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jpeg"/><Relationship Id="rId2" Type="http://schemas.openxmlformats.org/officeDocument/2006/relationships/image" Target="../media/image111.jpeg"/><Relationship Id="rId1" Type="http://schemas.openxmlformats.org/officeDocument/2006/relationships/image" Target="../media/image101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jpeg"/><Relationship Id="rId1" Type="http://schemas.openxmlformats.org/officeDocument/2006/relationships/image" Target="../media/image13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68A346-2CD3-46EB-B17B-88CC4B76F8E5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258CD0-8547-4009-9122-BBFCA1145177}">
      <dgm:prSet phldrT="[Text]" custT="1"/>
      <dgm:spPr/>
      <dgm:t>
        <a:bodyPr/>
        <a:lstStyle/>
        <a:p>
          <a:r>
            <a:rPr lang="en-US" sz="1800" dirty="0" smtClean="0"/>
            <a:t>    I’m going to visit a pagoda in Viet Nam.</a:t>
          </a:r>
          <a:endParaRPr lang="en-US" sz="1800" dirty="0"/>
        </a:p>
      </dgm:t>
    </dgm:pt>
    <dgm:pt modelId="{C4242488-D39A-40C2-ADBC-29EB7F815F92}" type="parTrans" cxnId="{993A5626-A41F-4991-B8E2-3C35C4E933F8}">
      <dgm:prSet/>
      <dgm:spPr/>
      <dgm:t>
        <a:bodyPr/>
        <a:lstStyle/>
        <a:p>
          <a:endParaRPr lang="en-US"/>
        </a:p>
      </dgm:t>
    </dgm:pt>
    <dgm:pt modelId="{9258092A-B914-4F05-A639-D16217DA5667}" type="sibTrans" cxnId="{993A5626-A41F-4991-B8E2-3C35C4E933F8}">
      <dgm:prSet/>
      <dgm:spPr/>
      <dgm:t>
        <a:bodyPr/>
        <a:lstStyle/>
        <a:p>
          <a:endParaRPr lang="en-US"/>
        </a:p>
      </dgm:t>
    </dgm:pt>
    <dgm:pt modelId="{482F4ADB-7CA4-422D-A92D-0C45F34D173F}">
      <dgm:prSet phldrT="[Text]" phldr="1"/>
      <dgm:spPr/>
      <dgm:t>
        <a:bodyPr/>
        <a:lstStyle/>
        <a:p>
          <a:endParaRPr lang="en-US" sz="1200" dirty="0"/>
        </a:p>
      </dgm:t>
    </dgm:pt>
    <dgm:pt modelId="{B1009D9C-1592-4499-9A58-4924E7C9DF1F}" type="parTrans" cxnId="{0786AABE-0970-40E4-9C38-CD051F52DB7C}">
      <dgm:prSet/>
      <dgm:spPr/>
      <dgm:t>
        <a:bodyPr/>
        <a:lstStyle/>
        <a:p>
          <a:endParaRPr lang="en-US"/>
        </a:p>
      </dgm:t>
    </dgm:pt>
    <dgm:pt modelId="{1962DB75-2B87-4D18-9BC1-DE6B66847865}" type="sibTrans" cxnId="{0786AABE-0970-40E4-9C38-CD051F52DB7C}">
      <dgm:prSet/>
      <dgm:spPr/>
      <dgm:t>
        <a:bodyPr/>
        <a:lstStyle/>
        <a:p>
          <a:endParaRPr lang="en-US"/>
        </a:p>
      </dgm:t>
    </dgm:pt>
    <dgm:pt modelId="{B866F2DF-8F8A-4454-B640-D388F32DDAA2}">
      <dgm:prSet phldrT="[Text]" phldr="1"/>
      <dgm:spPr/>
      <dgm:t>
        <a:bodyPr/>
        <a:lstStyle/>
        <a:p>
          <a:endParaRPr lang="en-US" sz="1200" dirty="0"/>
        </a:p>
      </dgm:t>
    </dgm:pt>
    <dgm:pt modelId="{1ADD451E-C768-48DA-A3B0-D0697E23F896}" type="parTrans" cxnId="{CE62C148-A410-46C5-82D8-BCC5010CB856}">
      <dgm:prSet/>
      <dgm:spPr/>
      <dgm:t>
        <a:bodyPr/>
        <a:lstStyle/>
        <a:p>
          <a:endParaRPr lang="en-US"/>
        </a:p>
      </dgm:t>
    </dgm:pt>
    <dgm:pt modelId="{720B51FE-1BA3-4282-9117-8135E2FDF96E}" type="sibTrans" cxnId="{CE62C148-A410-46C5-82D8-BCC5010CB856}">
      <dgm:prSet/>
      <dgm:spPr/>
      <dgm:t>
        <a:bodyPr/>
        <a:lstStyle/>
        <a:p>
          <a:endParaRPr lang="en-US"/>
        </a:p>
      </dgm:t>
    </dgm:pt>
    <dgm:pt modelId="{9E73D5A9-9AE2-40C9-B2B1-36BC36E13F9E}">
      <dgm:prSet phldrT="[Text]" custT="1"/>
      <dgm:spPr/>
      <dgm:t>
        <a:bodyPr/>
        <a:lstStyle/>
        <a:p>
          <a:r>
            <a:rPr lang="en-US" sz="1800" dirty="0" smtClean="0"/>
            <a:t>    I’m going to visit a temple in Thailand.</a:t>
          </a:r>
          <a:endParaRPr lang="en-US" sz="1800" dirty="0"/>
        </a:p>
      </dgm:t>
    </dgm:pt>
    <dgm:pt modelId="{12DE2342-A640-4D3D-9EA5-6F9065B196A5}" type="parTrans" cxnId="{36783E99-03BA-46EF-9F01-F1C464A2B6E2}">
      <dgm:prSet/>
      <dgm:spPr/>
      <dgm:t>
        <a:bodyPr/>
        <a:lstStyle/>
        <a:p>
          <a:endParaRPr lang="en-US"/>
        </a:p>
      </dgm:t>
    </dgm:pt>
    <dgm:pt modelId="{D645FE83-03C5-4AEC-BDED-0FC255B0AE2F}" type="sibTrans" cxnId="{36783E99-03BA-46EF-9F01-F1C464A2B6E2}">
      <dgm:prSet/>
      <dgm:spPr/>
      <dgm:t>
        <a:bodyPr/>
        <a:lstStyle/>
        <a:p>
          <a:endParaRPr lang="en-US"/>
        </a:p>
      </dgm:t>
    </dgm:pt>
    <dgm:pt modelId="{9B5B1569-B55B-44FE-998E-3AA27E299F30}">
      <dgm:prSet phldrT="[Text]" phldr="1"/>
      <dgm:spPr/>
      <dgm:t>
        <a:bodyPr/>
        <a:lstStyle/>
        <a:p>
          <a:endParaRPr lang="en-US" sz="1200"/>
        </a:p>
      </dgm:t>
    </dgm:pt>
    <dgm:pt modelId="{D6B48C5A-1816-4525-B65F-9B21BC5C061B}" type="parTrans" cxnId="{E39A4726-48FB-4250-BD8A-7EE41CEFF7AF}">
      <dgm:prSet/>
      <dgm:spPr/>
      <dgm:t>
        <a:bodyPr/>
        <a:lstStyle/>
        <a:p>
          <a:endParaRPr lang="en-US"/>
        </a:p>
      </dgm:t>
    </dgm:pt>
    <dgm:pt modelId="{0321DA02-2673-4F83-8322-3C2E858C0999}" type="sibTrans" cxnId="{E39A4726-48FB-4250-BD8A-7EE41CEFF7AF}">
      <dgm:prSet/>
      <dgm:spPr/>
      <dgm:t>
        <a:bodyPr/>
        <a:lstStyle/>
        <a:p>
          <a:endParaRPr lang="en-US"/>
        </a:p>
      </dgm:t>
    </dgm:pt>
    <dgm:pt modelId="{D3FFD332-E867-4474-8DBD-127A4BE707A7}">
      <dgm:prSet phldrT="[Text]" phldr="1"/>
      <dgm:spPr/>
      <dgm:t>
        <a:bodyPr/>
        <a:lstStyle/>
        <a:p>
          <a:endParaRPr lang="en-US" sz="1200"/>
        </a:p>
      </dgm:t>
    </dgm:pt>
    <dgm:pt modelId="{40B90FA4-835A-45BD-9248-48AE1E3C20B7}" type="parTrans" cxnId="{7DD76A1F-84AD-4E64-99E8-3787906D9027}">
      <dgm:prSet/>
      <dgm:spPr/>
      <dgm:t>
        <a:bodyPr/>
        <a:lstStyle/>
        <a:p>
          <a:endParaRPr lang="en-US"/>
        </a:p>
      </dgm:t>
    </dgm:pt>
    <dgm:pt modelId="{C6CE937C-FC32-4021-9AF2-1A352246C60C}" type="sibTrans" cxnId="{7DD76A1F-84AD-4E64-99E8-3787906D9027}">
      <dgm:prSet/>
      <dgm:spPr/>
      <dgm:t>
        <a:bodyPr/>
        <a:lstStyle/>
        <a:p>
          <a:endParaRPr lang="en-US"/>
        </a:p>
      </dgm:t>
    </dgm:pt>
    <dgm:pt modelId="{EDC40616-AAC9-4E38-94D1-7E88B61E301A}">
      <dgm:prSet phldrT="[Text]" custT="1"/>
      <dgm:spPr/>
      <dgm:t>
        <a:bodyPr/>
        <a:lstStyle/>
        <a:p>
          <a:pPr algn="ctr"/>
          <a:r>
            <a:rPr lang="en-US" sz="1800" dirty="0" smtClean="0"/>
            <a:t>    I want to join in </a:t>
          </a:r>
          <a:r>
            <a:rPr lang="en-US" sz="1800" dirty="0" err="1" smtClean="0"/>
            <a:t>Tet</a:t>
          </a:r>
          <a:r>
            <a:rPr lang="en-US" sz="1800" dirty="0" smtClean="0"/>
            <a:t> celebrations.</a:t>
          </a:r>
          <a:endParaRPr lang="en-US" sz="1800" dirty="0"/>
        </a:p>
      </dgm:t>
    </dgm:pt>
    <dgm:pt modelId="{DCDB47D1-23A6-4B6C-8555-4FCBA9AAF314}" type="parTrans" cxnId="{A937ED56-78AB-4625-A9EA-CCE54A999C19}">
      <dgm:prSet/>
      <dgm:spPr/>
      <dgm:t>
        <a:bodyPr/>
        <a:lstStyle/>
        <a:p>
          <a:endParaRPr lang="en-US"/>
        </a:p>
      </dgm:t>
    </dgm:pt>
    <dgm:pt modelId="{A20A4E01-4D89-4322-A5DD-DC451AF75269}" type="sibTrans" cxnId="{A937ED56-78AB-4625-A9EA-CCE54A999C19}">
      <dgm:prSet/>
      <dgm:spPr/>
      <dgm:t>
        <a:bodyPr/>
        <a:lstStyle/>
        <a:p>
          <a:endParaRPr lang="en-US"/>
        </a:p>
      </dgm:t>
    </dgm:pt>
    <dgm:pt modelId="{B1AA7F64-C279-4B58-807A-BB3CC15C4FCF}">
      <dgm:prSet phldrT="[Text]" phldr="1"/>
      <dgm:spPr/>
      <dgm:t>
        <a:bodyPr/>
        <a:lstStyle/>
        <a:p>
          <a:pPr algn="l"/>
          <a:endParaRPr lang="en-US" sz="1200" dirty="0"/>
        </a:p>
      </dgm:t>
    </dgm:pt>
    <dgm:pt modelId="{60E0FF39-C8E7-4D63-925D-280FBFBCE02D}" type="parTrans" cxnId="{24F70F39-E2FF-4565-9C30-B4889FA061CB}">
      <dgm:prSet/>
      <dgm:spPr/>
      <dgm:t>
        <a:bodyPr/>
        <a:lstStyle/>
        <a:p>
          <a:endParaRPr lang="en-US"/>
        </a:p>
      </dgm:t>
    </dgm:pt>
    <dgm:pt modelId="{C7CDB0A3-CDF6-4355-81B3-02746C46F908}" type="sibTrans" cxnId="{24F70F39-E2FF-4565-9C30-B4889FA061CB}">
      <dgm:prSet/>
      <dgm:spPr/>
      <dgm:t>
        <a:bodyPr/>
        <a:lstStyle/>
        <a:p>
          <a:endParaRPr lang="en-US"/>
        </a:p>
      </dgm:t>
    </dgm:pt>
    <dgm:pt modelId="{EEB5BBB9-223B-475D-BA4D-B808B5229614}">
      <dgm:prSet phldrT="[Text]" phldr="1"/>
      <dgm:spPr/>
      <dgm:t>
        <a:bodyPr/>
        <a:lstStyle/>
        <a:p>
          <a:pPr algn="l"/>
          <a:endParaRPr lang="en-US" sz="1200"/>
        </a:p>
      </dgm:t>
    </dgm:pt>
    <dgm:pt modelId="{45BB2196-18ED-462A-8329-A8DE2338F021}" type="parTrans" cxnId="{812CEBDA-B0BE-4215-8DEC-8023F3C05907}">
      <dgm:prSet/>
      <dgm:spPr/>
      <dgm:t>
        <a:bodyPr/>
        <a:lstStyle/>
        <a:p>
          <a:endParaRPr lang="en-US"/>
        </a:p>
      </dgm:t>
    </dgm:pt>
    <dgm:pt modelId="{58149BA3-3123-4F78-B93A-E6AF661D8351}" type="sibTrans" cxnId="{812CEBDA-B0BE-4215-8DEC-8023F3C05907}">
      <dgm:prSet/>
      <dgm:spPr/>
      <dgm:t>
        <a:bodyPr/>
        <a:lstStyle/>
        <a:p>
          <a:endParaRPr lang="en-US"/>
        </a:p>
      </dgm:t>
    </dgm:pt>
    <dgm:pt modelId="{474333B3-6C79-4A91-B2C0-E8E8EFB864EA}" type="pres">
      <dgm:prSet presAssocID="{0068A346-2CD3-46EB-B17B-88CC4B76F8E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0D66B7-3058-4BDE-AD3F-7A86521F71EE}" type="pres">
      <dgm:prSet presAssocID="{BB258CD0-8547-4009-9122-BBFCA1145177}" presName="comp" presStyleCnt="0"/>
      <dgm:spPr/>
    </dgm:pt>
    <dgm:pt modelId="{0F0304A6-C033-4C88-B600-24D7367A7002}" type="pres">
      <dgm:prSet presAssocID="{BB258CD0-8547-4009-9122-BBFCA1145177}" presName="box" presStyleLbl="node1" presStyleIdx="0" presStyleCnt="3" custLinFactNeighborX="-1250" custLinFactNeighborY="-79398"/>
      <dgm:spPr/>
      <dgm:t>
        <a:bodyPr/>
        <a:lstStyle/>
        <a:p>
          <a:endParaRPr lang="en-US"/>
        </a:p>
      </dgm:t>
    </dgm:pt>
    <dgm:pt modelId="{2BE07F1A-2F53-4D3E-8DF3-508B776ABD92}" type="pres">
      <dgm:prSet presAssocID="{BB258CD0-8547-4009-9122-BBFCA1145177}" presName="img" presStyleLbl="fgImgPlace1" presStyleIdx="0" presStyleCnt="3" custLinFactNeighborX="3841" custLinFactNeighborY="-347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B46ED2D-0E7E-477B-9163-BD725F129008}" type="pres">
      <dgm:prSet presAssocID="{BB258CD0-8547-4009-9122-BBFCA114517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4B826-9D6B-4CF6-A514-F7D14926F2E0}" type="pres">
      <dgm:prSet presAssocID="{9258092A-B914-4F05-A639-D16217DA5667}" presName="spacer" presStyleCnt="0"/>
      <dgm:spPr/>
    </dgm:pt>
    <dgm:pt modelId="{40294A58-43AC-4E90-8826-D089327E2145}" type="pres">
      <dgm:prSet presAssocID="{9E73D5A9-9AE2-40C9-B2B1-36BC36E13F9E}" presName="comp" presStyleCnt="0"/>
      <dgm:spPr/>
    </dgm:pt>
    <dgm:pt modelId="{E705E9B4-D71D-4E17-A065-2AE0F4E48D3B}" type="pres">
      <dgm:prSet presAssocID="{9E73D5A9-9AE2-40C9-B2B1-36BC36E13F9E}" presName="box" presStyleLbl="node1" presStyleIdx="1" presStyleCnt="3"/>
      <dgm:spPr/>
      <dgm:t>
        <a:bodyPr/>
        <a:lstStyle/>
        <a:p>
          <a:endParaRPr lang="en-US"/>
        </a:p>
      </dgm:t>
    </dgm:pt>
    <dgm:pt modelId="{60890821-1E84-4596-8160-03BEA706B915}" type="pres">
      <dgm:prSet presAssocID="{9E73D5A9-9AE2-40C9-B2B1-36BC36E13F9E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6A6174A-B5E5-47DB-BB8C-E71E3004C869}" type="pres">
      <dgm:prSet presAssocID="{9E73D5A9-9AE2-40C9-B2B1-36BC36E13F9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05747-3BC1-45AA-800C-D3B8C680C591}" type="pres">
      <dgm:prSet presAssocID="{D645FE83-03C5-4AEC-BDED-0FC255B0AE2F}" presName="spacer" presStyleCnt="0"/>
      <dgm:spPr/>
    </dgm:pt>
    <dgm:pt modelId="{CE168137-1893-4E62-80D9-0472ED88C3DC}" type="pres">
      <dgm:prSet presAssocID="{EDC40616-AAC9-4E38-94D1-7E88B61E301A}" presName="comp" presStyleCnt="0"/>
      <dgm:spPr/>
    </dgm:pt>
    <dgm:pt modelId="{4C5F974E-CB09-4DF6-9706-DFBC6D54706E}" type="pres">
      <dgm:prSet presAssocID="{EDC40616-AAC9-4E38-94D1-7E88B61E301A}" presName="box" presStyleLbl="node1" presStyleIdx="2" presStyleCnt="3" custLinFactNeighborY="24854"/>
      <dgm:spPr/>
      <dgm:t>
        <a:bodyPr/>
        <a:lstStyle/>
        <a:p>
          <a:endParaRPr lang="en-US"/>
        </a:p>
      </dgm:t>
    </dgm:pt>
    <dgm:pt modelId="{860F9D16-7309-481D-9CC5-DA16131E2628}" type="pres">
      <dgm:prSet presAssocID="{EDC40616-AAC9-4E38-94D1-7E88B61E301A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518A5132-CD7F-4780-8EB2-10A8A926F839}" type="pres">
      <dgm:prSet presAssocID="{EDC40616-AAC9-4E38-94D1-7E88B61E301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01AC90-7F38-4ECF-940A-65A0DD70027A}" type="presOf" srcId="{B866F2DF-8F8A-4454-B640-D388F32DDAA2}" destId="{0F0304A6-C033-4C88-B600-24D7367A7002}" srcOrd="0" destOrd="2" presId="urn:microsoft.com/office/officeart/2005/8/layout/vList4#1"/>
    <dgm:cxn modelId="{7B0B1044-42DE-48BB-8B66-18C4FDC2CB33}" type="presOf" srcId="{9B5B1569-B55B-44FE-998E-3AA27E299F30}" destId="{46A6174A-B5E5-47DB-BB8C-E71E3004C869}" srcOrd="1" destOrd="1" presId="urn:microsoft.com/office/officeart/2005/8/layout/vList4#1"/>
    <dgm:cxn modelId="{812CEBDA-B0BE-4215-8DEC-8023F3C05907}" srcId="{EDC40616-AAC9-4E38-94D1-7E88B61E301A}" destId="{EEB5BBB9-223B-475D-BA4D-B808B5229614}" srcOrd="1" destOrd="0" parTransId="{45BB2196-18ED-462A-8329-A8DE2338F021}" sibTransId="{58149BA3-3123-4F78-B93A-E6AF661D8351}"/>
    <dgm:cxn modelId="{36783E99-03BA-46EF-9F01-F1C464A2B6E2}" srcId="{0068A346-2CD3-46EB-B17B-88CC4B76F8E5}" destId="{9E73D5A9-9AE2-40C9-B2B1-36BC36E13F9E}" srcOrd="1" destOrd="0" parTransId="{12DE2342-A640-4D3D-9EA5-6F9065B196A5}" sibTransId="{D645FE83-03C5-4AEC-BDED-0FC255B0AE2F}"/>
    <dgm:cxn modelId="{7DD76A1F-84AD-4E64-99E8-3787906D9027}" srcId="{9E73D5A9-9AE2-40C9-B2B1-36BC36E13F9E}" destId="{D3FFD332-E867-4474-8DBD-127A4BE707A7}" srcOrd="1" destOrd="0" parTransId="{40B90FA4-835A-45BD-9248-48AE1E3C20B7}" sibTransId="{C6CE937C-FC32-4021-9AF2-1A352246C60C}"/>
    <dgm:cxn modelId="{CE62C148-A410-46C5-82D8-BCC5010CB856}" srcId="{BB258CD0-8547-4009-9122-BBFCA1145177}" destId="{B866F2DF-8F8A-4454-B640-D388F32DDAA2}" srcOrd="1" destOrd="0" parTransId="{1ADD451E-C768-48DA-A3B0-D0697E23F896}" sibTransId="{720B51FE-1BA3-4282-9117-8135E2FDF96E}"/>
    <dgm:cxn modelId="{BCD9181C-01DF-4851-BB4D-49CFB1213C57}" type="presOf" srcId="{9E73D5A9-9AE2-40C9-B2B1-36BC36E13F9E}" destId="{E705E9B4-D71D-4E17-A065-2AE0F4E48D3B}" srcOrd="0" destOrd="0" presId="urn:microsoft.com/office/officeart/2005/8/layout/vList4#1"/>
    <dgm:cxn modelId="{3118ED47-2655-4415-8EDD-E5AF0C71B9E1}" type="presOf" srcId="{B866F2DF-8F8A-4454-B640-D388F32DDAA2}" destId="{6B46ED2D-0E7E-477B-9163-BD725F129008}" srcOrd="1" destOrd="2" presId="urn:microsoft.com/office/officeart/2005/8/layout/vList4#1"/>
    <dgm:cxn modelId="{51D47901-625D-453F-B622-5FDCCACDCC46}" type="presOf" srcId="{EDC40616-AAC9-4E38-94D1-7E88B61E301A}" destId="{518A5132-CD7F-4780-8EB2-10A8A926F839}" srcOrd="1" destOrd="0" presId="urn:microsoft.com/office/officeart/2005/8/layout/vList4#1"/>
    <dgm:cxn modelId="{E92E3A61-FD93-4C24-95A8-018B07FF06D0}" type="presOf" srcId="{D3FFD332-E867-4474-8DBD-127A4BE707A7}" destId="{E705E9B4-D71D-4E17-A065-2AE0F4E48D3B}" srcOrd="0" destOrd="2" presId="urn:microsoft.com/office/officeart/2005/8/layout/vList4#1"/>
    <dgm:cxn modelId="{E39A4726-48FB-4250-BD8A-7EE41CEFF7AF}" srcId="{9E73D5A9-9AE2-40C9-B2B1-36BC36E13F9E}" destId="{9B5B1569-B55B-44FE-998E-3AA27E299F30}" srcOrd="0" destOrd="0" parTransId="{D6B48C5A-1816-4525-B65F-9B21BC5C061B}" sibTransId="{0321DA02-2673-4F83-8322-3C2E858C0999}"/>
    <dgm:cxn modelId="{93B2CB28-0004-4154-8322-526AFE00B6D5}" type="presOf" srcId="{EDC40616-AAC9-4E38-94D1-7E88B61E301A}" destId="{4C5F974E-CB09-4DF6-9706-DFBC6D54706E}" srcOrd="0" destOrd="0" presId="urn:microsoft.com/office/officeart/2005/8/layout/vList4#1"/>
    <dgm:cxn modelId="{0786AABE-0970-40E4-9C38-CD051F52DB7C}" srcId="{BB258CD0-8547-4009-9122-BBFCA1145177}" destId="{482F4ADB-7CA4-422D-A92D-0C45F34D173F}" srcOrd="0" destOrd="0" parTransId="{B1009D9C-1592-4499-9A58-4924E7C9DF1F}" sibTransId="{1962DB75-2B87-4D18-9BC1-DE6B66847865}"/>
    <dgm:cxn modelId="{313EF966-DF75-4B7D-BD16-3D1F5CB85F18}" type="presOf" srcId="{0068A346-2CD3-46EB-B17B-88CC4B76F8E5}" destId="{474333B3-6C79-4A91-B2C0-E8E8EFB864EA}" srcOrd="0" destOrd="0" presId="urn:microsoft.com/office/officeart/2005/8/layout/vList4#1"/>
    <dgm:cxn modelId="{AFC3ECDB-19BF-41E8-A667-54C78A51B4CF}" type="presOf" srcId="{482F4ADB-7CA4-422D-A92D-0C45F34D173F}" destId="{0F0304A6-C033-4C88-B600-24D7367A7002}" srcOrd="0" destOrd="1" presId="urn:microsoft.com/office/officeart/2005/8/layout/vList4#1"/>
    <dgm:cxn modelId="{DF8913B3-28D2-4865-BB5D-D22AAB9621E6}" type="presOf" srcId="{9E73D5A9-9AE2-40C9-B2B1-36BC36E13F9E}" destId="{46A6174A-B5E5-47DB-BB8C-E71E3004C869}" srcOrd="1" destOrd="0" presId="urn:microsoft.com/office/officeart/2005/8/layout/vList4#1"/>
    <dgm:cxn modelId="{3D5D93F9-0086-4653-B9E2-87F7D397F65E}" type="presOf" srcId="{D3FFD332-E867-4474-8DBD-127A4BE707A7}" destId="{46A6174A-B5E5-47DB-BB8C-E71E3004C869}" srcOrd="1" destOrd="2" presId="urn:microsoft.com/office/officeart/2005/8/layout/vList4#1"/>
    <dgm:cxn modelId="{6083B001-1EF2-423D-897E-8E43E50E4972}" type="presOf" srcId="{482F4ADB-7CA4-422D-A92D-0C45F34D173F}" destId="{6B46ED2D-0E7E-477B-9163-BD725F129008}" srcOrd="1" destOrd="1" presId="urn:microsoft.com/office/officeart/2005/8/layout/vList4#1"/>
    <dgm:cxn modelId="{993A5626-A41F-4991-B8E2-3C35C4E933F8}" srcId="{0068A346-2CD3-46EB-B17B-88CC4B76F8E5}" destId="{BB258CD0-8547-4009-9122-BBFCA1145177}" srcOrd="0" destOrd="0" parTransId="{C4242488-D39A-40C2-ADBC-29EB7F815F92}" sibTransId="{9258092A-B914-4F05-A639-D16217DA5667}"/>
    <dgm:cxn modelId="{50276F51-ECFF-4F98-968E-01897FD0B9A5}" type="presOf" srcId="{EEB5BBB9-223B-475D-BA4D-B808B5229614}" destId="{4C5F974E-CB09-4DF6-9706-DFBC6D54706E}" srcOrd="0" destOrd="2" presId="urn:microsoft.com/office/officeart/2005/8/layout/vList4#1"/>
    <dgm:cxn modelId="{B8E9C6E9-8126-4E8D-BD09-6B916E3CB70E}" type="presOf" srcId="{9B5B1569-B55B-44FE-998E-3AA27E299F30}" destId="{E705E9B4-D71D-4E17-A065-2AE0F4E48D3B}" srcOrd="0" destOrd="1" presId="urn:microsoft.com/office/officeart/2005/8/layout/vList4#1"/>
    <dgm:cxn modelId="{6A7B2DA8-7922-4448-B586-319A88B470EE}" type="presOf" srcId="{EEB5BBB9-223B-475D-BA4D-B808B5229614}" destId="{518A5132-CD7F-4780-8EB2-10A8A926F839}" srcOrd="1" destOrd="2" presId="urn:microsoft.com/office/officeart/2005/8/layout/vList4#1"/>
    <dgm:cxn modelId="{E67557DD-8882-4002-B900-98DE14056307}" type="presOf" srcId="{B1AA7F64-C279-4B58-807A-BB3CC15C4FCF}" destId="{518A5132-CD7F-4780-8EB2-10A8A926F839}" srcOrd="1" destOrd="1" presId="urn:microsoft.com/office/officeart/2005/8/layout/vList4#1"/>
    <dgm:cxn modelId="{D9A5770C-E42A-4440-A206-E3E33BF9AD1C}" type="presOf" srcId="{BB258CD0-8547-4009-9122-BBFCA1145177}" destId="{6B46ED2D-0E7E-477B-9163-BD725F129008}" srcOrd="1" destOrd="0" presId="urn:microsoft.com/office/officeart/2005/8/layout/vList4#1"/>
    <dgm:cxn modelId="{A937ED56-78AB-4625-A9EA-CCE54A999C19}" srcId="{0068A346-2CD3-46EB-B17B-88CC4B76F8E5}" destId="{EDC40616-AAC9-4E38-94D1-7E88B61E301A}" srcOrd="2" destOrd="0" parTransId="{DCDB47D1-23A6-4B6C-8555-4FCBA9AAF314}" sibTransId="{A20A4E01-4D89-4322-A5DD-DC451AF75269}"/>
    <dgm:cxn modelId="{8530CF55-A78F-4890-B598-DCB70DD832F9}" type="presOf" srcId="{B1AA7F64-C279-4B58-807A-BB3CC15C4FCF}" destId="{4C5F974E-CB09-4DF6-9706-DFBC6D54706E}" srcOrd="0" destOrd="1" presId="urn:microsoft.com/office/officeart/2005/8/layout/vList4#1"/>
    <dgm:cxn modelId="{FC2857A5-CE14-4B6B-BE62-2F0BF664FA39}" type="presOf" srcId="{BB258CD0-8547-4009-9122-BBFCA1145177}" destId="{0F0304A6-C033-4C88-B600-24D7367A7002}" srcOrd="0" destOrd="0" presId="urn:microsoft.com/office/officeart/2005/8/layout/vList4#1"/>
    <dgm:cxn modelId="{24F70F39-E2FF-4565-9C30-B4889FA061CB}" srcId="{EDC40616-AAC9-4E38-94D1-7E88B61E301A}" destId="{B1AA7F64-C279-4B58-807A-BB3CC15C4FCF}" srcOrd="0" destOrd="0" parTransId="{60E0FF39-C8E7-4D63-925D-280FBFBCE02D}" sibTransId="{C7CDB0A3-CDF6-4355-81B3-02746C46F908}"/>
    <dgm:cxn modelId="{DACB62D8-533D-457D-8F81-1EAC9EDFABF6}" type="presParOf" srcId="{474333B3-6C79-4A91-B2C0-E8E8EFB864EA}" destId="{740D66B7-3058-4BDE-AD3F-7A86521F71EE}" srcOrd="0" destOrd="0" presId="urn:microsoft.com/office/officeart/2005/8/layout/vList4#1"/>
    <dgm:cxn modelId="{EB14FAD5-26A9-4593-8B8E-8F0D98EB4C0C}" type="presParOf" srcId="{740D66B7-3058-4BDE-AD3F-7A86521F71EE}" destId="{0F0304A6-C033-4C88-B600-24D7367A7002}" srcOrd="0" destOrd="0" presId="urn:microsoft.com/office/officeart/2005/8/layout/vList4#1"/>
    <dgm:cxn modelId="{F3F6993B-9F4E-4489-BE0B-EB88B215EC07}" type="presParOf" srcId="{740D66B7-3058-4BDE-AD3F-7A86521F71EE}" destId="{2BE07F1A-2F53-4D3E-8DF3-508B776ABD92}" srcOrd="1" destOrd="0" presId="urn:microsoft.com/office/officeart/2005/8/layout/vList4#1"/>
    <dgm:cxn modelId="{75E89A1B-31DB-4E58-94C0-60D9BB8C145B}" type="presParOf" srcId="{740D66B7-3058-4BDE-AD3F-7A86521F71EE}" destId="{6B46ED2D-0E7E-477B-9163-BD725F129008}" srcOrd="2" destOrd="0" presId="urn:microsoft.com/office/officeart/2005/8/layout/vList4#1"/>
    <dgm:cxn modelId="{F0D3C08C-6F10-4490-AB94-DD2E90DC31BD}" type="presParOf" srcId="{474333B3-6C79-4A91-B2C0-E8E8EFB864EA}" destId="{A964B826-9D6B-4CF6-A514-F7D14926F2E0}" srcOrd="1" destOrd="0" presId="urn:microsoft.com/office/officeart/2005/8/layout/vList4#1"/>
    <dgm:cxn modelId="{BF61F5B0-D5CC-4AB7-B077-0136B5F1732F}" type="presParOf" srcId="{474333B3-6C79-4A91-B2C0-E8E8EFB864EA}" destId="{40294A58-43AC-4E90-8826-D089327E2145}" srcOrd="2" destOrd="0" presId="urn:microsoft.com/office/officeart/2005/8/layout/vList4#1"/>
    <dgm:cxn modelId="{F032C976-B24C-41D0-86B3-ED744CF7705C}" type="presParOf" srcId="{40294A58-43AC-4E90-8826-D089327E2145}" destId="{E705E9B4-D71D-4E17-A065-2AE0F4E48D3B}" srcOrd="0" destOrd="0" presId="urn:microsoft.com/office/officeart/2005/8/layout/vList4#1"/>
    <dgm:cxn modelId="{7EC5260B-D0F9-4B2E-BA64-04E105A1D9B9}" type="presParOf" srcId="{40294A58-43AC-4E90-8826-D089327E2145}" destId="{60890821-1E84-4596-8160-03BEA706B915}" srcOrd="1" destOrd="0" presId="urn:microsoft.com/office/officeart/2005/8/layout/vList4#1"/>
    <dgm:cxn modelId="{31D038C2-0D4E-40E7-8821-AEA7DC13F7ED}" type="presParOf" srcId="{40294A58-43AC-4E90-8826-D089327E2145}" destId="{46A6174A-B5E5-47DB-BB8C-E71E3004C869}" srcOrd="2" destOrd="0" presId="urn:microsoft.com/office/officeart/2005/8/layout/vList4#1"/>
    <dgm:cxn modelId="{F01E00A4-79E5-4662-942B-7E9570E8615C}" type="presParOf" srcId="{474333B3-6C79-4A91-B2C0-E8E8EFB864EA}" destId="{0DC05747-3BC1-45AA-800C-D3B8C680C591}" srcOrd="3" destOrd="0" presId="urn:microsoft.com/office/officeart/2005/8/layout/vList4#1"/>
    <dgm:cxn modelId="{27F23970-4390-4DBE-957C-A1533916399E}" type="presParOf" srcId="{474333B3-6C79-4A91-B2C0-E8E8EFB864EA}" destId="{CE168137-1893-4E62-80D9-0472ED88C3DC}" srcOrd="4" destOrd="0" presId="urn:microsoft.com/office/officeart/2005/8/layout/vList4#1"/>
    <dgm:cxn modelId="{B623738B-4652-42F6-9723-7643CAC1E0EB}" type="presParOf" srcId="{CE168137-1893-4E62-80D9-0472ED88C3DC}" destId="{4C5F974E-CB09-4DF6-9706-DFBC6D54706E}" srcOrd="0" destOrd="0" presId="urn:microsoft.com/office/officeart/2005/8/layout/vList4#1"/>
    <dgm:cxn modelId="{C2552600-9B32-4073-81B5-A3269FFFCD34}" type="presParOf" srcId="{CE168137-1893-4E62-80D9-0472ED88C3DC}" destId="{860F9D16-7309-481D-9CC5-DA16131E2628}" srcOrd="1" destOrd="0" presId="urn:microsoft.com/office/officeart/2005/8/layout/vList4#1"/>
    <dgm:cxn modelId="{D1DF31A6-1128-437E-9B4F-76FD4E9BB8F0}" type="presParOf" srcId="{CE168137-1893-4E62-80D9-0472ED88C3DC}" destId="{518A5132-CD7F-4780-8EB2-10A8A926F839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F8F224-F4D7-40E0-B942-205734945378}" type="doc">
      <dgm:prSet loTypeId="urn:microsoft.com/office/officeart/2005/8/layout/vList4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92C4AD-0BCB-4891-BDAC-350CD25877B5}">
      <dgm:prSet phldrT="[Text]" custT="1"/>
      <dgm:spPr/>
      <dgm:t>
        <a:bodyPr/>
        <a:lstStyle/>
        <a:p>
          <a:pPr algn="ctr"/>
          <a:r>
            <a:rPr lang="en-US" sz="1600" dirty="0" smtClean="0"/>
            <a:t>     </a:t>
          </a:r>
          <a:r>
            <a:rPr lang="en-US" sz="1800" dirty="0" smtClean="0"/>
            <a:t>I’ </a:t>
          </a:r>
          <a:r>
            <a:rPr lang="en-US" sz="1800" dirty="0" err="1" smtClean="0"/>
            <a:t>ve</a:t>
          </a:r>
          <a:r>
            <a:rPr lang="en-US" sz="1800" dirty="0" smtClean="0"/>
            <a:t> been invited to dinner with a British family.</a:t>
          </a:r>
          <a:endParaRPr lang="en-US" sz="1800" dirty="0"/>
        </a:p>
      </dgm:t>
    </dgm:pt>
    <dgm:pt modelId="{06800CBB-17F2-46DE-A322-4191A80DDFCF}" type="parTrans" cxnId="{DBA05611-F2C0-40E9-A5FE-8D878265E774}">
      <dgm:prSet/>
      <dgm:spPr/>
      <dgm:t>
        <a:bodyPr/>
        <a:lstStyle/>
        <a:p>
          <a:endParaRPr lang="en-US"/>
        </a:p>
      </dgm:t>
    </dgm:pt>
    <dgm:pt modelId="{E0612272-14B6-4954-A0D3-D3A667DB94C7}" type="sibTrans" cxnId="{DBA05611-F2C0-40E9-A5FE-8D878265E774}">
      <dgm:prSet/>
      <dgm:spPr/>
      <dgm:t>
        <a:bodyPr/>
        <a:lstStyle/>
        <a:p>
          <a:endParaRPr lang="en-US"/>
        </a:p>
      </dgm:t>
    </dgm:pt>
    <dgm:pt modelId="{9FFABA78-3578-4D0E-A2DF-59CEF83F96CA}">
      <dgm:prSet phldrT="[Text]" phldr="1"/>
      <dgm:spPr/>
      <dgm:t>
        <a:bodyPr/>
        <a:lstStyle/>
        <a:p>
          <a:pPr algn="l"/>
          <a:endParaRPr lang="en-US" sz="1200"/>
        </a:p>
      </dgm:t>
    </dgm:pt>
    <dgm:pt modelId="{A87C18FA-168F-481B-B773-41CBA21B1CF2}" type="parTrans" cxnId="{873F1CF3-5B6C-4395-A4A1-D87663FC5953}">
      <dgm:prSet/>
      <dgm:spPr/>
      <dgm:t>
        <a:bodyPr/>
        <a:lstStyle/>
        <a:p>
          <a:endParaRPr lang="en-US"/>
        </a:p>
      </dgm:t>
    </dgm:pt>
    <dgm:pt modelId="{FCDFFB2F-6BF5-42D1-9603-39E32EDA17F3}" type="sibTrans" cxnId="{873F1CF3-5B6C-4395-A4A1-D87663FC5953}">
      <dgm:prSet/>
      <dgm:spPr/>
      <dgm:t>
        <a:bodyPr/>
        <a:lstStyle/>
        <a:p>
          <a:endParaRPr lang="en-US"/>
        </a:p>
      </dgm:t>
    </dgm:pt>
    <dgm:pt modelId="{6FAA5171-47EC-4C0F-A1E8-37B252437B84}">
      <dgm:prSet phldrT="[Text]" phldr="1"/>
      <dgm:spPr/>
      <dgm:t>
        <a:bodyPr/>
        <a:lstStyle/>
        <a:p>
          <a:pPr algn="l"/>
          <a:endParaRPr lang="en-US" sz="1200"/>
        </a:p>
      </dgm:t>
    </dgm:pt>
    <dgm:pt modelId="{52E9BCFF-3A72-4047-A8DD-7C579640E4D1}" type="parTrans" cxnId="{08A631D2-39DC-49DE-8579-E7616311C16F}">
      <dgm:prSet/>
      <dgm:spPr/>
      <dgm:t>
        <a:bodyPr/>
        <a:lstStyle/>
        <a:p>
          <a:endParaRPr lang="en-US"/>
        </a:p>
      </dgm:t>
    </dgm:pt>
    <dgm:pt modelId="{B623A9CF-3912-416B-9728-A445328C926C}" type="sibTrans" cxnId="{08A631D2-39DC-49DE-8579-E7616311C16F}">
      <dgm:prSet/>
      <dgm:spPr/>
      <dgm:t>
        <a:bodyPr/>
        <a:lstStyle/>
        <a:p>
          <a:endParaRPr lang="en-US"/>
        </a:p>
      </dgm:t>
    </dgm:pt>
    <dgm:pt modelId="{1BCB977D-BDD0-4F8A-BD7E-6C54A9A266EF}">
      <dgm:prSet phldrT="[Text]" custT="1"/>
      <dgm:spPr/>
      <dgm:t>
        <a:bodyPr/>
        <a:lstStyle/>
        <a:p>
          <a:pPr algn="ctr"/>
          <a:r>
            <a:rPr lang="en-US" sz="1800" dirty="0" smtClean="0"/>
            <a:t>     I’m going to Japan to stay with my Japanese friend</a:t>
          </a:r>
          <a:endParaRPr lang="en-US" sz="1800" dirty="0"/>
        </a:p>
      </dgm:t>
    </dgm:pt>
    <dgm:pt modelId="{89D55A23-81F6-40AF-8A70-B1F00C2AC778}" type="parTrans" cxnId="{079E6CA0-4DAD-478C-B33F-30B6CA4F2825}">
      <dgm:prSet/>
      <dgm:spPr/>
      <dgm:t>
        <a:bodyPr/>
        <a:lstStyle/>
        <a:p>
          <a:endParaRPr lang="en-US"/>
        </a:p>
      </dgm:t>
    </dgm:pt>
    <dgm:pt modelId="{B35F3EA4-A993-42EB-9591-08D7B4448CED}" type="sibTrans" cxnId="{079E6CA0-4DAD-478C-B33F-30B6CA4F2825}">
      <dgm:prSet/>
      <dgm:spPr/>
      <dgm:t>
        <a:bodyPr/>
        <a:lstStyle/>
        <a:p>
          <a:endParaRPr lang="en-US"/>
        </a:p>
      </dgm:t>
    </dgm:pt>
    <dgm:pt modelId="{F4693A13-D806-4694-9BB4-8F2CEA628CCD}">
      <dgm:prSet phldrT="[Text]" phldr="1"/>
      <dgm:spPr/>
      <dgm:t>
        <a:bodyPr/>
        <a:lstStyle/>
        <a:p>
          <a:pPr algn="l"/>
          <a:endParaRPr lang="en-US" sz="1200" dirty="0"/>
        </a:p>
      </dgm:t>
    </dgm:pt>
    <dgm:pt modelId="{672CBFF4-1C0E-4683-A3BA-3325C36EC756}" type="parTrans" cxnId="{E559EE43-CF89-438F-B26C-6DF11A256ADF}">
      <dgm:prSet/>
      <dgm:spPr/>
      <dgm:t>
        <a:bodyPr/>
        <a:lstStyle/>
        <a:p>
          <a:endParaRPr lang="en-US"/>
        </a:p>
      </dgm:t>
    </dgm:pt>
    <dgm:pt modelId="{D350ED84-B68C-4D13-8686-ADBEB683C291}" type="sibTrans" cxnId="{E559EE43-CF89-438F-B26C-6DF11A256ADF}">
      <dgm:prSet/>
      <dgm:spPr/>
      <dgm:t>
        <a:bodyPr/>
        <a:lstStyle/>
        <a:p>
          <a:endParaRPr lang="en-US"/>
        </a:p>
      </dgm:t>
    </dgm:pt>
    <dgm:pt modelId="{2C7C8DA1-620C-4355-9486-4D201D2DDB16}">
      <dgm:prSet phldrT="[Text]" phldr="1"/>
      <dgm:spPr/>
      <dgm:t>
        <a:bodyPr/>
        <a:lstStyle/>
        <a:p>
          <a:pPr algn="l"/>
          <a:endParaRPr lang="en-US" sz="1200" dirty="0"/>
        </a:p>
      </dgm:t>
    </dgm:pt>
    <dgm:pt modelId="{26A1E69F-4528-40C5-9A27-0255075E9C53}" type="parTrans" cxnId="{25F71177-192E-4B90-BB14-9F3A086DF2DE}">
      <dgm:prSet/>
      <dgm:spPr/>
      <dgm:t>
        <a:bodyPr/>
        <a:lstStyle/>
        <a:p>
          <a:endParaRPr lang="en-US"/>
        </a:p>
      </dgm:t>
    </dgm:pt>
    <dgm:pt modelId="{875A26A3-17CE-4447-B911-32C19597157A}" type="sibTrans" cxnId="{25F71177-192E-4B90-BB14-9F3A086DF2DE}">
      <dgm:prSet/>
      <dgm:spPr/>
      <dgm:t>
        <a:bodyPr/>
        <a:lstStyle/>
        <a:p>
          <a:endParaRPr lang="en-US"/>
        </a:p>
      </dgm:t>
    </dgm:pt>
    <dgm:pt modelId="{6F601075-CC0A-4564-A7DD-938592A316A5}" type="pres">
      <dgm:prSet presAssocID="{CCF8F224-F4D7-40E0-B942-20573494537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2F0FC3-386F-4085-A669-03B2666B1C51}" type="pres">
      <dgm:prSet presAssocID="{4392C4AD-0BCB-4891-BDAC-350CD25877B5}" presName="comp" presStyleCnt="0"/>
      <dgm:spPr/>
    </dgm:pt>
    <dgm:pt modelId="{5FCADB5B-E5CC-456A-8A82-10BB13753C40}" type="pres">
      <dgm:prSet presAssocID="{4392C4AD-0BCB-4891-BDAC-350CD25877B5}" presName="box" presStyleLbl="node1" presStyleIdx="0" presStyleCnt="2" custLinFactY="-44765" custLinFactNeighborX="-8750" custLinFactNeighborY="-100000"/>
      <dgm:spPr/>
      <dgm:t>
        <a:bodyPr/>
        <a:lstStyle/>
        <a:p>
          <a:endParaRPr lang="en-US"/>
        </a:p>
      </dgm:t>
    </dgm:pt>
    <dgm:pt modelId="{BC4CA323-7D35-43C3-915D-A82DE319FD20}" type="pres">
      <dgm:prSet presAssocID="{4392C4AD-0BCB-4891-BDAC-350CD25877B5}" presName="img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BEEDC9A-21ED-4B1F-8319-79E68E2BC052}" type="pres">
      <dgm:prSet presAssocID="{4392C4AD-0BCB-4891-BDAC-350CD25877B5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B5544-401C-4168-948D-EF067DF862EF}" type="pres">
      <dgm:prSet presAssocID="{E0612272-14B6-4954-A0D3-D3A667DB94C7}" presName="spacer" presStyleCnt="0"/>
      <dgm:spPr/>
    </dgm:pt>
    <dgm:pt modelId="{7142D283-4A7D-4BFF-8EE7-359E1CB684A3}" type="pres">
      <dgm:prSet presAssocID="{1BCB977D-BDD0-4F8A-BD7E-6C54A9A266EF}" presName="comp" presStyleCnt="0"/>
      <dgm:spPr/>
    </dgm:pt>
    <dgm:pt modelId="{694EA960-A481-4EF4-89E4-A6C886F84A38}" type="pres">
      <dgm:prSet presAssocID="{1BCB977D-BDD0-4F8A-BD7E-6C54A9A266EF}" presName="box" presStyleLbl="node1" presStyleIdx="1" presStyleCnt="2" custLinFactNeighborY="703"/>
      <dgm:spPr/>
      <dgm:t>
        <a:bodyPr/>
        <a:lstStyle/>
        <a:p>
          <a:endParaRPr lang="en-US"/>
        </a:p>
      </dgm:t>
    </dgm:pt>
    <dgm:pt modelId="{40A88C42-9445-4672-BE32-B4C0D85DE7E5}" type="pres">
      <dgm:prSet presAssocID="{1BCB977D-BDD0-4F8A-BD7E-6C54A9A266EF}" presName="img" presStyleLbl="fgImgPlace1" presStyleIdx="1" presStyleCnt="2" custLinFactNeighborX="-1103" custLinFactNeighborY="-1162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1AAA9CB-D364-4D9B-A45A-214C0ADD98DF}" type="pres">
      <dgm:prSet presAssocID="{1BCB977D-BDD0-4F8A-BD7E-6C54A9A266EF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ADFEED-0DE2-40E3-A6D1-32555E6DA1C6}" type="presOf" srcId="{1BCB977D-BDD0-4F8A-BD7E-6C54A9A266EF}" destId="{E1AAA9CB-D364-4D9B-A45A-214C0ADD98DF}" srcOrd="1" destOrd="0" presId="urn:microsoft.com/office/officeart/2005/8/layout/vList4#2"/>
    <dgm:cxn modelId="{0AE241A7-3152-4241-9689-7DF1DEBD861A}" type="presOf" srcId="{4392C4AD-0BCB-4891-BDAC-350CD25877B5}" destId="{5FCADB5B-E5CC-456A-8A82-10BB13753C40}" srcOrd="0" destOrd="0" presId="urn:microsoft.com/office/officeart/2005/8/layout/vList4#2"/>
    <dgm:cxn modelId="{F2FB1E80-579D-43C9-9733-39138CDE7B6D}" type="presOf" srcId="{1BCB977D-BDD0-4F8A-BD7E-6C54A9A266EF}" destId="{694EA960-A481-4EF4-89E4-A6C886F84A38}" srcOrd="0" destOrd="0" presId="urn:microsoft.com/office/officeart/2005/8/layout/vList4#2"/>
    <dgm:cxn modelId="{08A631D2-39DC-49DE-8579-E7616311C16F}" srcId="{4392C4AD-0BCB-4891-BDAC-350CD25877B5}" destId="{6FAA5171-47EC-4C0F-A1E8-37B252437B84}" srcOrd="1" destOrd="0" parTransId="{52E9BCFF-3A72-4047-A8DD-7C579640E4D1}" sibTransId="{B623A9CF-3912-416B-9728-A445328C926C}"/>
    <dgm:cxn modelId="{4C5A536E-C426-4ACF-9FFF-83143B897977}" type="presOf" srcId="{CCF8F224-F4D7-40E0-B942-205734945378}" destId="{6F601075-CC0A-4564-A7DD-938592A316A5}" srcOrd="0" destOrd="0" presId="urn:microsoft.com/office/officeart/2005/8/layout/vList4#2"/>
    <dgm:cxn modelId="{DBA05611-F2C0-40E9-A5FE-8D878265E774}" srcId="{CCF8F224-F4D7-40E0-B942-205734945378}" destId="{4392C4AD-0BCB-4891-BDAC-350CD25877B5}" srcOrd="0" destOrd="0" parTransId="{06800CBB-17F2-46DE-A322-4191A80DDFCF}" sibTransId="{E0612272-14B6-4954-A0D3-D3A667DB94C7}"/>
    <dgm:cxn modelId="{873F1CF3-5B6C-4395-A4A1-D87663FC5953}" srcId="{4392C4AD-0BCB-4891-BDAC-350CD25877B5}" destId="{9FFABA78-3578-4D0E-A2DF-59CEF83F96CA}" srcOrd="0" destOrd="0" parTransId="{A87C18FA-168F-481B-B773-41CBA21B1CF2}" sibTransId="{FCDFFB2F-6BF5-42D1-9603-39E32EDA17F3}"/>
    <dgm:cxn modelId="{0C59BACD-A0E5-47A0-804A-FDC5A299C166}" type="presOf" srcId="{9FFABA78-3578-4D0E-A2DF-59CEF83F96CA}" destId="{5FCADB5B-E5CC-456A-8A82-10BB13753C40}" srcOrd="0" destOrd="1" presId="urn:microsoft.com/office/officeart/2005/8/layout/vList4#2"/>
    <dgm:cxn modelId="{E559EE43-CF89-438F-B26C-6DF11A256ADF}" srcId="{1BCB977D-BDD0-4F8A-BD7E-6C54A9A266EF}" destId="{F4693A13-D806-4694-9BB4-8F2CEA628CCD}" srcOrd="0" destOrd="0" parTransId="{672CBFF4-1C0E-4683-A3BA-3325C36EC756}" sibTransId="{D350ED84-B68C-4D13-8686-ADBEB683C291}"/>
    <dgm:cxn modelId="{B1664E89-BD2E-4186-A892-B8C1E5DC9E6D}" type="presOf" srcId="{2C7C8DA1-620C-4355-9486-4D201D2DDB16}" destId="{E1AAA9CB-D364-4D9B-A45A-214C0ADD98DF}" srcOrd="1" destOrd="2" presId="urn:microsoft.com/office/officeart/2005/8/layout/vList4#2"/>
    <dgm:cxn modelId="{37736D99-538E-4FCD-93A9-2E7D5EF77A71}" type="presOf" srcId="{F4693A13-D806-4694-9BB4-8F2CEA628CCD}" destId="{E1AAA9CB-D364-4D9B-A45A-214C0ADD98DF}" srcOrd="1" destOrd="1" presId="urn:microsoft.com/office/officeart/2005/8/layout/vList4#2"/>
    <dgm:cxn modelId="{079E6CA0-4DAD-478C-B33F-30B6CA4F2825}" srcId="{CCF8F224-F4D7-40E0-B942-205734945378}" destId="{1BCB977D-BDD0-4F8A-BD7E-6C54A9A266EF}" srcOrd="1" destOrd="0" parTransId="{89D55A23-81F6-40AF-8A70-B1F00C2AC778}" sibTransId="{B35F3EA4-A993-42EB-9591-08D7B4448CED}"/>
    <dgm:cxn modelId="{B89C3891-8C7D-49F6-B6EE-0A2059739A66}" type="presOf" srcId="{2C7C8DA1-620C-4355-9486-4D201D2DDB16}" destId="{694EA960-A481-4EF4-89E4-A6C886F84A38}" srcOrd="0" destOrd="2" presId="urn:microsoft.com/office/officeart/2005/8/layout/vList4#2"/>
    <dgm:cxn modelId="{C3878CA5-BF07-4A3C-8078-565028D35601}" type="presOf" srcId="{6FAA5171-47EC-4C0F-A1E8-37B252437B84}" destId="{5FCADB5B-E5CC-456A-8A82-10BB13753C40}" srcOrd="0" destOrd="2" presId="urn:microsoft.com/office/officeart/2005/8/layout/vList4#2"/>
    <dgm:cxn modelId="{78879F9D-F44D-42C9-9E3C-359BA08B41C5}" type="presOf" srcId="{6FAA5171-47EC-4C0F-A1E8-37B252437B84}" destId="{2BEEDC9A-21ED-4B1F-8319-79E68E2BC052}" srcOrd="1" destOrd="2" presId="urn:microsoft.com/office/officeart/2005/8/layout/vList4#2"/>
    <dgm:cxn modelId="{9EDC9814-1C07-435E-838E-08C841D2ECCF}" type="presOf" srcId="{9FFABA78-3578-4D0E-A2DF-59CEF83F96CA}" destId="{2BEEDC9A-21ED-4B1F-8319-79E68E2BC052}" srcOrd="1" destOrd="1" presId="urn:microsoft.com/office/officeart/2005/8/layout/vList4#2"/>
    <dgm:cxn modelId="{6682E17E-76CE-42BC-8BA1-312F126E9FB4}" type="presOf" srcId="{F4693A13-D806-4694-9BB4-8F2CEA628CCD}" destId="{694EA960-A481-4EF4-89E4-A6C886F84A38}" srcOrd="0" destOrd="1" presId="urn:microsoft.com/office/officeart/2005/8/layout/vList4#2"/>
    <dgm:cxn modelId="{1D4F7DB3-02D7-4ECE-8713-AA63E9E7BC0A}" type="presOf" srcId="{4392C4AD-0BCB-4891-BDAC-350CD25877B5}" destId="{2BEEDC9A-21ED-4B1F-8319-79E68E2BC052}" srcOrd="1" destOrd="0" presId="urn:microsoft.com/office/officeart/2005/8/layout/vList4#2"/>
    <dgm:cxn modelId="{25F71177-192E-4B90-BB14-9F3A086DF2DE}" srcId="{1BCB977D-BDD0-4F8A-BD7E-6C54A9A266EF}" destId="{2C7C8DA1-620C-4355-9486-4D201D2DDB16}" srcOrd="1" destOrd="0" parTransId="{26A1E69F-4528-40C5-9A27-0255075E9C53}" sibTransId="{875A26A3-17CE-4447-B911-32C19597157A}"/>
    <dgm:cxn modelId="{8B4FEF2C-04C0-48F0-85E8-601EC853CA3F}" type="presParOf" srcId="{6F601075-CC0A-4564-A7DD-938592A316A5}" destId="{842F0FC3-386F-4085-A669-03B2666B1C51}" srcOrd="0" destOrd="0" presId="urn:microsoft.com/office/officeart/2005/8/layout/vList4#2"/>
    <dgm:cxn modelId="{14283251-0EDB-4CC0-AFB3-CEA599A4738F}" type="presParOf" srcId="{842F0FC3-386F-4085-A669-03B2666B1C51}" destId="{5FCADB5B-E5CC-456A-8A82-10BB13753C40}" srcOrd="0" destOrd="0" presId="urn:microsoft.com/office/officeart/2005/8/layout/vList4#2"/>
    <dgm:cxn modelId="{EC9731D0-BEE8-4766-B381-93B944D7301A}" type="presParOf" srcId="{842F0FC3-386F-4085-A669-03B2666B1C51}" destId="{BC4CA323-7D35-43C3-915D-A82DE319FD20}" srcOrd="1" destOrd="0" presId="urn:microsoft.com/office/officeart/2005/8/layout/vList4#2"/>
    <dgm:cxn modelId="{BA0A346B-0281-4965-A184-B31F75E667A8}" type="presParOf" srcId="{842F0FC3-386F-4085-A669-03B2666B1C51}" destId="{2BEEDC9A-21ED-4B1F-8319-79E68E2BC052}" srcOrd="2" destOrd="0" presId="urn:microsoft.com/office/officeart/2005/8/layout/vList4#2"/>
    <dgm:cxn modelId="{EE8820D8-C3BF-4BC4-9981-1DE493A5F744}" type="presParOf" srcId="{6F601075-CC0A-4564-A7DD-938592A316A5}" destId="{BF6B5544-401C-4168-948D-EF067DF862EF}" srcOrd="1" destOrd="0" presId="urn:microsoft.com/office/officeart/2005/8/layout/vList4#2"/>
    <dgm:cxn modelId="{BC685C55-F2F1-4713-A08E-27649A1C483B}" type="presParOf" srcId="{6F601075-CC0A-4564-A7DD-938592A316A5}" destId="{7142D283-4A7D-4BFF-8EE7-359E1CB684A3}" srcOrd="2" destOrd="0" presId="urn:microsoft.com/office/officeart/2005/8/layout/vList4#2"/>
    <dgm:cxn modelId="{EE75F9BB-A97D-49E8-95C0-AF0280849815}" type="presParOf" srcId="{7142D283-4A7D-4BFF-8EE7-359E1CB684A3}" destId="{694EA960-A481-4EF4-89E4-A6C886F84A38}" srcOrd="0" destOrd="0" presId="urn:microsoft.com/office/officeart/2005/8/layout/vList4#2"/>
    <dgm:cxn modelId="{B3B52DBE-0170-43DF-8750-CC7D79C6A357}" type="presParOf" srcId="{7142D283-4A7D-4BFF-8EE7-359E1CB684A3}" destId="{40A88C42-9445-4672-BE32-B4C0D85DE7E5}" srcOrd="1" destOrd="0" presId="urn:microsoft.com/office/officeart/2005/8/layout/vList4#2"/>
    <dgm:cxn modelId="{D55B02E8-61E3-48DA-9FBE-5532C87018F8}" type="presParOf" srcId="{7142D283-4A7D-4BFF-8EE7-359E1CB684A3}" destId="{E1AAA9CB-D364-4D9B-A45A-214C0ADD98DF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304A6-C033-4C88-B600-24D7367A7002}">
      <dsp:nvSpPr>
        <dsp:cNvPr id="0" name=""/>
        <dsp:cNvSpPr/>
      </dsp:nvSpPr>
      <dsp:spPr>
        <a:xfrm>
          <a:off x="0" y="0"/>
          <a:ext cx="6096000" cy="817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   I’m going to visit a pagoda in Viet Nam.</a:t>
          </a:r>
          <a:endParaRPr lang="en-US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>
        <a:off x="1300956" y="0"/>
        <a:ext cx="4795043" cy="817562"/>
      </dsp:txXfrm>
    </dsp:sp>
    <dsp:sp modelId="{2BE07F1A-2F53-4D3E-8DF3-508B776ABD92}">
      <dsp:nvSpPr>
        <dsp:cNvPr id="0" name=""/>
        <dsp:cNvSpPr/>
      </dsp:nvSpPr>
      <dsp:spPr>
        <a:xfrm>
          <a:off x="128585" y="59014"/>
          <a:ext cx="1219200" cy="6540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05E9B4-D71D-4E17-A065-2AE0F4E48D3B}">
      <dsp:nvSpPr>
        <dsp:cNvPr id="0" name=""/>
        <dsp:cNvSpPr/>
      </dsp:nvSpPr>
      <dsp:spPr>
        <a:xfrm>
          <a:off x="0" y="899318"/>
          <a:ext cx="6096000" cy="817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   I’m going to visit a temple in Thailand.</a:t>
          </a:r>
          <a:endParaRPr lang="en-US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/>
        </a:p>
      </dsp:txBody>
      <dsp:txXfrm>
        <a:off x="1300956" y="899318"/>
        <a:ext cx="4795043" cy="817562"/>
      </dsp:txXfrm>
    </dsp:sp>
    <dsp:sp modelId="{60890821-1E84-4596-8160-03BEA706B915}">
      <dsp:nvSpPr>
        <dsp:cNvPr id="0" name=""/>
        <dsp:cNvSpPr/>
      </dsp:nvSpPr>
      <dsp:spPr>
        <a:xfrm>
          <a:off x="81756" y="981075"/>
          <a:ext cx="1219200" cy="6540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5F974E-CB09-4DF6-9706-DFBC6D54706E}">
      <dsp:nvSpPr>
        <dsp:cNvPr id="0" name=""/>
        <dsp:cNvSpPr/>
      </dsp:nvSpPr>
      <dsp:spPr>
        <a:xfrm>
          <a:off x="0" y="1798637"/>
          <a:ext cx="6096000" cy="817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   I want to join in </a:t>
          </a:r>
          <a:r>
            <a:rPr lang="en-US" sz="1800" kern="1200" dirty="0" err="1" smtClean="0"/>
            <a:t>Tet</a:t>
          </a:r>
          <a:r>
            <a:rPr lang="en-US" sz="1800" kern="1200" dirty="0" smtClean="0"/>
            <a:t> celebrations.</a:t>
          </a:r>
          <a:endParaRPr lang="en-US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/>
        </a:p>
      </dsp:txBody>
      <dsp:txXfrm>
        <a:off x="1300956" y="1798637"/>
        <a:ext cx="4795043" cy="817562"/>
      </dsp:txXfrm>
    </dsp:sp>
    <dsp:sp modelId="{860F9D16-7309-481D-9CC5-DA16131E2628}">
      <dsp:nvSpPr>
        <dsp:cNvPr id="0" name=""/>
        <dsp:cNvSpPr/>
      </dsp:nvSpPr>
      <dsp:spPr>
        <a:xfrm>
          <a:off x="81756" y="1880393"/>
          <a:ext cx="1219200" cy="6540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ADB5B-E5CC-456A-8A82-10BB13753C40}">
      <dsp:nvSpPr>
        <dsp:cNvPr id="0" name=""/>
        <dsp:cNvSpPr/>
      </dsp:nvSpPr>
      <dsp:spPr>
        <a:xfrm>
          <a:off x="0" y="0"/>
          <a:ext cx="6019800" cy="894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    </a:t>
          </a:r>
          <a:r>
            <a:rPr lang="en-US" sz="1800" kern="1200" dirty="0" smtClean="0"/>
            <a:t>I’ </a:t>
          </a:r>
          <a:r>
            <a:rPr lang="en-US" sz="1800" kern="1200" dirty="0" err="1" smtClean="0"/>
            <a:t>ve</a:t>
          </a:r>
          <a:r>
            <a:rPr lang="en-US" sz="1800" kern="1200" dirty="0" smtClean="0"/>
            <a:t> been invited to dinner with a British family.</a:t>
          </a:r>
          <a:endParaRPr lang="en-US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/>
        </a:p>
      </dsp:txBody>
      <dsp:txXfrm>
        <a:off x="1293442" y="0"/>
        <a:ext cx="4726357" cy="894829"/>
      </dsp:txXfrm>
    </dsp:sp>
    <dsp:sp modelId="{BC4CA323-7D35-43C3-915D-A82DE319FD20}">
      <dsp:nvSpPr>
        <dsp:cNvPr id="0" name=""/>
        <dsp:cNvSpPr/>
      </dsp:nvSpPr>
      <dsp:spPr>
        <a:xfrm>
          <a:off x="89482" y="89482"/>
          <a:ext cx="1203960" cy="7158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EA960-A481-4EF4-89E4-A6C886F84A38}">
      <dsp:nvSpPr>
        <dsp:cNvPr id="0" name=""/>
        <dsp:cNvSpPr/>
      </dsp:nvSpPr>
      <dsp:spPr>
        <a:xfrm>
          <a:off x="0" y="984770"/>
          <a:ext cx="6019800" cy="894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    I’m going to Japan to stay with my Japanese friend</a:t>
          </a:r>
          <a:endParaRPr lang="en-US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>
        <a:off x="1293442" y="984770"/>
        <a:ext cx="4726357" cy="894829"/>
      </dsp:txXfrm>
    </dsp:sp>
    <dsp:sp modelId="{40A88C42-9445-4672-BE32-B4C0D85DE7E5}">
      <dsp:nvSpPr>
        <dsp:cNvPr id="0" name=""/>
        <dsp:cNvSpPr/>
      </dsp:nvSpPr>
      <dsp:spPr>
        <a:xfrm>
          <a:off x="76203" y="990604"/>
          <a:ext cx="1203960" cy="7158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A7845-AA17-4AFF-9AAA-58E8DE5948D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BAC85-AB7F-4813-9674-D1B6EA75A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microsoft.com/office/2007/relationships/diagramDrawing" Target="../diagrams/drawing2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Period 33</a:t>
            </a:r>
            <a:r>
              <a:rPr lang="en-US" sz="4800" dirty="0" smtClean="0"/>
              <a:t>: </a:t>
            </a:r>
            <a:r>
              <a:rPr lang="en-US" sz="6000" dirty="0" smtClean="0"/>
              <a:t>Unit 4: Our customs and traditions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3352800"/>
            <a:ext cx="7467600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Lesson 7: Looking back + project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Project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Customs and traditions:  </a:t>
            </a:r>
            <a:r>
              <a:rPr lang="en-US" dirty="0" smtClean="0">
                <a:solidFill>
                  <a:srgbClr val="FF0000"/>
                </a:solidFill>
              </a:rPr>
              <a:t>How they have changed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ty7y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514600"/>
            <a:ext cx="2286000" cy="1762125"/>
          </a:xfrm>
          <a:prstGeom prst="rect">
            <a:avLst/>
          </a:prstGeom>
        </p:spPr>
      </p:pic>
      <p:pic>
        <p:nvPicPr>
          <p:cNvPr id="5" name="Picture 4" descr="jkghjcf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2514600"/>
            <a:ext cx="2362200" cy="1752600"/>
          </a:xfrm>
          <a:prstGeom prst="rect">
            <a:avLst/>
          </a:prstGeom>
        </p:spPr>
      </p:pic>
      <p:pic>
        <p:nvPicPr>
          <p:cNvPr id="6" name="Picture 5" descr="uy8rt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1" y="2514600"/>
            <a:ext cx="2362200" cy="1743075"/>
          </a:xfrm>
          <a:prstGeom prst="rect">
            <a:avLst/>
          </a:prstGeom>
        </p:spPr>
      </p:pic>
      <p:pic>
        <p:nvPicPr>
          <p:cNvPr id="7" name="Picture 6" descr="9y8igty6u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5400" y="4572000"/>
            <a:ext cx="2809875" cy="1628775"/>
          </a:xfrm>
          <a:prstGeom prst="rect">
            <a:avLst/>
          </a:prstGeom>
        </p:spPr>
      </p:pic>
      <p:pic>
        <p:nvPicPr>
          <p:cNvPr id="8" name="Picture 7" descr="tải xuống (1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4572001"/>
            <a:ext cx="2619375" cy="16002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Homework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       - Do again all exercises </a:t>
            </a:r>
          </a:p>
          <a:p>
            <a:pPr>
              <a:buNone/>
            </a:pPr>
            <a:r>
              <a:rPr lang="en-US" sz="3600" dirty="0" smtClean="0"/>
              <a:t>       - Do exercise : </a:t>
            </a:r>
            <a:r>
              <a:rPr lang="en-US" sz="3600" dirty="0" err="1" smtClean="0"/>
              <a:t>E.writing</a:t>
            </a:r>
            <a:r>
              <a:rPr lang="en-US" sz="3600" dirty="0" smtClean="0"/>
              <a:t> in page 35 in                     workbook</a:t>
            </a:r>
          </a:p>
          <a:p>
            <a:pPr>
              <a:buNone/>
            </a:pPr>
            <a:r>
              <a:rPr lang="en-US" sz="3600" smtClean="0"/>
              <a:t>       - </a:t>
            </a:r>
            <a:r>
              <a:rPr lang="en-US" sz="3600" dirty="0" smtClean="0"/>
              <a:t>Prepare unit  5: getting started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1600200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solidFill>
                  <a:srgbClr val="FF0000"/>
                </a:solidFill>
              </a:rPr>
              <a:t>VOCABULARY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1. Complete the sentences with the words from the box. </a:t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800" dirty="0" smtClean="0"/>
              <a:t>Cutlery                        generations             wrap</a:t>
            </a:r>
            <a:br>
              <a:rPr lang="en-US" sz="2800" dirty="0" smtClean="0"/>
            </a:br>
            <a:r>
              <a:rPr lang="en-US" sz="2800" dirty="0" smtClean="0"/>
              <a:t>          worshipping               host                         respect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53340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We should ………………………. our customs and traditions.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A lot of countries in the world have the tradition of …………….. their ancestors.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You shouldn’t …………………. a gift in black or white paper.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In a lot of countries, the ………………... usually invites everybody to start eating.</a:t>
            </a:r>
          </a:p>
          <a:p>
            <a:pPr marL="457200" indent="-457200" algn="r">
              <a:buAutoNum type="arabicPeriod"/>
            </a:pPr>
            <a:r>
              <a:rPr lang="en-US" sz="2400" dirty="0" smtClean="0"/>
              <a:t>In Viet Nam, the …</a:t>
            </a:r>
            <a:r>
              <a:rPr lang="en-US" sz="2400" b="1" dirty="0" smtClean="0"/>
              <a:t>……………</a:t>
            </a:r>
            <a:r>
              <a:rPr lang="en-US" sz="2400" dirty="0" smtClean="0"/>
              <a:t>…… We mostly use is chopsticks.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For </a:t>
            </a:r>
            <a:r>
              <a:rPr lang="en-US" dirty="0" smtClean="0"/>
              <a:t>………………</a:t>
            </a:r>
            <a:r>
              <a:rPr lang="en-US" sz="2400" dirty="0" smtClean="0"/>
              <a:t>., many family has visited this pagoda 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  <p:pic>
        <p:nvPicPr>
          <p:cNvPr id="4" name="Picture 3" descr="iu9i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5029200"/>
            <a:ext cx="4038600" cy="1828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0" y="14478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respect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86600" y="19050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worshipping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2667001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wrap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312420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host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2400" y="38862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 cu</a:t>
            </a:r>
            <a:r>
              <a:rPr lang="en-US" sz="2400" dirty="0" smtClean="0">
                <a:solidFill>
                  <a:srgbClr val="FF0000"/>
                </a:solidFill>
              </a:rPr>
              <a:t>tlery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4495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generations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600" y="762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spd="slow">
    <p:strips dir="ru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2. Write sentences with the following expressions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There’s a tradition that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according to tradition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follow the tradition of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break with tradition by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have the custom of   </a:t>
            </a:r>
          </a:p>
          <a:p>
            <a:r>
              <a:rPr lang="en-US" sz="2400" dirty="0" smtClean="0"/>
              <a:t>1. …………………………………………………………………………………………</a:t>
            </a:r>
          </a:p>
          <a:p>
            <a:r>
              <a:rPr lang="en-US" sz="2400" dirty="0" smtClean="0"/>
              <a:t>2……………………………………………………………………………………………</a:t>
            </a:r>
          </a:p>
          <a:p>
            <a:r>
              <a:rPr lang="en-US" sz="2400" dirty="0" smtClean="0"/>
              <a:t>3. ………………………………………………………………………………………… </a:t>
            </a:r>
          </a:p>
          <a:p>
            <a:r>
              <a:rPr lang="en-US" sz="2400" dirty="0" smtClean="0"/>
              <a:t>4. ………………………………………………………………………………………… </a:t>
            </a:r>
          </a:p>
          <a:p>
            <a:r>
              <a:rPr lang="en-US" sz="2400" dirty="0" smtClean="0"/>
              <a:t>5. …………………………………………………………………………………………..</a:t>
            </a:r>
            <a:endParaRPr lang="en-US" sz="2400" dirty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Suggestions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There is a tradition in our countries of having fireworks on New year’s Eve.</a:t>
            </a:r>
          </a:p>
          <a:p>
            <a:pPr marL="514350" indent="-514350">
              <a:buNone/>
            </a:pPr>
            <a:r>
              <a:rPr lang="en-US" dirty="0" smtClean="0"/>
              <a:t>2. According to tradition, we have fireworks on New year’s Eve.</a:t>
            </a:r>
          </a:p>
          <a:p>
            <a:pPr marL="514350" indent="-514350">
              <a:buNone/>
            </a:pPr>
            <a:r>
              <a:rPr lang="en-US" dirty="0" smtClean="0"/>
              <a:t>3. Following the tradition of having fireworks on new year’s Eve.</a:t>
            </a:r>
          </a:p>
          <a:p>
            <a:pPr marL="514350" indent="-514350">
              <a:buNone/>
            </a:pPr>
            <a:r>
              <a:rPr lang="en-US" dirty="0" smtClean="0"/>
              <a:t>4. My neighborhood broke with tradition by not having five crackers on New year’s Eve.</a:t>
            </a:r>
          </a:p>
          <a:p>
            <a:pPr marL="514350" indent="-514350">
              <a:buNone/>
            </a:pPr>
            <a:r>
              <a:rPr lang="en-US" dirty="0" smtClean="0"/>
              <a:t>5. In the first day, people have the customs of going to the pagoda.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diamond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Grammar: Modal verbs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*Have to</a:t>
            </a:r>
          </a:p>
          <a:p>
            <a:pPr>
              <a:buNone/>
            </a:pPr>
            <a:r>
              <a:rPr lang="en-US" dirty="0" smtClean="0"/>
              <a:t>S(</a:t>
            </a:r>
            <a:r>
              <a:rPr lang="en-US" dirty="0" err="1" smtClean="0"/>
              <a:t>I,you,we,they</a:t>
            </a:r>
            <a:r>
              <a:rPr lang="en-US" dirty="0" smtClean="0"/>
              <a:t>)+ have to + V(infinitive)</a:t>
            </a:r>
          </a:p>
          <a:p>
            <a:pPr>
              <a:buNone/>
            </a:pPr>
            <a:r>
              <a:rPr lang="en-US" dirty="0" smtClean="0"/>
              <a:t>S(</a:t>
            </a:r>
            <a:r>
              <a:rPr lang="en-US" dirty="0" err="1" smtClean="0"/>
              <a:t>he,she,it</a:t>
            </a:r>
            <a:r>
              <a:rPr lang="en-US" dirty="0" smtClean="0"/>
              <a:t>)+ has to +V(infinitive)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*Should</a:t>
            </a:r>
          </a:p>
          <a:p>
            <a:pPr>
              <a:buNone/>
            </a:pPr>
            <a:r>
              <a:rPr lang="en-US" dirty="0" smtClean="0"/>
              <a:t>(+)  S + should + V(infinitive)</a:t>
            </a:r>
          </a:p>
          <a:p>
            <a:pPr>
              <a:buNone/>
            </a:pPr>
            <a:r>
              <a:rPr lang="en-US" dirty="0" smtClean="0"/>
              <a:t>(-)  S + shouldn’t + V(infinitive)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4. Complete the sentences, using </a:t>
            </a:r>
            <a:r>
              <a:rPr lang="en-US" sz="2800" i="1" dirty="0" smtClean="0">
                <a:solidFill>
                  <a:srgbClr val="FF0000"/>
                </a:solidFill>
              </a:rPr>
              <a:t>should</a:t>
            </a:r>
            <a:r>
              <a:rPr lang="en-US" sz="2800" dirty="0" smtClean="0">
                <a:solidFill>
                  <a:srgbClr val="FF0000"/>
                </a:solidFill>
              </a:rPr>
              <a:t> or </a:t>
            </a:r>
            <a:r>
              <a:rPr lang="en-US" sz="2800" i="1" dirty="0" smtClean="0">
                <a:solidFill>
                  <a:srgbClr val="FF0000"/>
                </a:solidFill>
              </a:rPr>
              <a:t>shouldn’t</a:t>
            </a:r>
            <a:r>
              <a:rPr lang="en-US" sz="2800" dirty="0" smtClean="0">
                <a:solidFill>
                  <a:srgbClr val="FF0000"/>
                </a:solidFill>
              </a:rPr>
              <a:t> and a verb from the box.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Use         break            wait              touch             follow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In Viet Nam you …………………… for the eldest person to sit before you sit down.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2. In Viet Nam you ………………………........ Only the first name to address people older than you.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3. You ……………………...... your promise to the children.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4. If you are Vietnamese, you ……………………… your customs and traditions.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5. You ………………………..... another person’s head because it’s disrespectful.</a:t>
            </a:r>
          </a:p>
          <a:p>
            <a:pPr marL="457200" indent="-457200">
              <a:buAutoNum type="arabicPeriod"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133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hould wait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28956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houldn’t use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3733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houldn’t break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4191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hould follow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4953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houldn’t touch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zoom dir="in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5. Underline one mistake in each of the following sentences. Correct it.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953000"/>
          </a:xfrm>
        </p:spPr>
        <p:txBody>
          <a:bodyPr/>
          <a:lstStyle/>
          <a:p>
            <a:pPr marL="457200" indent="-457200">
              <a:buNone/>
            </a:pPr>
            <a:r>
              <a:rPr lang="en-US" sz="2800" dirty="0" smtClean="0"/>
              <a:t>1. When you visit a temple in Thailand, you  has to </a:t>
            </a:r>
            <a:r>
              <a:rPr lang="en-US" sz="2800" dirty="0" smtClean="0">
                <a:solidFill>
                  <a:srgbClr val="FF0000"/>
                </a:solidFill>
              </a:rPr>
              <a:t>          </a:t>
            </a:r>
            <a:r>
              <a:rPr lang="en-US" sz="2800" dirty="0" smtClean="0"/>
              <a:t>follow some important customs.</a:t>
            </a:r>
          </a:p>
          <a:p>
            <a:pPr marL="457200" indent="-457200">
              <a:buNone/>
            </a:pPr>
            <a:r>
              <a:rPr lang="en-US" sz="2800" dirty="0" smtClean="0"/>
              <a:t>2. People should wear short shorts and tank tops. This is disrespectful.</a:t>
            </a:r>
          </a:p>
          <a:p>
            <a:pPr marL="457200" indent="-457200">
              <a:buNone/>
            </a:pPr>
            <a:r>
              <a:rPr lang="en-US" sz="2800" dirty="0" smtClean="0"/>
              <a:t>3. People can wear sandals, but these have to has a strap around the back.</a:t>
            </a:r>
          </a:p>
          <a:p>
            <a:pPr marL="457200" indent="-457200">
              <a:buNone/>
            </a:pPr>
            <a:r>
              <a:rPr lang="en-US" sz="2800" dirty="0" smtClean="0"/>
              <a:t>4. People should to lower their voice inside the temple.</a:t>
            </a:r>
          </a:p>
          <a:p>
            <a:pPr marL="457200" indent="-457200">
              <a:buNone/>
            </a:pPr>
            <a:r>
              <a:rPr lang="en-US" sz="2800" dirty="0" smtClean="0"/>
              <a:t>5. Women have a voice touching monks.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5. Underline one mistake in each of the following sentences. Correct it.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When you visit a temple in Thailand, you </a:t>
            </a:r>
            <a:r>
              <a:rPr lang="en-US" sz="2800" dirty="0" smtClean="0">
                <a:solidFill>
                  <a:srgbClr val="FF0000"/>
                </a:solidFill>
              </a:rPr>
              <a:t>has to              </a:t>
            </a:r>
            <a:r>
              <a:rPr lang="en-US" sz="2800" dirty="0" smtClean="0"/>
              <a:t>follow some important customs.</a:t>
            </a:r>
          </a:p>
          <a:p>
            <a:pPr marL="457200" indent="-457200">
              <a:buNone/>
            </a:pPr>
            <a:r>
              <a:rPr lang="en-US" sz="2800" dirty="0" smtClean="0"/>
              <a:t>2. People </a:t>
            </a:r>
            <a:r>
              <a:rPr lang="en-US" sz="2800" dirty="0" smtClean="0">
                <a:solidFill>
                  <a:srgbClr val="FF0000"/>
                </a:solidFill>
              </a:rPr>
              <a:t>should</a:t>
            </a:r>
            <a:r>
              <a:rPr lang="en-US" sz="2800" dirty="0" smtClean="0"/>
              <a:t> wear short shorts and tank tops. This is disrespectful.</a:t>
            </a:r>
          </a:p>
          <a:p>
            <a:pPr marL="457200" indent="-457200">
              <a:buNone/>
            </a:pPr>
            <a:r>
              <a:rPr lang="en-US" sz="2800" dirty="0" smtClean="0"/>
              <a:t>3. People can wear sandals, but these </a:t>
            </a:r>
            <a:r>
              <a:rPr lang="en-US" sz="2800" dirty="0" smtClean="0">
                <a:solidFill>
                  <a:srgbClr val="FF0000"/>
                </a:solidFill>
              </a:rPr>
              <a:t>have to has </a:t>
            </a:r>
            <a:r>
              <a:rPr lang="en-US" sz="2800" dirty="0" smtClean="0"/>
              <a:t>a strap around the back.</a:t>
            </a:r>
          </a:p>
          <a:p>
            <a:pPr marL="457200" indent="-457200">
              <a:buNone/>
            </a:pPr>
            <a:r>
              <a:rPr lang="en-US" sz="2800" dirty="0" smtClean="0"/>
              <a:t>4. People </a:t>
            </a:r>
            <a:r>
              <a:rPr lang="en-US" sz="2800" dirty="0" smtClean="0">
                <a:solidFill>
                  <a:srgbClr val="FF0000"/>
                </a:solidFill>
              </a:rPr>
              <a:t>should to </a:t>
            </a:r>
            <a:r>
              <a:rPr lang="en-US" sz="2800" dirty="0" smtClean="0"/>
              <a:t>lower their voice inside the temple.</a:t>
            </a:r>
          </a:p>
          <a:p>
            <a:pPr marL="457200" indent="-457200">
              <a:buNone/>
            </a:pPr>
            <a:endParaRPr lang="en-US" sz="2800" dirty="0" smtClean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800" dirty="0" smtClean="0"/>
              <a:t>5. Women </a:t>
            </a:r>
            <a:r>
              <a:rPr lang="en-US" sz="2800" smtClean="0">
                <a:solidFill>
                  <a:srgbClr val="FF0000"/>
                </a:solidFill>
              </a:rPr>
              <a:t>have avoid </a:t>
            </a:r>
            <a:r>
              <a:rPr lang="en-US" sz="2800" dirty="0" smtClean="0"/>
              <a:t>touching monks.</a:t>
            </a:r>
          </a:p>
          <a:p>
            <a:pPr marL="457200" indent="-457200">
              <a:buAutoNum type="arabicPeriod"/>
            </a:pP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2057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-&gt; have to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600" y="29718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-&gt; shouldn’t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3886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-&gt;have to have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4953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-&gt; should 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1800" y="54102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-&gt;have to avoid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1"/>
      <p:bldP spid="15" grpId="1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Communication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6. Game: WHAT SHOULD I DO?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In small groups, take turn to choose one of these scenarios for each other. Once</a:t>
            </a:r>
          </a:p>
          <a:p>
            <a:pPr>
              <a:buNone/>
            </a:pPr>
            <a:r>
              <a:rPr lang="en-US" sz="1800" dirty="0" smtClean="0"/>
              <a:t>everyone has had a turn at answering, vote for. the person who gave the best advice.</a:t>
            </a:r>
          </a:p>
          <a:p>
            <a:pPr>
              <a:buNone/>
            </a:pPr>
            <a:endParaRPr lang="en-US" sz="20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143000" y="4038600"/>
          <a:ext cx="6096000" cy="261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6" name="Diagram 15"/>
          <p:cNvGraphicFramePr/>
          <p:nvPr/>
        </p:nvGraphicFramePr>
        <p:xfrm>
          <a:off x="1143000" y="2057400"/>
          <a:ext cx="6019800" cy="187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662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Period 33: Unit 4: Our customs and traditions</vt:lpstr>
      <vt:lpstr>VOCABULARY 1. Complete the sentences with the words from the box.            Cutlery                        generations             wrap           worshipping               host                         respect</vt:lpstr>
      <vt:lpstr>2. Write sentences with the following expressions </vt:lpstr>
      <vt:lpstr>Suggestions</vt:lpstr>
      <vt:lpstr>Grammar: Modal verbs </vt:lpstr>
      <vt:lpstr>4. Complete the sentences, using should or shouldn’t and a verb from the box.  Use         break            wait              touch             follow</vt:lpstr>
      <vt:lpstr>5. Underline one mistake in each of the following sentences. Correct it.</vt:lpstr>
      <vt:lpstr>5. Underline one mistake in each of the following sentences. Correct it.</vt:lpstr>
      <vt:lpstr>Communication 6. Game: WHAT SHOULD I DO?</vt:lpstr>
      <vt:lpstr>Project</vt:lpstr>
      <vt:lpstr>Homework</vt:lpstr>
    </vt:vector>
  </TitlesOfParts>
  <Company>kim Bang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 33: Unit 4: Our customs and traditions</dc:title>
  <dc:creator>Minh Khoi</dc:creator>
  <cp:lastModifiedBy>AD</cp:lastModifiedBy>
  <cp:revision>44</cp:revision>
  <dcterms:created xsi:type="dcterms:W3CDTF">2016-07-21T13:39:47Z</dcterms:created>
  <dcterms:modified xsi:type="dcterms:W3CDTF">2020-02-03T13:33:53Z</dcterms:modified>
</cp:coreProperties>
</file>