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56" r:id="rId3"/>
    <p:sldId id="257" r:id="rId4"/>
    <p:sldId id="275" r:id="rId5"/>
    <p:sldId id="258" r:id="rId6"/>
    <p:sldId id="279" r:id="rId7"/>
    <p:sldId id="259" r:id="rId8"/>
    <p:sldId id="260" r:id="rId9"/>
    <p:sldId id="261" r:id="rId10"/>
    <p:sldId id="274" r:id="rId11"/>
    <p:sldId id="273" r:id="rId12"/>
    <p:sldId id="276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FFFF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>
        <p:scale>
          <a:sx n="49" d="100"/>
          <a:sy n="49" d="100"/>
        </p:scale>
        <p:origin x="-1926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8013"/>
              </p:ext>
            </p:extLst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="" xmlns:a16="http://schemas.microsoft.com/office/drawing/2014/main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="" xmlns:a16="http://schemas.microsoft.com/office/drawing/2014/main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DE36CA0-E2C6-4070-A26C-7C16BA4D0FB7}"/>
              </a:ext>
            </a:extLst>
          </p:cNvPr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801E4CE-EF79-42F5-BE1F-B60AFDA51C05}"/>
              </a:ext>
            </a:extLst>
          </p:cNvPr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2A2B13B-20B5-4FDB-9508-8EA44CFB5C67}"/>
              </a:ext>
            </a:extLst>
          </p:cNvPr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F1A2869-E790-4AFC-9024-51071D9F0F2C}"/>
              </a:ext>
            </a:extLst>
          </p:cNvPr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2415156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8573" y="3073223"/>
            <a:ext cx="609946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In our group, Mai likes sports programmes on TV. Binh likes ...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4987" y="778213"/>
            <a:ext cx="48249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Home Assignments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3660" y="2198451"/>
            <a:ext cx="8054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/>
              <a:t>Make sentences using the vocabulary</a:t>
            </a:r>
          </a:p>
          <a:p>
            <a:pPr marL="285750" indent="-285750">
              <a:buFontTx/>
              <a:buChar char="-"/>
            </a:pPr>
            <a:r>
              <a:rPr lang="en-US" sz="3600" dirty="0" smtClean="0"/>
              <a:t>Read the conversation again</a:t>
            </a:r>
          </a:p>
          <a:p>
            <a:pPr marL="285750" indent="-285750">
              <a:buFontTx/>
              <a:buChar char="-"/>
            </a:pPr>
            <a:r>
              <a:rPr lang="en-US" sz="3600" dirty="0" smtClean="0"/>
              <a:t>-Do EX B1,2 p.3-4 in WB.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2288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891"/>
            <a:ext cx="8482524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6" y="5409925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4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8191" y="5410639"/>
            <a:ext cx="371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944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</a:t>
            </a:r>
            <a:r>
              <a:rPr lang="en-US" dirty="0" err="1" smtClean="0"/>
              <a:t>Wednes</a:t>
            </a:r>
            <a:r>
              <a:rPr lang="en-US" dirty="0" err="1" smtClean="0"/>
              <a:t>day,January</a:t>
            </a:r>
            <a:r>
              <a:rPr lang="en-US" dirty="0" smtClean="0"/>
              <a:t> 12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2022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6034" y="2159540"/>
            <a:ext cx="7937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         </a:t>
            </a:r>
            <a:r>
              <a:rPr lang="en-US" sz="4800" b="1" dirty="0" smtClean="0"/>
              <a:t>Unit 7:Television</a:t>
            </a:r>
          </a:p>
          <a:p>
            <a:r>
              <a:rPr lang="en-US" sz="4800" b="1" dirty="0" smtClean="0"/>
              <a:t>Lesson 1:Getting started p.6-7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68397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="" xmlns:a16="http://schemas.microsoft.com/office/drawing/2014/main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46" y="593257"/>
            <a:ext cx="7886700" cy="1325563"/>
          </a:xfrm>
        </p:spPr>
        <p:txBody>
          <a:bodyPr/>
          <a:lstStyle/>
          <a:p>
            <a:r>
              <a:rPr lang="en-US" dirty="0" smtClean="0"/>
              <a:t>1.Listen &amp; read: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2222" y="1595655"/>
            <a:ext cx="389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Vocabulary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9846" y="1918820"/>
            <a:ext cx="81906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err="1" smtClean="0"/>
              <a:t>Programme</a:t>
            </a:r>
            <a:r>
              <a:rPr lang="en-US" sz="3200" dirty="0" smtClean="0"/>
              <a:t> (n)           </a:t>
            </a:r>
            <a:r>
              <a:rPr lang="en-US" sz="3200" dirty="0" err="1" smtClean="0"/>
              <a:t>chương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trình</a:t>
            </a:r>
            <a:r>
              <a:rPr lang="en-US" sz="3200" dirty="0" smtClean="0"/>
              <a:t> (</a:t>
            </a:r>
            <a:r>
              <a:rPr lang="en-US" sz="3200" dirty="0" err="1" smtClean="0"/>
              <a:t>truyền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Animated(film) (</a:t>
            </a:r>
            <a:r>
              <a:rPr lang="en-US" sz="3200" dirty="0" err="1" smtClean="0"/>
              <a:t>adj</a:t>
            </a:r>
            <a:r>
              <a:rPr lang="en-US" sz="3200" dirty="0" smtClean="0"/>
              <a:t>)  </a:t>
            </a:r>
            <a:r>
              <a:rPr lang="en-US" sz="3200" dirty="0" err="1" smtClean="0"/>
              <a:t>hoạt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endParaRPr lang="en-US" sz="3200" dirty="0" smtClean="0"/>
          </a:p>
          <a:p>
            <a:r>
              <a:rPr lang="en-US" sz="3200" dirty="0" smtClean="0"/>
              <a:t>Clever(</a:t>
            </a:r>
            <a:r>
              <a:rPr lang="en-US" sz="3200" dirty="0" err="1" smtClean="0"/>
              <a:t>adj</a:t>
            </a:r>
            <a:r>
              <a:rPr lang="en-US" sz="3200" dirty="0" smtClean="0"/>
              <a:t>)         </a:t>
            </a:r>
            <a:r>
              <a:rPr lang="en-US" sz="3200" dirty="0" err="1" smtClean="0"/>
              <a:t>khôn</a:t>
            </a:r>
            <a:r>
              <a:rPr lang="en-US" sz="3200" dirty="0" smtClean="0"/>
              <a:t> </a:t>
            </a:r>
            <a:r>
              <a:rPr lang="en-US" sz="3200" dirty="0" err="1" smtClean="0"/>
              <a:t>ngoan,thông</a:t>
            </a:r>
            <a:r>
              <a:rPr lang="en-US" sz="3200" dirty="0" smtClean="0"/>
              <a:t> minh</a:t>
            </a:r>
          </a:p>
          <a:p>
            <a:r>
              <a:rPr lang="en-US" sz="3200" dirty="0" smtClean="0"/>
              <a:t>Chanel(n)           </a:t>
            </a:r>
            <a:r>
              <a:rPr lang="en-US" sz="3200" dirty="0" err="1" smtClean="0"/>
              <a:t>kênh</a:t>
            </a:r>
            <a:r>
              <a:rPr lang="en-US" sz="3200" dirty="0" smtClean="0"/>
              <a:t> (</a:t>
            </a:r>
            <a:r>
              <a:rPr lang="en-US" sz="3200" dirty="0" err="1" smtClean="0"/>
              <a:t>truyền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Educational(</a:t>
            </a:r>
            <a:r>
              <a:rPr lang="en-US" sz="3200" dirty="0" err="1" smtClean="0"/>
              <a:t>adj</a:t>
            </a:r>
            <a:r>
              <a:rPr lang="en-US" sz="3200" dirty="0" smtClean="0"/>
              <a:t>)       </a:t>
            </a:r>
            <a:r>
              <a:rPr lang="en-US" sz="3200" dirty="0" err="1" smtClean="0"/>
              <a:t>mang</a:t>
            </a:r>
            <a:r>
              <a:rPr lang="en-US" sz="3200" dirty="0" smtClean="0"/>
              <a:t> </a:t>
            </a:r>
            <a:r>
              <a:rPr lang="en-US" sz="3200" dirty="0" err="1" smtClean="0"/>
              <a:t>tính</a:t>
            </a:r>
            <a:r>
              <a:rPr lang="en-US" sz="3200" dirty="0" smtClean="0"/>
              <a:t> </a:t>
            </a:r>
            <a:r>
              <a:rPr lang="en-US" sz="3200" dirty="0" err="1" smtClean="0"/>
              <a:t>giáo</a:t>
            </a:r>
            <a:r>
              <a:rPr lang="en-US" sz="3200" dirty="0" smtClean="0"/>
              <a:t> </a:t>
            </a:r>
            <a:r>
              <a:rPr lang="en-US" sz="3200" dirty="0" err="1" smtClean="0"/>
              <a:t>dục</a:t>
            </a:r>
            <a:endParaRPr lang="en-US" sz="3200" dirty="0" smtClean="0"/>
          </a:p>
          <a:p>
            <a:r>
              <a:rPr lang="en-US" sz="3200" dirty="0" smtClean="0"/>
              <a:t>Talent show(n)          </a:t>
            </a:r>
            <a:r>
              <a:rPr lang="en-US" sz="3200" dirty="0" err="1" smtClean="0"/>
              <a:t>cuộc</a:t>
            </a:r>
            <a:r>
              <a:rPr lang="en-US" sz="3200" dirty="0" smtClean="0"/>
              <a:t> </a:t>
            </a:r>
            <a:r>
              <a:rPr lang="en-US" sz="3200" dirty="0" err="1" smtClean="0"/>
              <a:t>thi</a:t>
            </a:r>
            <a:r>
              <a:rPr lang="en-US" sz="3200" dirty="0" smtClean="0"/>
              <a:t> </a:t>
            </a:r>
            <a:r>
              <a:rPr lang="en-US" sz="3200" dirty="0" err="1" smtClean="0"/>
              <a:t>tài</a:t>
            </a:r>
            <a:r>
              <a:rPr lang="en-US" sz="3200" dirty="0" smtClean="0"/>
              <a:t> </a:t>
            </a:r>
            <a:r>
              <a:rPr lang="en-US" sz="3200" dirty="0" err="1" smtClean="0"/>
              <a:t>năng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TH</a:t>
            </a:r>
          </a:p>
          <a:p>
            <a:r>
              <a:rPr lang="en-US" sz="3200" dirty="0" smtClean="0"/>
              <a:t>Character(n)            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endParaRPr lang="en-US" sz="3200" dirty="0" smtClean="0"/>
          </a:p>
          <a:p>
            <a:r>
              <a:rPr lang="en-US" sz="3200" dirty="0" smtClean="0"/>
              <a:t>Cartoon(n)                  </a:t>
            </a:r>
            <a:r>
              <a:rPr lang="en-US" sz="3200" dirty="0" err="1" smtClean="0"/>
              <a:t>phim</a:t>
            </a:r>
            <a:r>
              <a:rPr lang="en-US" sz="3200" dirty="0" smtClean="0"/>
              <a:t> </a:t>
            </a:r>
            <a:r>
              <a:rPr lang="en-US" sz="3200" dirty="0" err="1" smtClean="0"/>
              <a:t>hoạt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454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="" xmlns:a16="http://schemas.microsoft.com/office/drawing/2014/main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="" xmlns:a16="http://schemas.microsoft.com/office/drawing/2014/main" id="{E3DEF8E4-F00B-4E80-A5C4-B50948CDC576}"/>
              </a:ext>
            </a:extLst>
          </p:cNvPr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029C0F92-824C-4354-B574-C9554A8167A6}"/>
              </a:ext>
            </a:extLst>
          </p:cNvPr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C854EF38-380E-4A5B-94BA-418131CEF604}"/>
              </a:ext>
            </a:extLst>
          </p:cNvPr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D1875FA4-C026-42CD-BAF7-CD0C09D6CD3E}"/>
              </a:ext>
            </a:extLst>
          </p:cNvPr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="" xmlns:a16="http://schemas.microsoft.com/office/drawing/2014/main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8316154"/>
                </p:ext>
              </p:extLst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=""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="" xmlns:a16="http://schemas.microsoft.com/office/drawing/2014/main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0896903"/>
                </p:ext>
              </p:extLst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="" xmlns:a16="http://schemas.microsoft.com/office/drawing/2014/main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607374"/>
                </p:ext>
              </p:extLst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="" xmlns:a16="http://schemas.microsoft.com/office/drawing/2014/main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3237888"/>
                </p:ext>
              </p:extLst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="" xmlns:a16="http://schemas.microsoft.com/office/drawing/2014/main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099442"/>
                </p:ext>
              </p:extLst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661839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/>
                        <a:t>The Voice</a:t>
                      </a:r>
                      <a:r>
                        <a:rPr lang="en-US" sz="2400" b="0" i="1" baseline="0"/>
                        <a:t> Kids</a:t>
                      </a:r>
                      <a:endParaRPr lang="en-US" sz="2400" b="0" i="1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84860"/>
              </p:ext>
            </p:extLst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="" xmlns:a16="http://schemas.microsoft.com/office/drawing/2014/main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77983"/>
              </p:ext>
            </p:extLst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="" xmlns:a16="http://schemas.microsoft.com/office/drawing/2014/main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488"/>
              </p:ext>
            </p:extLst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="" xmlns:a16="http://schemas.microsoft.com/office/drawing/2014/main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649019"/>
              </p:ext>
            </p:extLst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="" xmlns:a16="http://schemas.microsoft.com/office/drawing/2014/main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167080"/>
              </p:ext>
            </p:extLst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E2825F8-40BB-449F-9E6F-C8D48B1B3870}"/>
              </a:ext>
            </a:extLst>
          </p:cNvPr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81695AF-7B3D-4399-8126-461E71F92CED}"/>
              </a:ext>
            </a:extLst>
          </p:cNvPr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B0AE8C0-1C64-41D7-81C8-37FBF8304D27}"/>
              </a:ext>
            </a:extLst>
          </p:cNvPr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F4414F0-10B3-4484-A3EF-69794E254F4D}"/>
              </a:ext>
            </a:extLst>
          </p:cNvPr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</TotalTime>
  <Words>551</Words>
  <Application>Microsoft Office PowerPoint</Application>
  <PresentationFormat>On-screen Show (4:3)</PresentationFormat>
  <Paragraphs>106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                Wednesday,January 12th 2022    </vt:lpstr>
      <vt:lpstr>PowerPoint Presentation</vt:lpstr>
      <vt:lpstr>1.Listen &amp; read: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78</cp:revision>
  <dcterms:created xsi:type="dcterms:W3CDTF">2020-12-09T02:04:09Z</dcterms:created>
  <dcterms:modified xsi:type="dcterms:W3CDTF">2022-01-11T13:56:18Z</dcterms:modified>
</cp:coreProperties>
</file>