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92" r:id="rId3"/>
    <p:sldId id="257" r:id="rId4"/>
    <p:sldId id="271" r:id="rId5"/>
    <p:sldId id="258" r:id="rId6"/>
    <p:sldId id="289" r:id="rId7"/>
    <p:sldId id="272" r:id="rId8"/>
    <p:sldId id="260" r:id="rId9"/>
    <p:sldId id="261" r:id="rId10"/>
    <p:sldId id="29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8DC"/>
    <a:srgbClr val="DEEBF7"/>
    <a:srgbClr val="0084B1"/>
    <a:srgbClr val="D6EFF2"/>
    <a:srgbClr val="EF008D"/>
    <a:srgbClr val="FFD9F0"/>
    <a:srgbClr val="005AAB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96" y="22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9" y="965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09" y="944713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79" y="2025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909" y="2004911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79" y="2793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909" y="2784927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79" y="3586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909" y="3577791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79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128504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115870"/>
            <a:ext cx="383931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29" y="409257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16" y="5133756"/>
            <a:ext cx="398842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702" y="4098938"/>
            <a:ext cx="393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922" y="5106414"/>
            <a:ext cx="427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1. Then change roles.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3999" y="5106414"/>
            <a:ext cx="419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Work in groups. Interview your partners using the following questions. You may ask for more information.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The sport / game you 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821" y="3475297"/>
            <a:ext cx="401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Expressing and responding to congratulations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2720" y="4092570"/>
            <a:ext cx="307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91" y="4122847"/>
            <a:ext cx="1003529" cy="3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02950" y="3708067"/>
            <a:ext cx="2263969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9984" y="4516912"/>
            <a:ext cx="142117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73251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Duong: </a:t>
            </a:r>
            <a:r>
              <a:rPr lang="en-US" sz="2600" dirty="0"/>
              <a:t>Last week I played table tennis with </a:t>
            </a:r>
            <a:r>
              <a:rPr lang="en-US" sz="2600" dirty="0" err="1"/>
              <a:t>Duy</a:t>
            </a:r>
            <a:r>
              <a:rPr lang="en-US" sz="26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Mai: </a:t>
            </a:r>
            <a:r>
              <a:rPr lang="en-US" sz="26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Duong: </a:t>
            </a:r>
            <a:r>
              <a:rPr lang="en-US" sz="26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Mai: </a:t>
            </a:r>
            <a:r>
              <a:rPr lang="en-US" sz="26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xmlns="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2003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732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The sport / game you 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3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06709" y="281403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7" y="232862"/>
            <a:ext cx="1787097" cy="54987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22" name="Rounded Rectangle 2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players are there in a football match?</a:t>
              </a:r>
              <a:endParaRPr lang="en-US" sz="2400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does a football match last?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401027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01027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405152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05152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4089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64089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64089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64089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404958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63895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182CF5-46DC-456B-A4EB-CB9CAE3CEC9F}"/>
              </a:ext>
            </a:extLst>
          </p:cNvPr>
          <p:cNvSpPr txBox="1"/>
          <p:nvPr/>
        </p:nvSpPr>
        <p:spPr>
          <a:xfrm>
            <a:off x="1280811" y="2136320"/>
            <a:ext cx="593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7139FEE-7AA6-45AF-93D4-75DE4ED1CFC5}"/>
              </a:ext>
            </a:extLst>
          </p:cNvPr>
          <p:cNvSpPr txBox="1"/>
          <p:nvPr/>
        </p:nvSpPr>
        <p:spPr>
          <a:xfrm>
            <a:off x="1284753" y="3217200"/>
            <a:ext cx="684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EDD853A-D08E-44D9-B612-A0786B936518}"/>
              </a:ext>
            </a:extLst>
          </p:cNvPr>
          <p:cNvSpPr txBox="1"/>
          <p:nvPr/>
        </p:nvSpPr>
        <p:spPr>
          <a:xfrm>
            <a:off x="1319418" y="4188505"/>
            <a:ext cx="42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50ED7C6-A129-46A1-959F-122A22E97368}"/>
              </a:ext>
            </a:extLst>
          </p:cNvPr>
          <p:cNvSpPr txBox="1"/>
          <p:nvPr/>
        </p:nvSpPr>
        <p:spPr>
          <a:xfrm>
            <a:off x="1287401" y="5111631"/>
            <a:ext cx="766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30" dirty="0">
                <a:solidFill>
                  <a:srgbClr val="00B050"/>
                </a:solidFill>
              </a:rPr>
              <a:t>A marathon is 42.195 </a:t>
            </a:r>
            <a:r>
              <a:rPr lang="en-US" sz="2400" spc="-30" dirty="0" err="1">
                <a:solidFill>
                  <a:srgbClr val="00B050"/>
                </a:solidFill>
              </a:rPr>
              <a:t>kilometres</a:t>
            </a:r>
            <a:r>
              <a:rPr lang="en-US" sz="2400" spc="-30" dirty="0">
                <a:solidFill>
                  <a:srgbClr val="00B05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B217342-5038-4C28-8A41-A9B3ACD0EBDF}"/>
              </a:ext>
            </a:extLst>
          </p:cNvPr>
          <p:cNvSpPr txBox="1"/>
          <p:nvPr/>
        </p:nvSpPr>
        <p:spPr>
          <a:xfrm>
            <a:off x="1267661" y="6201662"/>
            <a:ext cx="753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4" y="73536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1381403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431</Words>
  <Application>Microsoft Office PowerPoint</Application>
  <PresentationFormat>On-screen Show (4:3)</PresentationFormat>
  <Paragraphs>46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107</cp:revision>
  <dcterms:created xsi:type="dcterms:W3CDTF">2020-12-09T02:04:09Z</dcterms:created>
  <dcterms:modified xsi:type="dcterms:W3CDTF">2022-02-10T13:53:21Z</dcterms:modified>
</cp:coreProperties>
</file>