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3" r:id="rId3"/>
    <p:sldId id="309" r:id="rId4"/>
    <p:sldId id="257" r:id="rId5"/>
    <p:sldId id="267" r:id="rId6"/>
    <p:sldId id="258" r:id="rId7"/>
    <p:sldId id="260" r:id="rId8"/>
    <p:sldId id="268" r:id="rId9"/>
    <p:sldId id="261" r:id="rId10"/>
    <p:sldId id="262" r:id="rId11"/>
    <p:sldId id="304" r:id="rId12"/>
    <p:sldId id="307" r:id="rId13"/>
    <p:sldId id="299" r:id="rId14"/>
    <p:sldId id="305" r:id="rId15"/>
    <p:sldId id="306" r:id="rId16"/>
    <p:sldId id="265" r:id="rId17"/>
    <p:sldId id="31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DC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>
        <p:scale>
          <a:sx n="81" d="100"/>
          <a:sy n="81" d="100"/>
        </p:scale>
        <p:origin x="-996" y="-36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101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8355" y="2011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48355" y="29083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0360" y="4419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4230" y="520083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4230" y="626187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4923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9753" y="1404993"/>
            <a:ext cx="509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friends are making a lot of noise. </a:t>
            </a:r>
          </a:p>
          <a:p>
            <a:r>
              <a:rPr lang="en-US" sz="2400" dirty="0"/>
              <a:t>Please, stop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923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715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45" y="3350433"/>
            <a:ext cx="509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children are feeding the animals at the zoo, but it is not allowed.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923" y="4625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9752" y="4616585"/>
            <a:ext cx="77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teacher wants the boys to stand in line.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4923" y="5632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9753" y="563279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mother tells you not to touch the dog.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99754" y="2351526"/>
            <a:ext cx="480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boy is watching TV for too long.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4F4034E-A4D9-4D76-8AB5-F4AF6005ABD0}"/>
              </a:ext>
            </a:extLst>
          </p:cNvPr>
          <p:cNvSpPr txBox="1"/>
          <p:nvPr/>
        </p:nvSpPr>
        <p:spPr>
          <a:xfrm>
            <a:off x="2516885" y="1780520"/>
            <a:ext cx="167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BA46308-EAEF-4F43-AFAE-46AAC669CAEC}"/>
              </a:ext>
            </a:extLst>
          </p:cNvPr>
          <p:cNvSpPr txBox="1"/>
          <p:nvPr/>
        </p:nvSpPr>
        <p:spPr>
          <a:xfrm>
            <a:off x="2561522" y="1771348"/>
            <a:ext cx="2010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making noise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8C653EE-DFEE-47CF-AA90-39DA962F3A72}"/>
              </a:ext>
            </a:extLst>
          </p:cNvPr>
          <p:cNvSpPr txBox="1"/>
          <p:nvPr/>
        </p:nvSpPr>
        <p:spPr>
          <a:xfrm>
            <a:off x="1034924" y="2767574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with your friends.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2D78A79-EA19-41DD-9ED3-707A67B6CE76}"/>
              </a:ext>
            </a:extLst>
          </p:cNvPr>
          <p:cNvSpPr txBox="1"/>
          <p:nvPr/>
        </p:nvSpPr>
        <p:spPr>
          <a:xfrm>
            <a:off x="1002545" y="2774833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 out</a:t>
            </a:r>
            <a:r>
              <a:rPr lang="en-US" sz="2400" dirty="0"/>
              <a:t> to play with your friends.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E880DA3-74A3-46BE-AF53-DB20567EDD0A}"/>
              </a:ext>
            </a:extLst>
          </p:cNvPr>
          <p:cNvSpPr txBox="1"/>
          <p:nvPr/>
        </p:nvSpPr>
        <p:spPr>
          <a:xfrm>
            <a:off x="1047558" y="4135813"/>
            <a:ext cx="2868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the animals.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39BAF59-5DB3-411C-9DCE-CB06BE65CB58}"/>
              </a:ext>
            </a:extLst>
          </p:cNvPr>
          <p:cNvSpPr txBox="1"/>
          <p:nvPr/>
        </p:nvSpPr>
        <p:spPr>
          <a:xfrm>
            <a:off x="1008790" y="4140390"/>
            <a:ext cx="322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feed</a:t>
            </a:r>
            <a:r>
              <a:rPr lang="en-US" sz="2400" dirty="0"/>
              <a:t> the animals.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180F926-9C23-48C3-A982-625270198D47}"/>
              </a:ext>
            </a:extLst>
          </p:cNvPr>
          <p:cNvSpPr txBox="1"/>
          <p:nvPr/>
        </p:nvSpPr>
        <p:spPr>
          <a:xfrm>
            <a:off x="1041094" y="5029438"/>
            <a:ext cx="1475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10A2F94-F627-4848-9F50-EB8CEBEEE470}"/>
              </a:ext>
            </a:extLst>
          </p:cNvPr>
          <p:cNvSpPr txBox="1"/>
          <p:nvPr/>
        </p:nvSpPr>
        <p:spPr>
          <a:xfrm>
            <a:off x="1047558" y="5029437"/>
            <a:ext cx="305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Stand in line, boys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7E8ADD4-78EC-41D2-AF09-F2DADE9B613B}"/>
              </a:ext>
            </a:extLst>
          </p:cNvPr>
          <p:cNvSpPr txBox="1"/>
          <p:nvPr/>
        </p:nvSpPr>
        <p:spPr>
          <a:xfrm>
            <a:off x="1033566" y="6059552"/>
            <a:ext cx="148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1350BD7-2277-4C9D-B875-A18A39862B66}"/>
              </a:ext>
            </a:extLst>
          </p:cNvPr>
          <p:cNvSpPr txBox="1"/>
          <p:nvPr/>
        </p:nvSpPr>
        <p:spPr>
          <a:xfrm>
            <a:off x="999752" y="6055895"/>
            <a:ext cx="2915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touch the dog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/>
              <a:t>Sports and games are very important in our lives. We all can (1) _______ a sport, or a game, or watch sports events on TV or at the stadium. When you listen to the radio every day, you can always (2) _______ sports news. When you open a newspaper, you will always find an article about your (3) _______kind of game. Television </a:t>
            </a:r>
            <a:r>
              <a:rPr lang="en-US" sz="2600" dirty="0" err="1"/>
              <a:t>programmes</a:t>
            </a:r>
            <a:r>
              <a:rPr lang="en-US" sz="2600" dirty="0"/>
              <a:t> about (4) _______ are also very popular, and you can watch something interesting every day.  Stories  about  (5) _______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114861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 and games are very important in our lives. We all can (1)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sport, or a game, or watch sports events on TV or at the stadium. When you listen to the radio every day, you can always (2)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news. When you open a newspaper, you will always find an article about your (3)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kind of game. Television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(4)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also very popular, and you can watch something interesting every day.  Stories  about  (5)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famous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391633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38167"/>
            <a:ext cx="7423131" cy="497992"/>
            <a:chOff x="515524" y="1987353"/>
            <a:chExt cx="7423131" cy="497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58328" cy="4979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7005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Read the information about a traditional game.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3743088"/>
            <a:ext cx="5712398" cy="32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430603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/>
              <a:t>Name of the game: </a:t>
            </a:r>
            <a:r>
              <a:rPr lang="en-US" sz="2400"/>
              <a:t>blind man’s buff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Number of players: </a:t>
            </a:r>
            <a:r>
              <a:rPr lang="en-US" sz="2400"/>
              <a:t>five or more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Equipment: </a:t>
            </a:r>
            <a:r>
              <a:rPr lang="en-US" sz="2400"/>
              <a:t>a blindfold, and open space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How to play: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951" y="3069085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1781" y="3062608"/>
            <a:ext cx="503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Players stand in a circle; one person blindfolded (the seeker) stands in the middle.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950" y="3845793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1781" y="3839316"/>
            <a:ext cx="476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seeker tries to touch others without being caught.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948" y="4530958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0" y="4524481"/>
            <a:ext cx="503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catches a player, he / she tries to guess who it is by touching that player’s face and hair.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661" y="5595260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493" y="5588783"/>
            <a:ext cx="394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guesses that player’s name, he / she becomes the new seeker.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42993"/>
            <a:ext cx="8545349" cy="471287"/>
            <a:chOff x="515524" y="1992179"/>
            <a:chExt cx="8545349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9231"/>
              <a:ext cx="458328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Choose one of the following games and write about it.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89" y="2756878"/>
            <a:ext cx="7456982" cy="4215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565686"/>
            <a:ext cx="606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Tug of war (rope pulling)</a:t>
            </a:r>
          </a:p>
          <a:p>
            <a:pPr marL="285750" indent="-285750">
              <a:buFontTx/>
              <a:buChar char="-"/>
            </a:pPr>
            <a:r>
              <a:rPr lang="en-US" sz="2400"/>
              <a:t>Skipping</a:t>
            </a:r>
          </a:p>
          <a:p>
            <a:pPr marL="285750" indent="-285750">
              <a:buFontTx/>
              <a:buChar char="-"/>
            </a:pPr>
            <a:r>
              <a:rPr lang="en-US" sz="2400"/>
              <a:t>Wrestling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182" y="3027043"/>
            <a:ext cx="175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Cues: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086" y="3585976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Name of the game:</a:t>
            </a:r>
          </a:p>
          <a:p>
            <a:pPr marL="285750" indent="-285750">
              <a:buFontTx/>
              <a:buChar char="-"/>
            </a:pPr>
            <a:r>
              <a:rPr lang="en-US" sz="2400"/>
              <a:t>Number of players:</a:t>
            </a:r>
          </a:p>
          <a:p>
            <a:pPr marL="285750" indent="-285750">
              <a:buFontTx/>
              <a:buChar char="-"/>
            </a:pPr>
            <a:r>
              <a:rPr lang="en-US" sz="2400"/>
              <a:t>Equipment:</a:t>
            </a:r>
          </a:p>
          <a:p>
            <a:pPr marL="285750" indent="-285750">
              <a:buFontTx/>
              <a:buChar char="-"/>
            </a:pPr>
            <a:r>
              <a:rPr lang="en-US" sz="2400"/>
              <a:t>How to play:</a:t>
            </a:r>
          </a:p>
        </p:txBody>
      </p:sp>
    </p:spTree>
    <p:extLst>
      <p:ext uri="{BB962C8B-B14F-4D97-AF65-F5344CB8AC3E}">
        <p14:creationId xmlns:p14="http://schemas.microsoft.com/office/powerpoint/2010/main" val="55116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01472" y="842993"/>
            <a:ext cx="8530801" cy="471287"/>
            <a:chOff x="530072" y="1992179"/>
            <a:chExt cx="8530801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2" y="2009231"/>
              <a:ext cx="429231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Work in groups. Take turns to give presentation.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30134"/>
            <a:ext cx="9096371" cy="51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09415"/>
              </p:ext>
            </p:extLst>
          </p:nvPr>
        </p:nvGraphicFramePr>
        <p:xfrm>
          <a:off x="0" y="682897"/>
          <a:ext cx="9144000" cy="47606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the topic ‘Sports and Games’.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/e/ and /æ/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past simple.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imperatives to tell someone to do something.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and respond to congratulations.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favourite sports stars.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famous sportspeople.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sport(s) / game(s).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sport / game.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03DE2C3-14E7-46CE-B464-F4CAE2451F20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B25598-01CB-44A8-B07C-1FA839A0BCD2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3F9BD6D-A2DE-463C-908B-329D324CED2A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16388B6-5A17-4A55-AF4A-451C3594F62D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3C3649-043A-47B1-83B3-948B94D9D174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F4A1DF-C2A0-4126-88D7-E1C1761976D4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57565D2-08C4-4CDD-BCD5-6321EA448FC0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53F26E-69CC-4532-B624-6E76A1FB5A2A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C2DAA1C-7A84-465A-B7D5-0564D09E4E34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B46177D-8C0F-4844-9BE3-77DB0EBF795C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488B89-7540-434D-8EB4-BDB42399E332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EEA971B-5E34-4A06-9717-BCBD8C2AD6C7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833918-E2E0-4C1B-9076-58090A5F4719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4A45D8A-EB99-44DB-B717-7E569B701B42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D18A776-320F-4A1E-9C29-A8A61992D768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37D0616-6EC1-4486-8175-540E83A96ABA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E2B5001-BF8A-49E8-AE8C-8429A4428612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E92B341-A1E3-41FF-8090-EDD3BD30D127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2713EA6-1AF8-4417-9119-798FE97AB0AD}"/>
              </a:ext>
            </a:extLst>
          </p:cNvPr>
          <p:cNvSpPr/>
          <p:nvPr/>
        </p:nvSpPr>
        <p:spPr>
          <a:xfrm>
            <a:off x="7090360" y="276956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88BAF50-5A02-43BB-9A95-7F1804A570BD}"/>
              </a:ext>
            </a:extLst>
          </p:cNvPr>
          <p:cNvSpPr txBox="1"/>
          <p:nvPr/>
        </p:nvSpPr>
        <p:spPr>
          <a:xfrm>
            <a:off x="7068826" y="27060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84EF357-C37B-4628-AD86-61B46D87F410}"/>
              </a:ext>
            </a:extLst>
          </p:cNvPr>
          <p:cNvSpPr/>
          <p:nvPr/>
        </p:nvSpPr>
        <p:spPr>
          <a:xfrm>
            <a:off x="7624798" y="276277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AEE473B-39BF-48B4-B75E-98CCE577F050}"/>
              </a:ext>
            </a:extLst>
          </p:cNvPr>
          <p:cNvSpPr/>
          <p:nvPr/>
        </p:nvSpPr>
        <p:spPr>
          <a:xfrm>
            <a:off x="8304474" y="276277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88BEA7F-2A74-4A9A-8D0D-857DB25D328C}"/>
              </a:ext>
            </a:extLst>
          </p:cNvPr>
          <p:cNvSpPr txBox="1"/>
          <p:nvPr/>
        </p:nvSpPr>
        <p:spPr>
          <a:xfrm>
            <a:off x="7640469" y="2722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B888B17-E771-4B5C-9608-0E971B9FD49B}"/>
              </a:ext>
            </a:extLst>
          </p:cNvPr>
          <p:cNvSpPr txBox="1"/>
          <p:nvPr/>
        </p:nvSpPr>
        <p:spPr>
          <a:xfrm>
            <a:off x="8408817" y="27041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9E102E7-E633-4D3E-BFDC-9DD760288FA5}"/>
              </a:ext>
            </a:extLst>
          </p:cNvPr>
          <p:cNvSpPr/>
          <p:nvPr/>
        </p:nvSpPr>
        <p:spPr>
          <a:xfrm>
            <a:off x="7052815" y="3202386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6BB8A68-3B4D-463D-8186-A2377976533E}"/>
              </a:ext>
            </a:extLst>
          </p:cNvPr>
          <p:cNvSpPr txBox="1"/>
          <p:nvPr/>
        </p:nvSpPr>
        <p:spPr>
          <a:xfrm>
            <a:off x="7034344" y="31727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9601859-6E75-4FD4-BE68-05E35E9C1DBC}"/>
              </a:ext>
            </a:extLst>
          </p:cNvPr>
          <p:cNvSpPr/>
          <p:nvPr/>
        </p:nvSpPr>
        <p:spPr>
          <a:xfrm>
            <a:off x="7590993" y="3202386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F8A05A1-757D-4B35-86E3-60249C36E352}"/>
              </a:ext>
            </a:extLst>
          </p:cNvPr>
          <p:cNvSpPr/>
          <p:nvPr/>
        </p:nvSpPr>
        <p:spPr>
          <a:xfrm>
            <a:off x="8364271" y="3202386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14A9962-4711-40A4-B133-45E2862BE7AB}"/>
              </a:ext>
            </a:extLst>
          </p:cNvPr>
          <p:cNvSpPr txBox="1"/>
          <p:nvPr/>
        </p:nvSpPr>
        <p:spPr>
          <a:xfrm>
            <a:off x="7590994" y="31756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644F64-49D2-4E43-8DEB-9AA2AADCE628}"/>
              </a:ext>
            </a:extLst>
          </p:cNvPr>
          <p:cNvSpPr txBox="1"/>
          <p:nvPr/>
        </p:nvSpPr>
        <p:spPr>
          <a:xfrm>
            <a:off x="8364271" y="3163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2387847-1050-4D5B-B640-7B29F2FC16D2}"/>
              </a:ext>
            </a:extLst>
          </p:cNvPr>
          <p:cNvSpPr/>
          <p:nvPr/>
        </p:nvSpPr>
        <p:spPr>
          <a:xfrm>
            <a:off x="7052815" y="4134152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39825E4-09C0-44E9-8B00-A34FE576CBB1}"/>
              </a:ext>
            </a:extLst>
          </p:cNvPr>
          <p:cNvSpPr txBox="1"/>
          <p:nvPr/>
        </p:nvSpPr>
        <p:spPr>
          <a:xfrm>
            <a:off x="7034344" y="41044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A14DDB51-9601-450F-BB27-D22161FB1232}"/>
              </a:ext>
            </a:extLst>
          </p:cNvPr>
          <p:cNvSpPr/>
          <p:nvPr/>
        </p:nvSpPr>
        <p:spPr>
          <a:xfrm>
            <a:off x="7590993" y="4134152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0D6EC3D-5365-4B01-AF14-5A5EC884B076}"/>
              </a:ext>
            </a:extLst>
          </p:cNvPr>
          <p:cNvSpPr/>
          <p:nvPr/>
        </p:nvSpPr>
        <p:spPr>
          <a:xfrm>
            <a:off x="8364271" y="4134152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CBDEAA7-FABE-416F-9EF0-6C7B0FB17EA9}"/>
              </a:ext>
            </a:extLst>
          </p:cNvPr>
          <p:cNvSpPr txBox="1"/>
          <p:nvPr/>
        </p:nvSpPr>
        <p:spPr>
          <a:xfrm>
            <a:off x="7590994" y="41073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D5649EA-264A-4DAB-AD08-EF70D4940B65}"/>
              </a:ext>
            </a:extLst>
          </p:cNvPr>
          <p:cNvSpPr txBox="1"/>
          <p:nvPr/>
        </p:nvSpPr>
        <p:spPr>
          <a:xfrm>
            <a:off x="8364271" y="40947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DF9DBEF-0957-4343-AB50-A49B5557C9AB}"/>
              </a:ext>
            </a:extLst>
          </p:cNvPr>
          <p:cNvSpPr/>
          <p:nvPr/>
        </p:nvSpPr>
        <p:spPr>
          <a:xfrm>
            <a:off x="7052815" y="502656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E4B1969-638B-439D-B650-E417962F1C37}"/>
              </a:ext>
            </a:extLst>
          </p:cNvPr>
          <p:cNvSpPr txBox="1"/>
          <p:nvPr/>
        </p:nvSpPr>
        <p:spPr>
          <a:xfrm>
            <a:off x="7034344" y="49969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E822BAF8-4FB8-48EA-99BC-010217ED2D0A}"/>
              </a:ext>
            </a:extLst>
          </p:cNvPr>
          <p:cNvSpPr/>
          <p:nvPr/>
        </p:nvSpPr>
        <p:spPr>
          <a:xfrm>
            <a:off x="7590993" y="502656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269A2683-F7B2-4095-9C9E-FE674B123A4A}"/>
              </a:ext>
            </a:extLst>
          </p:cNvPr>
          <p:cNvSpPr/>
          <p:nvPr/>
        </p:nvSpPr>
        <p:spPr>
          <a:xfrm>
            <a:off x="8364271" y="502656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90CB314-E812-4659-BBFB-24DC9F264FE6}"/>
              </a:ext>
            </a:extLst>
          </p:cNvPr>
          <p:cNvSpPr txBox="1"/>
          <p:nvPr/>
        </p:nvSpPr>
        <p:spPr>
          <a:xfrm>
            <a:off x="7590994" y="49998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64BBE06-755E-4C28-9543-82613B3C5D14}"/>
              </a:ext>
            </a:extLst>
          </p:cNvPr>
          <p:cNvSpPr txBox="1"/>
          <p:nvPr/>
        </p:nvSpPr>
        <p:spPr>
          <a:xfrm>
            <a:off x="8364271" y="49872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FB6B1AD0-17BB-499F-80E8-7F61643937B3}"/>
              </a:ext>
            </a:extLst>
          </p:cNvPr>
          <p:cNvSpPr/>
          <p:nvPr/>
        </p:nvSpPr>
        <p:spPr>
          <a:xfrm>
            <a:off x="7064257" y="368615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36EB308-DDEF-4CF3-B6B1-C2AFB6E8AA72}"/>
              </a:ext>
            </a:extLst>
          </p:cNvPr>
          <p:cNvSpPr txBox="1"/>
          <p:nvPr/>
        </p:nvSpPr>
        <p:spPr>
          <a:xfrm>
            <a:off x="7042723" y="36226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92A6FC0-1E60-4CC5-B90F-9FE86AC0E3DE}"/>
              </a:ext>
            </a:extLst>
          </p:cNvPr>
          <p:cNvSpPr/>
          <p:nvPr/>
        </p:nvSpPr>
        <p:spPr>
          <a:xfrm>
            <a:off x="7598695" y="3679367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5905AAC7-1111-4FBE-BA2C-EBE47BADB43E}"/>
              </a:ext>
            </a:extLst>
          </p:cNvPr>
          <p:cNvSpPr/>
          <p:nvPr/>
        </p:nvSpPr>
        <p:spPr>
          <a:xfrm>
            <a:off x="8278371" y="3679367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5FA6803-7F7E-4C40-9F6E-532FB9E57459}"/>
              </a:ext>
            </a:extLst>
          </p:cNvPr>
          <p:cNvSpPr txBox="1"/>
          <p:nvPr/>
        </p:nvSpPr>
        <p:spPr>
          <a:xfrm>
            <a:off x="7614366" y="36387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788AB76-463E-41B5-A9BF-FAE4419CF652}"/>
              </a:ext>
            </a:extLst>
          </p:cNvPr>
          <p:cNvSpPr txBox="1"/>
          <p:nvPr/>
        </p:nvSpPr>
        <p:spPr>
          <a:xfrm>
            <a:off x="8382714" y="36207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48DBC8F0-A30C-4386-B81C-42B09321FBBF}"/>
              </a:ext>
            </a:extLst>
          </p:cNvPr>
          <p:cNvSpPr/>
          <p:nvPr/>
        </p:nvSpPr>
        <p:spPr>
          <a:xfrm>
            <a:off x="7048586" y="459989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A9B9D8A-26C8-4A9D-A626-372694667253}"/>
              </a:ext>
            </a:extLst>
          </p:cNvPr>
          <p:cNvSpPr txBox="1"/>
          <p:nvPr/>
        </p:nvSpPr>
        <p:spPr>
          <a:xfrm>
            <a:off x="7027052" y="45363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9083F1D2-BC41-4586-82D4-C8E183AEB627}"/>
              </a:ext>
            </a:extLst>
          </p:cNvPr>
          <p:cNvSpPr/>
          <p:nvPr/>
        </p:nvSpPr>
        <p:spPr>
          <a:xfrm>
            <a:off x="7583024" y="4593105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30FE87-B6B3-4B80-B449-C3682B0CE6EF}"/>
              </a:ext>
            </a:extLst>
          </p:cNvPr>
          <p:cNvSpPr/>
          <p:nvPr/>
        </p:nvSpPr>
        <p:spPr>
          <a:xfrm>
            <a:off x="8262700" y="4593105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A7755AF-780C-45A9-A523-152D90B19D69}"/>
              </a:ext>
            </a:extLst>
          </p:cNvPr>
          <p:cNvSpPr txBox="1"/>
          <p:nvPr/>
        </p:nvSpPr>
        <p:spPr>
          <a:xfrm>
            <a:off x="7598695" y="455252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FC552D1-C0AF-41FC-80BC-0D27E328DB59}"/>
              </a:ext>
            </a:extLst>
          </p:cNvPr>
          <p:cNvSpPr txBox="1"/>
          <p:nvPr/>
        </p:nvSpPr>
        <p:spPr>
          <a:xfrm>
            <a:off x="8367043" y="45344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3" grpId="0"/>
      <p:bldP spid="53" grpId="1"/>
      <p:bldP spid="53" grpId="2"/>
      <p:bldP spid="53" grpId="3"/>
      <p:bldP spid="53" grpId="4"/>
      <p:bldP spid="56" grpId="0"/>
      <p:bldP spid="56" grpId="1"/>
      <p:bldP spid="56" grpId="2"/>
      <p:bldP spid="56" grpId="3"/>
      <p:bldP spid="56" grpId="4"/>
      <p:bldP spid="57" grpId="0"/>
      <p:bldP spid="57" grpId="1"/>
      <p:bldP spid="57" grpId="2"/>
      <p:bldP spid="57" grpId="3"/>
      <p:bldP spid="57" grpId="4"/>
      <p:bldP spid="59" grpId="0"/>
      <p:bldP spid="59" grpId="1"/>
      <p:bldP spid="59" grpId="2"/>
      <p:bldP spid="59" grpId="3"/>
      <p:bldP spid="59" grpId="4"/>
      <p:bldP spid="62" grpId="0"/>
      <p:bldP spid="62" grpId="1"/>
      <p:bldP spid="62" grpId="2"/>
      <p:bldP spid="62" grpId="3"/>
      <p:bldP spid="62" grpId="4"/>
      <p:bldP spid="63" grpId="0"/>
      <p:bldP spid="63" grpId="1"/>
      <p:bldP spid="63" grpId="2"/>
      <p:bldP spid="63" grpId="3"/>
      <p:bldP spid="63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Assignments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18702"/>
            <a:ext cx="7338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Review vocabulary &amp; grammar in unit 8.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Do EX in part E in unit 8 in WB.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1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Friday,February</a:t>
            </a:r>
            <a:r>
              <a:rPr lang="en-US" dirty="0" smtClean="0"/>
              <a:t> 18</a:t>
            </a:r>
            <a:r>
              <a:rPr lang="en-US" baseline="30000" dirty="0" smtClean="0"/>
              <a:t>th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262" y="1684270"/>
            <a:ext cx="8217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Unit 8: Sports and games</a:t>
            </a:r>
          </a:p>
          <a:p>
            <a:r>
              <a:rPr lang="en-US" sz="3200" b="1" dirty="0" smtClean="0">
                <a:latin typeface="+mj-lt"/>
              </a:rPr>
              <a:t>Lesson 7:Looking back &amp; Project p.24-25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22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978" y="3866506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play, do or go in the blanks.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4547589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81618" y="4512837"/>
            <a:ext cx="434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384216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181" y="3835603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correct form.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0"/>
            <a:ext cx="8853992" cy="22867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5162281"/>
            <a:ext cx="369047" cy="3479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04181" y="5134428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049" y="157212"/>
            <a:ext cx="7599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189" y="18023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4189" y="27267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189" y="36316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4189" y="45609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4189" y="54657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85464" y="1793121"/>
            <a:ext cx="1869987" cy="470927"/>
            <a:chOff x="1490433" y="2168225"/>
            <a:chExt cx="1869987" cy="470927"/>
          </a:xfrm>
        </p:grpSpPr>
        <p:sp>
          <p:nvSpPr>
            <p:cNvPr id="22" name="TextBox 2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volleyball</a:t>
              </a:r>
              <a:endParaRPr lang="en-US" sz="2400" u="sng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27230" y="1797751"/>
            <a:ext cx="2006450" cy="470927"/>
            <a:chOff x="1490433" y="2168225"/>
            <a:chExt cx="2006450" cy="470927"/>
          </a:xfrm>
        </p:grpSpPr>
        <p:sp>
          <p:nvSpPr>
            <p:cNvPr id="25" name="TextBox 2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1671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badminton</a:t>
              </a:r>
              <a:endParaRPr lang="en-US" sz="2400" u="sng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6817" y="1802383"/>
            <a:ext cx="1476894" cy="470927"/>
            <a:chOff x="1490433" y="2168225"/>
            <a:chExt cx="1476894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bicycle</a:t>
              </a:r>
              <a:endParaRPr lang="en-US" sz="2400" u="sng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85464" y="2710216"/>
            <a:ext cx="2028312" cy="470927"/>
            <a:chOff x="1490433" y="2168225"/>
            <a:chExt cx="2028312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693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playground</a:t>
              </a:r>
              <a:endParaRPr lang="en-US" sz="2400" u="sng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27230" y="2714846"/>
            <a:ext cx="1353246" cy="470927"/>
            <a:chOff x="1490433" y="2168225"/>
            <a:chExt cx="1353246" cy="470927"/>
          </a:xfrm>
        </p:grpSpPr>
        <p:sp>
          <p:nvSpPr>
            <p:cNvPr id="34" name="TextBox 3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ball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76817" y="2719478"/>
            <a:ext cx="1476894" cy="470927"/>
            <a:chOff x="1490433" y="2168225"/>
            <a:chExt cx="1476894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racket</a:t>
              </a:r>
              <a:endParaRPr lang="en-US" sz="2400" u="sng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85464" y="3629479"/>
            <a:ext cx="1567259" cy="470927"/>
            <a:chOff x="1490433" y="2168225"/>
            <a:chExt cx="1567259" cy="470927"/>
          </a:xfrm>
        </p:grpSpPr>
        <p:sp>
          <p:nvSpPr>
            <p:cNvPr id="40" name="TextBox 39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running</a:t>
              </a:r>
              <a:endParaRPr lang="en-US" sz="2400" u="sng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27230" y="3634109"/>
            <a:ext cx="1477557" cy="470927"/>
            <a:chOff x="1490433" y="2168225"/>
            <a:chExt cx="1477557" cy="470927"/>
          </a:xfrm>
        </p:grpSpPr>
        <p:sp>
          <p:nvSpPr>
            <p:cNvPr id="43" name="TextBox 42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  <a:endParaRPr lang="en-US" sz="2400" u="sng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76817" y="3638741"/>
            <a:ext cx="1546859" cy="470927"/>
            <a:chOff x="1490433" y="2168225"/>
            <a:chExt cx="1546859" cy="470927"/>
          </a:xfrm>
        </p:grpSpPr>
        <p:sp>
          <p:nvSpPr>
            <p:cNvPr id="46" name="TextBox 45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25711" y="2168225"/>
              <a:ext cx="1211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driving</a:t>
              </a:r>
              <a:endParaRPr lang="en-US" sz="2400" u="sng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85464" y="4546574"/>
            <a:ext cx="2198369" cy="470927"/>
            <a:chOff x="1490433" y="2168225"/>
            <a:chExt cx="2198369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1" y="2168225"/>
              <a:ext cx="1863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shoes</a:t>
              </a:r>
              <a:endParaRPr lang="en-US" sz="2400" u="sng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27230" y="4551204"/>
            <a:ext cx="2266639" cy="470927"/>
            <a:chOff x="1490433" y="2168225"/>
            <a:chExt cx="2266639" cy="470927"/>
          </a:xfrm>
        </p:grpSpPr>
        <p:sp>
          <p:nvSpPr>
            <p:cNvPr id="52" name="TextBox 5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93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winter sports</a:t>
              </a:r>
              <a:endParaRPr lang="en-US" sz="2400" u="sng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76817" y="4555836"/>
            <a:ext cx="1546859" cy="470927"/>
            <a:chOff x="1490433" y="2168225"/>
            <a:chExt cx="1546859" cy="470927"/>
          </a:xfrm>
        </p:grpSpPr>
        <p:sp>
          <p:nvSpPr>
            <p:cNvPr id="62" name="TextBox 6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25712" y="2168225"/>
              <a:ext cx="1211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goggles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85464" y="5465837"/>
            <a:ext cx="1567259" cy="470927"/>
            <a:chOff x="1490433" y="2168225"/>
            <a:chExt cx="1567259" cy="470927"/>
          </a:xfrm>
        </p:grpSpPr>
        <p:sp>
          <p:nvSpPr>
            <p:cNvPr id="65" name="TextBox 6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sporty</a:t>
              </a:r>
              <a:endParaRPr lang="en-US" sz="2400" u="sng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27230" y="5470467"/>
            <a:ext cx="1951724" cy="470927"/>
            <a:chOff x="1490433" y="2168225"/>
            <a:chExt cx="1951724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intelligent</a:t>
              </a:r>
              <a:endParaRPr lang="en-US" sz="2400" u="sng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576817" y="5475099"/>
            <a:ext cx="1476894" cy="470927"/>
            <a:chOff x="1490433" y="2168225"/>
            <a:chExt cx="1476894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fit</a:t>
              </a:r>
              <a:endParaRPr lang="en-US" sz="2400" u="sng"/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23B45E2-BEFC-402D-986E-700CFAE67238}"/>
              </a:ext>
            </a:extLst>
          </p:cNvPr>
          <p:cNvSpPr/>
          <p:nvPr/>
        </p:nvSpPr>
        <p:spPr>
          <a:xfrm>
            <a:off x="6512165" y="181164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51A7C98D-D7F7-47CA-A057-6FFABC1CA56F}"/>
              </a:ext>
            </a:extLst>
          </p:cNvPr>
          <p:cNvSpPr/>
          <p:nvPr/>
        </p:nvSpPr>
        <p:spPr>
          <a:xfrm>
            <a:off x="1635416" y="27447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CF107F94-F3DE-4C1E-A43D-37F6372C3CCD}"/>
              </a:ext>
            </a:extLst>
          </p:cNvPr>
          <p:cNvSpPr/>
          <p:nvPr/>
        </p:nvSpPr>
        <p:spPr>
          <a:xfrm>
            <a:off x="6512165" y="366915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02EDB32F-900B-4B57-8177-81225504CB97}"/>
              </a:ext>
            </a:extLst>
          </p:cNvPr>
          <p:cNvSpPr/>
          <p:nvPr/>
        </p:nvSpPr>
        <p:spPr>
          <a:xfrm>
            <a:off x="3964872" y="455525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982D6E87-35BB-43D6-B3A8-551D0272390D}"/>
              </a:ext>
            </a:extLst>
          </p:cNvPr>
          <p:cNvSpPr/>
          <p:nvPr/>
        </p:nvSpPr>
        <p:spPr>
          <a:xfrm>
            <a:off x="3955811" y="547020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blanks.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707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537" y="1819169"/>
            <a:ext cx="16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can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707" y="24661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99" y="3201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329" y="3193104"/>
            <a:ext cx="127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707" y="39461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3536" y="3937478"/>
            <a:ext cx="510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didn’t play football yesterday. 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07" y="47169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7" y="4716926"/>
            <a:ext cx="99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Khang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3538" y="2474754"/>
            <a:ext cx="345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Duy</a:t>
            </a:r>
            <a:r>
              <a:rPr lang="en-US" sz="2400" dirty="0"/>
              <a:t> isn’t reading now. He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814" y="5455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6645" y="5455573"/>
            <a:ext cx="131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girls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2BCD963-836C-40A7-88FD-A82FF4D848A5}"/>
              </a:ext>
            </a:extLst>
          </p:cNvPr>
          <p:cNvSpPr txBox="1"/>
          <p:nvPr/>
        </p:nvSpPr>
        <p:spPr>
          <a:xfrm>
            <a:off x="2305722" y="1825098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karate.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C622B68-930A-49E3-B24C-78D952586A02}"/>
              </a:ext>
            </a:extLst>
          </p:cNvPr>
          <p:cNvSpPr txBox="1"/>
          <p:nvPr/>
        </p:nvSpPr>
        <p:spPr>
          <a:xfrm>
            <a:off x="2305722" y="1819169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karate.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475A4C9-9807-4D1F-8B85-A656854B7F44}"/>
              </a:ext>
            </a:extLst>
          </p:cNvPr>
          <p:cNvSpPr txBox="1"/>
          <p:nvPr/>
        </p:nvSpPr>
        <p:spPr>
          <a:xfrm>
            <a:off x="4177145" y="2466101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table tennis with his friend.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430CB4F-4D6A-412B-BF65-77D0787528F7}"/>
              </a:ext>
            </a:extLst>
          </p:cNvPr>
          <p:cNvSpPr txBox="1"/>
          <p:nvPr/>
        </p:nvSpPr>
        <p:spPr>
          <a:xfrm>
            <a:off x="4177145" y="2480683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playing</a:t>
            </a:r>
            <a:r>
              <a:rPr lang="en-US" sz="2400" dirty="0"/>
              <a:t> table tennis with his friend.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0D3CFF3-5E68-4228-86C1-AFB23058EDB2}"/>
              </a:ext>
            </a:extLst>
          </p:cNvPr>
          <p:cNvSpPr txBox="1"/>
          <p:nvPr/>
        </p:nvSpPr>
        <p:spPr>
          <a:xfrm>
            <a:off x="2025073" y="3194517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swimming nearly every day.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ECDA4F8-F1F0-4CD7-8C57-A9A04A46A7DD}"/>
              </a:ext>
            </a:extLst>
          </p:cNvPr>
          <p:cNvSpPr txBox="1"/>
          <p:nvPr/>
        </p:nvSpPr>
        <p:spPr>
          <a:xfrm>
            <a:off x="2025073" y="3194433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goes</a:t>
            </a:r>
            <a:r>
              <a:rPr lang="en-US" sz="2400" dirty="0"/>
              <a:t> swimming nearly every day.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79F322B-75C0-49D1-8321-165D3B93A32A}"/>
              </a:ext>
            </a:extLst>
          </p:cNvPr>
          <p:cNvSpPr txBox="1"/>
          <p:nvPr/>
        </p:nvSpPr>
        <p:spPr>
          <a:xfrm>
            <a:off x="5949026" y="3934064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fishing.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0127D23-5688-4FBA-B83E-AD2A7846E572}"/>
              </a:ext>
            </a:extLst>
          </p:cNvPr>
          <p:cNvSpPr txBox="1"/>
          <p:nvPr/>
        </p:nvSpPr>
        <p:spPr>
          <a:xfrm>
            <a:off x="5949026" y="3933080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went</a:t>
            </a:r>
            <a:r>
              <a:rPr lang="en-US" sz="2400" dirty="0"/>
              <a:t> fishing.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135B7B2-BB36-4915-8906-A4B564CABE20}"/>
              </a:ext>
            </a:extLst>
          </p:cNvPr>
          <p:cNvSpPr txBox="1"/>
          <p:nvPr/>
        </p:nvSpPr>
        <p:spPr>
          <a:xfrm>
            <a:off x="1792950" y="471332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volleyball last Saturday.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B6C4A75-C9F8-42C4-AA6D-B930506EA718}"/>
              </a:ext>
            </a:extLst>
          </p:cNvPr>
          <p:cNvSpPr txBox="1"/>
          <p:nvPr/>
        </p:nvSpPr>
        <p:spPr>
          <a:xfrm>
            <a:off x="1792950" y="471570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played</a:t>
            </a:r>
            <a:r>
              <a:rPr lang="en-US" sz="2400" dirty="0"/>
              <a:t> volleyball last Saturday.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84124E1-B5C7-48E2-A3AA-286D65CFD9DA}"/>
              </a:ext>
            </a:extLst>
          </p:cNvPr>
          <p:cNvSpPr txBox="1"/>
          <p:nvPr/>
        </p:nvSpPr>
        <p:spPr>
          <a:xfrm>
            <a:off x="2121848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aerobics in the playground now.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2FAF11A-5945-43BD-AE5D-408436694BC2}"/>
              </a:ext>
            </a:extLst>
          </p:cNvPr>
          <p:cNvSpPr txBox="1"/>
          <p:nvPr/>
        </p:nvSpPr>
        <p:spPr>
          <a:xfrm>
            <a:off x="2121847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doing</a:t>
            </a:r>
            <a:r>
              <a:rPr lang="en-US" sz="2400" dirty="0"/>
              <a:t> aerobics in the playground now.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correct form.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742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3" y="1819169"/>
            <a:ext cx="4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first Olympic Games (take)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742" y="2840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534" y="3866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365" y="3858128"/>
            <a:ext cx="296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 (not like)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42" y="4891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1" y="4883059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_______ you (do) _______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_______ round the lake with my friends. Then I (watch) _______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3" y="2848830"/>
            <a:ext cx="191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(start)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8CB524-681F-477A-B1DD-70DDD0AA635D}"/>
              </a:ext>
            </a:extLst>
          </p:cNvPr>
          <p:cNvSpPr txBox="1"/>
          <p:nvPr/>
        </p:nvSpPr>
        <p:spPr>
          <a:xfrm>
            <a:off x="4595563" y="181916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place in Greece in 776 BC.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4595563" y="18191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took</a:t>
            </a:r>
            <a:r>
              <a:rPr lang="en-US" sz="2400" dirty="0"/>
              <a:t> place in Greece in 776 BC.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83BF023-F52A-4E41-ACC7-DE340EB13C62}"/>
              </a:ext>
            </a:extLst>
          </p:cNvPr>
          <p:cNvSpPr txBox="1"/>
          <p:nvPr/>
        </p:nvSpPr>
        <p:spPr>
          <a:xfrm>
            <a:off x="2450719" y="2848830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use computers about 50 years ago.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ED9492C-9422-4EC7-9149-BBC05D69C52C}"/>
              </a:ext>
            </a:extLst>
          </p:cNvPr>
          <p:cNvSpPr txBox="1"/>
          <p:nvPr/>
        </p:nvSpPr>
        <p:spPr>
          <a:xfrm>
            <a:off x="2469573" y="2844284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started</a:t>
            </a:r>
            <a:r>
              <a:rPr lang="en-US" sz="2400" dirty="0"/>
              <a:t> to use computers about 50 years ago.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8C36C23-C13F-4F76-8C4A-A31643DA8B19}"/>
              </a:ext>
            </a:extLst>
          </p:cNvPr>
          <p:cNvSpPr txBox="1"/>
          <p:nvPr/>
        </p:nvSpPr>
        <p:spPr>
          <a:xfrm>
            <a:off x="3379508" y="3858128"/>
            <a:ext cx="558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games when he was small.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34D4B18-0949-41AF-B4B1-18B2938FF2F1}"/>
              </a:ext>
            </a:extLst>
          </p:cNvPr>
          <p:cNvSpPr txBox="1"/>
          <p:nvPr/>
        </p:nvSpPr>
        <p:spPr>
          <a:xfrm>
            <a:off x="3377152" y="3858128"/>
            <a:ext cx="5934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didn’t like</a:t>
            </a:r>
            <a:r>
              <a:rPr lang="en-US" sz="2400" dirty="0"/>
              <a:t> to play games when he was small.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52E4277-4B1F-4F7B-B27E-80B7EA205D47}"/>
              </a:ext>
            </a:extLst>
          </p:cNvPr>
          <p:cNvSpPr txBox="1"/>
          <p:nvPr/>
        </p:nvSpPr>
        <p:spPr>
          <a:xfrm>
            <a:off x="755570" y="4886392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</a:t>
            </a:r>
            <a:r>
              <a:rPr lang="en-US" sz="2400" dirty="0">
                <a:solidFill>
                  <a:srgbClr val="00B050"/>
                </a:solidFill>
              </a:rPr>
              <a:t>did</a:t>
            </a:r>
            <a:r>
              <a:rPr lang="en-US" sz="2400" dirty="0"/>
              <a:t> you (do) </a:t>
            </a:r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</a:t>
            </a:r>
            <a:r>
              <a:rPr lang="en-US" sz="2400" dirty="0">
                <a:solidFill>
                  <a:srgbClr val="00B050"/>
                </a:solidFill>
              </a:rPr>
              <a:t>cycled</a:t>
            </a:r>
            <a:r>
              <a:rPr lang="en-US" sz="2400" dirty="0"/>
              <a:t> round the lake with my friends.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Then I (watch) </a:t>
            </a:r>
            <a:r>
              <a:rPr lang="en-US" sz="2400" dirty="0">
                <a:solidFill>
                  <a:srgbClr val="00B050"/>
                </a:solidFill>
              </a:rPr>
              <a:t>watched</a:t>
            </a:r>
            <a:r>
              <a:rPr lang="en-US" sz="2400" dirty="0"/>
              <a:t>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</TotalTime>
  <Words>1049</Words>
  <Application>Microsoft Office PowerPoint</Application>
  <PresentationFormat>On-screen Show (4:3)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Friday,February 18th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Assignments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149</cp:revision>
  <dcterms:created xsi:type="dcterms:W3CDTF">2020-12-09T02:04:09Z</dcterms:created>
  <dcterms:modified xsi:type="dcterms:W3CDTF">2022-02-16T10:16:56Z</dcterms:modified>
</cp:coreProperties>
</file>