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av" ContentType="audio/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media/audio2.wav" ContentType="audio/x-wav"/>
  <Override PartName="/ppt/media/audio3.wav" ContentType="audio/x-wav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0" r:id="rId2"/>
    <p:sldId id="257" r:id="rId3"/>
    <p:sldId id="256" r:id="rId4"/>
    <p:sldId id="356" r:id="rId5"/>
    <p:sldId id="258" r:id="rId6"/>
    <p:sldId id="351" r:id="rId7"/>
    <p:sldId id="359" r:id="rId8"/>
    <p:sldId id="346" r:id="rId9"/>
    <p:sldId id="358" r:id="rId10"/>
    <p:sldId id="298" r:id="rId11"/>
    <p:sldId id="347" r:id="rId12"/>
    <p:sldId id="357" r:id="rId13"/>
    <p:sldId id="348" r:id="rId14"/>
    <p:sldId id="349" r:id="rId15"/>
    <p:sldId id="297" r:id="rId16"/>
    <p:sldId id="355" r:id="rId17"/>
    <p:sldId id="264" r:id="rId18"/>
    <p:sldId id="322" r:id="rId19"/>
    <p:sldId id="287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0000FF"/>
    <a:srgbClr val="FF3300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FC3E0C-C70E-7D56-B2A0-47A9756B63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375664-8B3F-EFDE-E6F6-A55055D527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6B9950-705D-20F8-5C12-28AF7CDF9B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A5A69-6B16-4051-B3B9-9B16B37F0F76}" type="datetimeFigureOut">
              <a:rPr lang="en-US" smtClean="0"/>
              <a:t>20/11/2022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F83719-B287-007E-4BE3-BB3C74D170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DE7DC4-38C1-ED1A-9E9D-79952FC8C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49457-4168-467A-A0F3-D6485118BE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443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F4297E-19A1-0785-134D-C690B981B5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796B3B-37C4-6C02-443B-2D80D835C6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FC4B4E-D9EA-E10A-6045-26451A1583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A5A69-6B16-4051-B3B9-9B16B37F0F76}" type="datetimeFigureOut">
              <a:rPr lang="en-US" smtClean="0"/>
              <a:t>20/11/2022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D10D70-EB74-67A5-92B5-D7FDAC8415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0B09A0-93DC-4403-D7A2-01E5713F19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49457-4168-467A-A0F3-D6485118BE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168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6604E35-7E6A-AA71-9E4B-C1AD8CD073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BFBE6A-8AF7-C6FC-8B83-C6922C6E33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70E3DF-A47E-3637-0602-F010834F9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A5A69-6B16-4051-B3B9-9B16B37F0F76}" type="datetimeFigureOut">
              <a:rPr lang="en-US" smtClean="0"/>
              <a:t>20/11/2022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B0881B-1999-A159-0790-946472D9A5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53CCA0-7C23-20C9-08A1-57E53597E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49457-4168-467A-A0F3-D6485118BE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694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895530-D2FB-603B-11A2-3BE4C4D8C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BEEF6D-67A5-3F31-9F6E-BC8575E06F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7B7E68-69B4-51D9-C31B-F4FA34BD6E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A5A69-6B16-4051-B3B9-9B16B37F0F76}" type="datetimeFigureOut">
              <a:rPr lang="en-US" smtClean="0"/>
              <a:t>20/11/2022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3591B5-3223-C429-B9EF-CCB9E11254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DAAEAB-22FD-2F55-30C5-C055B9171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49457-4168-467A-A0F3-D6485118BE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402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83E78-6AA0-E15B-A29B-78FF477DE6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3CDC37-80EE-E7AD-FF46-EED8D4FD6D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DA37AD-33C9-F91B-F060-C09E8FA289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A5A69-6B16-4051-B3B9-9B16B37F0F76}" type="datetimeFigureOut">
              <a:rPr lang="en-US" smtClean="0"/>
              <a:t>20/11/2022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DB86BF-0624-41DB-F1F0-CBE122EAE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538722-7485-30E0-EFD2-BFE559828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49457-4168-467A-A0F3-D6485118BE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342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22A574-4FFF-A3AD-4C1C-147731DB01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FA78A7-919E-3A88-7844-0389D1B0B4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CBE771-F497-BF94-A4D2-547EBC6E9A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4C310B-E9CE-60EB-8453-C8E293629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A5A69-6B16-4051-B3B9-9B16B37F0F76}" type="datetimeFigureOut">
              <a:rPr lang="en-US" smtClean="0"/>
              <a:t>20/11/2022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1EE5A1-A9FC-117C-EDC0-3D3CCD839B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77EE0D-7010-1F4A-BC31-B8646C8DC9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49457-4168-467A-A0F3-D6485118BE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247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32274D-C53C-E0AF-FDEF-891E5DA531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3588AD-F606-90C6-A1A5-D8647DF255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93B22F-251B-16EA-E335-3BDAEE2C57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0920D21-28B7-9839-C5D0-F0DE7DD48F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D685A7C-5CBC-A1FA-CB9C-293EF1F35C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322A0AF-1D62-EC83-4BA0-E4ED0F105D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A5A69-6B16-4051-B3B9-9B16B37F0F76}" type="datetimeFigureOut">
              <a:rPr lang="en-US" smtClean="0"/>
              <a:t>20/11/2022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E0C3BFE-DD54-2CB6-4B31-07A7A38339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1DF6AEC-5377-2AC9-842D-AEF79ABAE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49457-4168-467A-A0F3-D6485118BE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1204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6D1A00-243B-6B00-900C-68DBADAF3D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2AF67C7-EC23-851E-3B77-B26C47D691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A5A69-6B16-4051-B3B9-9B16B37F0F76}" type="datetimeFigureOut">
              <a:rPr lang="en-US" smtClean="0"/>
              <a:t>20/11/2022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7243CD-942F-70CA-A44C-64AA38231D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52E2F29-AF5F-18E0-1C12-B9499C53A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49457-4168-467A-A0F3-D6485118BE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4503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50A04A2-C53A-842D-7F2B-6A84B70703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A5A69-6B16-4051-B3B9-9B16B37F0F76}" type="datetimeFigureOut">
              <a:rPr lang="en-US" smtClean="0"/>
              <a:t>20/11/2022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F76BBDC-55B1-4578-3B95-CF61077EC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7A3E40-9D6A-2C1E-5F66-E7E29386F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49457-4168-467A-A0F3-D6485118BE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369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19BFF1-56D8-153C-C0BB-F1283B91FA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163CBA-9322-FA5B-F760-760B74DEBC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23C1A7-18C2-5B7E-C115-83D7B014A7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07FE3F-3FE4-E293-7A85-561CC46514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A5A69-6B16-4051-B3B9-9B16B37F0F76}" type="datetimeFigureOut">
              <a:rPr lang="en-US" smtClean="0"/>
              <a:t>20/11/2022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1A0233-654F-03EB-5A8D-FE603E492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2953DA-7754-F9CE-1142-615FE3929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49457-4168-467A-A0F3-D6485118BE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675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E280A8-185D-1322-498C-7F8B8D0C94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5311380-CBEE-9E15-C097-7F59223290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EDCEE7-8FE7-6060-551C-1B610E174F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9ABCB2-19A5-25D8-869C-67071C2EF9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A5A69-6B16-4051-B3B9-9B16B37F0F76}" type="datetimeFigureOut">
              <a:rPr lang="en-US" smtClean="0"/>
              <a:t>20/11/2022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8ACEF4-8A8F-9EB2-DE1A-CB41A0991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B45F74-74F6-4E55-C121-0FDCB0CD3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49457-4168-467A-A0F3-D6485118BE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89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DF8DE32-CFB6-DE6A-5983-9005DFDC7D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9EEE19-D0A7-A021-8A65-3FA6C1DE8A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DDB896-1E74-D90C-6AA5-3F3AE74881E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6A5A69-6B16-4051-B3B9-9B16B37F0F76}" type="datetimeFigureOut">
              <a:rPr lang="en-US" smtClean="0"/>
              <a:t>20/11/2022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7FE3BC-8D5C-A88F-0A6E-4A28EE2DEA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BF7A39-1D75-8B89-F6ED-576DC7F42E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149457-4168-467A-A0F3-D6485118BE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993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4" name="Picture 2" descr="8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313" y="0"/>
            <a:ext cx="11224591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156" name="Rectangle 6"/>
          <p:cNvSpPr>
            <a:spLocks noChangeArrowheads="1"/>
          </p:cNvSpPr>
          <p:nvPr/>
        </p:nvSpPr>
        <p:spPr bwMode="auto">
          <a:xfrm>
            <a:off x="939006" y="2133600"/>
            <a:ext cx="10287001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/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</a:rPr>
              <a:t>CHÀO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</a:rPr>
              <a:t>MỪNG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</a:rPr>
              <a:t>QUÝ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</a:rPr>
              <a:t>THẦY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</a:rPr>
              <a:t>,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</a:rPr>
              <a:t>CÔ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</a:rPr>
              <a:t>VỀ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</a:rPr>
              <a:t>DỰ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</a:rPr>
              <a:t>GIỜ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</a:p>
          <a:p>
            <a:pPr algn="ctr"/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</a:rPr>
              <a:t>MÔN TOÁN LỚP 8</a:t>
            </a:r>
          </a:p>
        </p:txBody>
      </p:sp>
      <p:sp>
        <p:nvSpPr>
          <p:cNvPr id="49159" name="Rectangle 6"/>
          <p:cNvSpPr>
            <a:spLocks noChangeArrowheads="1"/>
          </p:cNvSpPr>
          <p:nvPr/>
        </p:nvSpPr>
        <p:spPr bwMode="auto">
          <a:xfrm>
            <a:off x="990600" y="4191000"/>
            <a:ext cx="10287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/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</a:rPr>
              <a:t>Giáo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</a:rPr>
              <a:t>viên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</a:rPr>
              <a:t>thực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</a:rPr>
              <a:t>hiện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</a:rPr>
              <a:t>: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itchFamily="18" charset="0"/>
              </a:rPr>
              <a:t>Phạm</a:t>
            </a:r>
            <a:r>
              <a:rPr lang="en-US" alt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itchFamily="18" charset="0"/>
              </a:rPr>
              <a:t>Thị</a:t>
            </a:r>
            <a:r>
              <a:rPr lang="en-US" alt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itchFamily="18" charset="0"/>
              </a:rPr>
              <a:t>Ngọc</a:t>
            </a:r>
            <a:r>
              <a:rPr lang="en-US" alt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itchFamily="18" charset="0"/>
              </a:rPr>
              <a:t>Quyên</a:t>
            </a:r>
            <a:endParaRPr lang="en-US" alt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pic>
        <p:nvPicPr>
          <p:cNvPr id="49161" name="Picture 9" descr="FIREWRK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1" y="1066801"/>
            <a:ext cx="1497013" cy="1046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162" name="Picture 10" descr="FIREWRK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1" y="609601"/>
            <a:ext cx="1497013" cy="1046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163" name="Picture 11" descr="FIREWRK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1" y="990601"/>
            <a:ext cx="1497013" cy="1046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164" name="Picture 12" descr="FIREWRK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1" y="3124201"/>
            <a:ext cx="1497013" cy="1046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165" name="Picture 13" descr="FIREWRK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1" y="3124201"/>
            <a:ext cx="1497013" cy="1046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166" name="Picture 14" descr="FIREWRK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1" y="2971801"/>
            <a:ext cx="1497013" cy="1046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167" name="Picture 15" descr="FIREWRK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1" y="4724401"/>
            <a:ext cx="1497013" cy="1046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168" name="Picture 16" descr="FIREWRK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1" y="4800601"/>
            <a:ext cx="1497013" cy="1046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7690477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9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49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9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" presetClass="entr" presetSubtype="1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49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3" presetClass="entr" presetSubtype="1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49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3" presetClass="entr" presetSubtype="1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9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3" presetClass="entr" presetSubtype="1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49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3" presetID="3" presetClass="entr" presetSubtype="1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49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13">
            <a:extLst>
              <a:ext uri="{FF2B5EF4-FFF2-40B4-BE49-F238E27FC236}">
                <a16:creationId xmlns:a16="http://schemas.microsoft.com/office/drawing/2014/main" id="{6A550F86-9216-4808-B4DD-D82A93069E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5166" y="327232"/>
            <a:ext cx="914400" cy="646113"/>
          </a:xfrm>
          <a:prstGeom prst="rect">
            <a:avLst/>
          </a:prstGeom>
          <a:solidFill>
            <a:srgbClr val="FFFF00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DA1FD"/>
            </a:extrusionClr>
            <a:contourClr>
              <a:srgbClr val="FDA1FD"/>
            </a:contourClr>
          </a:sp3d>
        </p:spPr>
        <p:txBody>
          <a:bodyPr>
            <a:spAutoFit/>
            <a:flatTx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600" dirty="0">
                <a:solidFill>
                  <a:schemeClr val="bg1"/>
                </a:solidFill>
                <a:latin typeface=".VnCentury Schoolbook" panose="020B7200000000000000" pitchFamily="34" charset="0"/>
                <a:sym typeface="Wingdings" panose="05000000000000000000" pitchFamily="2" charset="2"/>
              </a:rPr>
              <a:t>?</a:t>
            </a:r>
          </a:p>
        </p:txBody>
      </p:sp>
      <p:sp>
        <p:nvSpPr>
          <p:cNvPr id="26" name="Line 6">
            <a:extLst>
              <a:ext uri="{FF2B5EF4-FFF2-40B4-BE49-F238E27FC236}">
                <a16:creationId xmlns:a16="http://schemas.microsoft.com/office/drawing/2014/main" id="{5397364E-DC9B-4806-A321-93064C408D7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728684" y="1706864"/>
            <a:ext cx="19485" cy="4053856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9DD5C52-DA83-4B2A-84DE-AC89C13EAA62}"/>
              </a:ext>
            </a:extLst>
          </p:cNvPr>
          <p:cNvSpPr/>
          <p:nvPr/>
        </p:nvSpPr>
        <p:spPr>
          <a:xfrm>
            <a:off x="520195" y="1628824"/>
            <a:ext cx="4776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VD2.    (x</a:t>
            </a:r>
            <a:r>
              <a:rPr lang="en-US" sz="28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x</a:t>
            </a:r>
            <a:r>
              <a:rPr lang="en-US" sz="28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-7x +3) : (x – 3)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7F45537A-96B4-4F34-9257-6568A7D29A95}"/>
              </a:ext>
            </a:extLst>
          </p:cNvPr>
          <p:cNvSpPr/>
          <p:nvPr/>
        </p:nvSpPr>
        <p:spPr>
          <a:xfrm>
            <a:off x="5677008" y="1714964"/>
            <a:ext cx="45951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VD3.      (5x</a:t>
            </a:r>
            <a:r>
              <a:rPr lang="en-US" sz="24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3x</a:t>
            </a:r>
            <a:r>
              <a:rPr lang="en-US" sz="24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+7) : ( x</a:t>
            </a:r>
            <a:r>
              <a:rPr lang="en-US" sz="24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+1)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02365" y="2386940"/>
            <a:ext cx="4866611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anose="02020603050405020304" pitchFamily="18" charset="0"/>
              </a:rPr>
              <a:t>x</a:t>
            </a:r>
            <a:r>
              <a:rPr 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   x</a:t>
            </a:r>
            <a:r>
              <a:rPr 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 7x +3      x – 3</a:t>
            </a: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3x</a:t>
            </a:r>
            <a:r>
              <a:rPr 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                            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+2x -1</a:t>
            </a:r>
            <a:r>
              <a:rPr 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      2x</a:t>
            </a:r>
            <a:r>
              <a:rPr lang="en-US" sz="2800" b="1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– 7x + 3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      2x</a:t>
            </a:r>
            <a:r>
              <a:rPr lang="en-US" sz="2800" b="1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– 6x 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              - x + 3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             - x + 3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                     0</a:t>
            </a:r>
          </a:p>
        </p:txBody>
      </p:sp>
      <p:cxnSp>
        <p:nvCxnSpPr>
          <p:cNvPr id="54" name="Straight Connector 53"/>
          <p:cNvCxnSpPr/>
          <p:nvPr/>
        </p:nvCxnSpPr>
        <p:spPr>
          <a:xfrm>
            <a:off x="3455686" y="2398815"/>
            <a:ext cx="0" cy="17131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3479436" y="2827525"/>
            <a:ext cx="12706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860188" y="3239298"/>
            <a:ext cx="227548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1947560" y="4990683"/>
            <a:ext cx="112812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1282546" y="4111947"/>
            <a:ext cx="182876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6041801" y="2333767"/>
            <a:ext cx="564077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anose="02020603050405020304" pitchFamily="18" charset="0"/>
              </a:rPr>
              <a:t>5x</a:t>
            </a:r>
            <a:r>
              <a:rPr lang="en-US" sz="24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3x</a:t>
            </a:r>
            <a:r>
              <a:rPr lang="en-US" sz="24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+7         x</a:t>
            </a:r>
            <a:r>
              <a:rPr lang="en-US" sz="24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+1</a:t>
            </a:r>
          </a:p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5x</a:t>
            </a:r>
            <a:r>
              <a:rPr lang="en-US" sz="24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+  5x</a:t>
            </a:r>
            <a:r>
              <a:rPr lang="en-US" sz="24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5x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- 3</a:t>
            </a:r>
            <a:endParaRPr lang="en-US" sz="2400" b="1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     – 3x</a:t>
            </a:r>
            <a:r>
              <a:rPr lang="en-US" sz="2400" b="1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  -  5x + 7</a:t>
            </a: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    – 3x</a:t>
            </a:r>
            <a:r>
              <a:rPr lang="en-US" sz="2400" b="1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            – 3</a:t>
            </a: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                - 5x + 10</a:t>
            </a:r>
          </a:p>
        </p:txBody>
      </p:sp>
      <p:cxnSp>
        <p:nvCxnSpPr>
          <p:cNvPr id="69" name="Straight Connector 68"/>
          <p:cNvCxnSpPr/>
          <p:nvPr/>
        </p:nvCxnSpPr>
        <p:spPr>
          <a:xfrm>
            <a:off x="8823347" y="2500356"/>
            <a:ext cx="0" cy="123343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8823347" y="2791897"/>
            <a:ext cx="10569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5997039" y="3152021"/>
            <a:ext cx="269569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353299" y="3862556"/>
            <a:ext cx="233943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524240" y="2875025"/>
            <a:ext cx="1578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116285" y="3733792"/>
            <a:ext cx="17813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689179" y="4595751"/>
            <a:ext cx="21088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866410" y="2791897"/>
            <a:ext cx="13062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198919" y="3548048"/>
            <a:ext cx="15438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356260" y="1095920"/>
            <a:ext cx="52127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hết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96672" y="5483684"/>
            <a:ext cx="44620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latin typeface="Times New Roman" panose="02020603050405020304" pitchFamily="18" charset="0"/>
                <a:cs typeface="Times New Roman" pitchFamily="18" charset="0"/>
              </a:rPr>
              <a:t>Vậy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(x</a:t>
            </a:r>
            <a:r>
              <a:rPr lang="en-US" sz="20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x</a:t>
            </a:r>
            <a:r>
              <a:rPr lang="en-US" sz="20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-7x +3) : (x – 3) = x</a:t>
            </a:r>
            <a:r>
              <a:rPr lang="en-US" sz="20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+2x - 1</a:t>
            </a:r>
          </a:p>
          <a:p>
            <a:r>
              <a:rPr lang="en-US" sz="2000" dirty="0"/>
              <a:t> 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931724" y="1190920"/>
            <a:ext cx="4091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latin typeface="Times New Roman" pitchFamily="18" charset="0"/>
                <a:cs typeface="Times New Roman" pitchFamily="18" charset="0"/>
              </a:rPr>
              <a:t>2. Phép chia có dư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866410" y="4297020"/>
            <a:ext cx="61692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Vậy</a:t>
            </a:r>
            <a:r>
              <a:rPr lang="en-US" dirty="0"/>
              <a:t> 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5x</a:t>
            </a:r>
            <a:r>
              <a:rPr lang="en-US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3x</a:t>
            </a:r>
            <a:r>
              <a:rPr lang="en-US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+ 7  =  ( x</a:t>
            </a:r>
            <a:r>
              <a:rPr lang="en-US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+1) .   (5x – 3)   - 5x  + 10</a:t>
            </a:r>
          </a:p>
          <a:p>
            <a:r>
              <a:rPr lang="en-US" dirty="0"/>
              <a:t> </a:t>
            </a:r>
          </a:p>
        </p:txBody>
      </p:sp>
      <p:grpSp>
        <p:nvGrpSpPr>
          <p:cNvPr id="36" name="Group 30"/>
          <p:cNvGrpSpPr>
            <a:grpSpLocks/>
          </p:cNvGrpSpPr>
          <p:nvPr/>
        </p:nvGrpSpPr>
        <p:grpSpPr bwMode="auto">
          <a:xfrm>
            <a:off x="6365638" y="4566340"/>
            <a:ext cx="1387887" cy="545754"/>
            <a:chOff x="851" y="3163"/>
            <a:chExt cx="833" cy="375"/>
          </a:xfrm>
        </p:grpSpPr>
        <p:sp>
          <p:nvSpPr>
            <p:cNvPr id="38" name="AutoShape 31"/>
            <p:cNvSpPr>
              <a:spLocks/>
            </p:cNvSpPr>
            <p:nvPr/>
          </p:nvSpPr>
          <p:spPr bwMode="auto">
            <a:xfrm rot="16200000">
              <a:off x="1239" y="2845"/>
              <a:ext cx="81" cy="718"/>
            </a:xfrm>
            <a:prstGeom prst="leftBrace">
              <a:avLst>
                <a:gd name="adj1" fmla="val 70604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eaVert"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sz="1600"/>
            </a:p>
          </p:txBody>
        </p:sp>
        <p:sp>
          <p:nvSpPr>
            <p:cNvPr id="39" name="Text Box 32"/>
            <p:cNvSpPr txBox="1">
              <a:spLocks noChangeArrowheads="1"/>
            </p:cNvSpPr>
            <p:nvPr/>
          </p:nvSpPr>
          <p:spPr bwMode="auto">
            <a:xfrm>
              <a:off x="851" y="3200"/>
              <a:ext cx="833" cy="3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Đa</a:t>
              </a:r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thức</a:t>
              </a:r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bị</a:t>
              </a:r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chia</a:t>
              </a:r>
            </a:p>
            <a:p>
              <a:pPr algn="ctr" eaLnBrk="1" hangingPunct="1"/>
              <a:r>
                <a:rPr lang="en-US" sz="16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( A </a:t>
              </a:r>
              <a:r>
                <a:rPr lang="en-US" sz="1600" dirty="0">
                  <a:solidFill>
                    <a:srgbClr val="FF0000"/>
                  </a:solidFill>
                  <a:latin typeface=".VnArial" panose="020B7200000000000000" pitchFamily="34" charset="0"/>
                </a:rPr>
                <a:t>)</a:t>
              </a:r>
            </a:p>
          </p:txBody>
        </p:sp>
      </p:grpSp>
      <p:grpSp>
        <p:nvGrpSpPr>
          <p:cNvPr id="40" name="Group 30"/>
          <p:cNvGrpSpPr>
            <a:grpSpLocks/>
          </p:cNvGrpSpPr>
          <p:nvPr/>
        </p:nvGrpSpPr>
        <p:grpSpPr bwMode="auto">
          <a:xfrm>
            <a:off x="7916120" y="4567067"/>
            <a:ext cx="717660" cy="586505"/>
            <a:chOff x="928" y="3164"/>
            <a:chExt cx="959" cy="403"/>
          </a:xfrm>
        </p:grpSpPr>
        <p:sp>
          <p:nvSpPr>
            <p:cNvPr id="41" name="AutoShape 31"/>
            <p:cNvSpPr>
              <a:spLocks/>
            </p:cNvSpPr>
            <p:nvPr/>
          </p:nvSpPr>
          <p:spPr bwMode="auto">
            <a:xfrm rot="16200000">
              <a:off x="1347" y="2745"/>
              <a:ext cx="122" cy="959"/>
            </a:xfrm>
            <a:prstGeom prst="leftBrace">
              <a:avLst>
                <a:gd name="adj1" fmla="val 70604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eaVert"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sz="1600"/>
            </a:p>
          </p:txBody>
        </p:sp>
        <p:sp>
          <p:nvSpPr>
            <p:cNvPr id="42" name="Text Box 32"/>
            <p:cNvSpPr txBox="1">
              <a:spLocks noChangeArrowheads="1"/>
            </p:cNvSpPr>
            <p:nvPr/>
          </p:nvSpPr>
          <p:spPr bwMode="auto">
            <a:xfrm>
              <a:off x="956" y="3250"/>
              <a:ext cx="833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ĐT chia</a:t>
              </a:r>
            </a:p>
            <a:p>
              <a:pPr algn="ctr" eaLnBrk="1" hangingPunct="1"/>
              <a:r>
                <a:rPr lang="en-US" sz="16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( B </a:t>
              </a:r>
              <a:r>
                <a:rPr lang="en-US" sz="1600" dirty="0">
                  <a:solidFill>
                    <a:srgbClr val="FF0000"/>
                  </a:solidFill>
                  <a:latin typeface=".VnArial" panose="020B7200000000000000" pitchFamily="34" charset="0"/>
                </a:rPr>
                <a:t>)</a:t>
              </a:r>
            </a:p>
          </p:txBody>
        </p:sp>
      </p:grpSp>
      <p:grpSp>
        <p:nvGrpSpPr>
          <p:cNvPr id="43" name="Group 30"/>
          <p:cNvGrpSpPr>
            <a:grpSpLocks/>
          </p:cNvGrpSpPr>
          <p:nvPr/>
        </p:nvGrpSpPr>
        <p:grpSpPr bwMode="auto">
          <a:xfrm>
            <a:off x="8881490" y="4595753"/>
            <a:ext cx="999062" cy="608334"/>
            <a:chOff x="833" y="3164"/>
            <a:chExt cx="1292" cy="418"/>
          </a:xfrm>
        </p:grpSpPr>
        <p:sp>
          <p:nvSpPr>
            <p:cNvPr id="44" name="AutoShape 31"/>
            <p:cNvSpPr>
              <a:spLocks/>
            </p:cNvSpPr>
            <p:nvPr/>
          </p:nvSpPr>
          <p:spPr bwMode="auto">
            <a:xfrm rot="16200000">
              <a:off x="1347" y="2745"/>
              <a:ext cx="122" cy="959"/>
            </a:xfrm>
            <a:prstGeom prst="leftBrace">
              <a:avLst>
                <a:gd name="adj1" fmla="val 70604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eaVert"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sz="1600"/>
            </a:p>
          </p:txBody>
        </p:sp>
        <p:sp>
          <p:nvSpPr>
            <p:cNvPr id="45" name="Text Box 32"/>
            <p:cNvSpPr txBox="1">
              <a:spLocks noChangeArrowheads="1"/>
            </p:cNvSpPr>
            <p:nvPr/>
          </p:nvSpPr>
          <p:spPr bwMode="auto">
            <a:xfrm>
              <a:off x="833" y="3244"/>
              <a:ext cx="1292" cy="3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Đt</a:t>
              </a:r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thương</a:t>
              </a:r>
              <a:endParaRPr lang="en-US" sz="1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eaLnBrk="1" hangingPunct="1"/>
              <a:r>
                <a:rPr lang="en-US" sz="16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( Q </a:t>
              </a:r>
              <a:r>
                <a:rPr lang="en-US" sz="1600" dirty="0">
                  <a:solidFill>
                    <a:srgbClr val="FF0000"/>
                  </a:solidFill>
                  <a:latin typeface=".VnArial" panose="020B7200000000000000" pitchFamily="34" charset="0"/>
                </a:rPr>
                <a:t>)</a:t>
              </a:r>
            </a:p>
          </p:txBody>
        </p:sp>
      </p:grpSp>
      <p:grpSp>
        <p:nvGrpSpPr>
          <p:cNvPr id="46" name="Group 30"/>
          <p:cNvGrpSpPr>
            <a:grpSpLocks/>
          </p:cNvGrpSpPr>
          <p:nvPr/>
        </p:nvGrpSpPr>
        <p:grpSpPr bwMode="auto">
          <a:xfrm>
            <a:off x="9837191" y="4585149"/>
            <a:ext cx="1182470" cy="618523"/>
            <a:chOff x="323" y="3147"/>
            <a:chExt cx="1158" cy="425"/>
          </a:xfrm>
        </p:grpSpPr>
        <p:sp>
          <p:nvSpPr>
            <p:cNvPr id="47" name="AutoShape 31"/>
            <p:cNvSpPr>
              <a:spLocks/>
            </p:cNvSpPr>
            <p:nvPr/>
          </p:nvSpPr>
          <p:spPr bwMode="auto">
            <a:xfrm rot="16200000">
              <a:off x="759" y="2728"/>
              <a:ext cx="122" cy="959"/>
            </a:xfrm>
            <a:prstGeom prst="leftBrace">
              <a:avLst>
                <a:gd name="adj1" fmla="val 70604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eaVert"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sz="1600"/>
            </a:p>
          </p:txBody>
        </p:sp>
        <p:sp>
          <p:nvSpPr>
            <p:cNvPr id="48" name="Text Box 32"/>
            <p:cNvSpPr txBox="1">
              <a:spLocks noChangeArrowheads="1"/>
            </p:cNvSpPr>
            <p:nvPr/>
          </p:nvSpPr>
          <p:spPr bwMode="auto">
            <a:xfrm>
              <a:off x="323" y="3234"/>
              <a:ext cx="1158" cy="3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Đa</a:t>
              </a:r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thức</a:t>
              </a:r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dư</a:t>
              </a:r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  <a:p>
              <a:pPr algn="ctr" eaLnBrk="1" hangingPunct="1"/>
              <a:r>
                <a:rPr lang="en-US" sz="16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( R </a:t>
              </a:r>
              <a:r>
                <a:rPr lang="en-US" sz="1600" dirty="0">
                  <a:solidFill>
                    <a:srgbClr val="FF0000"/>
                  </a:solidFill>
                  <a:latin typeface=".VnArial" panose="020B7200000000000000" pitchFamily="34" charset="0"/>
                </a:rPr>
                <a:t>)</a:t>
              </a:r>
            </a:p>
          </p:txBody>
        </p:sp>
      </p:grpSp>
      <p:sp>
        <p:nvSpPr>
          <p:cNvPr id="49" name="Text Box 84"/>
          <p:cNvSpPr txBox="1">
            <a:spLocks noChangeArrowheads="1"/>
          </p:cNvSpPr>
          <p:nvPr/>
        </p:nvSpPr>
        <p:spPr bwMode="auto">
          <a:xfrm>
            <a:off x="5229379" y="5320828"/>
            <a:ext cx="7304221" cy="1323439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20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</a:t>
            </a:r>
            <a:r>
              <a:rPr lang="en-US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tùy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 A, B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dirty="0"/>
              <a:t>B </a:t>
            </a:r>
            <a:r>
              <a:rPr lang="en-US" altLang="en-US" sz="2000" b="1" dirty="0">
                <a:solidFill>
                  <a:srgbClr val="0070C0"/>
                </a:solidFill>
                <a:sym typeface="Symbol" panose="05050102010706020507" pitchFamily="18" charset="2"/>
              </a:rPr>
              <a:t></a:t>
            </a:r>
            <a:r>
              <a:rPr lang="en-US" altLang="en-US" sz="2000" dirty="0">
                <a:solidFill>
                  <a:srgbClr val="FFFF99"/>
                </a:solidFill>
                <a:sym typeface="Symbol" panose="05050102010706020507" pitchFamily="18" charset="2"/>
              </a:rPr>
              <a:t> </a:t>
            </a:r>
            <a:r>
              <a:rPr lang="en-US" sz="2000" dirty="0"/>
              <a:t>0),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tồn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duy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cặp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Q, R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= B.Q + R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+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Bậc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bậc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=&gt; R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+ R = 0 =&gt;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47949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7" grpId="0"/>
      <p:bldP spid="19" grpId="0"/>
      <p:bldP spid="20" grpId="0"/>
      <p:bldP spid="21" grpId="0"/>
      <p:bldP spid="22" grpId="0"/>
      <p:bldP spid="4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2" descr="Cover">
            <a:extLst>
              <a:ext uri="{FF2B5EF4-FFF2-40B4-BE49-F238E27FC236}">
                <a16:creationId xmlns:a16="http://schemas.microsoft.com/office/drawing/2014/main" id="{5D773D5B-67C6-6988-22B2-A141F5E8C3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053" y="1828535"/>
            <a:ext cx="7848600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3" name="Picture 3" descr="Cover">
            <a:extLst>
              <a:ext uri="{FF2B5EF4-FFF2-40B4-BE49-F238E27FC236}">
                <a16:creationId xmlns:a16="http://schemas.microsoft.com/office/drawing/2014/main" id="{0DDC3980-45B0-2992-BDBF-6FA9F92323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335593">
            <a:off x="1914578" y="3121554"/>
            <a:ext cx="7061200" cy="350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4" name="Picture 4" descr="Cover">
            <a:extLst>
              <a:ext uri="{FF2B5EF4-FFF2-40B4-BE49-F238E27FC236}">
                <a16:creationId xmlns:a16="http://schemas.microsoft.com/office/drawing/2014/main" id="{923B8628-C879-5DDB-25A6-4E19CDC9E3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09638">
            <a:off x="2572949" y="391625"/>
            <a:ext cx="6577013" cy="427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0" name="Text Box 92">
            <a:extLst>
              <a:ext uri="{FF2B5EF4-FFF2-40B4-BE49-F238E27FC236}">
                <a16:creationId xmlns:a16="http://schemas.microsoft.com/office/drawing/2014/main" id="{D1C7C10A-F10E-70C5-20CC-E23B7A4DC1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2950" y="69850"/>
            <a:ext cx="280988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vi-VN" altLang="en-US" sz="1000" b="1">
              <a:solidFill>
                <a:srgbClr val="FF3300"/>
              </a:solidFill>
            </a:endParaRPr>
          </a:p>
        </p:txBody>
      </p:sp>
      <p:pic>
        <p:nvPicPr>
          <p:cNvPr id="2" name="Picture 4" descr="Cover">
            <a:extLst>
              <a:ext uri="{FF2B5EF4-FFF2-40B4-BE49-F238E27FC236}">
                <a16:creationId xmlns:a16="http://schemas.microsoft.com/office/drawing/2014/main" id="{2E092C52-5722-550D-89ED-FA87854A7C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03" y="2961506"/>
            <a:ext cx="2584450" cy="1719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D181B48-3CC1-73CD-A27C-9EDE35DE107C}"/>
              </a:ext>
            </a:extLst>
          </p:cNvPr>
          <p:cNvSpPr txBox="1"/>
          <p:nvPr/>
        </p:nvSpPr>
        <p:spPr>
          <a:xfrm>
            <a:off x="1408763" y="2730673"/>
            <a:ext cx="13123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LƯU Ý:</a:t>
            </a:r>
          </a:p>
        </p:txBody>
      </p:sp>
    </p:spTree>
    <p:extLst>
      <p:ext uri="{BB962C8B-B14F-4D97-AF65-F5344CB8AC3E}">
        <p14:creationId xmlns:p14="http://schemas.microsoft.com/office/powerpoint/2010/main" val="3617082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5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5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5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13">
            <a:extLst>
              <a:ext uri="{FF2B5EF4-FFF2-40B4-BE49-F238E27FC236}">
                <a16:creationId xmlns:a16="http://schemas.microsoft.com/office/drawing/2014/main" id="{6A550F86-9216-4808-B4DD-D82A93069E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5166" y="327232"/>
            <a:ext cx="914400" cy="646113"/>
          </a:xfrm>
          <a:prstGeom prst="rect">
            <a:avLst/>
          </a:prstGeom>
          <a:solidFill>
            <a:srgbClr val="FFFF00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DA1FD"/>
            </a:extrusionClr>
            <a:contourClr>
              <a:srgbClr val="FDA1FD"/>
            </a:contourClr>
          </a:sp3d>
        </p:spPr>
        <p:txBody>
          <a:bodyPr>
            <a:spAutoFit/>
            <a:flatTx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600" dirty="0">
                <a:solidFill>
                  <a:schemeClr val="bg1"/>
                </a:solidFill>
                <a:latin typeface=".VnCentury Schoolbook" panose="020B7200000000000000" pitchFamily="34" charset="0"/>
                <a:sym typeface="Wingdings" panose="05000000000000000000" pitchFamily="2" charset="2"/>
              </a:rPr>
              <a:t>?</a:t>
            </a:r>
          </a:p>
        </p:txBody>
      </p:sp>
      <p:sp>
        <p:nvSpPr>
          <p:cNvPr id="26" name="Line 6">
            <a:extLst>
              <a:ext uri="{FF2B5EF4-FFF2-40B4-BE49-F238E27FC236}">
                <a16:creationId xmlns:a16="http://schemas.microsoft.com/office/drawing/2014/main" id="{5397364E-DC9B-4806-A321-93064C408D7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728684" y="1706864"/>
            <a:ext cx="19485" cy="4053856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702365" y="2386940"/>
            <a:ext cx="4866611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anose="02020603050405020304" pitchFamily="18" charset="0"/>
              </a:rPr>
              <a:t>x</a:t>
            </a:r>
            <a:r>
              <a:rPr 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   x</a:t>
            </a:r>
            <a:r>
              <a:rPr 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 7x +3        x – 3</a:t>
            </a: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3x</a:t>
            </a:r>
            <a:r>
              <a:rPr 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                            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+2x -1</a:t>
            </a:r>
            <a:r>
              <a:rPr 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     2x</a:t>
            </a:r>
            <a:r>
              <a:rPr lang="en-US" sz="2800" b="1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– 7x + 3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     2x</a:t>
            </a:r>
            <a:r>
              <a:rPr lang="en-US" sz="2800" b="1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– 6x 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            -  x + 3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            -  x + 3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                     0</a:t>
            </a:r>
          </a:p>
        </p:txBody>
      </p:sp>
      <p:cxnSp>
        <p:nvCxnSpPr>
          <p:cNvPr id="54" name="Straight Connector 53"/>
          <p:cNvCxnSpPr/>
          <p:nvPr/>
        </p:nvCxnSpPr>
        <p:spPr>
          <a:xfrm>
            <a:off x="3455686" y="2398815"/>
            <a:ext cx="0" cy="17131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3479436" y="2827525"/>
            <a:ext cx="12706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860188" y="3239298"/>
            <a:ext cx="227548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1947560" y="4990683"/>
            <a:ext cx="112812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1282546" y="4111947"/>
            <a:ext cx="182876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6041801" y="2333767"/>
            <a:ext cx="564077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anose="02020603050405020304" pitchFamily="18" charset="0"/>
              </a:rPr>
              <a:t>5x</a:t>
            </a:r>
            <a:r>
              <a:rPr lang="en-US" sz="24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3x</a:t>
            </a:r>
            <a:r>
              <a:rPr lang="en-US" sz="24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+7         x</a:t>
            </a:r>
            <a:r>
              <a:rPr lang="en-US" sz="24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+1</a:t>
            </a:r>
          </a:p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5x</a:t>
            </a:r>
            <a:r>
              <a:rPr lang="en-US" sz="24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+  5x</a:t>
            </a:r>
            <a:r>
              <a:rPr lang="en-US" sz="24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5x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- 3</a:t>
            </a:r>
            <a:endParaRPr lang="en-US" sz="2400" b="1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     – 3x</a:t>
            </a:r>
            <a:r>
              <a:rPr lang="en-US" sz="2400" b="1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  -  5x + 7</a:t>
            </a: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    – 3x</a:t>
            </a:r>
            <a:r>
              <a:rPr lang="en-US" sz="2400" b="1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            – 3</a:t>
            </a: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                - 5x + 10</a:t>
            </a:r>
          </a:p>
        </p:txBody>
      </p:sp>
      <p:cxnSp>
        <p:nvCxnSpPr>
          <p:cNvPr id="69" name="Straight Connector 68"/>
          <p:cNvCxnSpPr/>
          <p:nvPr/>
        </p:nvCxnSpPr>
        <p:spPr>
          <a:xfrm>
            <a:off x="8823347" y="2500356"/>
            <a:ext cx="0" cy="123343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8823347" y="2791897"/>
            <a:ext cx="10569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5997039" y="3152021"/>
            <a:ext cx="269569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353299" y="3862556"/>
            <a:ext cx="233943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524240" y="2875025"/>
            <a:ext cx="1578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116285" y="3733792"/>
            <a:ext cx="17813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689179" y="4595751"/>
            <a:ext cx="21088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866410" y="2791897"/>
            <a:ext cx="13062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198919" y="3548048"/>
            <a:ext cx="15438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96672" y="5483684"/>
            <a:ext cx="46729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latin typeface="Times New Roman" panose="02020603050405020304" pitchFamily="18" charset="0"/>
                <a:cs typeface="Times New Roman" pitchFamily="18" charset="0"/>
              </a:rPr>
              <a:t>Vậy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(x</a:t>
            </a:r>
            <a:r>
              <a:rPr lang="en-US" sz="20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x</a:t>
            </a:r>
            <a:r>
              <a:rPr lang="en-US" sz="20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-7x +3) : (x – 3) = x</a:t>
            </a:r>
            <a:r>
              <a:rPr lang="en-US" sz="20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+ 2x -1</a:t>
            </a:r>
          </a:p>
          <a:p>
            <a:r>
              <a:rPr lang="en-US" sz="2000" dirty="0"/>
              <a:t> 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866410" y="4297020"/>
            <a:ext cx="61692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Vậy</a:t>
            </a:r>
            <a:r>
              <a:rPr lang="en-US" dirty="0"/>
              <a:t> 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5x</a:t>
            </a:r>
            <a:r>
              <a:rPr lang="en-US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3x</a:t>
            </a:r>
            <a:r>
              <a:rPr lang="en-US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+ 7  =  ( x</a:t>
            </a:r>
            <a:r>
              <a:rPr lang="en-US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+1) .    (5x – 3)   - 5x  + 10</a:t>
            </a:r>
          </a:p>
          <a:p>
            <a:r>
              <a:rPr lang="en-US" dirty="0"/>
              <a:t> </a:t>
            </a:r>
          </a:p>
        </p:txBody>
      </p:sp>
      <p:grpSp>
        <p:nvGrpSpPr>
          <p:cNvPr id="36" name="Group 30"/>
          <p:cNvGrpSpPr>
            <a:grpSpLocks/>
          </p:cNvGrpSpPr>
          <p:nvPr/>
        </p:nvGrpSpPr>
        <p:grpSpPr bwMode="auto">
          <a:xfrm>
            <a:off x="6365638" y="4566340"/>
            <a:ext cx="1387887" cy="545754"/>
            <a:chOff x="851" y="3163"/>
            <a:chExt cx="833" cy="375"/>
          </a:xfrm>
        </p:grpSpPr>
        <p:sp>
          <p:nvSpPr>
            <p:cNvPr id="38" name="AutoShape 31"/>
            <p:cNvSpPr>
              <a:spLocks/>
            </p:cNvSpPr>
            <p:nvPr/>
          </p:nvSpPr>
          <p:spPr bwMode="auto">
            <a:xfrm rot="16200000">
              <a:off x="1239" y="2845"/>
              <a:ext cx="81" cy="718"/>
            </a:xfrm>
            <a:prstGeom prst="leftBrace">
              <a:avLst>
                <a:gd name="adj1" fmla="val 70604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eaVert"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sz="1600"/>
            </a:p>
          </p:txBody>
        </p:sp>
        <p:sp>
          <p:nvSpPr>
            <p:cNvPr id="39" name="Text Box 32"/>
            <p:cNvSpPr txBox="1">
              <a:spLocks noChangeArrowheads="1"/>
            </p:cNvSpPr>
            <p:nvPr/>
          </p:nvSpPr>
          <p:spPr bwMode="auto">
            <a:xfrm>
              <a:off x="851" y="3200"/>
              <a:ext cx="833" cy="3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Đa</a:t>
              </a:r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thức</a:t>
              </a:r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bị</a:t>
              </a:r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chia</a:t>
              </a:r>
            </a:p>
            <a:p>
              <a:pPr algn="ctr" eaLnBrk="1" hangingPunct="1"/>
              <a:r>
                <a:rPr lang="en-US" sz="16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( A </a:t>
              </a:r>
              <a:r>
                <a:rPr lang="en-US" sz="1600" dirty="0">
                  <a:solidFill>
                    <a:srgbClr val="FF0000"/>
                  </a:solidFill>
                  <a:latin typeface=".VnArial" panose="020B7200000000000000" pitchFamily="34" charset="0"/>
                </a:rPr>
                <a:t>)</a:t>
              </a:r>
            </a:p>
          </p:txBody>
        </p:sp>
      </p:grpSp>
      <p:grpSp>
        <p:nvGrpSpPr>
          <p:cNvPr id="40" name="Group 30"/>
          <p:cNvGrpSpPr>
            <a:grpSpLocks/>
          </p:cNvGrpSpPr>
          <p:nvPr/>
        </p:nvGrpSpPr>
        <p:grpSpPr bwMode="auto">
          <a:xfrm>
            <a:off x="7916120" y="4567067"/>
            <a:ext cx="717660" cy="586505"/>
            <a:chOff x="928" y="3164"/>
            <a:chExt cx="959" cy="403"/>
          </a:xfrm>
        </p:grpSpPr>
        <p:sp>
          <p:nvSpPr>
            <p:cNvPr id="41" name="AutoShape 31"/>
            <p:cNvSpPr>
              <a:spLocks/>
            </p:cNvSpPr>
            <p:nvPr/>
          </p:nvSpPr>
          <p:spPr bwMode="auto">
            <a:xfrm rot="16200000">
              <a:off x="1347" y="2745"/>
              <a:ext cx="122" cy="959"/>
            </a:xfrm>
            <a:prstGeom prst="leftBrace">
              <a:avLst>
                <a:gd name="adj1" fmla="val 70604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eaVert"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sz="1600"/>
            </a:p>
          </p:txBody>
        </p:sp>
        <p:sp>
          <p:nvSpPr>
            <p:cNvPr id="42" name="Text Box 32"/>
            <p:cNvSpPr txBox="1">
              <a:spLocks noChangeArrowheads="1"/>
            </p:cNvSpPr>
            <p:nvPr/>
          </p:nvSpPr>
          <p:spPr bwMode="auto">
            <a:xfrm>
              <a:off x="956" y="3250"/>
              <a:ext cx="833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ĐT chia</a:t>
              </a:r>
            </a:p>
            <a:p>
              <a:pPr algn="ctr" eaLnBrk="1" hangingPunct="1"/>
              <a:r>
                <a:rPr lang="en-US" sz="16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( B </a:t>
              </a:r>
              <a:r>
                <a:rPr lang="en-US" sz="1600" dirty="0">
                  <a:solidFill>
                    <a:srgbClr val="FF0000"/>
                  </a:solidFill>
                  <a:latin typeface=".VnArial" panose="020B7200000000000000" pitchFamily="34" charset="0"/>
                </a:rPr>
                <a:t>)</a:t>
              </a:r>
            </a:p>
          </p:txBody>
        </p:sp>
      </p:grpSp>
      <p:grpSp>
        <p:nvGrpSpPr>
          <p:cNvPr id="43" name="Group 30"/>
          <p:cNvGrpSpPr>
            <a:grpSpLocks/>
          </p:cNvGrpSpPr>
          <p:nvPr/>
        </p:nvGrpSpPr>
        <p:grpSpPr bwMode="auto">
          <a:xfrm>
            <a:off x="8881490" y="4595753"/>
            <a:ext cx="999062" cy="608334"/>
            <a:chOff x="833" y="3164"/>
            <a:chExt cx="1292" cy="418"/>
          </a:xfrm>
        </p:grpSpPr>
        <p:sp>
          <p:nvSpPr>
            <p:cNvPr id="44" name="AutoShape 31"/>
            <p:cNvSpPr>
              <a:spLocks/>
            </p:cNvSpPr>
            <p:nvPr/>
          </p:nvSpPr>
          <p:spPr bwMode="auto">
            <a:xfrm rot="16200000">
              <a:off x="1347" y="2745"/>
              <a:ext cx="122" cy="959"/>
            </a:xfrm>
            <a:prstGeom prst="leftBrace">
              <a:avLst>
                <a:gd name="adj1" fmla="val 70604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eaVert"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sz="1600"/>
            </a:p>
          </p:txBody>
        </p:sp>
        <p:sp>
          <p:nvSpPr>
            <p:cNvPr id="45" name="Text Box 32"/>
            <p:cNvSpPr txBox="1">
              <a:spLocks noChangeArrowheads="1"/>
            </p:cNvSpPr>
            <p:nvPr/>
          </p:nvSpPr>
          <p:spPr bwMode="auto">
            <a:xfrm>
              <a:off x="833" y="3244"/>
              <a:ext cx="1292" cy="3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Đt</a:t>
              </a:r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thương</a:t>
              </a:r>
              <a:endParaRPr lang="en-US" sz="1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eaLnBrk="1" hangingPunct="1"/>
              <a:r>
                <a:rPr lang="en-US" sz="16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( Q </a:t>
              </a:r>
              <a:r>
                <a:rPr lang="en-US" sz="1600" dirty="0">
                  <a:solidFill>
                    <a:srgbClr val="FF0000"/>
                  </a:solidFill>
                  <a:latin typeface=".VnArial" panose="020B7200000000000000" pitchFamily="34" charset="0"/>
                </a:rPr>
                <a:t>)</a:t>
              </a:r>
            </a:p>
          </p:txBody>
        </p:sp>
      </p:grpSp>
      <p:grpSp>
        <p:nvGrpSpPr>
          <p:cNvPr id="46" name="Group 30"/>
          <p:cNvGrpSpPr>
            <a:grpSpLocks/>
          </p:cNvGrpSpPr>
          <p:nvPr/>
        </p:nvGrpSpPr>
        <p:grpSpPr bwMode="auto">
          <a:xfrm>
            <a:off x="9874515" y="4585149"/>
            <a:ext cx="1182470" cy="618523"/>
            <a:chOff x="323" y="3147"/>
            <a:chExt cx="1158" cy="425"/>
          </a:xfrm>
        </p:grpSpPr>
        <p:sp>
          <p:nvSpPr>
            <p:cNvPr id="47" name="AutoShape 31"/>
            <p:cNvSpPr>
              <a:spLocks/>
            </p:cNvSpPr>
            <p:nvPr/>
          </p:nvSpPr>
          <p:spPr bwMode="auto">
            <a:xfrm rot="16200000">
              <a:off x="759" y="2728"/>
              <a:ext cx="122" cy="959"/>
            </a:xfrm>
            <a:prstGeom prst="leftBrace">
              <a:avLst>
                <a:gd name="adj1" fmla="val 70604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eaVert"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sz="1600"/>
            </a:p>
          </p:txBody>
        </p:sp>
        <p:sp>
          <p:nvSpPr>
            <p:cNvPr id="48" name="Text Box 32"/>
            <p:cNvSpPr txBox="1">
              <a:spLocks noChangeArrowheads="1"/>
            </p:cNvSpPr>
            <p:nvPr/>
          </p:nvSpPr>
          <p:spPr bwMode="auto">
            <a:xfrm>
              <a:off x="323" y="3234"/>
              <a:ext cx="1158" cy="3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Đa</a:t>
              </a:r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thức</a:t>
              </a:r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dư</a:t>
              </a:r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  <a:p>
              <a:pPr algn="ctr" eaLnBrk="1" hangingPunct="1"/>
              <a:r>
                <a:rPr lang="en-US" sz="16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( R </a:t>
              </a:r>
              <a:r>
                <a:rPr lang="en-US" sz="1600" dirty="0">
                  <a:solidFill>
                    <a:srgbClr val="FF0000"/>
                  </a:solidFill>
                  <a:latin typeface=".VnArial" panose="020B7200000000000000" pitchFamily="34" charset="0"/>
                </a:rPr>
                <a:t>)</a:t>
              </a:r>
            </a:p>
          </p:txBody>
        </p: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6D5CE552-FFC0-DCD6-E289-8C300F67E0CA}"/>
              </a:ext>
            </a:extLst>
          </p:cNvPr>
          <p:cNvSpPr/>
          <p:nvPr/>
        </p:nvSpPr>
        <p:spPr>
          <a:xfrm>
            <a:off x="520195" y="1628824"/>
            <a:ext cx="4776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Vd2.   (x</a:t>
            </a:r>
            <a:r>
              <a:rPr lang="en-US" sz="28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x</a:t>
            </a:r>
            <a:r>
              <a:rPr lang="en-US" sz="28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-7x +3) : (x – 3)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920364-B2ED-FE5C-16CB-4731EC26E3AC}"/>
              </a:ext>
            </a:extLst>
          </p:cNvPr>
          <p:cNvSpPr/>
          <p:nvPr/>
        </p:nvSpPr>
        <p:spPr>
          <a:xfrm>
            <a:off x="5677008" y="1714964"/>
            <a:ext cx="45951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Vd3.    (5x</a:t>
            </a:r>
            <a:r>
              <a:rPr lang="en-US" sz="24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3x</a:t>
            </a:r>
            <a:r>
              <a:rPr lang="en-US" sz="24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+7) : ( x</a:t>
            </a:r>
            <a:r>
              <a:rPr lang="en-US" sz="24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+1)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BDFB0A3-A23A-ABF6-29EA-751E7901B9F8}"/>
              </a:ext>
            </a:extLst>
          </p:cNvPr>
          <p:cNvSpPr txBox="1"/>
          <p:nvPr/>
        </p:nvSpPr>
        <p:spPr>
          <a:xfrm>
            <a:off x="356260" y="1095920"/>
            <a:ext cx="52127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hết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38F222E-4233-F1CC-50BA-CC0AA2D0E68F}"/>
              </a:ext>
            </a:extLst>
          </p:cNvPr>
          <p:cNvSpPr txBox="1"/>
          <p:nvPr/>
        </p:nvSpPr>
        <p:spPr>
          <a:xfrm>
            <a:off x="5931724" y="1190920"/>
            <a:ext cx="4091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latin typeface="Times New Roman" pitchFamily="18" charset="0"/>
                <a:cs typeface="Times New Roman" pitchFamily="18" charset="0"/>
              </a:rPr>
              <a:t>2. Phép chia có dư</a:t>
            </a:r>
          </a:p>
        </p:txBody>
      </p:sp>
    </p:spTree>
    <p:extLst>
      <p:ext uri="{BB962C8B-B14F-4D97-AF65-F5344CB8AC3E}">
        <p14:creationId xmlns:p14="http://schemas.microsoft.com/office/powerpoint/2010/main" val="1176837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13">
            <a:extLst>
              <a:ext uri="{FF2B5EF4-FFF2-40B4-BE49-F238E27FC236}">
                <a16:creationId xmlns:a16="http://schemas.microsoft.com/office/drawing/2014/main" id="{6A550F86-9216-4808-B4DD-D82A93069E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5166" y="327232"/>
            <a:ext cx="914400" cy="646113"/>
          </a:xfrm>
          <a:prstGeom prst="rect">
            <a:avLst/>
          </a:prstGeom>
          <a:solidFill>
            <a:srgbClr val="FFFF00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DA1FD"/>
            </a:extrusionClr>
            <a:contourClr>
              <a:srgbClr val="FDA1FD"/>
            </a:contourClr>
          </a:sp3d>
        </p:spPr>
        <p:txBody>
          <a:bodyPr>
            <a:spAutoFit/>
            <a:flatTx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600" dirty="0">
                <a:solidFill>
                  <a:schemeClr val="bg1"/>
                </a:solidFill>
                <a:latin typeface=".VnCentury Schoolbook" panose="020B7200000000000000" pitchFamily="34" charset="0"/>
                <a:sym typeface="Wingdings" panose="05000000000000000000" pitchFamily="2" charset="2"/>
              </a:rPr>
              <a:t>?</a:t>
            </a:r>
          </a:p>
        </p:txBody>
      </p:sp>
      <p:sp>
        <p:nvSpPr>
          <p:cNvPr id="26" name="Line 6">
            <a:extLst>
              <a:ext uri="{FF2B5EF4-FFF2-40B4-BE49-F238E27FC236}">
                <a16:creationId xmlns:a16="http://schemas.microsoft.com/office/drawing/2014/main" id="{5397364E-DC9B-4806-A321-93064C408D7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728684" y="1706864"/>
            <a:ext cx="19485" cy="4053856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9DD5C52-DA83-4B2A-84DE-AC89C13EAA62}"/>
              </a:ext>
            </a:extLst>
          </p:cNvPr>
          <p:cNvSpPr/>
          <p:nvPr/>
        </p:nvSpPr>
        <p:spPr>
          <a:xfrm>
            <a:off x="520195" y="1628824"/>
            <a:ext cx="4776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Vd2.   (x</a:t>
            </a:r>
            <a:r>
              <a:rPr lang="en-US" sz="28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x</a:t>
            </a:r>
            <a:r>
              <a:rPr lang="en-US" sz="28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-7x +3) : (x – 3)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02365" y="2386940"/>
            <a:ext cx="4866611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anose="02020603050405020304" pitchFamily="18" charset="0"/>
              </a:rPr>
              <a:t>x</a:t>
            </a:r>
            <a:r>
              <a:rPr 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   x</a:t>
            </a:r>
            <a:r>
              <a:rPr 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 7x +3        x – 3</a:t>
            </a: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3x</a:t>
            </a:r>
            <a:r>
              <a:rPr 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                            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+2x -1</a:t>
            </a:r>
            <a:r>
              <a:rPr 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     2x</a:t>
            </a:r>
            <a:r>
              <a:rPr lang="en-US" sz="2800" b="1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– 7x + 3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     2x</a:t>
            </a:r>
            <a:r>
              <a:rPr lang="en-US" sz="2800" b="1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– 6x 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            -  x + 3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            -  x + 3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                     0</a:t>
            </a:r>
          </a:p>
        </p:txBody>
      </p:sp>
      <p:cxnSp>
        <p:nvCxnSpPr>
          <p:cNvPr id="54" name="Straight Connector 53"/>
          <p:cNvCxnSpPr/>
          <p:nvPr/>
        </p:nvCxnSpPr>
        <p:spPr>
          <a:xfrm>
            <a:off x="3455686" y="2398815"/>
            <a:ext cx="0" cy="17131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3479436" y="2827525"/>
            <a:ext cx="12706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860188" y="3239298"/>
            <a:ext cx="227548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1947560" y="4990683"/>
            <a:ext cx="112812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1282546" y="4111947"/>
            <a:ext cx="182876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6041801" y="2333767"/>
            <a:ext cx="564077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anose="02020603050405020304" pitchFamily="18" charset="0"/>
              </a:rPr>
              <a:t>5x</a:t>
            </a:r>
            <a:r>
              <a:rPr lang="en-US" sz="24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3x</a:t>
            </a:r>
            <a:r>
              <a:rPr lang="en-US" sz="24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+7         x</a:t>
            </a:r>
            <a:r>
              <a:rPr lang="en-US" sz="24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+1</a:t>
            </a:r>
          </a:p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5x</a:t>
            </a:r>
            <a:r>
              <a:rPr lang="en-US" sz="24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+  5x</a:t>
            </a:r>
            <a:r>
              <a:rPr lang="en-US" sz="24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5x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- 3</a:t>
            </a:r>
            <a:endParaRPr lang="en-US" sz="2400" b="1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     – 3x</a:t>
            </a:r>
            <a:r>
              <a:rPr lang="en-US" sz="2400" b="1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  -  5x + 7</a:t>
            </a: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    – 3x</a:t>
            </a:r>
            <a:r>
              <a:rPr lang="en-US" sz="2400" b="1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            – 3</a:t>
            </a: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                - 5x + 10</a:t>
            </a:r>
          </a:p>
        </p:txBody>
      </p:sp>
      <p:cxnSp>
        <p:nvCxnSpPr>
          <p:cNvPr id="69" name="Straight Connector 68"/>
          <p:cNvCxnSpPr/>
          <p:nvPr/>
        </p:nvCxnSpPr>
        <p:spPr>
          <a:xfrm>
            <a:off x="8823347" y="2500356"/>
            <a:ext cx="0" cy="123343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8823347" y="2791897"/>
            <a:ext cx="10569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5997039" y="3152021"/>
            <a:ext cx="269569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353299" y="3862556"/>
            <a:ext cx="233943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524240" y="2875025"/>
            <a:ext cx="1578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116285" y="3733792"/>
            <a:ext cx="17813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689179" y="4595751"/>
            <a:ext cx="21088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866410" y="2791897"/>
            <a:ext cx="13062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198919" y="3548048"/>
            <a:ext cx="15438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5866410" y="4297020"/>
            <a:ext cx="61692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Vậy</a:t>
            </a:r>
            <a:r>
              <a:rPr lang="en-US" dirty="0"/>
              <a:t> 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5x</a:t>
            </a:r>
            <a:r>
              <a:rPr lang="en-US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3x</a:t>
            </a:r>
            <a:r>
              <a:rPr lang="en-US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+ 7  =  ( x</a:t>
            </a:r>
            <a:r>
              <a:rPr lang="en-US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+1) .    (5x – 3)   - 5x  + 10</a:t>
            </a:r>
          </a:p>
          <a:p>
            <a:r>
              <a:rPr lang="en-US" dirty="0"/>
              <a:t> </a:t>
            </a:r>
          </a:p>
        </p:txBody>
      </p:sp>
      <p:grpSp>
        <p:nvGrpSpPr>
          <p:cNvPr id="36" name="Group 30"/>
          <p:cNvGrpSpPr>
            <a:grpSpLocks/>
          </p:cNvGrpSpPr>
          <p:nvPr/>
        </p:nvGrpSpPr>
        <p:grpSpPr bwMode="auto">
          <a:xfrm>
            <a:off x="6365638" y="4566340"/>
            <a:ext cx="1387887" cy="545754"/>
            <a:chOff x="851" y="3163"/>
            <a:chExt cx="833" cy="375"/>
          </a:xfrm>
        </p:grpSpPr>
        <p:sp>
          <p:nvSpPr>
            <p:cNvPr id="38" name="AutoShape 31"/>
            <p:cNvSpPr>
              <a:spLocks/>
            </p:cNvSpPr>
            <p:nvPr/>
          </p:nvSpPr>
          <p:spPr bwMode="auto">
            <a:xfrm rot="16200000">
              <a:off x="1239" y="2845"/>
              <a:ext cx="81" cy="718"/>
            </a:xfrm>
            <a:prstGeom prst="leftBrace">
              <a:avLst>
                <a:gd name="adj1" fmla="val 70604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eaVert"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sz="1600"/>
            </a:p>
          </p:txBody>
        </p:sp>
        <p:sp>
          <p:nvSpPr>
            <p:cNvPr id="39" name="Text Box 32"/>
            <p:cNvSpPr txBox="1">
              <a:spLocks noChangeArrowheads="1"/>
            </p:cNvSpPr>
            <p:nvPr/>
          </p:nvSpPr>
          <p:spPr bwMode="auto">
            <a:xfrm>
              <a:off x="851" y="3200"/>
              <a:ext cx="833" cy="3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Đa</a:t>
              </a:r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thức</a:t>
              </a:r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bị</a:t>
              </a:r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chia</a:t>
              </a:r>
            </a:p>
            <a:p>
              <a:pPr algn="ctr" eaLnBrk="1" hangingPunct="1"/>
              <a:r>
                <a:rPr lang="en-US" sz="16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( A </a:t>
              </a:r>
              <a:r>
                <a:rPr lang="en-US" sz="1600" dirty="0">
                  <a:solidFill>
                    <a:srgbClr val="FF0000"/>
                  </a:solidFill>
                  <a:latin typeface=".VnArial" panose="020B7200000000000000" pitchFamily="34" charset="0"/>
                </a:rPr>
                <a:t>)</a:t>
              </a:r>
            </a:p>
          </p:txBody>
        </p:sp>
      </p:grpSp>
      <p:grpSp>
        <p:nvGrpSpPr>
          <p:cNvPr id="40" name="Group 30"/>
          <p:cNvGrpSpPr>
            <a:grpSpLocks/>
          </p:cNvGrpSpPr>
          <p:nvPr/>
        </p:nvGrpSpPr>
        <p:grpSpPr bwMode="auto">
          <a:xfrm>
            <a:off x="7916120" y="4567067"/>
            <a:ext cx="717660" cy="586505"/>
            <a:chOff x="928" y="3164"/>
            <a:chExt cx="959" cy="403"/>
          </a:xfrm>
        </p:grpSpPr>
        <p:sp>
          <p:nvSpPr>
            <p:cNvPr id="41" name="AutoShape 31"/>
            <p:cNvSpPr>
              <a:spLocks/>
            </p:cNvSpPr>
            <p:nvPr/>
          </p:nvSpPr>
          <p:spPr bwMode="auto">
            <a:xfrm rot="16200000">
              <a:off x="1347" y="2745"/>
              <a:ext cx="122" cy="959"/>
            </a:xfrm>
            <a:prstGeom prst="leftBrace">
              <a:avLst>
                <a:gd name="adj1" fmla="val 70604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eaVert"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sz="1600"/>
            </a:p>
          </p:txBody>
        </p:sp>
        <p:sp>
          <p:nvSpPr>
            <p:cNvPr id="42" name="Text Box 32"/>
            <p:cNvSpPr txBox="1">
              <a:spLocks noChangeArrowheads="1"/>
            </p:cNvSpPr>
            <p:nvPr/>
          </p:nvSpPr>
          <p:spPr bwMode="auto">
            <a:xfrm>
              <a:off x="956" y="3250"/>
              <a:ext cx="833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ĐT chia</a:t>
              </a:r>
            </a:p>
            <a:p>
              <a:pPr algn="ctr" eaLnBrk="1" hangingPunct="1"/>
              <a:r>
                <a:rPr lang="en-US" sz="16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( B </a:t>
              </a:r>
              <a:r>
                <a:rPr lang="en-US" sz="1600" dirty="0">
                  <a:solidFill>
                    <a:srgbClr val="FF0000"/>
                  </a:solidFill>
                  <a:latin typeface=".VnArial" panose="020B7200000000000000" pitchFamily="34" charset="0"/>
                </a:rPr>
                <a:t>)</a:t>
              </a:r>
            </a:p>
          </p:txBody>
        </p:sp>
      </p:grpSp>
      <p:grpSp>
        <p:nvGrpSpPr>
          <p:cNvPr id="43" name="Group 30"/>
          <p:cNvGrpSpPr>
            <a:grpSpLocks/>
          </p:cNvGrpSpPr>
          <p:nvPr/>
        </p:nvGrpSpPr>
        <p:grpSpPr bwMode="auto">
          <a:xfrm>
            <a:off x="8881490" y="4595753"/>
            <a:ext cx="999062" cy="608334"/>
            <a:chOff x="833" y="3164"/>
            <a:chExt cx="1292" cy="418"/>
          </a:xfrm>
        </p:grpSpPr>
        <p:sp>
          <p:nvSpPr>
            <p:cNvPr id="44" name="AutoShape 31"/>
            <p:cNvSpPr>
              <a:spLocks/>
            </p:cNvSpPr>
            <p:nvPr/>
          </p:nvSpPr>
          <p:spPr bwMode="auto">
            <a:xfrm rot="16200000">
              <a:off x="1347" y="2745"/>
              <a:ext cx="122" cy="959"/>
            </a:xfrm>
            <a:prstGeom prst="leftBrace">
              <a:avLst>
                <a:gd name="adj1" fmla="val 70604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eaVert"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sz="1600"/>
            </a:p>
          </p:txBody>
        </p:sp>
        <p:sp>
          <p:nvSpPr>
            <p:cNvPr id="45" name="Text Box 32"/>
            <p:cNvSpPr txBox="1">
              <a:spLocks noChangeArrowheads="1"/>
            </p:cNvSpPr>
            <p:nvPr/>
          </p:nvSpPr>
          <p:spPr bwMode="auto">
            <a:xfrm>
              <a:off x="833" y="3244"/>
              <a:ext cx="1292" cy="3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Đt</a:t>
              </a:r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thương</a:t>
              </a:r>
              <a:endParaRPr lang="en-US" sz="1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eaLnBrk="1" hangingPunct="1"/>
              <a:r>
                <a:rPr lang="en-US" sz="16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( Q </a:t>
              </a:r>
              <a:r>
                <a:rPr lang="en-US" sz="1600" dirty="0">
                  <a:solidFill>
                    <a:srgbClr val="FF0000"/>
                  </a:solidFill>
                  <a:latin typeface=".VnArial" panose="020B7200000000000000" pitchFamily="34" charset="0"/>
                </a:rPr>
                <a:t>)</a:t>
              </a:r>
            </a:p>
          </p:txBody>
        </p:sp>
      </p:grpSp>
      <p:grpSp>
        <p:nvGrpSpPr>
          <p:cNvPr id="46" name="Group 30"/>
          <p:cNvGrpSpPr>
            <a:grpSpLocks/>
          </p:cNvGrpSpPr>
          <p:nvPr/>
        </p:nvGrpSpPr>
        <p:grpSpPr bwMode="auto">
          <a:xfrm>
            <a:off x="9874515" y="4585149"/>
            <a:ext cx="1182470" cy="618523"/>
            <a:chOff x="323" y="3147"/>
            <a:chExt cx="1158" cy="425"/>
          </a:xfrm>
        </p:grpSpPr>
        <p:sp>
          <p:nvSpPr>
            <p:cNvPr id="47" name="AutoShape 31"/>
            <p:cNvSpPr>
              <a:spLocks/>
            </p:cNvSpPr>
            <p:nvPr/>
          </p:nvSpPr>
          <p:spPr bwMode="auto">
            <a:xfrm rot="16200000">
              <a:off x="759" y="2728"/>
              <a:ext cx="122" cy="959"/>
            </a:xfrm>
            <a:prstGeom prst="leftBrace">
              <a:avLst>
                <a:gd name="adj1" fmla="val 70604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eaVert"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sz="1600"/>
            </a:p>
          </p:txBody>
        </p:sp>
        <p:sp>
          <p:nvSpPr>
            <p:cNvPr id="48" name="Text Box 32"/>
            <p:cNvSpPr txBox="1">
              <a:spLocks noChangeArrowheads="1"/>
            </p:cNvSpPr>
            <p:nvPr/>
          </p:nvSpPr>
          <p:spPr bwMode="auto">
            <a:xfrm>
              <a:off x="323" y="3234"/>
              <a:ext cx="1158" cy="3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Đa</a:t>
              </a:r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thức</a:t>
              </a:r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dư</a:t>
              </a:r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  <a:p>
              <a:pPr algn="ctr" eaLnBrk="1" hangingPunct="1"/>
              <a:r>
                <a:rPr lang="en-US" sz="16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( R </a:t>
              </a:r>
              <a:r>
                <a:rPr lang="en-US" sz="1600" dirty="0">
                  <a:solidFill>
                    <a:srgbClr val="FF0000"/>
                  </a:solidFill>
                  <a:latin typeface=".VnArial" panose="020B7200000000000000" pitchFamily="34" charset="0"/>
                </a:rPr>
                <a:t>)</a:t>
              </a: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3255DE02-55C3-E3CE-7E2B-C2CAA9062020}"/>
              </a:ext>
            </a:extLst>
          </p:cNvPr>
          <p:cNvSpPr txBox="1"/>
          <p:nvPr/>
        </p:nvSpPr>
        <p:spPr>
          <a:xfrm>
            <a:off x="383590" y="5507358"/>
            <a:ext cx="422990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2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2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</a:t>
            </a:r>
            <a:r>
              <a:rPr lang="en-US" sz="2200" b="1" baseline="30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sz="2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x</a:t>
            </a:r>
            <a:r>
              <a:rPr lang="en-US" sz="2200" b="1" baseline="30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-7x </a:t>
            </a:r>
            <a:r>
              <a:rPr 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+a</a:t>
            </a:r>
            <a:r>
              <a:rPr lang="en-US" sz="2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2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2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2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 – 3</a:t>
            </a:r>
          </a:p>
          <a:p>
            <a:r>
              <a:rPr lang="en-US" sz="2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FE210FE-557B-1CAE-AB01-AEB606E0A30E}"/>
              </a:ext>
            </a:extLst>
          </p:cNvPr>
          <p:cNvSpPr txBox="1"/>
          <p:nvPr/>
        </p:nvSpPr>
        <p:spPr>
          <a:xfrm>
            <a:off x="356260" y="1095920"/>
            <a:ext cx="52127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hết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3E1C9D5-13F0-8577-C8E5-1077098D6AF5}"/>
              </a:ext>
            </a:extLst>
          </p:cNvPr>
          <p:cNvSpPr txBox="1"/>
          <p:nvPr/>
        </p:nvSpPr>
        <p:spPr>
          <a:xfrm>
            <a:off x="5931724" y="1190920"/>
            <a:ext cx="4091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latin typeface="Times New Roman" pitchFamily="18" charset="0"/>
                <a:cs typeface="Times New Roman" pitchFamily="18" charset="0"/>
              </a:rPr>
              <a:t>2. Phép chia có dư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9C6B7FB-DE49-4E50-2DC5-D7998D3F60B4}"/>
              </a:ext>
            </a:extLst>
          </p:cNvPr>
          <p:cNvSpPr/>
          <p:nvPr/>
        </p:nvSpPr>
        <p:spPr>
          <a:xfrm>
            <a:off x="5677008" y="1714964"/>
            <a:ext cx="45951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Vd3.    (5x</a:t>
            </a:r>
            <a:r>
              <a:rPr lang="en-US" sz="24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3x</a:t>
            </a:r>
            <a:r>
              <a:rPr lang="en-US" sz="24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+7) : ( x</a:t>
            </a:r>
            <a:r>
              <a:rPr lang="en-US" sz="24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+1)</a:t>
            </a:r>
          </a:p>
        </p:txBody>
      </p:sp>
    </p:spTree>
    <p:extLst>
      <p:ext uri="{BB962C8B-B14F-4D97-AF65-F5344CB8AC3E}">
        <p14:creationId xmlns:p14="http://schemas.microsoft.com/office/powerpoint/2010/main" val="2270336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13">
            <a:extLst>
              <a:ext uri="{FF2B5EF4-FFF2-40B4-BE49-F238E27FC236}">
                <a16:creationId xmlns:a16="http://schemas.microsoft.com/office/drawing/2014/main" id="{6A550F86-9216-4808-B4DD-D82A93069E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5166" y="327232"/>
            <a:ext cx="914400" cy="646113"/>
          </a:xfrm>
          <a:prstGeom prst="rect">
            <a:avLst/>
          </a:prstGeom>
          <a:solidFill>
            <a:srgbClr val="FFFF00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DA1FD"/>
            </a:extrusionClr>
            <a:contourClr>
              <a:srgbClr val="FDA1FD"/>
            </a:contourClr>
          </a:sp3d>
        </p:spPr>
        <p:txBody>
          <a:bodyPr>
            <a:spAutoFit/>
            <a:flatTx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600" dirty="0">
                <a:solidFill>
                  <a:schemeClr val="bg1"/>
                </a:solidFill>
                <a:latin typeface=".VnCentury Schoolbook" panose="020B7200000000000000" pitchFamily="34" charset="0"/>
                <a:sym typeface="Wingdings" panose="05000000000000000000" pitchFamily="2" charset="2"/>
              </a:rPr>
              <a:t>?</a:t>
            </a:r>
          </a:p>
        </p:txBody>
      </p:sp>
      <p:sp>
        <p:nvSpPr>
          <p:cNvPr id="26" name="Line 6">
            <a:extLst>
              <a:ext uri="{FF2B5EF4-FFF2-40B4-BE49-F238E27FC236}">
                <a16:creationId xmlns:a16="http://schemas.microsoft.com/office/drawing/2014/main" id="{5397364E-DC9B-4806-A321-93064C408D7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728684" y="1706864"/>
            <a:ext cx="19485" cy="4053856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702365" y="2386940"/>
            <a:ext cx="4866611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anose="02020603050405020304" pitchFamily="18" charset="0"/>
              </a:rPr>
              <a:t>x</a:t>
            </a:r>
            <a:r>
              <a:rPr 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   x</a:t>
            </a:r>
            <a:r>
              <a:rPr 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 7x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x – 3</a:t>
            </a: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3x</a:t>
            </a:r>
            <a:r>
              <a:rPr 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                            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+2x -1</a:t>
            </a:r>
            <a:r>
              <a:rPr 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     2x</a:t>
            </a:r>
            <a:r>
              <a:rPr lang="en-US" sz="2800" b="1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– 7x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a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     2x</a:t>
            </a:r>
            <a:r>
              <a:rPr lang="en-US" sz="2800" b="1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– 6x 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            -  x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a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            -  x + 3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                    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a-3</a:t>
            </a:r>
          </a:p>
        </p:txBody>
      </p:sp>
      <p:cxnSp>
        <p:nvCxnSpPr>
          <p:cNvPr id="54" name="Straight Connector 53"/>
          <p:cNvCxnSpPr/>
          <p:nvPr/>
        </p:nvCxnSpPr>
        <p:spPr>
          <a:xfrm>
            <a:off x="3455686" y="2398815"/>
            <a:ext cx="0" cy="17131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3479436" y="2827525"/>
            <a:ext cx="12706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860188" y="3239298"/>
            <a:ext cx="227548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1947560" y="4990683"/>
            <a:ext cx="112812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1282546" y="4111947"/>
            <a:ext cx="182876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6041801" y="2333767"/>
            <a:ext cx="564077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anose="02020603050405020304" pitchFamily="18" charset="0"/>
              </a:rPr>
              <a:t>5x</a:t>
            </a:r>
            <a:r>
              <a:rPr lang="en-US" sz="24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3x</a:t>
            </a:r>
            <a:r>
              <a:rPr lang="en-US" sz="24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+7         x</a:t>
            </a:r>
            <a:r>
              <a:rPr lang="en-US" sz="24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+1</a:t>
            </a:r>
          </a:p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5x</a:t>
            </a:r>
            <a:r>
              <a:rPr lang="en-US" sz="24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+  5x</a:t>
            </a:r>
            <a:r>
              <a:rPr lang="en-US" sz="24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5x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- 3</a:t>
            </a:r>
            <a:endParaRPr lang="en-US" sz="2400" b="1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     – 3x</a:t>
            </a:r>
            <a:r>
              <a:rPr lang="en-US" sz="2400" b="1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  -  5x + 7</a:t>
            </a: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    – 3x</a:t>
            </a:r>
            <a:r>
              <a:rPr lang="en-US" sz="2400" b="1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            – 3</a:t>
            </a: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                - 5x + 10</a:t>
            </a:r>
          </a:p>
        </p:txBody>
      </p:sp>
      <p:cxnSp>
        <p:nvCxnSpPr>
          <p:cNvPr id="69" name="Straight Connector 68"/>
          <p:cNvCxnSpPr/>
          <p:nvPr/>
        </p:nvCxnSpPr>
        <p:spPr>
          <a:xfrm>
            <a:off x="8823347" y="2500356"/>
            <a:ext cx="0" cy="123343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8823347" y="2791897"/>
            <a:ext cx="10569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5997039" y="3152021"/>
            <a:ext cx="269569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353299" y="3862556"/>
            <a:ext cx="233943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524240" y="2875025"/>
            <a:ext cx="1578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116285" y="3733792"/>
            <a:ext cx="17813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689179" y="4595751"/>
            <a:ext cx="21088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866410" y="2791897"/>
            <a:ext cx="13062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198919" y="3548048"/>
            <a:ext cx="15438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5866410" y="4297020"/>
            <a:ext cx="61692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Vậy</a:t>
            </a:r>
            <a:r>
              <a:rPr lang="en-US" dirty="0"/>
              <a:t> 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5x</a:t>
            </a:r>
            <a:r>
              <a:rPr lang="en-US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3x</a:t>
            </a:r>
            <a:r>
              <a:rPr lang="en-US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+ 7  =  ( x</a:t>
            </a:r>
            <a:r>
              <a:rPr lang="en-US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+1) .    (5x – 3)   - 5x  + 10</a:t>
            </a:r>
          </a:p>
          <a:p>
            <a:r>
              <a:rPr lang="en-US" dirty="0"/>
              <a:t> </a:t>
            </a:r>
          </a:p>
        </p:txBody>
      </p:sp>
      <p:grpSp>
        <p:nvGrpSpPr>
          <p:cNvPr id="36" name="Group 30"/>
          <p:cNvGrpSpPr>
            <a:grpSpLocks/>
          </p:cNvGrpSpPr>
          <p:nvPr/>
        </p:nvGrpSpPr>
        <p:grpSpPr bwMode="auto">
          <a:xfrm>
            <a:off x="6365638" y="4566340"/>
            <a:ext cx="1387887" cy="545754"/>
            <a:chOff x="851" y="3163"/>
            <a:chExt cx="833" cy="375"/>
          </a:xfrm>
        </p:grpSpPr>
        <p:sp>
          <p:nvSpPr>
            <p:cNvPr id="38" name="AutoShape 31"/>
            <p:cNvSpPr>
              <a:spLocks/>
            </p:cNvSpPr>
            <p:nvPr/>
          </p:nvSpPr>
          <p:spPr bwMode="auto">
            <a:xfrm rot="16200000">
              <a:off x="1239" y="2845"/>
              <a:ext cx="81" cy="718"/>
            </a:xfrm>
            <a:prstGeom prst="leftBrace">
              <a:avLst>
                <a:gd name="adj1" fmla="val 70604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eaVert"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sz="1600"/>
            </a:p>
          </p:txBody>
        </p:sp>
        <p:sp>
          <p:nvSpPr>
            <p:cNvPr id="39" name="Text Box 32"/>
            <p:cNvSpPr txBox="1">
              <a:spLocks noChangeArrowheads="1"/>
            </p:cNvSpPr>
            <p:nvPr/>
          </p:nvSpPr>
          <p:spPr bwMode="auto">
            <a:xfrm>
              <a:off x="851" y="3200"/>
              <a:ext cx="833" cy="3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Đa</a:t>
              </a:r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thức</a:t>
              </a:r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bị</a:t>
              </a:r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chia</a:t>
              </a:r>
            </a:p>
            <a:p>
              <a:pPr algn="ctr" eaLnBrk="1" hangingPunct="1"/>
              <a:r>
                <a:rPr lang="en-US" sz="16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( A </a:t>
              </a:r>
              <a:r>
                <a:rPr lang="en-US" sz="1600" dirty="0">
                  <a:solidFill>
                    <a:srgbClr val="FF0000"/>
                  </a:solidFill>
                  <a:latin typeface=".VnArial" panose="020B7200000000000000" pitchFamily="34" charset="0"/>
                </a:rPr>
                <a:t>)</a:t>
              </a:r>
            </a:p>
          </p:txBody>
        </p:sp>
      </p:grpSp>
      <p:grpSp>
        <p:nvGrpSpPr>
          <p:cNvPr id="40" name="Group 30"/>
          <p:cNvGrpSpPr>
            <a:grpSpLocks/>
          </p:cNvGrpSpPr>
          <p:nvPr/>
        </p:nvGrpSpPr>
        <p:grpSpPr bwMode="auto">
          <a:xfrm>
            <a:off x="7916120" y="4567067"/>
            <a:ext cx="717660" cy="586505"/>
            <a:chOff x="928" y="3164"/>
            <a:chExt cx="959" cy="403"/>
          </a:xfrm>
        </p:grpSpPr>
        <p:sp>
          <p:nvSpPr>
            <p:cNvPr id="41" name="AutoShape 31"/>
            <p:cNvSpPr>
              <a:spLocks/>
            </p:cNvSpPr>
            <p:nvPr/>
          </p:nvSpPr>
          <p:spPr bwMode="auto">
            <a:xfrm rot="16200000">
              <a:off x="1347" y="2745"/>
              <a:ext cx="122" cy="959"/>
            </a:xfrm>
            <a:prstGeom prst="leftBrace">
              <a:avLst>
                <a:gd name="adj1" fmla="val 70604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eaVert"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sz="1600"/>
            </a:p>
          </p:txBody>
        </p:sp>
        <p:sp>
          <p:nvSpPr>
            <p:cNvPr id="42" name="Text Box 32"/>
            <p:cNvSpPr txBox="1">
              <a:spLocks noChangeArrowheads="1"/>
            </p:cNvSpPr>
            <p:nvPr/>
          </p:nvSpPr>
          <p:spPr bwMode="auto">
            <a:xfrm>
              <a:off x="956" y="3250"/>
              <a:ext cx="833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ĐT chia</a:t>
              </a:r>
            </a:p>
            <a:p>
              <a:pPr algn="ctr" eaLnBrk="1" hangingPunct="1"/>
              <a:r>
                <a:rPr lang="en-US" sz="16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( B </a:t>
              </a:r>
              <a:r>
                <a:rPr lang="en-US" sz="1600" dirty="0">
                  <a:solidFill>
                    <a:srgbClr val="FF0000"/>
                  </a:solidFill>
                  <a:latin typeface=".VnArial" panose="020B7200000000000000" pitchFamily="34" charset="0"/>
                </a:rPr>
                <a:t>)</a:t>
              </a:r>
            </a:p>
          </p:txBody>
        </p:sp>
      </p:grpSp>
      <p:grpSp>
        <p:nvGrpSpPr>
          <p:cNvPr id="43" name="Group 30"/>
          <p:cNvGrpSpPr>
            <a:grpSpLocks/>
          </p:cNvGrpSpPr>
          <p:nvPr/>
        </p:nvGrpSpPr>
        <p:grpSpPr bwMode="auto">
          <a:xfrm>
            <a:off x="8881490" y="4595753"/>
            <a:ext cx="999062" cy="608334"/>
            <a:chOff x="833" y="3164"/>
            <a:chExt cx="1292" cy="418"/>
          </a:xfrm>
        </p:grpSpPr>
        <p:sp>
          <p:nvSpPr>
            <p:cNvPr id="44" name="AutoShape 31"/>
            <p:cNvSpPr>
              <a:spLocks/>
            </p:cNvSpPr>
            <p:nvPr/>
          </p:nvSpPr>
          <p:spPr bwMode="auto">
            <a:xfrm rot="16200000">
              <a:off x="1347" y="2745"/>
              <a:ext cx="122" cy="959"/>
            </a:xfrm>
            <a:prstGeom prst="leftBrace">
              <a:avLst>
                <a:gd name="adj1" fmla="val 70604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eaVert"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sz="1600"/>
            </a:p>
          </p:txBody>
        </p:sp>
        <p:sp>
          <p:nvSpPr>
            <p:cNvPr id="45" name="Text Box 32"/>
            <p:cNvSpPr txBox="1">
              <a:spLocks noChangeArrowheads="1"/>
            </p:cNvSpPr>
            <p:nvPr/>
          </p:nvSpPr>
          <p:spPr bwMode="auto">
            <a:xfrm>
              <a:off x="833" y="3244"/>
              <a:ext cx="1292" cy="3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Đt</a:t>
              </a:r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thương</a:t>
              </a:r>
              <a:endParaRPr lang="en-US" sz="1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eaLnBrk="1" hangingPunct="1"/>
              <a:r>
                <a:rPr lang="en-US" sz="16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( Q </a:t>
              </a:r>
              <a:r>
                <a:rPr lang="en-US" sz="1600" dirty="0">
                  <a:solidFill>
                    <a:srgbClr val="FF0000"/>
                  </a:solidFill>
                  <a:latin typeface=".VnArial" panose="020B7200000000000000" pitchFamily="34" charset="0"/>
                </a:rPr>
                <a:t>)</a:t>
              </a:r>
            </a:p>
          </p:txBody>
        </p:sp>
      </p:grpSp>
      <p:grpSp>
        <p:nvGrpSpPr>
          <p:cNvPr id="46" name="Group 30"/>
          <p:cNvGrpSpPr>
            <a:grpSpLocks/>
          </p:cNvGrpSpPr>
          <p:nvPr/>
        </p:nvGrpSpPr>
        <p:grpSpPr bwMode="auto">
          <a:xfrm>
            <a:off x="9874515" y="4585149"/>
            <a:ext cx="1182470" cy="618523"/>
            <a:chOff x="323" y="3147"/>
            <a:chExt cx="1158" cy="425"/>
          </a:xfrm>
        </p:grpSpPr>
        <p:sp>
          <p:nvSpPr>
            <p:cNvPr id="47" name="AutoShape 31"/>
            <p:cNvSpPr>
              <a:spLocks/>
            </p:cNvSpPr>
            <p:nvPr/>
          </p:nvSpPr>
          <p:spPr bwMode="auto">
            <a:xfrm rot="16200000">
              <a:off x="759" y="2728"/>
              <a:ext cx="122" cy="959"/>
            </a:xfrm>
            <a:prstGeom prst="leftBrace">
              <a:avLst>
                <a:gd name="adj1" fmla="val 70604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eaVert"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sz="1600"/>
            </a:p>
          </p:txBody>
        </p:sp>
        <p:sp>
          <p:nvSpPr>
            <p:cNvPr id="48" name="Text Box 32"/>
            <p:cNvSpPr txBox="1">
              <a:spLocks noChangeArrowheads="1"/>
            </p:cNvSpPr>
            <p:nvPr/>
          </p:nvSpPr>
          <p:spPr bwMode="auto">
            <a:xfrm>
              <a:off x="323" y="3234"/>
              <a:ext cx="1158" cy="3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Đa</a:t>
              </a:r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thức</a:t>
              </a:r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dư</a:t>
              </a:r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  <a:p>
              <a:pPr algn="ctr" eaLnBrk="1" hangingPunct="1"/>
              <a:r>
                <a:rPr lang="en-US" sz="16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( R </a:t>
              </a:r>
              <a:r>
                <a:rPr lang="en-US" sz="1600" dirty="0">
                  <a:solidFill>
                    <a:srgbClr val="FF0000"/>
                  </a:solidFill>
                  <a:latin typeface=".VnArial" panose="020B7200000000000000" pitchFamily="34" charset="0"/>
                </a:rPr>
                <a:t>)</a:t>
              </a:r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A717EF01-5EF1-0F78-3BA8-72691E1453AA}"/>
              </a:ext>
            </a:extLst>
          </p:cNvPr>
          <p:cNvSpPr txBox="1"/>
          <p:nvPr/>
        </p:nvSpPr>
        <p:spPr>
          <a:xfrm>
            <a:off x="633817" y="1714964"/>
            <a:ext cx="422990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2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</a:t>
            </a:r>
            <a:r>
              <a:rPr lang="en-US" sz="2200" b="1" baseline="30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sz="2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x</a:t>
            </a:r>
            <a:r>
              <a:rPr lang="en-US" sz="2200" b="1" baseline="30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-7x </a:t>
            </a:r>
            <a:r>
              <a:rPr 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+a</a:t>
            </a:r>
            <a:r>
              <a:rPr lang="en-US" sz="2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2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2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2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 – 3</a:t>
            </a:r>
          </a:p>
          <a:p>
            <a:r>
              <a:rPr lang="en-US" sz="2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9DC0D0E-3479-E2BC-55F5-81B53AABB4D3}"/>
              </a:ext>
            </a:extLst>
          </p:cNvPr>
          <p:cNvSpPr txBox="1"/>
          <p:nvPr/>
        </p:nvSpPr>
        <p:spPr>
          <a:xfrm>
            <a:off x="540507" y="6181248"/>
            <a:ext cx="19607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&lt;=&gt; a – 3 = 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77D9EDB-1A6C-44C1-A6A4-CF7AA86A3DA0}"/>
              </a:ext>
            </a:extLst>
          </p:cNvPr>
          <p:cNvSpPr txBox="1"/>
          <p:nvPr/>
        </p:nvSpPr>
        <p:spPr>
          <a:xfrm>
            <a:off x="2283570" y="6168511"/>
            <a:ext cx="16530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&lt;=&gt;  a = 3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330BD28-B3CE-CD0D-3FD2-32CFCD6E58F5}"/>
              </a:ext>
            </a:extLst>
          </p:cNvPr>
          <p:cNvSpPr txBox="1"/>
          <p:nvPr/>
        </p:nvSpPr>
        <p:spPr>
          <a:xfrm>
            <a:off x="356260" y="5382054"/>
            <a:ext cx="396587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</a:t>
            </a:r>
            <a:r>
              <a:rPr lang="en-US" sz="2400" b="1" baseline="30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x</a:t>
            </a:r>
            <a:r>
              <a:rPr lang="en-US" sz="2400" b="1" baseline="30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-7x 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 – 3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0DADBAC-FC64-F0E0-F730-005CF7D0A608}"/>
              </a:ext>
            </a:extLst>
          </p:cNvPr>
          <p:cNvSpPr txBox="1"/>
          <p:nvPr/>
        </p:nvSpPr>
        <p:spPr>
          <a:xfrm>
            <a:off x="356260" y="1095920"/>
            <a:ext cx="52127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hết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3E29E59-41A6-9DB9-8A29-05E999EBABAA}"/>
              </a:ext>
            </a:extLst>
          </p:cNvPr>
          <p:cNvSpPr txBox="1"/>
          <p:nvPr/>
        </p:nvSpPr>
        <p:spPr>
          <a:xfrm>
            <a:off x="5931724" y="1190920"/>
            <a:ext cx="4091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latin typeface="Times New Roman" pitchFamily="18" charset="0"/>
                <a:cs typeface="Times New Roman" pitchFamily="18" charset="0"/>
              </a:rPr>
              <a:t>2. Phép chia có dư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40262BA-85D6-256C-4F0F-DFD4BC2BE349}"/>
              </a:ext>
            </a:extLst>
          </p:cNvPr>
          <p:cNvSpPr/>
          <p:nvPr/>
        </p:nvSpPr>
        <p:spPr>
          <a:xfrm>
            <a:off x="5677008" y="1714964"/>
            <a:ext cx="45951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Vd3.    (5x</a:t>
            </a:r>
            <a:r>
              <a:rPr lang="en-US" sz="24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3x</a:t>
            </a:r>
            <a:r>
              <a:rPr lang="en-US" sz="24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+7) : ( x</a:t>
            </a:r>
            <a:r>
              <a:rPr lang="en-US" sz="24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+1)</a:t>
            </a:r>
          </a:p>
        </p:txBody>
      </p:sp>
    </p:spTree>
    <p:extLst>
      <p:ext uri="{BB962C8B-B14F-4D97-AF65-F5344CB8AC3E}">
        <p14:creationId xmlns:p14="http://schemas.microsoft.com/office/powerpoint/2010/main" val="731458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9" grpId="0"/>
      <p:bldP spid="1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28F012B-D1CF-A263-34E0-604062E0030F}"/>
              </a:ext>
            </a:extLst>
          </p:cNvPr>
          <p:cNvSpPr txBox="1"/>
          <p:nvPr/>
        </p:nvSpPr>
        <p:spPr>
          <a:xfrm>
            <a:off x="1456660" y="1254642"/>
            <a:ext cx="65930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/>
              <a:t>Kết</a:t>
            </a:r>
            <a:r>
              <a:rPr lang="en-US" sz="2800" b="1" dirty="0"/>
              <a:t> </a:t>
            </a:r>
            <a:r>
              <a:rPr lang="en-US" sz="2800" b="1" dirty="0" err="1"/>
              <a:t>quả</a:t>
            </a:r>
            <a:r>
              <a:rPr lang="en-US" sz="2800" b="1" dirty="0"/>
              <a:t> </a:t>
            </a:r>
            <a:r>
              <a:rPr lang="en-US" sz="2800" b="1" dirty="0" err="1"/>
              <a:t>của</a:t>
            </a:r>
            <a:r>
              <a:rPr lang="en-US" sz="2800" b="1" dirty="0"/>
              <a:t> </a:t>
            </a:r>
            <a:r>
              <a:rPr lang="en-US" sz="2800" b="1" dirty="0" err="1"/>
              <a:t>phép</a:t>
            </a:r>
            <a:r>
              <a:rPr lang="en-US" sz="2800" b="1" dirty="0"/>
              <a:t> chia (x</a:t>
            </a:r>
            <a:r>
              <a:rPr lang="en-US" sz="2800" b="1" baseline="30000" dirty="0"/>
              <a:t>2</a:t>
            </a:r>
            <a:r>
              <a:rPr lang="en-US" sz="2800" b="1" dirty="0"/>
              <a:t> – 2x + 1) : (x-1) </a:t>
            </a:r>
            <a:r>
              <a:rPr lang="en-US" sz="2800" b="1" dirty="0" err="1"/>
              <a:t>là</a:t>
            </a:r>
            <a:endParaRPr lang="en-US" sz="28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75DDC9A-9DF1-6855-F5EC-962C03ED5162}"/>
              </a:ext>
            </a:extLst>
          </p:cNvPr>
          <p:cNvSpPr txBox="1"/>
          <p:nvPr/>
        </p:nvSpPr>
        <p:spPr>
          <a:xfrm>
            <a:off x="8062308" y="1264464"/>
            <a:ext cx="8066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x - 1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DA86A04-E187-EBB3-B18D-4C8FA1967281}"/>
              </a:ext>
            </a:extLst>
          </p:cNvPr>
          <p:cNvSpPr txBox="1"/>
          <p:nvPr/>
        </p:nvSpPr>
        <p:spPr>
          <a:xfrm>
            <a:off x="1815411" y="2064080"/>
            <a:ext cx="60365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/>
              <a:t>Vì</a:t>
            </a:r>
            <a:r>
              <a:rPr lang="en-US" sz="2800" b="1" dirty="0"/>
              <a:t> (x</a:t>
            </a:r>
            <a:r>
              <a:rPr lang="en-US" sz="2800" b="1" baseline="30000" dirty="0"/>
              <a:t>2</a:t>
            </a:r>
            <a:r>
              <a:rPr lang="en-US" sz="2800" b="1" dirty="0"/>
              <a:t> – 2x + 1):(x-1) = (x-1)</a:t>
            </a:r>
            <a:r>
              <a:rPr lang="en-US" sz="2800" b="1" baseline="30000" dirty="0"/>
              <a:t>2 </a:t>
            </a:r>
            <a:r>
              <a:rPr lang="en-US" sz="2800" b="1" dirty="0"/>
              <a:t>:(x-1) = x - 1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FE3FBED-06F6-D26C-7F71-2AC9C47B8605}"/>
              </a:ext>
            </a:extLst>
          </p:cNvPr>
          <p:cNvSpPr txBox="1"/>
          <p:nvPr/>
        </p:nvSpPr>
        <p:spPr>
          <a:xfrm>
            <a:off x="1390261" y="373060"/>
            <a:ext cx="49387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AI NHANH HƠN ?</a:t>
            </a:r>
          </a:p>
        </p:txBody>
      </p:sp>
    </p:spTree>
    <p:extLst>
      <p:ext uri="{BB962C8B-B14F-4D97-AF65-F5344CB8AC3E}">
        <p14:creationId xmlns:p14="http://schemas.microsoft.com/office/powerpoint/2010/main" val="3361917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61A6029B-9051-0C02-E423-DC13C59246D8}"/>
              </a:ext>
            </a:extLst>
          </p:cNvPr>
          <p:cNvSpPr/>
          <p:nvPr/>
        </p:nvSpPr>
        <p:spPr>
          <a:xfrm>
            <a:off x="1448018" y="51978"/>
            <a:ext cx="8556125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TRÒ CHƠI GHÉP HÌNH</a:t>
            </a:r>
            <a:endParaRPr lang="en-US" sz="72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7" name="Isosceles Triangle 6">
            <a:extLst>
              <a:ext uri="{FF2B5EF4-FFF2-40B4-BE49-F238E27FC236}">
                <a16:creationId xmlns:a16="http://schemas.microsoft.com/office/drawing/2014/main" id="{57476FDF-C2D9-E9BB-5E5F-1FD98F86A715}"/>
              </a:ext>
            </a:extLst>
          </p:cNvPr>
          <p:cNvSpPr/>
          <p:nvPr/>
        </p:nvSpPr>
        <p:spPr>
          <a:xfrm rot="254020">
            <a:off x="1012679" y="3078522"/>
            <a:ext cx="1752600" cy="1409700"/>
          </a:xfrm>
          <a:prstGeom prst="triangle">
            <a:avLst/>
          </a:prstGeom>
          <a:ln w="444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</a:p>
        </p:txBody>
      </p:sp>
      <p:sp>
        <p:nvSpPr>
          <p:cNvPr id="8" name="Isosceles Triangle 7">
            <a:extLst>
              <a:ext uri="{FF2B5EF4-FFF2-40B4-BE49-F238E27FC236}">
                <a16:creationId xmlns:a16="http://schemas.microsoft.com/office/drawing/2014/main" id="{80FC08B4-279F-26CA-2485-7C985DAC59D4}"/>
              </a:ext>
            </a:extLst>
          </p:cNvPr>
          <p:cNvSpPr/>
          <p:nvPr/>
        </p:nvSpPr>
        <p:spPr>
          <a:xfrm rot="8666489">
            <a:off x="3244018" y="2115989"/>
            <a:ext cx="1752600" cy="1409700"/>
          </a:xfrm>
          <a:prstGeom prst="triangle">
            <a:avLst/>
          </a:prstGeom>
          <a:ln w="444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?</a:t>
            </a:r>
          </a:p>
          <a:p>
            <a:pPr algn="ctr"/>
            <a:endParaRPr lang="en-US" dirty="0"/>
          </a:p>
        </p:txBody>
      </p:sp>
      <p:sp>
        <p:nvSpPr>
          <p:cNvPr id="9" name="Isosceles Triangle 8">
            <a:extLst>
              <a:ext uri="{FF2B5EF4-FFF2-40B4-BE49-F238E27FC236}">
                <a16:creationId xmlns:a16="http://schemas.microsoft.com/office/drawing/2014/main" id="{8643AECE-7A1A-17C0-2551-D74B32EAC015}"/>
              </a:ext>
            </a:extLst>
          </p:cNvPr>
          <p:cNvSpPr/>
          <p:nvPr/>
        </p:nvSpPr>
        <p:spPr>
          <a:xfrm rot="2058250">
            <a:off x="3025249" y="4047944"/>
            <a:ext cx="1752600" cy="1409700"/>
          </a:xfrm>
          <a:prstGeom prst="triangle">
            <a:avLst/>
          </a:prstGeom>
          <a:ln w="444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3600" b="1" dirty="0">
                <a:ln/>
                <a:solidFill>
                  <a:schemeClr val="accent4"/>
                </a:solidFill>
              </a:rPr>
              <a:t>?</a:t>
            </a:r>
          </a:p>
          <a:p>
            <a:pPr algn="ctr"/>
            <a:endParaRPr lang="en-US" b="1" dirty="0">
              <a:ln/>
              <a:solidFill>
                <a:schemeClr val="accent4"/>
              </a:solidFill>
            </a:endParaRPr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58B73455-2913-D89D-3C5B-6E85D3578135}"/>
              </a:ext>
            </a:extLst>
          </p:cNvPr>
          <p:cNvSpPr/>
          <p:nvPr/>
        </p:nvSpPr>
        <p:spPr>
          <a:xfrm rot="10994070">
            <a:off x="4961157" y="3115845"/>
            <a:ext cx="1752600" cy="1409700"/>
          </a:xfrm>
          <a:prstGeom prst="triangle">
            <a:avLst/>
          </a:prstGeom>
          <a:ln w="444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?</a:t>
            </a:r>
          </a:p>
          <a:p>
            <a:pPr algn="ctr"/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D71EC91-C0CB-53D6-2011-C665FD451D9D}"/>
              </a:ext>
            </a:extLst>
          </p:cNvPr>
          <p:cNvSpPr txBox="1"/>
          <p:nvPr/>
        </p:nvSpPr>
        <p:spPr>
          <a:xfrm rot="3670570">
            <a:off x="5028994" y="3549783"/>
            <a:ext cx="10887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2x+1 = 11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E8B70F4-39EC-32DC-6D70-E6A4C8EF17E6}"/>
              </a:ext>
            </a:extLst>
          </p:cNvPr>
          <p:cNvSpPr txBox="1"/>
          <p:nvPr/>
        </p:nvSpPr>
        <p:spPr>
          <a:xfrm rot="3674123">
            <a:off x="1984774" y="3719183"/>
            <a:ext cx="5164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x=5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43FBDF6-C9C6-CD81-BC17-2090C3CD52B3}"/>
              </a:ext>
            </a:extLst>
          </p:cNvPr>
          <p:cNvSpPr txBox="1"/>
          <p:nvPr/>
        </p:nvSpPr>
        <p:spPr>
          <a:xfrm>
            <a:off x="6980206" y="1404649"/>
            <a:ext cx="4217436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en-US" sz="2800" b="1" dirty="0" err="1">
                <a:solidFill>
                  <a:srgbClr val="0000FF"/>
                </a:solidFill>
              </a:rPr>
              <a:t>Luật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chơi</a:t>
            </a:r>
            <a:r>
              <a:rPr lang="en-US" sz="2800" b="1" dirty="0">
                <a:solidFill>
                  <a:srgbClr val="0000FF"/>
                </a:solidFill>
              </a:rPr>
              <a:t>: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mảnh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ghép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nằm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ghép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ghép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thắng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5529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25 0 E" pathEditMode="relative" ptsTypes="">
                                      <p:cBhvr>
                                        <p:cTn id="4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9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25 0 E" pathEditMode="relative" ptsTypes="">
                                      <p:cBhvr>
                                        <p:cTn id="5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 animBg="1"/>
      <p:bldP spid="9" grpId="0" animBg="1"/>
      <p:bldP spid="10" grpId="0" animBg="1"/>
      <p:bldP spid="10" grpId="1" animBg="1"/>
      <p:bldP spid="2" grpId="0"/>
      <p:bldP spid="2" grpId="1"/>
      <p:bldP spid="3" grpId="0"/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sosceles Triangle 2"/>
          <p:cNvSpPr/>
          <p:nvPr/>
        </p:nvSpPr>
        <p:spPr>
          <a:xfrm rot="10800000">
            <a:off x="2064645" y="1932040"/>
            <a:ext cx="2484690" cy="1799131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7" tIns="42203" rIns="84407" bIns="422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219" dirty="0"/>
          </a:p>
        </p:txBody>
      </p:sp>
      <p:sp>
        <p:nvSpPr>
          <p:cNvPr id="5" name="Isosceles Triangle 4"/>
          <p:cNvSpPr/>
          <p:nvPr/>
        </p:nvSpPr>
        <p:spPr>
          <a:xfrm rot="10800000">
            <a:off x="3290996" y="3742459"/>
            <a:ext cx="2577929" cy="1961907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7" tIns="42203" rIns="84407" bIns="422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219" dirty="0"/>
          </a:p>
        </p:txBody>
      </p:sp>
      <p:sp>
        <p:nvSpPr>
          <p:cNvPr id="6" name="Isosceles Triangle 5"/>
          <p:cNvSpPr/>
          <p:nvPr/>
        </p:nvSpPr>
        <p:spPr>
          <a:xfrm>
            <a:off x="3312906" y="1914335"/>
            <a:ext cx="2550080" cy="181663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7" tIns="42203" rIns="84407" bIns="422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219">
              <a:solidFill>
                <a:schemeClr val="tx1"/>
              </a:solidFill>
            </a:endParaRPr>
          </a:p>
        </p:txBody>
      </p:sp>
      <p:sp>
        <p:nvSpPr>
          <p:cNvPr id="8" name="Isosceles Triangle 7"/>
          <p:cNvSpPr/>
          <p:nvPr/>
        </p:nvSpPr>
        <p:spPr>
          <a:xfrm>
            <a:off x="4572000" y="3760008"/>
            <a:ext cx="2590801" cy="1952364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7" tIns="42203" rIns="84407" bIns="422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219" dirty="0">
              <a:solidFill>
                <a:schemeClr val="tx1"/>
              </a:solidFill>
            </a:endParaRPr>
          </a:p>
        </p:txBody>
      </p:sp>
      <p:sp>
        <p:nvSpPr>
          <p:cNvPr id="10" name="Isosceles Triangle 9"/>
          <p:cNvSpPr/>
          <p:nvPr/>
        </p:nvSpPr>
        <p:spPr>
          <a:xfrm>
            <a:off x="5870023" y="1924291"/>
            <a:ext cx="2590801" cy="181663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7" tIns="42203" rIns="84407" bIns="422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219">
              <a:solidFill>
                <a:schemeClr val="tx1"/>
              </a:solidFill>
            </a:endParaRPr>
          </a:p>
        </p:txBody>
      </p:sp>
      <p:sp>
        <p:nvSpPr>
          <p:cNvPr id="11" name="Isosceles Triangle 10"/>
          <p:cNvSpPr/>
          <p:nvPr/>
        </p:nvSpPr>
        <p:spPr>
          <a:xfrm rot="10800000">
            <a:off x="5870023" y="3750465"/>
            <a:ext cx="2628903" cy="1952362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7" tIns="42203" rIns="84407" bIns="422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219"/>
          </a:p>
        </p:txBody>
      </p:sp>
      <p:sp>
        <p:nvSpPr>
          <p:cNvPr id="21" name="Isosceles Triangle 20"/>
          <p:cNvSpPr/>
          <p:nvPr/>
        </p:nvSpPr>
        <p:spPr>
          <a:xfrm rot="10800000">
            <a:off x="4590853" y="1919519"/>
            <a:ext cx="2550080" cy="1811858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7" tIns="42203" rIns="84407" bIns="422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219" dirty="0">
              <a:solidFill>
                <a:schemeClr val="tx1"/>
              </a:solidFill>
            </a:endParaRPr>
          </a:p>
        </p:txBody>
      </p:sp>
      <p:sp>
        <p:nvSpPr>
          <p:cNvPr id="22" name="Isosceles Triangle 21"/>
          <p:cNvSpPr/>
          <p:nvPr/>
        </p:nvSpPr>
        <p:spPr>
          <a:xfrm rot="10800000">
            <a:off x="7176661" y="1931101"/>
            <a:ext cx="2590801" cy="1816629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407" tIns="42203" rIns="84407" bIns="422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7B4060E-3729-0BCC-63FB-8E095E0FEB06}"/>
              </a:ext>
            </a:extLst>
          </p:cNvPr>
          <p:cNvSpPr txBox="1"/>
          <p:nvPr/>
        </p:nvSpPr>
        <p:spPr>
          <a:xfrm rot="18418652">
            <a:off x="2836630" y="2507047"/>
            <a:ext cx="18277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(2x</a:t>
            </a:r>
            <a:r>
              <a:rPr lang="en-US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+x-3) :(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x-1)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DC81FC5-C8AD-FAF0-592D-81F3D6883F98}"/>
              </a:ext>
            </a:extLst>
          </p:cNvPr>
          <p:cNvSpPr txBox="1"/>
          <p:nvPr/>
        </p:nvSpPr>
        <p:spPr>
          <a:xfrm rot="18122182">
            <a:off x="3723540" y="2623007"/>
            <a:ext cx="7777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2x +3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E413600-3B35-6521-9883-BE86568CC658}"/>
              </a:ext>
            </a:extLst>
          </p:cNvPr>
          <p:cNvSpPr txBox="1"/>
          <p:nvPr/>
        </p:nvSpPr>
        <p:spPr>
          <a:xfrm rot="3418690">
            <a:off x="5913527" y="4252400"/>
            <a:ext cx="18117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2x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+x +2)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:(2x+1)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673E223-DB1A-C900-F0BC-86B14CFE1A6F}"/>
              </a:ext>
            </a:extLst>
          </p:cNvPr>
          <p:cNvSpPr txBox="1"/>
          <p:nvPr/>
        </p:nvSpPr>
        <p:spPr>
          <a:xfrm rot="3427919" flipH="1">
            <a:off x="6136586" y="4533991"/>
            <a:ext cx="2204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068C2D4-CE23-28EF-61FA-FCC1166066D6}"/>
              </a:ext>
            </a:extLst>
          </p:cNvPr>
          <p:cNvSpPr txBox="1"/>
          <p:nvPr/>
        </p:nvSpPr>
        <p:spPr>
          <a:xfrm rot="3290027">
            <a:off x="4539697" y="2418236"/>
            <a:ext cx="15985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(x</a:t>
            </a:r>
            <a:r>
              <a:rPr lang="en-US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-5x):(x-5)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F839A0D-C127-D212-320F-D4535B6DD7DA}"/>
              </a:ext>
            </a:extLst>
          </p:cNvPr>
          <p:cNvSpPr txBox="1"/>
          <p:nvPr/>
        </p:nvSpPr>
        <p:spPr>
          <a:xfrm rot="3824974">
            <a:off x="4856604" y="2535018"/>
            <a:ext cx="312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A8EBE96-5973-5382-CCAD-F41E0388999F}"/>
              </a:ext>
            </a:extLst>
          </p:cNvPr>
          <p:cNvSpPr txBox="1"/>
          <p:nvPr/>
        </p:nvSpPr>
        <p:spPr>
          <a:xfrm>
            <a:off x="5975847" y="3390120"/>
            <a:ext cx="24849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(x</a:t>
            </a:r>
            <a:r>
              <a:rPr lang="en-US" sz="175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+5x</a:t>
            </a:r>
            <a:r>
              <a:rPr lang="en-US" sz="175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+5x-3):(x</a:t>
            </a:r>
            <a:r>
              <a:rPr lang="en-US" sz="175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+2x-1)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8309B54-FCE2-F53D-752E-1EF9F9455E4F}"/>
              </a:ext>
            </a:extLst>
          </p:cNvPr>
          <p:cNvSpPr txBox="1"/>
          <p:nvPr/>
        </p:nvSpPr>
        <p:spPr>
          <a:xfrm>
            <a:off x="6916952" y="3666004"/>
            <a:ext cx="64953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+3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15EBFA9-34D5-AD7D-37C3-AC7538F5CDFF}"/>
              </a:ext>
            </a:extLst>
          </p:cNvPr>
          <p:cNvSpPr txBox="1"/>
          <p:nvPr/>
        </p:nvSpPr>
        <p:spPr>
          <a:xfrm rot="18175924">
            <a:off x="3978563" y="4482675"/>
            <a:ext cx="21098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(25x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-5x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+10x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):5x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E281118-84B6-E80D-21CD-FC7114858C0A}"/>
              </a:ext>
            </a:extLst>
          </p:cNvPr>
          <p:cNvSpPr txBox="1"/>
          <p:nvPr/>
        </p:nvSpPr>
        <p:spPr>
          <a:xfrm rot="18116979">
            <a:off x="4855638" y="4526591"/>
            <a:ext cx="120417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5x</a:t>
            </a:r>
            <a:r>
              <a:rPr lang="en-US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–x</a:t>
            </a:r>
            <a:r>
              <a:rPr lang="en-US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+2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6902644-329E-FC67-7CB0-5BD9E03AE9BF}"/>
              </a:ext>
            </a:extLst>
          </p:cNvPr>
          <p:cNvSpPr txBox="1"/>
          <p:nvPr/>
        </p:nvSpPr>
        <p:spPr>
          <a:xfrm>
            <a:off x="3830935" y="3350112"/>
            <a:ext cx="14702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(x</a:t>
            </a:r>
            <a:r>
              <a:rPr lang="en-US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- 4):(x-2)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1EC3A37-554E-7418-7237-C290DFFA9915}"/>
              </a:ext>
            </a:extLst>
          </p:cNvPr>
          <p:cNvSpPr txBox="1"/>
          <p:nvPr/>
        </p:nvSpPr>
        <p:spPr>
          <a:xfrm>
            <a:off x="4222455" y="3755464"/>
            <a:ext cx="64953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+2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3F171C3-79D7-B25C-7CC3-CDCF1F5B19A6}"/>
              </a:ext>
            </a:extLst>
          </p:cNvPr>
          <p:cNvSpPr txBox="1"/>
          <p:nvPr/>
        </p:nvSpPr>
        <p:spPr>
          <a:xfrm rot="18220624">
            <a:off x="5233510" y="2280317"/>
            <a:ext cx="1946367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(x</a:t>
            </a:r>
            <a:r>
              <a:rPr lang="en-US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+5x+7):(x+2)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4D2C96B-1FE2-938B-C06B-DF5F1C7C467B}"/>
              </a:ext>
            </a:extLst>
          </p:cNvPr>
          <p:cNvSpPr txBox="1"/>
          <p:nvPr/>
        </p:nvSpPr>
        <p:spPr>
          <a:xfrm rot="18517956">
            <a:off x="6561088" y="2636288"/>
            <a:ext cx="312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1BFD34D-AE9A-0015-A56F-37C860CDA53B}"/>
              </a:ext>
            </a:extLst>
          </p:cNvPr>
          <p:cNvSpPr txBox="1"/>
          <p:nvPr/>
        </p:nvSpPr>
        <p:spPr>
          <a:xfrm rot="3239787">
            <a:off x="7153166" y="2579546"/>
            <a:ext cx="17636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(x</a:t>
            </a:r>
            <a:r>
              <a:rPr lang="en-US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-6x+9):(x-3)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F3A9281-BEE0-2FEB-AC5F-1CD56686750E}"/>
              </a:ext>
            </a:extLst>
          </p:cNvPr>
          <p:cNvSpPr txBox="1"/>
          <p:nvPr/>
        </p:nvSpPr>
        <p:spPr>
          <a:xfrm rot="3395680">
            <a:off x="7374754" y="2622594"/>
            <a:ext cx="5261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x-3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1398632-15D6-7AD1-A7DF-3195B279381A}"/>
              </a:ext>
            </a:extLst>
          </p:cNvPr>
          <p:cNvSpPr/>
          <p:nvPr/>
        </p:nvSpPr>
        <p:spPr>
          <a:xfrm>
            <a:off x="4222455" y="127257"/>
            <a:ext cx="3179846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ĐÁP ÁN</a:t>
            </a:r>
            <a:endParaRPr lang="en-US" sz="72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775320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8" grpId="0" animBg="1"/>
      <p:bldP spid="10" grpId="0" animBg="1"/>
      <p:bldP spid="11" grpId="0" animBg="1"/>
      <p:bldP spid="21" grpId="0" animBg="1"/>
      <p:bldP spid="22" grpId="0" animBg="1"/>
      <p:bldP spid="4" grpId="0"/>
      <p:bldP spid="7" grpId="0"/>
      <p:bldP spid="9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3" grpId="0"/>
      <p:bldP spid="24" grpId="0"/>
      <p:bldP spid="25" grpId="0"/>
      <p:bldP spid="26" grpId="0"/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l 8">
            <a:extLst>
              <a:ext uri="{FF2B5EF4-FFF2-40B4-BE49-F238E27FC236}">
                <a16:creationId xmlns:a16="http://schemas.microsoft.com/office/drawing/2014/main" id="{DE71102A-C332-D057-A008-6BEDC63181C8}"/>
              </a:ext>
            </a:extLst>
          </p:cNvPr>
          <p:cNvSpPr/>
          <p:nvPr/>
        </p:nvSpPr>
        <p:spPr>
          <a:xfrm>
            <a:off x="1752600" y="3281363"/>
            <a:ext cx="533400" cy="584200"/>
          </a:xfrm>
          <a:prstGeom prst="ellipse">
            <a:avLst/>
          </a:prstGeom>
          <a:solidFill>
            <a:srgbClr val="FF0000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387" name="AutoShape 5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7BC7A09D-CC18-B3E7-5E13-CD028CC7A9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10800" y="6324600"/>
            <a:ext cx="457200" cy="533400"/>
          </a:xfrm>
          <a:prstGeom prst="actionButtonHome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388" name="Text Box 4">
            <a:extLst>
              <a:ext uri="{FF2B5EF4-FFF2-40B4-BE49-F238E27FC236}">
                <a16:creationId xmlns:a16="http://schemas.microsoft.com/office/drawing/2014/main" id="{710C9B81-2489-18AA-F0EF-19CF11A688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87526" y="3200400"/>
            <a:ext cx="4194175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3200"/>
              <a:t>B. </a:t>
            </a:r>
            <a:r>
              <a:rPr lang="en-US" altLang="en-US" sz="3200" i="1"/>
              <a:t>a = </a:t>
            </a:r>
            <a:r>
              <a:rPr lang="en-US" altLang="en-US" sz="3200"/>
              <a:t>1</a:t>
            </a:r>
          </a:p>
        </p:txBody>
      </p:sp>
      <p:sp>
        <p:nvSpPr>
          <p:cNvPr id="16389" name="Text Box 5">
            <a:extLst>
              <a:ext uri="{FF2B5EF4-FFF2-40B4-BE49-F238E27FC236}">
                <a16:creationId xmlns:a16="http://schemas.microsoft.com/office/drawing/2014/main" id="{7D324B15-2EA5-A536-3EAB-09BCD084C2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2408238"/>
            <a:ext cx="1716088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3200"/>
              <a:t>A. </a:t>
            </a:r>
            <a:r>
              <a:rPr lang="en-US" altLang="en-US" sz="3200" i="1"/>
              <a:t>a = -</a:t>
            </a:r>
            <a:r>
              <a:rPr lang="en-US" altLang="en-US" sz="3200"/>
              <a:t>1</a:t>
            </a:r>
          </a:p>
        </p:txBody>
      </p:sp>
      <p:sp>
        <p:nvSpPr>
          <p:cNvPr id="16390" name="Text Box 6">
            <a:extLst>
              <a:ext uri="{FF2B5EF4-FFF2-40B4-BE49-F238E27FC236}">
                <a16:creationId xmlns:a16="http://schemas.microsoft.com/office/drawing/2014/main" id="{C10F9398-7492-D230-F4A0-C1770CCF12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79601" y="4038600"/>
            <a:ext cx="1693863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3200"/>
              <a:t>C. </a:t>
            </a:r>
            <a:r>
              <a:rPr lang="en-US" altLang="en-US" sz="3200" i="1"/>
              <a:t>a = </a:t>
            </a:r>
            <a:r>
              <a:rPr lang="en-US" altLang="en-US" sz="3200"/>
              <a:t>-3</a:t>
            </a:r>
          </a:p>
        </p:txBody>
      </p:sp>
      <p:sp>
        <p:nvSpPr>
          <p:cNvPr id="16391" name="Text Box 6">
            <a:extLst>
              <a:ext uri="{FF2B5EF4-FFF2-40B4-BE49-F238E27FC236}">
                <a16:creationId xmlns:a16="http://schemas.microsoft.com/office/drawing/2014/main" id="{CD88BF2B-923C-5392-2BFD-D9CCAC9201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79601" y="4720253"/>
            <a:ext cx="1579563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3200" dirty="0"/>
              <a:t>D.</a:t>
            </a:r>
            <a:r>
              <a:rPr lang="en-US" altLang="en-US" sz="3200" dirty="0">
                <a:solidFill>
                  <a:srgbClr val="FF0066"/>
                </a:solidFill>
              </a:rPr>
              <a:t> </a:t>
            </a:r>
            <a:r>
              <a:rPr lang="en-US" altLang="en-US" sz="3200" i="1" dirty="0"/>
              <a:t>a = </a:t>
            </a:r>
            <a:r>
              <a:rPr lang="en-US" altLang="en-US" sz="3200" dirty="0"/>
              <a:t>3</a:t>
            </a:r>
          </a:p>
        </p:txBody>
      </p:sp>
      <p:sp>
        <p:nvSpPr>
          <p:cNvPr id="16392" name="TextBox 41">
            <a:extLst>
              <a:ext uri="{FF2B5EF4-FFF2-40B4-BE49-F238E27FC236}">
                <a16:creationId xmlns:a16="http://schemas.microsoft.com/office/drawing/2014/main" id="{7F740B1D-72D0-453A-17C1-ED7E4969F9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1143000"/>
            <a:ext cx="78486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800" dirty="0" err="1"/>
              <a:t>Để</a:t>
            </a:r>
            <a:r>
              <a:rPr lang="en-US" altLang="en-US" sz="2800" dirty="0"/>
              <a:t> </a:t>
            </a:r>
            <a:r>
              <a:rPr lang="en-US" altLang="en-US" sz="2800" dirty="0" err="1"/>
              <a:t>đa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thức</a:t>
            </a:r>
            <a:r>
              <a:rPr lang="en-US" altLang="en-US" sz="2800" dirty="0"/>
              <a:t> </a:t>
            </a:r>
            <a:r>
              <a:rPr lang="en-US" altLang="en-US" sz="2800" dirty="0">
                <a:cs typeface="Times New Roman" panose="02020603050405020304" pitchFamily="18" charset="0"/>
              </a:rPr>
              <a:t> 2</a:t>
            </a:r>
            <a:r>
              <a:rPr lang="en-US" altLang="en-US" sz="2800" i="1" dirty="0">
                <a:cs typeface="Times New Roman" panose="02020603050405020304" pitchFamily="18" charset="0"/>
              </a:rPr>
              <a:t>x</a:t>
            </a:r>
            <a:r>
              <a:rPr lang="en-US" altLang="en-US" sz="2800" baseline="30000" dirty="0">
                <a:cs typeface="Times New Roman" panose="02020603050405020304" pitchFamily="18" charset="0"/>
              </a:rPr>
              <a:t>2</a:t>
            </a:r>
            <a:r>
              <a:rPr lang="en-US" altLang="en-US" sz="2800" dirty="0">
                <a:cs typeface="Times New Roman" panose="02020603050405020304" pitchFamily="18" charset="0"/>
              </a:rPr>
              <a:t> + 3</a:t>
            </a:r>
            <a:r>
              <a:rPr lang="en-US" altLang="en-US" sz="2800" i="1" dirty="0">
                <a:cs typeface="Times New Roman" panose="02020603050405020304" pitchFamily="18" charset="0"/>
              </a:rPr>
              <a:t>x</a:t>
            </a:r>
            <a:r>
              <a:rPr lang="en-US" altLang="en-US" sz="2800" dirty="0">
                <a:cs typeface="Times New Roman" panose="02020603050405020304" pitchFamily="18" charset="0"/>
              </a:rPr>
              <a:t> + </a:t>
            </a:r>
            <a:r>
              <a:rPr lang="en-US" altLang="en-US" sz="2800" i="1" dirty="0">
                <a:cs typeface="Times New Roman" panose="02020603050405020304" pitchFamily="18" charset="0"/>
              </a:rPr>
              <a:t>a 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/>
              <a:t>chia </a:t>
            </a:r>
            <a:r>
              <a:rPr lang="en-US" altLang="en-US" sz="2800" dirty="0" err="1"/>
              <a:t>hết</a:t>
            </a:r>
            <a:r>
              <a:rPr lang="en-US" altLang="en-US" sz="2800" dirty="0"/>
              <a:t> </a:t>
            </a:r>
            <a:r>
              <a:rPr lang="en-US" altLang="en-US" sz="2800" dirty="0" err="1"/>
              <a:t>cho</a:t>
            </a:r>
            <a:r>
              <a:rPr lang="en-US" altLang="en-US" sz="2800" dirty="0"/>
              <a:t> </a:t>
            </a:r>
            <a:r>
              <a:rPr lang="en-US" altLang="en-US" sz="2800" dirty="0" err="1"/>
              <a:t>đa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thức</a:t>
            </a:r>
            <a:r>
              <a:rPr lang="en-US" altLang="en-US" sz="2800" dirty="0">
                <a:cs typeface="Times New Roman" panose="02020603050405020304" pitchFamily="18" charset="0"/>
              </a:rPr>
              <a:t>: (</a:t>
            </a:r>
            <a:r>
              <a:rPr lang="en-US" altLang="en-US" sz="2800" i="1" dirty="0">
                <a:cs typeface="Times New Roman" panose="02020603050405020304" pitchFamily="18" charset="0"/>
              </a:rPr>
              <a:t>x </a:t>
            </a:r>
            <a:r>
              <a:rPr lang="en-US" altLang="en-US" sz="2800" dirty="0">
                <a:cs typeface="Times New Roman" panose="02020603050405020304" pitchFamily="18" charset="0"/>
              </a:rPr>
              <a:t>+1)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thì</a:t>
            </a:r>
            <a:r>
              <a:rPr lang="en-US" altLang="en-US" sz="2800" dirty="0"/>
              <a:t> </a:t>
            </a:r>
            <a:r>
              <a:rPr lang="en-US" altLang="en-US" sz="2800" dirty="0" err="1"/>
              <a:t>giá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trị</a:t>
            </a:r>
            <a:r>
              <a:rPr lang="en-US" altLang="en-US" sz="2800" dirty="0"/>
              <a:t> </a:t>
            </a:r>
            <a:r>
              <a:rPr lang="en-US" altLang="en-US" sz="2800" i="1" dirty="0"/>
              <a:t>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phải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là</a:t>
            </a:r>
            <a:r>
              <a:rPr lang="en-US" altLang="en-US" sz="2800" dirty="0"/>
              <a:t> :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26">
            <a:extLst>
              <a:ext uri="{FF2B5EF4-FFF2-40B4-BE49-F238E27FC236}">
                <a16:creationId xmlns:a16="http://schemas.microsoft.com/office/drawing/2014/main" id="{D0BD49D7-B4C3-5D73-E864-283A1DA065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5" name="WordArt 3">
            <a:extLst>
              <a:ext uri="{FF2B5EF4-FFF2-40B4-BE49-F238E27FC236}">
                <a16:creationId xmlns:a16="http://schemas.microsoft.com/office/drawing/2014/main" id="{91FA5890-CFD7-2E49-0B7B-6574D38EA4D7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729948" y="1828800"/>
            <a:ext cx="7562850" cy="3505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DF2607"/>
                </a:solidFill>
                <a:effectLst>
                  <a:outerShdw dist="107763" dir="13500000" algn="ctr" rotWithShape="0">
                    <a:srgbClr val="868686">
                      <a:alpha val="50000"/>
                    </a:srgbClr>
                  </a:outerShdw>
                </a:effectLst>
                <a:latin typeface=".VnPresentH" panose="020B7200000000000000" pitchFamily="34" charset="0"/>
              </a:rPr>
              <a:t>Chóc</a:t>
            </a:r>
            <a:r>
              <a:rPr lang="en-US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DF2607"/>
                </a:solidFill>
                <a:effectLst>
                  <a:outerShdw dist="107763" dir="13500000" algn="ctr" rotWithShape="0">
                    <a:srgbClr val="868686">
                      <a:alpha val="50000"/>
                    </a:srgbClr>
                  </a:outerShdw>
                </a:effectLst>
                <a:latin typeface=".VnPresentH" panose="020B7200000000000000" pitchFamily="34" charset="0"/>
              </a:rPr>
              <a:t> </a:t>
            </a:r>
            <a:r>
              <a:rPr lang="en-US" sz="3600" b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DF2607"/>
                </a:solidFill>
                <a:effectLst>
                  <a:outerShdw dist="107763" dir="13500000" algn="ctr" rotWithShape="0">
                    <a:srgbClr val="868686">
                      <a:alpha val="50000"/>
                    </a:srgbClr>
                  </a:outerShdw>
                </a:effectLst>
                <a:latin typeface=".VnPresentH" panose="020B7200000000000000" pitchFamily="34" charset="0"/>
              </a:rPr>
              <a:t>ThÇy</a:t>
            </a:r>
            <a:r>
              <a:rPr lang="en-US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DF2607"/>
                </a:solidFill>
                <a:effectLst>
                  <a:outerShdw dist="107763" dir="13500000" algn="ctr" rotWithShape="0">
                    <a:srgbClr val="868686">
                      <a:alpha val="50000"/>
                    </a:srgbClr>
                  </a:outerShdw>
                </a:effectLst>
                <a:latin typeface=".VnPresentH" panose="020B7200000000000000" pitchFamily="34" charset="0"/>
              </a:rPr>
              <a:t> </a:t>
            </a:r>
            <a:r>
              <a:rPr lang="en-US" sz="3600" b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DF2607"/>
                </a:solidFill>
                <a:effectLst>
                  <a:outerShdw dist="107763" dir="13500000" algn="ctr" rotWithShape="0">
                    <a:srgbClr val="868686">
                      <a:alpha val="50000"/>
                    </a:srgbClr>
                  </a:outerShdw>
                </a:effectLst>
                <a:latin typeface=".VnPresentH" panose="020B7200000000000000" pitchFamily="34" charset="0"/>
              </a:rPr>
              <a:t>Gi¸o</a:t>
            </a:r>
            <a:r>
              <a:rPr lang="en-US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DF2607"/>
                </a:solidFill>
                <a:effectLst>
                  <a:outerShdw dist="107763" dir="13500000" algn="ctr" rotWithShape="0">
                    <a:srgbClr val="868686">
                      <a:alpha val="50000"/>
                    </a:srgbClr>
                  </a:outerShdw>
                </a:effectLst>
                <a:latin typeface=".VnPresentH" panose="020B7200000000000000" pitchFamily="34" charset="0"/>
              </a:rPr>
              <a:t> C« </a:t>
            </a:r>
            <a:r>
              <a:rPr lang="en-US" sz="3600" b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DF2607"/>
                </a:solidFill>
                <a:effectLst>
                  <a:outerShdw dist="107763" dir="13500000" algn="ctr" rotWithShape="0">
                    <a:srgbClr val="868686">
                      <a:alpha val="50000"/>
                    </a:srgbClr>
                  </a:outerShdw>
                </a:effectLst>
                <a:latin typeface=".VnPresentH" panose="020B7200000000000000" pitchFamily="34" charset="0"/>
              </a:rPr>
              <a:t>Gi¸o</a:t>
            </a:r>
            <a:r>
              <a:rPr lang="en-US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DF2607"/>
                </a:solidFill>
                <a:effectLst>
                  <a:outerShdw dist="107763" dir="13500000" algn="ctr" rotWithShape="0">
                    <a:srgbClr val="868686">
                      <a:alpha val="50000"/>
                    </a:srgbClr>
                  </a:outerShdw>
                </a:effectLst>
                <a:latin typeface=".VnPresentH" panose="020B7200000000000000" pitchFamily="34" charset="0"/>
              </a:rPr>
              <a:t> M¹nh </a:t>
            </a:r>
            <a:r>
              <a:rPr lang="en-US" sz="3600" b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DF2607"/>
                </a:solidFill>
                <a:effectLst>
                  <a:outerShdw dist="107763" dir="13500000" algn="ctr" rotWithShape="0">
                    <a:srgbClr val="868686">
                      <a:alpha val="50000"/>
                    </a:srgbClr>
                  </a:outerShdw>
                </a:effectLst>
                <a:latin typeface=".VnPresentH" panose="020B7200000000000000" pitchFamily="34" charset="0"/>
              </a:rPr>
              <a:t>Kháe</a:t>
            </a:r>
            <a:endParaRPr lang="en-US" sz="3600" b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DF2607"/>
              </a:solidFill>
              <a:effectLst>
                <a:outerShdw dist="107763" dir="13500000" algn="ctr" rotWithShape="0">
                  <a:srgbClr val="868686">
                    <a:alpha val="50000"/>
                  </a:srgbClr>
                </a:outerShdw>
              </a:effectLst>
              <a:latin typeface=".VnPresentH" panose="020B7200000000000000" pitchFamily="34" charset="0"/>
            </a:endParaRPr>
          </a:p>
          <a:p>
            <a:pPr algn="ctr"/>
            <a:r>
              <a:rPr lang="en-US" sz="3600" b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DF2607"/>
                </a:solidFill>
                <a:effectLst>
                  <a:outerShdw dist="107763" dir="13500000" algn="ctr" rotWithShape="0">
                    <a:srgbClr val="868686">
                      <a:alpha val="50000"/>
                    </a:srgbClr>
                  </a:outerShdw>
                </a:effectLst>
                <a:latin typeface=".VnPresentH" panose="020B7200000000000000" pitchFamily="34" charset="0"/>
              </a:rPr>
              <a:t>Chóc</a:t>
            </a:r>
            <a:r>
              <a:rPr lang="en-US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DF2607"/>
                </a:solidFill>
                <a:effectLst>
                  <a:outerShdw dist="107763" dir="13500000" algn="ctr" rotWithShape="0">
                    <a:srgbClr val="868686">
                      <a:alpha val="50000"/>
                    </a:srgbClr>
                  </a:outerShdw>
                </a:effectLst>
                <a:latin typeface=".VnPresentH" panose="020B7200000000000000" pitchFamily="34" charset="0"/>
              </a:rPr>
              <a:t> </a:t>
            </a:r>
            <a:r>
              <a:rPr lang="en-US" sz="3600" b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DF2607"/>
                </a:solidFill>
                <a:effectLst>
                  <a:outerShdw dist="107763" dir="13500000" algn="ctr" rotWithShape="0">
                    <a:srgbClr val="868686">
                      <a:alpha val="50000"/>
                    </a:srgbClr>
                  </a:outerShdw>
                </a:effectLst>
                <a:latin typeface=".VnPresentH" panose="020B7200000000000000" pitchFamily="34" charset="0"/>
              </a:rPr>
              <a:t>C¸c</a:t>
            </a:r>
            <a:r>
              <a:rPr lang="en-US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DF2607"/>
                </a:solidFill>
                <a:effectLst>
                  <a:outerShdw dist="107763" dir="13500000" algn="ctr" rotWithShape="0">
                    <a:srgbClr val="868686">
                      <a:alpha val="50000"/>
                    </a:srgbClr>
                  </a:outerShdw>
                </a:effectLst>
                <a:latin typeface=".VnPresentH" panose="020B7200000000000000" pitchFamily="34" charset="0"/>
              </a:rPr>
              <a:t> </a:t>
            </a:r>
            <a:r>
              <a:rPr lang="en-US" sz="3600" b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DF2607"/>
                </a:solidFill>
                <a:effectLst>
                  <a:outerShdw dist="107763" dir="13500000" algn="ctr" rotWithShape="0">
                    <a:srgbClr val="868686">
                      <a:alpha val="50000"/>
                    </a:srgbClr>
                  </a:outerShdw>
                </a:effectLst>
                <a:latin typeface=".VnPresentH" panose="020B7200000000000000" pitchFamily="34" charset="0"/>
              </a:rPr>
              <a:t>Em</a:t>
            </a:r>
            <a:r>
              <a:rPr lang="en-US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DF2607"/>
                </a:solidFill>
                <a:effectLst>
                  <a:outerShdw dist="107763" dir="13500000" algn="ctr" rotWithShape="0">
                    <a:srgbClr val="868686">
                      <a:alpha val="50000"/>
                    </a:srgbClr>
                  </a:outerShdw>
                </a:effectLst>
                <a:latin typeface=".VnPresentH" panose="020B7200000000000000" pitchFamily="34" charset="0"/>
              </a:rPr>
              <a:t> </a:t>
            </a:r>
            <a:r>
              <a:rPr lang="en-US" sz="3600" b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DF2607"/>
                </a:solidFill>
                <a:effectLst>
                  <a:outerShdw dist="107763" dir="13500000" algn="ctr" rotWithShape="0">
                    <a:srgbClr val="868686">
                      <a:alpha val="50000"/>
                    </a:srgbClr>
                  </a:outerShdw>
                </a:effectLst>
                <a:latin typeface=".VnPresentH" panose="020B7200000000000000" pitchFamily="34" charset="0"/>
              </a:rPr>
              <a:t>Häc</a:t>
            </a:r>
            <a:r>
              <a:rPr lang="en-US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DF2607"/>
                </a:solidFill>
                <a:effectLst>
                  <a:outerShdw dist="107763" dir="13500000" algn="ctr" rotWithShape="0">
                    <a:srgbClr val="868686">
                      <a:alpha val="50000"/>
                    </a:srgbClr>
                  </a:outerShdw>
                </a:effectLst>
                <a:latin typeface=".VnPresentH" panose="020B7200000000000000" pitchFamily="34" charset="0"/>
              </a:rPr>
              <a:t> </a:t>
            </a:r>
            <a:r>
              <a:rPr lang="en-US" sz="3600" b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DF2607"/>
                </a:solidFill>
                <a:effectLst>
                  <a:outerShdw dist="107763" dir="13500000" algn="ctr" rotWithShape="0">
                    <a:srgbClr val="868686">
                      <a:alpha val="50000"/>
                    </a:srgbClr>
                  </a:outerShdw>
                </a:effectLst>
                <a:latin typeface=".VnPresentH" panose="020B7200000000000000" pitchFamily="34" charset="0"/>
              </a:rPr>
              <a:t>Giái</a:t>
            </a:r>
            <a:endParaRPr lang="en-US" sz="3600" b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DF2607"/>
              </a:solidFill>
              <a:effectLst>
                <a:outerShdw dist="107763" dir="13500000" algn="ctr" rotWithShape="0">
                  <a:srgbClr val="868686">
                    <a:alpha val="50000"/>
                  </a:srgbClr>
                </a:outerShdw>
              </a:effectLst>
              <a:latin typeface=".VnPresentH" panose="020B7200000000000000" pitchFamily="34" charset="0"/>
            </a:endParaRPr>
          </a:p>
        </p:txBody>
      </p:sp>
      <p:pic>
        <p:nvPicPr>
          <p:cNvPr id="22533" name="Picture 6" descr="Hoang">
            <a:extLst>
              <a:ext uri="{FF2B5EF4-FFF2-40B4-BE49-F238E27FC236}">
                <a16:creationId xmlns:a16="http://schemas.microsoft.com/office/drawing/2014/main" id="{99AD06D1-3AD6-62F8-501C-E0CAE26C71B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5029200"/>
            <a:ext cx="16764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93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93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93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9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9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rgb" dir="cw">
                                      <p:cBhvr override="childStyle">
                                        <p:cTn id="13" dur="1000" fill="hold"/>
                                        <p:tgtEl>
                                          <p:spTgt spid="593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4" dur="1000" fill="hold"/>
                                        <p:tgtEl>
                                          <p:spTgt spid="593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" dur="1000" fill="hold"/>
                                        <p:tgtEl>
                                          <p:spTgt spid="593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1000" fill="hold"/>
                                        <p:tgtEl>
                                          <p:spTgt spid="5939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203148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4AE8408-02E4-D982-FDC2-6FF6965AE9B5}"/>
              </a:ext>
            </a:extLst>
          </p:cNvPr>
          <p:cNvSpPr txBox="1"/>
          <p:nvPr/>
        </p:nvSpPr>
        <p:spPr>
          <a:xfrm>
            <a:off x="2080590" y="687199"/>
            <a:ext cx="9501809" cy="44759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KIỂM TRA BÀI CŨ</a:t>
            </a:r>
            <a:endParaRPr lang="en-US" sz="28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1: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Đặt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chia 1485 : 11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2: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Thực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hiện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phép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a) 2x</a:t>
            </a:r>
            <a:r>
              <a:rPr lang="en-US" sz="2800" b="1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: x</a:t>
            </a:r>
            <a:r>
              <a:rPr lang="en-US" sz="2800" b="1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b) 2x</a:t>
            </a:r>
            <a:r>
              <a:rPr lang="en-US" sz="2800" b="1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. (x</a:t>
            </a:r>
            <a:r>
              <a:rPr lang="en-US" sz="2800" b="1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4x – 3)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3: Cho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hai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đa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thức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f(x) = 3x</a:t>
            </a:r>
            <a:r>
              <a:rPr lang="en-US" sz="2800" b="1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2x</a:t>
            </a:r>
            <a:r>
              <a:rPr lang="en-US" sz="2800" b="1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5x</a:t>
            </a:r>
            <a:r>
              <a:rPr lang="en-US" sz="2800" b="1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+ 20x + 11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g(x) = 3x</a:t>
            </a:r>
            <a:r>
              <a:rPr lang="en-US" sz="2800" b="1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x</a:t>
            </a:r>
            <a:r>
              <a:rPr lang="en-US" sz="2800" b="1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+ 2x</a:t>
            </a:r>
            <a:r>
              <a:rPr lang="en-US" sz="2800" b="1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+ 11.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Thực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hiện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phép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trừ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f(x) – g(x)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theo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cột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dọc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6566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4AE8408-02E4-D982-FDC2-6FF6965AE9B5}"/>
              </a:ext>
            </a:extLst>
          </p:cNvPr>
          <p:cNvSpPr txBox="1"/>
          <p:nvPr/>
        </p:nvSpPr>
        <p:spPr>
          <a:xfrm>
            <a:off x="2080590" y="687199"/>
            <a:ext cx="9501809" cy="44759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KIỂM TRA BÀI CŨ</a:t>
            </a:r>
            <a:endParaRPr lang="en-US" sz="28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1: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Đặt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chia 1485 : 11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2: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Thực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hiện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phép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a) 2x</a:t>
            </a:r>
            <a:r>
              <a:rPr lang="en-US" sz="2800" b="1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: x</a:t>
            </a:r>
            <a:r>
              <a:rPr lang="en-US" sz="2800" b="1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b) 2x</a:t>
            </a:r>
            <a:r>
              <a:rPr lang="en-US" sz="2800" b="1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. (x</a:t>
            </a:r>
            <a:r>
              <a:rPr lang="en-US" sz="2800" b="1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4x – 3)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3: Cho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hai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đa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thức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f(x) = 3x</a:t>
            </a:r>
            <a:r>
              <a:rPr lang="en-US" sz="2800" b="1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2x</a:t>
            </a:r>
            <a:r>
              <a:rPr lang="en-US" sz="2800" b="1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5x</a:t>
            </a:r>
            <a:r>
              <a:rPr lang="en-US" sz="2800" b="1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+ 20x + 11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g(x) = 3x</a:t>
            </a:r>
            <a:r>
              <a:rPr lang="en-US" sz="2800" b="1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x</a:t>
            </a:r>
            <a:r>
              <a:rPr lang="en-US" sz="2800" b="1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+ 2x</a:t>
            </a:r>
            <a:r>
              <a:rPr lang="en-US" sz="2800" b="1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+ 11.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Thực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hiện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phép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trừ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f(x) – g(x)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theo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cột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dọc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ounded Rectangle 4">
            <a:extLst>
              <a:ext uri="{FF2B5EF4-FFF2-40B4-BE49-F238E27FC236}">
                <a16:creationId xmlns:a16="http://schemas.microsoft.com/office/drawing/2014/main" id="{66FD1939-815C-5A80-83A1-0E61B6063384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03:00</a:t>
            </a:r>
          </a:p>
        </p:txBody>
      </p:sp>
      <p:sp>
        <p:nvSpPr>
          <p:cNvPr id="3" name="Rounded Rectangle 5">
            <a:extLst>
              <a:ext uri="{FF2B5EF4-FFF2-40B4-BE49-F238E27FC236}">
                <a16:creationId xmlns:a16="http://schemas.microsoft.com/office/drawing/2014/main" id="{BB4194C8-8902-B026-4296-F87D6672F097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02:59</a:t>
            </a:r>
          </a:p>
        </p:txBody>
      </p:sp>
      <p:sp>
        <p:nvSpPr>
          <p:cNvPr id="4" name="Rounded Rectangle 6">
            <a:extLst>
              <a:ext uri="{FF2B5EF4-FFF2-40B4-BE49-F238E27FC236}">
                <a16:creationId xmlns:a16="http://schemas.microsoft.com/office/drawing/2014/main" id="{C0A6B744-D57A-685B-A523-8A9050EBBB47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02:58</a:t>
            </a:r>
          </a:p>
        </p:txBody>
      </p:sp>
      <p:sp>
        <p:nvSpPr>
          <p:cNvPr id="6" name="Rounded Rectangle 7">
            <a:extLst>
              <a:ext uri="{FF2B5EF4-FFF2-40B4-BE49-F238E27FC236}">
                <a16:creationId xmlns:a16="http://schemas.microsoft.com/office/drawing/2014/main" id="{756E1385-CE27-B5FD-8B62-AFD205573D16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02:57</a:t>
            </a:r>
          </a:p>
        </p:txBody>
      </p:sp>
      <p:sp>
        <p:nvSpPr>
          <p:cNvPr id="7" name="Rounded Rectangle 8">
            <a:extLst>
              <a:ext uri="{FF2B5EF4-FFF2-40B4-BE49-F238E27FC236}">
                <a16:creationId xmlns:a16="http://schemas.microsoft.com/office/drawing/2014/main" id="{3D645984-D662-972B-F938-85045896A0F6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02:56</a:t>
            </a:r>
          </a:p>
        </p:txBody>
      </p:sp>
      <p:sp>
        <p:nvSpPr>
          <p:cNvPr id="8" name="Rounded Rectangle 9">
            <a:extLst>
              <a:ext uri="{FF2B5EF4-FFF2-40B4-BE49-F238E27FC236}">
                <a16:creationId xmlns:a16="http://schemas.microsoft.com/office/drawing/2014/main" id="{F2E1C7E0-74D1-3077-8F80-64335C39F2B5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02:55</a:t>
            </a:r>
          </a:p>
        </p:txBody>
      </p:sp>
      <p:sp>
        <p:nvSpPr>
          <p:cNvPr id="9" name="Rounded Rectangle 10">
            <a:extLst>
              <a:ext uri="{FF2B5EF4-FFF2-40B4-BE49-F238E27FC236}">
                <a16:creationId xmlns:a16="http://schemas.microsoft.com/office/drawing/2014/main" id="{9FF4F1C1-C89E-F112-E651-B27E05AE424A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02:54</a:t>
            </a:r>
          </a:p>
        </p:txBody>
      </p:sp>
      <p:sp>
        <p:nvSpPr>
          <p:cNvPr id="10" name="Rounded Rectangle 11">
            <a:extLst>
              <a:ext uri="{FF2B5EF4-FFF2-40B4-BE49-F238E27FC236}">
                <a16:creationId xmlns:a16="http://schemas.microsoft.com/office/drawing/2014/main" id="{3DB63C7E-3531-B1A4-FA11-461F7D9D6CF8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02:53</a:t>
            </a:r>
          </a:p>
        </p:txBody>
      </p:sp>
      <p:sp>
        <p:nvSpPr>
          <p:cNvPr id="11" name="Rounded Rectangle 12">
            <a:extLst>
              <a:ext uri="{FF2B5EF4-FFF2-40B4-BE49-F238E27FC236}">
                <a16:creationId xmlns:a16="http://schemas.microsoft.com/office/drawing/2014/main" id="{9F9A0E20-2C65-CE50-CED8-342F9572FC15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02:52</a:t>
            </a:r>
          </a:p>
        </p:txBody>
      </p:sp>
      <p:sp>
        <p:nvSpPr>
          <p:cNvPr id="12" name="Rounded Rectangle 13">
            <a:extLst>
              <a:ext uri="{FF2B5EF4-FFF2-40B4-BE49-F238E27FC236}">
                <a16:creationId xmlns:a16="http://schemas.microsoft.com/office/drawing/2014/main" id="{7536BEEE-0948-AF18-A0F9-E4075085C703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02:51</a:t>
            </a:r>
          </a:p>
        </p:txBody>
      </p:sp>
      <p:sp>
        <p:nvSpPr>
          <p:cNvPr id="13" name="Rounded Rectangle 14">
            <a:extLst>
              <a:ext uri="{FF2B5EF4-FFF2-40B4-BE49-F238E27FC236}">
                <a16:creationId xmlns:a16="http://schemas.microsoft.com/office/drawing/2014/main" id="{B5D58EC8-DB17-3560-64AF-A5A20D66873A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02:50</a:t>
            </a:r>
          </a:p>
        </p:txBody>
      </p:sp>
      <p:sp>
        <p:nvSpPr>
          <p:cNvPr id="14" name="Rounded Rectangle 15">
            <a:extLst>
              <a:ext uri="{FF2B5EF4-FFF2-40B4-BE49-F238E27FC236}">
                <a16:creationId xmlns:a16="http://schemas.microsoft.com/office/drawing/2014/main" id="{D6A4B697-8078-BE02-A35B-A9F2BB2F2010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02:49</a:t>
            </a:r>
          </a:p>
        </p:txBody>
      </p:sp>
      <p:sp>
        <p:nvSpPr>
          <p:cNvPr id="15" name="Rounded Rectangle 16">
            <a:extLst>
              <a:ext uri="{FF2B5EF4-FFF2-40B4-BE49-F238E27FC236}">
                <a16:creationId xmlns:a16="http://schemas.microsoft.com/office/drawing/2014/main" id="{EA83939A-BA7C-E5EB-5DB2-42D7B0852437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02:48</a:t>
            </a:r>
          </a:p>
        </p:txBody>
      </p:sp>
      <p:sp>
        <p:nvSpPr>
          <p:cNvPr id="16" name="Rounded Rectangle 17">
            <a:extLst>
              <a:ext uri="{FF2B5EF4-FFF2-40B4-BE49-F238E27FC236}">
                <a16:creationId xmlns:a16="http://schemas.microsoft.com/office/drawing/2014/main" id="{4C15F58C-B0EA-CEB3-AEBA-9CE53B627B56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02:47</a:t>
            </a:r>
          </a:p>
        </p:txBody>
      </p:sp>
      <p:sp>
        <p:nvSpPr>
          <p:cNvPr id="17" name="Rounded Rectangle 18">
            <a:extLst>
              <a:ext uri="{FF2B5EF4-FFF2-40B4-BE49-F238E27FC236}">
                <a16:creationId xmlns:a16="http://schemas.microsoft.com/office/drawing/2014/main" id="{228F2981-9447-6759-F898-167251B42699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02:46</a:t>
            </a:r>
          </a:p>
        </p:txBody>
      </p:sp>
      <p:sp>
        <p:nvSpPr>
          <p:cNvPr id="18" name="Rounded Rectangle 19">
            <a:extLst>
              <a:ext uri="{FF2B5EF4-FFF2-40B4-BE49-F238E27FC236}">
                <a16:creationId xmlns:a16="http://schemas.microsoft.com/office/drawing/2014/main" id="{01CA61F7-6DB0-A9B5-87AE-7FA0552F22CE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02:45</a:t>
            </a:r>
          </a:p>
        </p:txBody>
      </p:sp>
      <p:sp>
        <p:nvSpPr>
          <p:cNvPr id="19" name="Rounded Rectangle 20">
            <a:extLst>
              <a:ext uri="{FF2B5EF4-FFF2-40B4-BE49-F238E27FC236}">
                <a16:creationId xmlns:a16="http://schemas.microsoft.com/office/drawing/2014/main" id="{9C4874B4-BB83-4F7F-17CF-41CAA59F8291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02:44</a:t>
            </a:r>
          </a:p>
        </p:txBody>
      </p:sp>
      <p:sp>
        <p:nvSpPr>
          <p:cNvPr id="20" name="Rounded Rectangle 21">
            <a:extLst>
              <a:ext uri="{FF2B5EF4-FFF2-40B4-BE49-F238E27FC236}">
                <a16:creationId xmlns:a16="http://schemas.microsoft.com/office/drawing/2014/main" id="{2D53E5FB-6415-A9E5-2FAD-BAA39938ED6A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02:43</a:t>
            </a:r>
          </a:p>
        </p:txBody>
      </p:sp>
      <p:sp>
        <p:nvSpPr>
          <p:cNvPr id="21" name="Rounded Rectangle 22">
            <a:extLst>
              <a:ext uri="{FF2B5EF4-FFF2-40B4-BE49-F238E27FC236}">
                <a16:creationId xmlns:a16="http://schemas.microsoft.com/office/drawing/2014/main" id="{8EFB841C-0953-1360-F3BA-02A21C8BF4C2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02:42</a:t>
            </a:r>
          </a:p>
        </p:txBody>
      </p:sp>
      <p:sp>
        <p:nvSpPr>
          <p:cNvPr id="22" name="Rounded Rectangle 23">
            <a:extLst>
              <a:ext uri="{FF2B5EF4-FFF2-40B4-BE49-F238E27FC236}">
                <a16:creationId xmlns:a16="http://schemas.microsoft.com/office/drawing/2014/main" id="{76A92C60-A6DA-F06F-2EC6-65766B3BB5A6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02:41</a:t>
            </a:r>
          </a:p>
        </p:txBody>
      </p:sp>
      <p:sp>
        <p:nvSpPr>
          <p:cNvPr id="23" name="Rounded Rectangle 24">
            <a:extLst>
              <a:ext uri="{FF2B5EF4-FFF2-40B4-BE49-F238E27FC236}">
                <a16:creationId xmlns:a16="http://schemas.microsoft.com/office/drawing/2014/main" id="{925ACC94-795E-6E1F-2881-759FF4474BA8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02:40</a:t>
            </a:r>
          </a:p>
        </p:txBody>
      </p:sp>
      <p:sp>
        <p:nvSpPr>
          <p:cNvPr id="24" name="Rounded Rectangle 25">
            <a:extLst>
              <a:ext uri="{FF2B5EF4-FFF2-40B4-BE49-F238E27FC236}">
                <a16:creationId xmlns:a16="http://schemas.microsoft.com/office/drawing/2014/main" id="{94E8AC66-8B6F-1C32-22CA-07F7E7DFC68F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02:39</a:t>
            </a:r>
          </a:p>
        </p:txBody>
      </p:sp>
      <p:sp>
        <p:nvSpPr>
          <p:cNvPr id="25" name="Rounded Rectangle 26">
            <a:extLst>
              <a:ext uri="{FF2B5EF4-FFF2-40B4-BE49-F238E27FC236}">
                <a16:creationId xmlns:a16="http://schemas.microsoft.com/office/drawing/2014/main" id="{D1FB8C88-11EA-DD8B-A01A-0E1139E5F16D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02:38</a:t>
            </a:r>
          </a:p>
        </p:txBody>
      </p:sp>
      <p:sp>
        <p:nvSpPr>
          <p:cNvPr id="26" name="Rounded Rectangle 27">
            <a:extLst>
              <a:ext uri="{FF2B5EF4-FFF2-40B4-BE49-F238E27FC236}">
                <a16:creationId xmlns:a16="http://schemas.microsoft.com/office/drawing/2014/main" id="{9B86EB93-3537-75F7-8826-8616D550344B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02:37</a:t>
            </a:r>
          </a:p>
        </p:txBody>
      </p:sp>
      <p:sp>
        <p:nvSpPr>
          <p:cNvPr id="27" name="Rounded Rectangle 28">
            <a:extLst>
              <a:ext uri="{FF2B5EF4-FFF2-40B4-BE49-F238E27FC236}">
                <a16:creationId xmlns:a16="http://schemas.microsoft.com/office/drawing/2014/main" id="{29E8DCA3-E63E-D0FF-FAB0-87E37AC0D1BA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02:36</a:t>
            </a:r>
          </a:p>
        </p:txBody>
      </p:sp>
      <p:sp>
        <p:nvSpPr>
          <p:cNvPr id="28" name="Rounded Rectangle 29">
            <a:extLst>
              <a:ext uri="{FF2B5EF4-FFF2-40B4-BE49-F238E27FC236}">
                <a16:creationId xmlns:a16="http://schemas.microsoft.com/office/drawing/2014/main" id="{A4574D30-4A9C-F262-1943-CBB66084AEA8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02:35</a:t>
            </a:r>
          </a:p>
        </p:txBody>
      </p:sp>
      <p:sp>
        <p:nvSpPr>
          <p:cNvPr id="29" name="Rounded Rectangle 30">
            <a:extLst>
              <a:ext uri="{FF2B5EF4-FFF2-40B4-BE49-F238E27FC236}">
                <a16:creationId xmlns:a16="http://schemas.microsoft.com/office/drawing/2014/main" id="{46F62E1F-7D6B-C24F-8019-FBDCF83439F4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02:34</a:t>
            </a:r>
          </a:p>
        </p:txBody>
      </p:sp>
      <p:sp>
        <p:nvSpPr>
          <p:cNvPr id="30" name="Rounded Rectangle 31">
            <a:extLst>
              <a:ext uri="{FF2B5EF4-FFF2-40B4-BE49-F238E27FC236}">
                <a16:creationId xmlns:a16="http://schemas.microsoft.com/office/drawing/2014/main" id="{BC9E5540-C627-0E01-E44F-DBF551F06106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02:33</a:t>
            </a:r>
          </a:p>
        </p:txBody>
      </p:sp>
      <p:sp>
        <p:nvSpPr>
          <p:cNvPr id="31" name="Rounded Rectangle 32">
            <a:extLst>
              <a:ext uri="{FF2B5EF4-FFF2-40B4-BE49-F238E27FC236}">
                <a16:creationId xmlns:a16="http://schemas.microsoft.com/office/drawing/2014/main" id="{8FB33E4D-DB49-A008-9BF7-1B70DB9BB945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02:32</a:t>
            </a:r>
          </a:p>
        </p:txBody>
      </p:sp>
      <p:sp>
        <p:nvSpPr>
          <p:cNvPr id="32" name="Rounded Rectangle 33">
            <a:extLst>
              <a:ext uri="{FF2B5EF4-FFF2-40B4-BE49-F238E27FC236}">
                <a16:creationId xmlns:a16="http://schemas.microsoft.com/office/drawing/2014/main" id="{EE410CEA-585B-0356-137E-B5CE2A3922BF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02:31</a:t>
            </a:r>
          </a:p>
        </p:txBody>
      </p:sp>
      <p:sp>
        <p:nvSpPr>
          <p:cNvPr id="33" name="Rounded Rectangle 34">
            <a:extLst>
              <a:ext uri="{FF2B5EF4-FFF2-40B4-BE49-F238E27FC236}">
                <a16:creationId xmlns:a16="http://schemas.microsoft.com/office/drawing/2014/main" id="{B8D9E833-EBC3-2BF3-ABE6-7BC4C51D625B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02:30</a:t>
            </a:r>
          </a:p>
        </p:txBody>
      </p:sp>
      <p:sp>
        <p:nvSpPr>
          <p:cNvPr id="34" name="Rounded Rectangle 35">
            <a:extLst>
              <a:ext uri="{FF2B5EF4-FFF2-40B4-BE49-F238E27FC236}">
                <a16:creationId xmlns:a16="http://schemas.microsoft.com/office/drawing/2014/main" id="{09D5E65A-2A2E-36F4-3BB1-A0E5F971B6BF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02:29</a:t>
            </a:r>
          </a:p>
        </p:txBody>
      </p:sp>
      <p:sp>
        <p:nvSpPr>
          <p:cNvPr id="35" name="Rounded Rectangle 36">
            <a:extLst>
              <a:ext uri="{FF2B5EF4-FFF2-40B4-BE49-F238E27FC236}">
                <a16:creationId xmlns:a16="http://schemas.microsoft.com/office/drawing/2014/main" id="{D231F417-4BCE-8B7F-6549-F1FB6EC206E3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02:28</a:t>
            </a:r>
          </a:p>
        </p:txBody>
      </p:sp>
      <p:sp>
        <p:nvSpPr>
          <p:cNvPr id="36" name="Rounded Rectangle 37">
            <a:extLst>
              <a:ext uri="{FF2B5EF4-FFF2-40B4-BE49-F238E27FC236}">
                <a16:creationId xmlns:a16="http://schemas.microsoft.com/office/drawing/2014/main" id="{B36B043C-FBE6-70C3-71D0-F0EBC4232B86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02:27</a:t>
            </a:r>
          </a:p>
        </p:txBody>
      </p:sp>
      <p:sp>
        <p:nvSpPr>
          <p:cNvPr id="37" name="Rounded Rectangle 38">
            <a:extLst>
              <a:ext uri="{FF2B5EF4-FFF2-40B4-BE49-F238E27FC236}">
                <a16:creationId xmlns:a16="http://schemas.microsoft.com/office/drawing/2014/main" id="{49CD9922-60A4-BF54-BD21-9479F19C5C94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02:26</a:t>
            </a:r>
          </a:p>
        </p:txBody>
      </p:sp>
      <p:sp>
        <p:nvSpPr>
          <p:cNvPr id="38" name="Rounded Rectangle 39">
            <a:extLst>
              <a:ext uri="{FF2B5EF4-FFF2-40B4-BE49-F238E27FC236}">
                <a16:creationId xmlns:a16="http://schemas.microsoft.com/office/drawing/2014/main" id="{7C3DFFBE-C184-EBD8-B9CD-48DE4E250E86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02:25</a:t>
            </a:r>
          </a:p>
        </p:txBody>
      </p:sp>
      <p:sp>
        <p:nvSpPr>
          <p:cNvPr id="39" name="Rounded Rectangle 40">
            <a:extLst>
              <a:ext uri="{FF2B5EF4-FFF2-40B4-BE49-F238E27FC236}">
                <a16:creationId xmlns:a16="http://schemas.microsoft.com/office/drawing/2014/main" id="{33012E6E-14AC-0E11-8AE9-7BAB07EC7792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02:24</a:t>
            </a:r>
          </a:p>
        </p:txBody>
      </p:sp>
      <p:sp>
        <p:nvSpPr>
          <p:cNvPr id="40" name="Rounded Rectangle 41">
            <a:extLst>
              <a:ext uri="{FF2B5EF4-FFF2-40B4-BE49-F238E27FC236}">
                <a16:creationId xmlns:a16="http://schemas.microsoft.com/office/drawing/2014/main" id="{BA06D19D-027B-16DD-B82B-50234DA09B8D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02:23</a:t>
            </a:r>
          </a:p>
        </p:txBody>
      </p:sp>
      <p:sp>
        <p:nvSpPr>
          <p:cNvPr id="41" name="Rounded Rectangle 42">
            <a:extLst>
              <a:ext uri="{FF2B5EF4-FFF2-40B4-BE49-F238E27FC236}">
                <a16:creationId xmlns:a16="http://schemas.microsoft.com/office/drawing/2014/main" id="{2FC4B61E-86FB-DEE1-418B-50A941BC7BEF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02:22</a:t>
            </a:r>
          </a:p>
        </p:txBody>
      </p:sp>
      <p:sp>
        <p:nvSpPr>
          <p:cNvPr id="42" name="Rounded Rectangle 43">
            <a:extLst>
              <a:ext uri="{FF2B5EF4-FFF2-40B4-BE49-F238E27FC236}">
                <a16:creationId xmlns:a16="http://schemas.microsoft.com/office/drawing/2014/main" id="{A435F1AF-F22E-491D-0B75-A1058D2114F6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02:21</a:t>
            </a:r>
          </a:p>
        </p:txBody>
      </p:sp>
      <p:sp>
        <p:nvSpPr>
          <p:cNvPr id="43" name="Rounded Rectangle 44">
            <a:extLst>
              <a:ext uri="{FF2B5EF4-FFF2-40B4-BE49-F238E27FC236}">
                <a16:creationId xmlns:a16="http://schemas.microsoft.com/office/drawing/2014/main" id="{DD3226C5-6989-2C40-1C2D-1288DBFA8B20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02:20</a:t>
            </a:r>
          </a:p>
        </p:txBody>
      </p:sp>
      <p:sp>
        <p:nvSpPr>
          <p:cNvPr id="44" name="Rounded Rectangle 45">
            <a:extLst>
              <a:ext uri="{FF2B5EF4-FFF2-40B4-BE49-F238E27FC236}">
                <a16:creationId xmlns:a16="http://schemas.microsoft.com/office/drawing/2014/main" id="{4974C46C-BBA8-70BA-A54F-76FC2C876901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02:19</a:t>
            </a:r>
          </a:p>
        </p:txBody>
      </p:sp>
      <p:sp>
        <p:nvSpPr>
          <p:cNvPr id="45" name="Rounded Rectangle 46">
            <a:extLst>
              <a:ext uri="{FF2B5EF4-FFF2-40B4-BE49-F238E27FC236}">
                <a16:creationId xmlns:a16="http://schemas.microsoft.com/office/drawing/2014/main" id="{6F809191-3236-C8BB-B4D4-D4A1A118788F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02:18</a:t>
            </a:r>
          </a:p>
        </p:txBody>
      </p:sp>
      <p:sp>
        <p:nvSpPr>
          <p:cNvPr id="46" name="Rounded Rectangle 47">
            <a:extLst>
              <a:ext uri="{FF2B5EF4-FFF2-40B4-BE49-F238E27FC236}">
                <a16:creationId xmlns:a16="http://schemas.microsoft.com/office/drawing/2014/main" id="{AA6471CC-FAE5-6C4E-7695-6DC6514E9E9C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02:17</a:t>
            </a:r>
          </a:p>
        </p:txBody>
      </p:sp>
      <p:sp>
        <p:nvSpPr>
          <p:cNvPr id="47" name="Rounded Rectangle 48">
            <a:extLst>
              <a:ext uri="{FF2B5EF4-FFF2-40B4-BE49-F238E27FC236}">
                <a16:creationId xmlns:a16="http://schemas.microsoft.com/office/drawing/2014/main" id="{CCFACFD5-1AE4-E082-D023-76780C2DC0E9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02:16</a:t>
            </a:r>
          </a:p>
        </p:txBody>
      </p:sp>
      <p:sp>
        <p:nvSpPr>
          <p:cNvPr id="48" name="Rounded Rectangle 49">
            <a:extLst>
              <a:ext uri="{FF2B5EF4-FFF2-40B4-BE49-F238E27FC236}">
                <a16:creationId xmlns:a16="http://schemas.microsoft.com/office/drawing/2014/main" id="{EE0AE1EF-E323-D73A-9FC2-8DB1380ED771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02:15</a:t>
            </a:r>
          </a:p>
        </p:txBody>
      </p:sp>
      <p:sp>
        <p:nvSpPr>
          <p:cNvPr id="49" name="Rounded Rectangle 50">
            <a:extLst>
              <a:ext uri="{FF2B5EF4-FFF2-40B4-BE49-F238E27FC236}">
                <a16:creationId xmlns:a16="http://schemas.microsoft.com/office/drawing/2014/main" id="{C5E4C28D-B725-33F0-EADB-F09C5166FA84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02:14</a:t>
            </a:r>
          </a:p>
        </p:txBody>
      </p:sp>
      <p:sp>
        <p:nvSpPr>
          <p:cNvPr id="50" name="Rounded Rectangle 51">
            <a:extLst>
              <a:ext uri="{FF2B5EF4-FFF2-40B4-BE49-F238E27FC236}">
                <a16:creationId xmlns:a16="http://schemas.microsoft.com/office/drawing/2014/main" id="{CC8EA5A0-62F8-4725-4C84-FB9D279B9851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02:13</a:t>
            </a:r>
          </a:p>
        </p:txBody>
      </p:sp>
      <p:sp>
        <p:nvSpPr>
          <p:cNvPr id="51" name="Rounded Rectangle 52">
            <a:extLst>
              <a:ext uri="{FF2B5EF4-FFF2-40B4-BE49-F238E27FC236}">
                <a16:creationId xmlns:a16="http://schemas.microsoft.com/office/drawing/2014/main" id="{CF8E9C33-37F6-FD65-19F4-F57EF93CBA03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02:12</a:t>
            </a:r>
          </a:p>
        </p:txBody>
      </p:sp>
      <p:sp>
        <p:nvSpPr>
          <p:cNvPr id="52" name="Rounded Rectangle 53">
            <a:extLst>
              <a:ext uri="{FF2B5EF4-FFF2-40B4-BE49-F238E27FC236}">
                <a16:creationId xmlns:a16="http://schemas.microsoft.com/office/drawing/2014/main" id="{7532D7CF-E255-CBF1-F9C7-2B3CE5A6AC8F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02:11</a:t>
            </a:r>
          </a:p>
        </p:txBody>
      </p:sp>
      <p:sp>
        <p:nvSpPr>
          <p:cNvPr id="53" name="Rounded Rectangle 54">
            <a:extLst>
              <a:ext uri="{FF2B5EF4-FFF2-40B4-BE49-F238E27FC236}">
                <a16:creationId xmlns:a16="http://schemas.microsoft.com/office/drawing/2014/main" id="{BA967321-AD89-1C1A-CC69-EE4A6F32A2C5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02:10</a:t>
            </a:r>
          </a:p>
        </p:txBody>
      </p:sp>
      <p:sp>
        <p:nvSpPr>
          <p:cNvPr id="54" name="Rounded Rectangle 55">
            <a:extLst>
              <a:ext uri="{FF2B5EF4-FFF2-40B4-BE49-F238E27FC236}">
                <a16:creationId xmlns:a16="http://schemas.microsoft.com/office/drawing/2014/main" id="{68ACCBA1-C316-EFAB-B426-32715A80F9C3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02:09</a:t>
            </a:r>
          </a:p>
        </p:txBody>
      </p:sp>
      <p:sp>
        <p:nvSpPr>
          <p:cNvPr id="55" name="Rounded Rectangle 56">
            <a:extLst>
              <a:ext uri="{FF2B5EF4-FFF2-40B4-BE49-F238E27FC236}">
                <a16:creationId xmlns:a16="http://schemas.microsoft.com/office/drawing/2014/main" id="{6C1224D4-4B39-8ABC-D529-4B1CB7E57710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02:08</a:t>
            </a:r>
          </a:p>
        </p:txBody>
      </p:sp>
      <p:sp>
        <p:nvSpPr>
          <p:cNvPr id="56" name="Rounded Rectangle 57">
            <a:extLst>
              <a:ext uri="{FF2B5EF4-FFF2-40B4-BE49-F238E27FC236}">
                <a16:creationId xmlns:a16="http://schemas.microsoft.com/office/drawing/2014/main" id="{9A1715CD-6838-1AD9-6F56-64C5F276D0E7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02:07</a:t>
            </a:r>
          </a:p>
        </p:txBody>
      </p:sp>
      <p:sp>
        <p:nvSpPr>
          <p:cNvPr id="57" name="Rounded Rectangle 58">
            <a:extLst>
              <a:ext uri="{FF2B5EF4-FFF2-40B4-BE49-F238E27FC236}">
                <a16:creationId xmlns:a16="http://schemas.microsoft.com/office/drawing/2014/main" id="{21066AEF-D3E5-C6FE-F709-C3AC3431CA09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02:06</a:t>
            </a:r>
          </a:p>
        </p:txBody>
      </p:sp>
      <p:sp>
        <p:nvSpPr>
          <p:cNvPr id="58" name="Rounded Rectangle 59">
            <a:extLst>
              <a:ext uri="{FF2B5EF4-FFF2-40B4-BE49-F238E27FC236}">
                <a16:creationId xmlns:a16="http://schemas.microsoft.com/office/drawing/2014/main" id="{39B155E8-9094-D389-F7F6-825D29DC7626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02:05</a:t>
            </a:r>
          </a:p>
        </p:txBody>
      </p:sp>
      <p:sp>
        <p:nvSpPr>
          <p:cNvPr id="59" name="Rounded Rectangle 60">
            <a:extLst>
              <a:ext uri="{FF2B5EF4-FFF2-40B4-BE49-F238E27FC236}">
                <a16:creationId xmlns:a16="http://schemas.microsoft.com/office/drawing/2014/main" id="{DA4C6C3E-D04E-EE11-A3A8-A47036554622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02:04</a:t>
            </a:r>
          </a:p>
        </p:txBody>
      </p:sp>
      <p:sp>
        <p:nvSpPr>
          <p:cNvPr id="60" name="Rounded Rectangle 61">
            <a:extLst>
              <a:ext uri="{FF2B5EF4-FFF2-40B4-BE49-F238E27FC236}">
                <a16:creationId xmlns:a16="http://schemas.microsoft.com/office/drawing/2014/main" id="{8B95AC56-C8AC-C24C-E416-0D071F763DB1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02:03</a:t>
            </a:r>
          </a:p>
        </p:txBody>
      </p:sp>
      <p:sp>
        <p:nvSpPr>
          <p:cNvPr id="61" name="Rounded Rectangle 62">
            <a:extLst>
              <a:ext uri="{FF2B5EF4-FFF2-40B4-BE49-F238E27FC236}">
                <a16:creationId xmlns:a16="http://schemas.microsoft.com/office/drawing/2014/main" id="{E0FD10C7-4CFA-4A5A-7272-B00E829A5220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02:02</a:t>
            </a:r>
          </a:p>
        </p:txBody>
      </p:sp>
      <p:sp>
        <p:nvSpPr>
          <p:cNvPr id="62" name="Rounded Rectangle 63">
            <a:extLst>
              <a:ext uri="{FF2B5EF4-FFF2-40B4-BE49-F238E27FC236}">
                <a16:creationId xmlns:a16="http://schemas.microsoft.com/office/drawing/2014/main" id="{E84B8942-2EAA-105D-DA51-0110A865335C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02:01</a:t>
            </a:r>
          </a:p>
        </p:txBody>
      </p:sp>
      <p:sp>
        <p:nvSpPr>
          <p:cNvPr id="63" name="Rounded Rectangle 64">
            <a:extLst>
              <a:ext uri="{FF2B5EF4-FFF2-40B4-BE49-F238E27FC236}">
                <a16:creationId xmlns:a16="http://schemas.microsoft.com/office/drawing/2014/main" id="{3859FC7B-F8FF-837B-C5B3-930B6D4FD080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02:00</a:t>
            </a:r>
          </a:p>
        </p:txBody>
      </p:sp>
      <p:sp>
        <p:nvSpPr>
          <p:cNvPr id="64" name="Rounded Rectangle 65">
            <a:extLst>
              <a:ext uri="{FF2B5EF4-FFF2-40B4-BE49-F238E27FC236}">
                <a16:creationId xmlns:a16="http://schemas.microsoft.com/office/drawing/2014/main" id="{4AEBC35D-858B-60C1-36B3-315588D4EE3F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01:59</a:t>
            </a:r>
          </a:p>
        </p:txBody>
      </p:sp>
      <p:sp>
        <p:nvSpPr>
          <p:cNvPr id="65" name="Rounded Rectangle 66">
            <a:extLst>
              <a:ext uri="{FF2B5EF4-FFF2-40B4-BE49-F238E27FC236}">
                <a16:creationId xmlns:a16="http://schemas.microsoft.com/office/drawing/2014/main" id="{2E15D939-51EB-4A77-51C1-D56AF47CC13B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01:58</a:t>
            </a:r>
          </a:p>
        </p:txBody>
      </p:sp>
      <p:sp>
        <p:nvSpPr>
          <p:cNvPr id="66" name="Rounded Rectangle 67">
            <a:extLst>
              <a:ext uri="{FF2B5EF4-FFF2-40B4-BE49-F238E27FC236}">
                <a16:creationId xmlns:a16="http://schemas.microsoft.com/office/drawing/2014/main" id="{CF4D9EA9-11DA-BFE4-EA34-5109F7ECF0D3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01:57</a:t>
            </a:r>
          </a:p>
        </p:txBody>
      </p:sp>
      <p:sp>
        <p:nvSpPr>
          <p:cNvPr id="67" name="Rounded Rectangle 68">
            <a:extLst>
              <a:ext uri="{FF2B5EF4-FFF2-40B4-BE49-F238E27FC236}">
                <a16:creationId xmlns:a16="http://schemas.microsoft.com/office/drawing/2014/main" id="{C9BAF8C0-B8C4-B67F-1D15-7FD8EF111814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01:56</a:t>
            </a:r>
          </a:p>
        </p:txBody>
      </p:sp>
      <p:sp>
        <p:nvSpPr>
          <p:cNvPr id="68" name="Rounded Rectangle 69">
            <a:extLst>
              <a:ext uri="{FF2B5EF4-FFF2-40B4-BE49-F238E27FC236}">
                <a16:creationId xmlns:a16="http://schemas.microsoft.com/office/drawing/2014/main" id="{30E3CF07-FB77-E738-24EE-17E5D005421B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01:55</a:t>
            </a:r>
          </a:p>
        </p:txBody>
      </p:sp>
      <p:sp>
        <p:nvSpPr>
          <p:cNvPr id="69" name="Rounded Rectangle 70">
            <a:extLst>
              <a:ext uri="{FF2B5EF4-FFF2-40B4-BE49-F238E27FC236}">
                <a16:creationId xmlns:a16="http://schemas.microsoft.com/office/drawing/2014/main" id="{FAFD3C83-99A7-192F-EF58-A8BDAFD06A34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01:54</a:t>
            </a:r>
          </a:p>
        </p:txBody>
      </p:sp>
      <p:sp>
        <p:nvSpPr>
          <p:cNvPr id="70" name="Rounded Rectangle 71">
            <a:extLst>
              <a:ext uri="{FF2B5EF4-FFF2-40B4-BE49-F238E27FC236}">
                <a16:creationId xmlns:a16="http://schemas.microsoft.com/office/drawing/2014/main" id="{7BBD14AE-FE9B-7FB7-A392-CCCC5C39A0B9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01:53</a:t>
            </a:r>
          </a:p>
        </p:txBody>
      </p:sp>
      <p:sp>
        <p:nvSpPr>
          <p:cNvPr id="71" name="Rounded Rectangle 72">
            <a:extLst>
              <a:ext uri="{FF2B5EF4-FFF2-40B4-BE49-F238E27FC236}">
                <a16:creationId xmlns:a16="http://schemas.microsoft.com/office/drawing/2014/main" id="{6187486D-B3DB-B938-3AB8-4EF6C739E01C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01:52</a:t>
            </a:r>
          </a:p>
        </p:txBody>
      </p:sp>
      <p:sp>
        <p:nvSpPr>
          <p:cNvPr id="72" name="Rounded Rectangle 73">
            <a:extLst>
              <a:ext uri="{FF2B5EF4-FFF2-40B4-BE49-F238E27FC236}">
                <a16:creationId xmlns:a16="http://schemas.microsoft.com/office/drawing/2014/main" id="{F7143313-AD91-A045-9CCB-FB0E6A74D5AD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01:51</a:t>
            </a:r>
          </a:p>
        </p:txBody>
      </p:sp>
      <p:sp>
        <p:nvSpPr>
          <p:cNvPr id="73" name="Rounded Rectangle 74">
            <a:extLst>
              <a:ext uri="{FF2B5EF4-FFF2-40B4-BE49-F238E27FC236}">
                <a16:creationId xmlns:a16="http://schemas.microsoft.com/office/drawing/2014/main" id="{8008FF65-8C30-B22F-AFC7-6CF64EF7B356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01:50</a:t>
            </a:r>
          </a:p>
        </p:txBody>
      </p:sp>
      <p:sp>
        <p:nvSpPr>
          <p:cNvPr id="74" name="Rounded Rectangle 75">
            <a:extLst>
              <a:ext uri="{FF2B5EF4-FFF2-40B4-BE49-F238E27FC236}">
                <a16:creationId xmlns:a16="http://schemas.microsoft.com/office/drawing/2014/main" id="{D62A8BFE-1DDD-F8C2-39D1-0B06FF6E074D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01:49</a:t>
            </a:r>
          </a:p>
        </p:txBody>
      </p:sp>
      <p:sp>
        <p:nvSpPr>
          <p:cNvPr id="75" name="Rounded Rectangle 76">
            <a:extLst>
              <a:ext uri="{FF2B5EF4-FFF2-40B4-BE49-F238E27FC236}">
                <a16:creationId xmlns:a16="http://schemas.microsoft.com/office/drawing/2014/main" id="{69735AC4-8B27-16A1-D311-6433B6294689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01:48</a:t>
            </a:r>
          </a:p>
        </p:txBody>
      </p:sp>
      <p:sp>
        <p:nvSpPr>
          <p:cNvPr id="76" name="Rounded Rectangle 77">
            <a:extLst>
              <a:ext uri="{FF2B5EF4-FFF2-40B4-BE49-F238E27FC236}">
                <a16:creationId xmlns:a16="http://schemas.microsoft.com/office/drawing/2014/main" id="{4A7474A0-3E08-C45B-6215-4678508AE717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01:47</a:t>
            </a:r>
          </a:p>
        </p:txBody>
      </p:sp>
      <p:sp>
        <p:nvSpPr>
          <p:cNvPr id="77" name="Rounded Rectangle 78">
            <a:extLst>
              <a:ext uri="{FF2B5EF4-FFF2-40B4-BE49-F238E27FC236}">
                <a16:creationId xmlns:a16="http://schemas.microsoft.com/office/drawing/2014/main" id="{85D4C9C7-5FCD-AE84-4BE8-97CD2375A785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01:46</a:t>
            </a:r>
          </a:p>
        </p:txBody>
      </p:sp>
      <p:sp>
        <p:nvSpPr>
          <p:cNvPr id="78" name="Rounded Rectangle 79">
            <a:extLst>
              <a:ext uri="{FF2B5EF4-FFF2-40B4-BE49-F238E27FC236}">
                <a16:creationId xmlns:a16="http://schemas.microsoft.com/office/drawing/2014/main" id="{42B0C3B1-13B3-A0E7-754A-9A3FE05EBB3B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01:45</a:t>
            </a:r>
          </a:p>
        </p:txBody>
      </p:sp>
      <p:sp>
        <p:nvSpPr>
          <p:cNvPr id="79" name="Rounded Rectangle 80">
            <a:extLst>
              <a:ext uri="{FF2B5EF4-FFF2-40B4-BE49-F238E27FC236}">
                <a16:creationId xmlns:a16="http://schemas.microsoft.com/office/drawing/2014/main" id="{55B94988-6C00-CAB6-9D15-7C3330B6DF93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01:44</a:t>
            </a:r>
          </a:p>
        </p:txBody>
      </p:sp>
      <p:sp>
        <p:nvSpPr>
          <p:cNvPr id="80" name="Rounded Rectangle 81">
            <a:extLst>
              <a:ext uri="{FF2B5EF4-FFF2-40B4-BE49-F238E27FC236}">
                <a16:creationId xmlns:a16="http://schemas.microsoft.com/office/drawing/2014/main" id="{73528B03-2FF8-ED33-5AC8-FD4D98DA56B4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01:43</a:t>
            </a:r>
          </a:p>
        </p:txBody>
      </p:sp>
      <p:sp>
        <p:nvSpPr>
          <p:cNvPr id="81" name="Rounded Rectangle 82">
            <a:extLst>
              <a:ext uri="{FF2B5EF4-FFF2-40B4-BE49-F238E27FC236}">
                <a16:creationId xmlns:a16="http://schemas.microsoft.com/office/drawing/2014/main" id="{4444CB86-D2A9-9164-4723-53E1B877028B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01:42</a:t>
            </a:r>
          </a:p>
        </p:txBody>
      </p:sp>
      <p:sp>
        <p:nvSpPr>
          <p:cNvPr id="82" name="Rounded Rectangle 83">
            <a:extLst>
              <a:ext uri="{FF2B5EF4-FFF2-40B4-BE49-F238E27FC236}">
                <a16:creationId xmlns:a16="http://schemas.microsoft.com/office/drawing/2014/main" id="{1902EA24-E478-B51A-1111-84D593FB5863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01:41</a:t>
            </a:r>
          </a:p>
        </p:txBody>
      </p:sp>
      <p:sp>
        <p:nvSpPr>
          <p:cNvPr id="83" name="Rounded Rectangle 84">
            <a:extLst>
              <a:ext uri="{FF2B5EF4-FFF2-40B4-BE49-F238E27FC236}">
                <a16:creationId xmlns:a16="http://schemas.microsoft.com/office/drawing/2014/main" id="{CE199C15-AF5B-9B2D-92EC-19022317DB5F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01:40</a:t>
            </a:r>
          </a:p>
        </p:txBody>
      </p:sp>
      <p:sp>
        <p:nvSpPr>
          <p:cNvPr id="84" name="Rounded Rectangle 85">
            <a:extLst>
              <a:ext uri="{FF2B5EF4-FFF2-40B4-BE49-F238E27FC236}">
                <a16:creationId xmlns:a16="http://schemas.microsoft.com/office/drawing/2014/main" id="{A6D82C9A-8432-DC90-0153-2E7FA3BE4854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01:39</a:t>
            </a:r>
          </a:p>
        </p:txBody>
      </p:sp>
      <p:sp>
        <p:nvSpPr>
          <p:cNvPr id="85" name="Rounded Rectangle 86">
            <a:extLst>
              <a:ext uri="{FF2B5EF4-FFF2-40B4-BE49-F238E27FC236}">
                <a16:creationId xmlns:a16="http://schemas.microsoft.com/office/drawing/2014/main" id="{945FE8BF-FC25-820C-ADD1-7B9085AF69D1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01:38</a:t>
            </a:r>
          </a:p>
        </p:txBody>
      </p:sp>
      <p:sp>
        <p:nvSpPr>
          <p:cNvPr id="86" name="Rounded Rectangle 87">
            <a:extLst>
              <a:ext uri="{FF2B5EF4-FFF2-40B4-BE49-F238E27FC236}">
                <a16:creationId xmlns:a16="http://schemas.microsoft.com/office/drawing/2014/main" id="{7BCFD686-573C-A434-A410-43CBF85DC16A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01:37</a:t>
            </a:r>
          </a:p>
        </p:txBody>
      </p:sp>
      <p:sp>
        <p:nvSpPr>
          <p:cNvPr id="87" name="Rounded Rectangle 88">
            <a:extLst>
              <a:ext uri="{FF2B5EF4-FFF2-40B4-BE49-F238E27FC236}">
                <a16:creationId xmlns:a16="http://schemas.microsoft.com/office/drawing/2014/main" id="{9E429906-DD4C-5F91-F14E-77734ADCB3CD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01:36</a:t>
            </a:r>
          </a:p>
        </p:txBody>
      </p:sp>
      <p:sp>
        <p:nvSpPr>
          <p:cNvPr id="88" name="Rounded Rectangle 89">
            <a:extLst>
              <a:ext uri="{FF2B5EF4-FFF2-40B4-BE49-F238E27FC236}">
                <a16:creationId xmlns:a16="http://schemas.microsoft.com/office/drawing/2014/main" id="{5AAA3E88-94BE-0306-5D55-5E62FCB25FA8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01:35</a:t>
            </a:r>
          </a:p>
        </p:txBody>
      </p:sp>
      <p:sp>
        <p:nvSpPr>
          <p:cNvPr id="89" name="Rounded Rectangle 90">
            <a:extLst>
              <a:ext uri="{FF2B5EF4-FFF2-40B4-BE49-F238E27FC236}">
                <a16:creationId xmlns:a16="http://schemas.microsoft.com/office/drawing/2014/main" id="{E959D363-9CF6-01ED-E649-EA46C66BDF73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01:34</a:t>
            </a:r>
          </a:p>
        </p:txBody>
      </p:sp>
      <p:sp>
        <p:nvSpPr>
          <p:cNvPr id="90" name="Rounded Rectangle 91">
            <a:extLst>
              <a:ext uri="{FF2B5EF4-FFF2-40B4-BE49-F238E27FC236}">
                <a16:creationId xmlns:a16="http://schemas.microsoft.com/office/drawing/2014/main" id="{76E946BC-1484-A760-301A-24BC6807A19D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01:33</a:t>
            </a:r>
          </a:p>
        </p:txBody>
      </p:sp>
      <p:sp>
        <p:nvSpPr>
          <p:cNvPr id="91" name="Rounded Rectangle 92">
            <a:extLst>
              <a:ext uri="{FF2B5EF4-FFF2-40B4-BE49-F238E27FC236}">
                <a16:creationId xmlns:a16="http://schemas.microsoft.com/office/drawing/2014/main" id="{16A68D7D-D714-22F2-4439-1574FCFB2E82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01:32</a:t>
            </a:r>
          </a:p>
        </p:txBody>
      </p:sp>
      <p:sp>
        <p:nvSpPr>
          <p:cNvPr id="92" name="Rounded Rectangle 93">
            <a:extLst>
              <a:ext uri="{FF2B5EF4-FFF2-40B4-BE49-F238E27FC236}">
                <a16:creationId xmlns:a16="http://schemas.microsoft.com/office/drawing/2014/main" id="{C4171C00-EB91-C4F9-C7DB-67725EE06250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01:31</a:t>
            </a:r>
          </a:p>
        </p:txBody>
      </p:sp>
      <p:sp>
        <p:nvSpPr>
          <p:cNvPr id="93" name="Rounded Rectangle 94">
            <a:extLst>
              <a:ext uri="{FF2B5EF4-FFF2-40B4-BE49-F238E27FC236}">
                <a16:creationId xmlns:a16="http://schemas.microsoft.com/office/drawing/2014/main" id="{0BA30600-7AA0-5D89-81CB-6B7CBE43C9E4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01:30</a:t>
            </a:r>
          </a:p>
        </p:txBody>
      </p:sp>
      <p:sp>
        <p:nvSpPr>
          <p:cNvPr id="94" name="Rounded Rectangle 95">
            <a:extLst>
              <a:ext uri="{FF2B5EF4-FFF2-40B4-BE49-F238E27FC236}">
                <a16:creationId xmlns:a16="http://schemas.microsoft.com/office/drawing/2014/main" id="{961915B4-E666-68B4-6AF8-85F96273B497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01:29</a:t>
            </a:r>
          </a:p>
        </p:txBody>
      </p:sp>
      <p:sp>
        <p:nvSpPr>
          <p:cNvPr id="95" name="Rounded Rectangle 96">
            <a:extLst>
              <a:ext uri="{FF2B5EF4-FFF2-40B4-BE49-F238E27FC236}">
                <a16:creationId xmlns:a16="http://schemas.microsoft.com/office/drawing/2014/main" id="{7E731ACE-6228-FB46-C025-EA7B83874E6C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01:28</a:t>
            </a:r>
          </a:p>
        </p:txBody>
      </p:sp>
      <p:sp>
        <p:nvSpPr>
          <p:cNvPr id="96" name="Rounded Rectangle 97">
            <a:extLst>
              <a:ext uri="{FF2B5EF4-FFF2-40B4-BE49-F238E27FC236}">
                <a16:creationId xmlns:a16="http://schemas.microsoft.com/office/drawing/2014/main" id="{3CDF101C-BAA4-A8CF-CD21-5FECEBD00D95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01:27</a:t>
            </a:r>
          </a:p>
        </p:txBody>
      </p:sp>
      <p:sp>
        <p:nvSpPr>
          <p:cNvPr id="97" name="Rounded Rectangle 98">
            <a:extLst>
              <a:ext uri="{FF2B5EF4-FFF2-40B4-BE49-F238E27FC236}">
                <a16:creationId xmlns:a16="http://schemas.microsoft.com/office/drawing/2014/main" id="{16CDDD84-175B-C0DA-0E90-3ECFFF53A265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01:26</a:t>
            </a:r>
          </a:p>
        </p:txBody>
      </p:sp>
      <p:sp>
        <p:nvSpPr>
          <p:cNvPr id="98" name="Rounded Rectangle 99">
            <a:extLst>
              <a:ext uri="{FF2B5EF4-FFF2-40B4-BE49-F238E27FC236}">
                <a16:creationId xmlns:a16="http://schemas.microsoft.com/office/drawing/2014/main" id="{B5A3CE87-F897-7586-D3B5-12FEFEA7F402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01:25</a:t>
            </a:r>
          </a:p>
        </p:txBody>
      </p:sp>
      <p:sp>
        <p:nvSpPr>
          <p:cNvPr id="99" name="Rounded Rectangle 100">
            <a:extLst>
              <a:ext uri="{FF2B5EF4-FFF2-40B4-BE49-F238E27FC236}">
                <a16:creationId xmlns:a16="http://schemas.microsoft.com/office/drawing/2014/main" id="{3A0A49F0-8762-4002-6050-CDE6EDD27E04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01:24</a:t>
            </a:r>
          </a:p>
        </p:txBody>
      </p:sp>
      <p:sp>
        <p:nvSpPr>
          <p:cNvPr id="100" name="Rounded Rectangle 101">
            <a:extLst>
              <a:ext uri="{FF2B5EF4-FFF2-40B4-BE49-F238E27FC236}">
                <a16:creationId xmlns:a16="http://schemas.microsoft.com/office/drawing/2014/main" id="{67DC2416-70AA-D304-188F-ECD22B6EA7D2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01:23</a:t>
            </a:r>
          </a:p>
        </p:txBody>
      </p:sp>
      <p:sp>
        <p:nvSpPr>
          <p:cNvPr id="101" name="Rounded Rectangle 102">
            <a:extLst>
              <a:ext uri="{FF2B5EF4-FFF2-40B4-BE49-F238E27FC236}">
                <a16:creationId xmlns:a16="http://schemas.microsoft.com/office/drawing/2014/main" id="{31CAD3D6-F345-E6BA-7653-D965A42554A4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01:22</a:t>
            </a:r>
          </a:p>
        </p:txBody>
      </p:sp>
      <p:sp>
        <p:nvSpPr>
          <p:cNvPr id="102" name="Rounded Rectangle 103">
            <a:extLst>
              <a:ext uri="{FF2B5EF4-FFF2-40B4-BE49-F238E27FC236}">
                <a16:creationId xmlns:a16="http://schemas.microsoft.com/office/drawing/2014/main" id="{61274780-C675-31B8-FD36-1B3DB07773A1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01:21</a:t>
            </a:r>
          </a:p>
        </p:txBody>
      </p:sp>
      <p:sp>
        <p:nvSpPr>
          <p:cNvPr id="103" name="Rounded Rectangle 104">
            <a:extLst>
              <a:ext uri="{FF2B5EF4-FFF2-40B4-BE49-F238E27FC236}">
                <a16:creationId xmlns:a16="http://schemas.microsoft.com/office/drawing/2014/main" id="{C499082C-6869-8F96-C779-EE3A190C6CB2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01:20</a:t>
            </a:r>
          </a:p>
        </p:txBody>
      </p:sp>
      <p:sp>
        <p:nvSpPr>
          <p:cNvPr id="104" name="Rounded Rectangle 105">
            <a:extLst>
              <a:ext uri="{FF2B5EF4-FFF2-40B4-BE49-F238E27FC236}">
                <a16:creationId xmlns:a16="http://schemas.microsoft.com/office/drawing/2014/main" id="{485AB80A-D26D-CDF3-C918-19942379DBFB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01:19</a:t>
            </a:r>
          </a:p>
        </p:txBody>
      </p:sp>
      <p:sp>
        <p:nvSpPr>
          <p:cNvPr id="105" name="Rounded Rectangle 106">
            <a:extLst>
              <a:ext uri="{FF2B5EF4-FFF2-40B4-BE49-F238E27FC236}">
                <a16:creationId xmlns:a16="http://schemas.microsoft.com/office/drawing/2014/main" id="{35EDD8F6-7C7B-B125-B1EA-4D49F6BA7CCB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01:18</a:t>
            </a:r>
          </a:p>
        </p:txBody>
      </p:sp>
      <p:sp>
        <p:nvSpPr>
          <p:cNvPr id="106" name="Rounded Rectangle 107">
            <a:extLst>
              <a:ext uri="{FF2B5EF4-FFF2-40B4-BE49-F238E27FC236}">
                <a16:creationId xmlns:a16="http://schemas.microsoft.com/office/drawing/2014/main" id="{5161881F-2DCF-A85D-56D4-6A31EB252EE2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01:17</a:t>
            </a:r>
          </a:p>
        </p:txBody>
      </p:sp>
      <p:sp>
        <p:nvSpPr>
          <p:cNvPr id="107" name="Rounded Rectangle 108">
            <a:extLst>
              <a:ext uri="{FF2B5EF4-FFF2-40B4-BE49-F238E27FC236}">
                <a16:creationId xmlns:a16="http://schemas.microsoft.com/office/drawing/2014/main" id="{398C7386-15A3-B0C5-0636-EFED83E335EF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01:16</a:t>
            </a:r>
          </a:p>
        </p:txBody>
      </p:sp>
      <p:sp>
        <p:nvSpPr>
          <p:cNvPr id="108" name="Rounded Rectangle 109">
            <a:extLst>
              <a:ext uri="{FF2B5EF4-FFF2-40B4-BE49-F238E27FC236}">
                <a16:creationId xmlns:a16="http://schemas.microsoft.com/office/drawing/2014/main" id="{C6E1B27B-FFFD-85AA-BA9C-DD5C891FEB7D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01:15</a:t>
            </a:r>
          </a:p>
        </p:txBody>
      </p:sp>
      <p:sp>
        <p:nvSpPr>
          <p:cNvPr id="109" name="Rounded Rectangle 110">
            <a:extLst>
              <a:ext uri="{FF2B5EF4-FFF2-40B4-BE49-F238E27FC236}">
                <a16:creationId xmlns:a16="http://schemas.microsoft.com/office/drawing/2014/main" id="{C099763A-37C7-A1D5-D96C-0595C7BAC084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01:14</a:t>
            </a:r>
          </a:p>
        </p:txBody>
      </p:sp>
      <p:sp>
        <p:nvSpPr>
          <p:cNvPr id="110" name="Rounded Rectangle 111">
            <a:extLst>
              <a:ext uri="{FF2B5EF4-FFF2-40B4-BE49-F238E27FC236}">
                <a16:creationId xmlns:a16="http://schemas.microsoft.com/office/drawing/2014/main" id="{FF8D9B53-E357-0D3E-EC9D-8ADBBF79C66D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01:13</a:t>
            </a:r>
          </a:p>
        </p:txBody>
      </p:sp>
      <p:sp>
        <p:nvSpPr>
          <p:cNvPr id="111" name="Rounded Rectangle 112">
            <a:extLst>
              <a:ext uri="{FF2B5EF4-FFF2-40B4-BE49-F238E27FC236}">
                <a16:creationId xmlns:a16="http://schemas.microsoft.com/office/drawing/2014/main" id="{748BB994-2EF4-A32A-C401-751D4572DF0B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01:12</a:t>
            </a:r>
          </a:p>
        </p:txBody>
      </p:sp>
      <p:sp>
        <p:nvSpPr>
          <p:cNvPr id="112" name="Rounded Rectangle 113">
            <a:extLst>
              <a:ext uri="{FF2B5EF4-FFF2-40B4-BE49-F238E27FC236}">
                <a16:creationId xmlns:a16="http://schemas.microsoft.com/office/drawing/2014/main" id="{43A36F13-9FBB-BA1A-0E9C-A196B544C371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01:11</a:t>
            </a:r>
          </a:p>
        </p:txBody>
      </p:sp>
      <p:sp>
        <p:nvSpPr>
          <p:cNvPr id="113" name="Rounded Rectangle 114">
            <a:extLst>
              <a:ext uri="{FF2B5EF4-FFF2-40B4-BE49-F238E27FC236}">
                <a16:creationId xmlns:a16="http://schemas.microsoft.com/office/drawing/2014/main" id="{5F269975-B2E8-CC34-8881-8E0148E6909C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01:10</a:t>
            </a:r>
          </a:p>
        </p:txBody>
      </p:sp>
      <p:sp>
        <p:nvSpPr>
          <p:cNvPr id="114" name="Rounded Rectangle 115">
            <a:extLst>
              <a:ext uri="{FF2B5EF4-FFF2-40B4-BE49-F238E27FC236}">
                <a16:creationId xmlns:a16="http://schemas.microsoft.com/office/drawing/2014/main" id="{ACAD4235-5155-F35B-1604-D0C6A3FCC26B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01:09</a:t>
            </a:r>
          </a:p>
        </p:txBody>
      </p:sp>
      <p:sp>
        <p:nvSpPr>
          <p:cNvPr id="115" name="Rounded Rectangle 116">
            <a:extLst>
              <a:ext uri="{FF2B5EF4-FFF2-40B4-BE49-F238E27FC236}">
                <a16:creationId xmlns:a16="http://schemas.microsoft.com/office/drawing/2014/main" id="{3939A799-F1B6-68A6-B3D9-26C01D2FD858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01:08</a:t>
            </a:r>
          </a:p>
        </p:txBody>
      </p:sp>
      <p:sp>
        <p:nvSpPr>
          <p:cNvPr id="116" name="Rounded Rectangle 117">
            <a:extLst>
              <a:ext uri="{FF2B5EF4-FFF2-40B4-BE49-F238E27FC236}">
                <a16:creationId xmlns:a16="http://schemas.microsoft.com/office/drawing/2014/main" id="{274668C0-93E3-F3ED-2F5C-03735E47E202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01:07</a:t>
            </a:r>
          </a:p>
        </p:txBody>
      </p:sp>
      <p:sp>
        <p:nvSpPr>
          <p:cNvPr id="117" name="Rounded Rectangle 118">
            <a:extLst>
              <a:ext uri="{FF2B5EF4-FFF2-40B4-BE49-F238E27FC236}">
                <a16:creationId xmlns:a16="http://schemas.microsoft.com/office/drawing/2014/main" id="{2752610F-8B7B-5B74-DA5F-AB17A7D46E52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01:06</a:t>
            </a:r>
          </a:p>
        </p:txBody>
      </p:sp>
      <p:sp>
        <p:nvSpPr>
          <p:cNvPr id="118" name="Rounded Rectangle 119">
            <a:extLst>
              <a:ext uri="{FF2B5EF4-FFF2-40B4-BE49-F238E27FC236}">
                <a16:creationId xmlns:a16="http://schemas.microsoft.com/office/drawing/2014/main" id="{BC9D8BDD-A418-1F85-7975-A6B238EF1103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01:05</a:t>
            </a:r>
          </a:p>
        </p:txBody>
      </p:sp>
      <p:sp>
        <p:nvSpPr>
          <p:cNvPr id="119" name="Rounded Rectangle 120">
            <a:extLst>
              <a:ext uri="{FF2B5EF4-FFF2-40B4-BE49-F238E27FC236}">
                <a16:creationId xmlns:a16="http://schemas.microsoft.com/office/drawing/2014/main" id="{95576073-E727-1A79-D4B6-184A9F6C0EBE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01:04</a:t>
            </a:r>
          </a:p>
        </p:txBody>
      </p:sp>
      <p:sp>
        <p:nvSpPr>
          <p:cNvPr id="120" name="Rounded Rectangle 121">
            <a:extLst>
              <a:ext uri="{FF2B5EF4-FFF2-40B4-BE49-F238E27FC236}">
                <a16:creationId xmlns:a16="http://schemas.microsoft.com/office/drawing/2014/main" id="{6F5BAA4C-921C-D5CC-9C65-15F88132FADE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01:03</a:t>
            </a:r>
          </a:p>
        </p:txBody>
      </p:sp>
      <p:sp>
        <p:nvSpPr>
          <p:cNvPr id="121" name="Rounded Rectangle 122">
            <a:extLst>
              <a:ext uri="{FF2B5EF4-FFF2-40B4-BE49-F238E27FC236}">
                <a16:creationId xmlns:a16="http://schemas.microsoft.com/office/drawing/2014/main" id="{101EE5E8-14C8-20A2-FD19-A30E435004D8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01:02</a:t>
            </a:r>
          </a:p>
        </p:txBody>
      </p:sp>
      <p:sp>
        <p:nvSpPr>
          <p:cNvPr id="122" name="Rounded Rectangle 123">
            <a:extLst>
              <a:ext uri="{FF2B5EF4-FFF2-40B4-BE49-F238E27FC236}">
                <a16:creationId xmlns:a16="http://schemas.microsoft.com/office/drawing/2014/main" id="{2DB22B04-684C-A81B-2F32-1DFA6AF23474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01:01</a:t>
            </a:r>
          </a:p>
        </p:txBody>
      </p:sp>
      <p:sp>
        <p:nvSpPr>
          <p:cNvPr id="123" name="Rounded Rectangle 124">
            <a:extLst>
              <a:ext uri="{FF2B5EF4-FFF2-40B4-BE49-F238E27FC236}">
                <a16:creationId xmlns:a16="http://schemas.microsoft.com/office/drawing/2014/main" id="{2ED34F72-6A4B-1F60-FC1C-8078C989EED5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01:00</a:t>
            </a:r>
          </a:p>
        </p:txBody>
      </p:sp>
      <p:sp>
        <p:nvSpPr>
          <p:cNvPr id="124" name="Rounded Rectangle 125">
            <a:extLst>
              <a:ext uri="{FF2B5EF4-FFF2-40B4-BE49-F238E27FC236}">
                <a16:creationId xmlns:a16="http://schemas.microsoft.com/office/drawing/2014/main" id="{AB861CD5-FADD-8AA9-096D-07C7E9FB14F9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00:59</a:t>
            </a:r>
          </a:p>
        </p:txBody>
      </p:sp>
      <p:sp>
        <p:nvSpPr>
          <p:cNvPr id="125" name="Rounded Rectangle 126">
            <a:extLst>
              <a:ext uri="{FF2B5EF4-FFF2-40B4-BE49-F238E27FC236}">
                <a16:creationId xmlns:a16="http://schemas.microsoft.com/office/drawing/2014/main" id="{87DFF1C5-F983-2E5E-B0CB-8ACA91FA1564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00:58</a:t>
            </a:r>
          </a:p>
        </p:txBody>
      </p:sp>
      <p:sp>
        <p:nvSpPr>
          <p:cNvPr id="126" name="Rounded Rectangle 127">
            <a:extLst>
              <a:ext uri="{FF2B5EF4-FFF2-40B4-BE49-F238E27FC236}">
                <a16:creationId xmlns:a16="http://schemas.microsoft.com/office/drawing/2014/main" id="{26A3530A-9DA1-D410-7589-2DD200F3CF9F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00:57</a:t>
            </a:r>
          </a:p>
        </p:txBody>
      </p:sp>
      <p:sp>
        <p:nvSpPr>
          <p:cNvPr id="127" name="Rounded Rectangle 128">
            <a:extLst>
              <a:ext uri="{FF2B5EF4-FFF2-40B4-BE49-F238E27FC236}">
                <a16:creationId xmlns:a16="http://schemas.microsoft.com/office/drawing/2014/main" id="{7F881E6C-D4AF-9F61-2928-014E09F13A2E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00:56</a:t>
            </a:r>
          </a:p>
        </p:txBody>
      </p:sp>
      <p:sp>
        <p:nvSpPr>
          <p:cNvPr id="128" name="Rounded Rectangle 129">
            <a:extLst>
              <a:ext uri="{FF2B5EF4-FFF2-40B4-BE49-F238E27FC236}">
                <a16:creationId xmlns:a16="http://schemas.microsoft.com/office/drawing/2014/main" id="{45B878EB-9A35-772B-ED21-4A124A395AB5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00:55</a:t>
            </a:r>
          </a:p>
        </p:txBody>
      </p:sp>
      <p:sp>
        <p:nvSpPr>
          <p:cNvPr id="129" name="Rounded Rectangle 130">
            <a:extLst>
              <a:ext uri="{FF2B5EF4-FFF2-40B4-BE49-F238E27FC236}">
                <a16:creationId xmlns:a16="http://schemas.microsoft.com/office/drawing/2014/main" id="{CE0DA6FD-7664-545E-8875-DDB221B4B7A4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00:54</a:t>
            </a:r>
          </a:p>
        </p:txBody>
      </p:sp>
      <p:sp>
        <p:nvSpPr>
          <p:cNvPr id="130" name="Rounded Rectangle 131">
            <a:extLst>
              <a:ext uri="{FF2B5EF4-FFF2-40B4-BE49-F238E27FC236}">
                <a16:creationId xmlns:a16="http://schemas.microsoft.com/office/drawing/2014/main" id="{C086BD06-3839-2062-846C-7B8F3F701352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00:53</a:t>
            </a:r>
          </a:p>
        </p:txBody>
      </p:sp>
      <p:sp>
        <p:nvSpPr>
          <p:cNvPr id="131" name="Rounded Rectangle 132">
            <a:extLst>
              <a:ext uri="{FF2B5EF4-FFF2-40B4-BE49-F238E27FC236}">
                <a16:creationId xmlns:a16="http://schemas.microsoft.com/office/drawing/2014/main" id="{61DAD390-74BF-00E4-3BDF-108F9637D01C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00:52</a:t>
            </a:r>
          </a:p>
        </p:txBody>
      </p:sp>
      <p:sp>
        <p:nvSpPr>
          <p:cNvPr id="132" name="Rounded Rectangle 133">
            <a:extLst>
              <a:ext uri="{FF2B5EF4-FFF2-40B4-BE49-F238E27FC236}">
                <a16:creationId xmlns:a16="http://schemas.microsoft.com/office/drawing/2014/main" id="{46A239A2-7DAF-3073-D465-CAD1949F43F9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00:51</a:t>
            </a:r>
          </a:p>
        </p:txBody>
      </p:sp>
      <p:sp>
        <p:nvSpPr>
          <p:cNvPr id="133" name="Rounded Rectangle 134">
            <a:extLst>
              <a:ext uri="{FF2B5EF4-FFF2-40B4-BE49-F238E27FC236}">
                <a16:creationId xmlns:a16="http://schemas.microsoft.com/office/drawing/2014/main" id="{80F07A93-B0A9-E484-4679-BD47FB27B036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00:50</a:t>
            </a:r>
          </a:p>
        </p:txBody>
      </p:sp>
      <p:sp>
        <p:nvSpPr>
          <p:cNvPr id="134" name="Rounded Rectangle 135">
            <a:extLst>
              <a:ext uri="{FF2B5EF4-FFF2-40B4-BE49-F238E27FC236}">
                <a16:creationId xmlns:a16="http://schemas.microsoft.com/office/drawing/2014/main" id="{C00CBACD-F752-9554-1192-0E2912E450A3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00:49</a:t>
            </a:r>
          </a:p>
        </p:txBody>
      </p:sp>
      <p:sp>
        <p:nvSpPr>
          <p:cNvPr id="135" name="Rounded Rectangle 136">
            <a:extLst>
              <a:ext uri="{FF2B5EF4-FFF2-40B4-BE49-F238E27FC236}">
                <a16:creationId xmlns:a16="http://schemas.microsoft.com/office/drawing/2014/main" id="{12E3D599-C071-3EF0-9706-6318036B615E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00:48</a:t>
            </a:r>
          </a:p>
        </p:txBody>
      </p:sp>
      <p:sp>
        <p:nvSpPr>
          <p:cNvPr id="136" name="Rounded Rectangle 137">
            <a:extLst>
              <a:ext uri="{FF2B5EF4-FFF2-40B4-BE49-F238E27FC236}">
                <a16:creationId xmlns:a16="http://schemas.microsoft.com/office/drawing/2014/main" id="{5AB63226-FD18-52D5-AD2A-B90FC81D330B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00:47</a:t>
            </a:r>
          </a:p>
        </p:txBody>
      </p:sp>
      <p:sp>
        <p:nvSpPr>
          <p:cNvPr id="137" name="Rounded Rectangle 138">
            <a:extLst>
              <a:ext uri="{FF2B5EF4-FFF2-40B4-BE49-F238E27FC236}">
                <a16:creationId xmlns:a16="http://schemas.microsoft.com/office/drawing/2014/main" id="{430E36D1-9059-53DD-853B-89E3665DB396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00:46</a:t>
            </a:r>
          </a:p>
        </p:txBody>
      </p:sp>
      <p:sp>
        <p:nvSpPr>
          <p:cNvPr id="138" name="Rounded Rectangle 139">
            <a:extLst>
              <a:ext uri="{FF2B5EF4-FFF2-40B4-BE49-F238E27FC236}">
                <a16:creationId xmlns:a16="http://schemas.microsoft.com/office/drawing/2014/main" id="{1524856F-6CBD-B4CE-D3F0-EA476F2D42F2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00:45</a:t>
            </a:r>
          </a:p>
        </p:txBody>
      </p:sp>
      <p:sp>
        <p:nvSpPr>
          <p:cNvPr id="139" name="Rounded Rectangle 140">
            <a:extLst>
              <a:ext uri="{FF2B5EF4-FFF2-40B4-BE49-F238E27FC236}">
                <a16:creationId xmlns:a16="http://schemas.microsoft.com/office/drawing/2014/main" id="{954E27C7-ACF1-975D-77DB-0014801D55B4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00:44</a:t>
            </a:r>
          </a:p>
        </p:txBody>
      </p:sp>
      <p:sp>
        <p:nvSpPr>
          <p:cNvPr id="140" name="Rounded Rectangle 141">
            <a:extLst>
              <a:ext uri="{FF2B5EF4-FFF2-40B4-BE49-F238E27FC236}">
                <a16:creationId xmlns:a16="http://schemas.microsoft.com/office/drawing/2014/main" id="{57C8F7F7-6E17-F9E6-5B9C-04D347A4EB87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00:43</a:t>
            </a:r>
          </a:p>
        </p:txBody>
      </p:sp>
      <p:sp>
        <p:nvSpPr>
          <p:cNvPr id="141" name="Rounded Rectangle 142">
            <a:extLst>
              <a:ext uri="{FF2B5EF4-FFF2-40B4-BE49-F238E27FC236}">
                <a16:creationId xmlns:a16="http://schemas.microsoft.com/office/drawing/2014/main" id="{3B74D770-72DF-F30B-3B61-DEB6B11D539B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00:42</a:t>
            </a:r>
          </a:p>
        </p:txBody>
      </p:sp>
      <p:sp>
        <p:nvSpPr>
          <p:cNvPr id="142" name="Rounded Rectangle 143">
            <a:extLst>
              <a:ext uri="{FF2B5EF4-FFF2-40B4-BE49-F238E27FC236}">
                <a16:creationId xmlns:a16="http://schemas.microsoft.com/office/drawing/2014/main" id="{237B3F04-A8D2-CFD3-A470-356C39565B95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00:41</a:t>
            </a:r>
          </a:p>
        </p:txBody>
      </p:sp>
      <p:sp>
        <p:nvSpPr>
          <p:cNvPr id="143" name="Rounded Rectangle 144">
            <a:extLst>
              <a:ext uri="{FF2B5EF4-FFF2-40B4-BE49-F238E27FC236}">
                <a16:creationId xmlns:a16="http://schemas.microsoft.com/office/drawing/2014/main" id="{FE9F60FB-1386-746E-16A3-49762C2556C4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00:40</a:t>
            </a:r>
          </a:p>
        </p:txBody>
      </p:sp>
      <p:sp>
        <p:nvSpPr>
          <p:cNvPr id="144" name="Rounded Rectangle 145">
            <a:extLst>
              <a:ext uri="{FF2B5EF4-FFF2-40B4-BE49-F238E27FC236}">
                <a16:creationId xmlns:a16="http://schemas.microsoft.com/office/drawing/2014/main" id="{8D447C96-430D-0C58-7838-D4644B6085D9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00:39</a:t>
            </a:r>
          </a:p>
        </p:txBody>
      </p:sp>
      <p:sp>
        <p:nvSpPr>
          <p:cNvPr id="145" name="Rounded Rectangle 146">
            <a:extLst>
              <a:ext uri="{FF2B5EF4-FFF2-40B4-BE49-F238E27FC236}">
                <a16:creationId xmlns:a16="http://schemas.microsoft.com/office/drawing/2014/main" id="{33BFC3F0-7102-98FC-A8CB-FFD87EC9E7CC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00:38</a:t>
            </a:r>
          </a:p>
        </p:txBody>
      </p:sp>
      <p:sp>
        <p:nvSpPr>
          <p:cNvPr id="146" name="Rounded Rectangle 147">
            <a:extLst>
              <a:ext uri="{FF2B5EF4-FFF2-40B4-BE49-F238E27FC236}">
                <a16:creationId xmlns:a16="http://schemas.microsoft.com/office/drawing/2014/main" id="{19D51289-3A21-6A95-9AA6-BEA40BBAE266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00:37</a:t>
            </a:r>
          </a:p>
        </p:txBody>
      </p:sp>
      <p:sp>
        <p:nvSpPr>
          <p:cNvPr id="147" name="Rounded Rectangle 148">
            <a:extLst>
              <a:ext uri="{FF2B5EF4-FFF2-40B4-BE49-F238E27FC236}">
                <a16:creationId xmlns:a16="http://schemas.microsoft.com/office/drawing/2014/main" id="{E00A058D-EF55-88E6-45BD-C318AE8336B3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00:36</a:t>
            </a:r>
          </a:p>
        </p:txBody>
      </p:sp>
      <p:sp>
        <p:nvSpPr>
          <p:cNvPr id="148" name="Rounded Rectangle 149">
            <a:extLst>
              <a:ext uri="{FF2B5EF4-FFF2-40B4-BE49-F238E27FC236}">
                <a16:creationId xmlns:a16="http://schemas.microsoft.com/office/drawing/2014/main" id="{54C8E079-9BE0-5DF8-B1B3-1D7010AFEDDE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00:35</a:t>
            </a:r>
          </a:p>
        </p:txBody>
      </p:sp>
      <p:sp>
        <p:nvSpPr>
          <p:cNvPr id="149" name="Rounded Rectangle 150">
            <a:extLst>
              <a:ext uri="{FF2B5EF4-FFF2-40B4-BE49-F238E27FC236}">
                <a16:creationId xmlns:a16="http://schemas.microsoft.com/office/drawing/2014/main" id="{A450CE19-6D8C-BEE5-BCBF-9C6AC95ED255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00:34</a:t>
            </a:r>
          </a:p>
        </p:txBody>
      </p:sp>
      <p:sp>
        <p:nvSpPr>
          <p:cNvPr id="150" name="Rounded Rectangle 151">
            <a:extLst>
              <a:ext uri="{FF2B5EF4-FFF2-40B4-BE49-F238E27FC236}">
                <a16:creationId xmlns:a16="http://schemas.microsoft.com/office/drawing/2014/main" id="{8A2CA86A-A6BE-F003-D05B-C437D18E0CBB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00:33</a:t>
            </a:r>
          </a:p>
        </p:txBody>
      </p:sp>
      <p:sp>
        <p:nvSpPr>
          <p:cNvPr id="151" name="Rounded Rectangle 152">
            <a:extLst>
              <a:ext uri="{FF2B5EF4-FFF2-40B4-BE49-F238E27FC236}">
                <a16:creationId xmlns:a16="http://schemas.microsoft.com/office/drawing/2014/main" id="{BBE3A1ED-81C3-B396-FEB8-9E05FC26C879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00:32</a:t>
            </a:r>
          </a:p>
        </p:txBody>
      </p:sp>
      <p:sp>
        <p:nvSpPr>
          <p:cNvPr id="152" name="Rounded Rectangle 153">
            <a:extLst>
              <a:ext uri="{FF2B5EF4-FFF2-40B4-BE49-F238E27FC236}">
                <a16:creationId xmlns:a16="http://schemas.microsoft.com/office/drawing/2014/main" id="{EF0E27E9-51F1-44FC-1C95-EBDEEB43293B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00:31</a:t>
            </a:r>
          </a:p>
        </p:txBody>
      </p:sp>
      <p:sp>
        <p:nvSpPr>
          <p:cNvPr id="153" name="Rounded Rectangle 154">
            <a:extLst>
              <a:ext uri="{FF2B5EF4-FFF2-40B4-BE49-F238E27FC236}">
                <a16:creationId xmlns:a16="http://schemas.microsoft.com/office/drawing/2014/main" id="{0E7178C7-CC20-93D3-A9E7-D839EABBB452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00:30</a:t>
            </a:r>
          </a:p>
        </p:txBody>
      </p:sp>
      <p:sp>
        <p:nvSpPr>
          <p:cNvPr id="154" name="Rounded Rectangle 155">
            <a:extLst>
              <a:ext uri="{FF2B5EF4-FFF2-40B4-BE49-F238E27FC236}">
                <a16:creationId xmlns:a16="http://schemas.microsoft.com/office/drawing/2014/main" id="{7F68BBD2-F87E-B413-3CC2-5D7FB0D0CFFA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00:29</a:t>
            </a:r>
          </a:p>
        </p:txBody>
      </p:sp>
      <p:sp>
        <p:nvSpPr>
          <p:cNvPr id="155" name="Rounded Rectangle 156">
            <a:extLst>
              <a:ext uri="{FF2B5EF4-FFF2-40B4-BE49-F238E27FC236}">
                <a16:creationId xmlns:a16="http://schemas.microsoft.com/office/drawing/2014/main" id="{C0FDE222-49E1-27D5-0366-C0E1D0BB571E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00:28</a:t>
            </a:r>
          </a:p>
        </p:txBody>
      </p:sp>
      <p:sp>
        <p:nvSpPr>
          <p:cNvPr id="156" name="Rounded Rectangle 157">
            <a:extLst>
              <a:ext uri="{FF2B5EF4-FFF2-40B4-BE49-F238E27FC236}">
                <a16:creationId xmlns:a16="http://schemas.microsoft.com/office/drawing/2014/main" id="{BEF8A925-1C3D-E608-A6CC-283975300ED3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00:27</a:t>
            </a:r>
          </a:p>
        </p:txBody>
      </p:sp>
      <p:sp>
        <p:nvSpPr>
          <p:cNvPr id="157" name="Rounded Rectangle 158">
            <a:extLst>
              <a:ext uri="{FF2B5EF4-FFF2-40B4-BE49-F238E27FC236}">
                <a16:creationId xmlns:a16="http://schemas.microsoft.com/office/drawing/2014/main" id="{2F6836BA-262F-8B8D-C347-632A020D2CD0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00:26</a:t>
            </a:r>
          </a:p>
        </p:txBody>
      </p:sp>
      <p:sp>
        <p:nvSpPr>
          <p:cNvPr id="158" name="Rounded Rectangle 159">
            <a:extLst>
              <a:ext uri="{FF2B5EF4-FFF2-40B4-BE49-F238E27FC236}">
                <a16:creationId xmlns:a16="http://schemas.microsoft.com/office/drawing/2014/main" id="{B140C66C-E470-FB84-6D47-2B64C5C8D665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00:25</a:t>
            </a:r>
          </a:p>
        </p:txBody>
      </p:sp>
      <p:sp>
        <p:nvSpPr>
          <p:cNvPr id="159" name="Rounded Rectangle 160">
            <a:extLst>
              <a:ext uri="{FF2B5EF4-FFF2-40B4-BE49-F238E27FC236}">
                <a16:creationId xmlns:a16="http://schemas.microsoft.com/office/drawing/2014/main" id="{FC4469D6-9120-A4BE-412F-A4B6EAA2DD34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00:24</a:t>
            </a:r>
          </a:p>
        </p:txBody>
      </p:sp>
      <p:sp>
        <p:nvSpPr>
          <p:cNvPr id="160" name="Rounded Rectangle 161">
            <a:extLst>
              <a:ext uri="{FF2B5EF4-FFF2-40B4-BE49-F238E27FC236}">
                <a16:creationId xmlns:a16="http://schemas.microsoft.com/office/drawing/2014/main" id="{DF5861BD-533A-8550-34DD-348420B5961B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00:23</a:t>
            </a:r>
          </a:p>
        </p:txBody>
      </p:sp>
      <p:sp>
        <p:nvSpPr>
          <p:cNvPr id="161" name="Rounded Rectangle 162">
            <a:extLst>
              <a:ext uri="{FF2B5EF4-FFF2-40B4-BE49-F238E27FC236}">
                <a16:creationId xmlns:a16="http://schemas.microsoft.com/office/drawing/2014/main" id="{316E5507-1638-E275-88E7-95982DBEF3E4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00:22</a:t>
            </a:r>
          </a:p>
        </p:txBody>
      </p:sp>
      <p:sp>
        <p:nvSpPr>
          <p:cNvPr id="162" name="Rounded Rectangle 163">
            <a:extLst>
              <a:ext uri="{FF2B5EF4-FFF2-40B4-BE49-F238E27FC236}">
                <a16:creationId xmlns:a16="http://schemas.microsoft.com/office/drawing/2014/main" id="{1D29D090-C86A-DB63-D981-EFAAAF165CBE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00:21</a:t>
            </a:r>
          </a:p>
        </p:txBody>
      </p:sp>
      <p:sp>
        <p:nvSpPr>
          <p:cNvPr id="163" name="Rounded Rectangle 164">
            <a:extLst>
              <a:ext uri="{FF2B5EF4-FFF2-40B4-BE49-F238E27FC236}">
                <a16:creationId xmlns:a16="http://schemas.microsoft.com/office/drawing/2014/main" id="{926DF2BD-F1D1-19D1-E204-F637024A26E8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00:20</a:t>
            </a:r>
          </a:p>
        </p:txBody>
      </p:sp>
      <p:sp>
        <p:nvSpPr>
          <p:cNvPr id="164" name="Rounded Rectangle 165">
            <a:extLst>
              <a:ext uri="{FF2B5EF4-FFF2-40B4-BE49-F238E27FC236}">
                <a16:creationId xmlns:a16="http://schemas.microsoft.com/office/drawing/2014/main" id="{0E7F1A3F-7DC2-F95D-D925-5616A24E5FA0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00:19</a:t>
            </a:r>
          </a:p>
        </p:txBody>
      </p:sp>
      <p:sp>
        <p:nvSpPr>
          <p:cNvPr id="165" name="Rounded Rectangle 166">
            <a:extLst>
              <a:ext uri="{FF2B5EF4-FFF2-40B4-BE49-F238E27FC236}">
                <a16:creationId xmlns:a16="http://schemas.microsoft.com/office/drawing/2014/main" id="{B12F7C21-0B49-D4C0-4E45-FDBA5F6AEC2C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00:18</a:t>
            </a:r>
          </a:p>
        </p:txBody>
      </p:sp>
      <p:sp>
        <p:nvSpPr>
          <p:cNvPr id="166" name="Rounded Rectangle 167">
            <a:extLst>
              <a:ext uri="{FF2B5EF4-FFF2-40B4-BE49-F238E27FC236}">
                <a16:creationId xmlns:a16="http://schemas.microsoft.com/office/drawing/2014/main" id="{35A1C167-09DC-79E9-CF42-33FC331B2F4C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00:17</a:t>
            </a:r>
          </a:p>
        </p:txBody>
      </p:sp>
      <p:sp>
        <p:nvSpPr>
          <p:cNvPr id="167" name="Rounded Rectangle 168">
            <a:extLst>
              <a:ext uri="{FF2B5EF4-FFF2-40B4-BE49-F238E27FC236}">
                <a16:creationId xmlns:a16="http://schemas.microsoft.com/office/drawing/2014/main" id="{B6A952A4-A59D-4FD6-8479-5256BF14EEB4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00:16</a:t>
            </a:r>
          </a:p>
        </p:txBody>
      </p:sp>
      <p:sp>
        <p:nvSpPr>
          <p:cNvPr id="168" name="Rounded Rectangle 169">
            <a:extLst>
              <a:ext uri="{FF2B5EF4-FFF2-40B4-BE49-F238E27FC236}">
                <a16:creationId xmlns:a16="http://schemas.microsoft.com/office/drawing/2014/main" id="{DEA72831-4CE7-83BD-1743-D2614561746F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00:15</a:t>
            </a:r>
          </a:p>
        </p:txBody>
      </p:sp>
      <p:sp>
        <p:nvSpPr>
          <p:cNvPr id="169" name="Rounded Rectangle 170">
            <a:extLst>
              <a:ext uri="{FF2B5EF4-FFF2-40B4-BE49-F238E27FC236}">
                <a16:creationId xmlns:a16="http://schemas.microsoft.com/office/drawing/2014/main" id="{4CEB648D-3227-9DB3-E0AB-F949ABB1C84D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00:14</a:t>
            </a:r>
          </a:p>
        </p:txBody>
      </p:sp>
      <p:sp>
        <p:nvSpPr>
          <p:cNvPr id="170" name="Rounded Rectangle 171">
            <a:extLst>
              <a:ext uri="{FF2B5EF4-FFF2-40B4-BE49-F238E27FC236}">
                <a16:creationId xmlns:a16="http://schemas.microsoft.com/office/drawing/2014/main" id="{61779DBD-6AA7-BC03-5429-38D6441EDDEF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00:13</a:t>
            </a:r>
          </a:p>
        </p:txBody>
      </p:sp>
      <p:sp>
        <p:nvSpPr>
          <p:cNvPr id="171" name="Rounded Rectangle 172">
            <a:extLst>
              <a:ext uri="{FF2B5EF4-FFF2-40B4-BE49-F238E27FC236}">
                <a16:creationId xmlns:a16="http://schemas.microsoft.com/office/drawing/2014/main" id="{3D28E969-DC51-F6B9-CF76-7359F7E25C08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00:12</a:t>
            </a:r>
          </a:p>
        </p:txBody>
      </p:sp>
      <p:sp>
        <p:nvSpPr>
          <p:cNvPr id="172" name="Rounded Rectangle 173">
            <a:extLst>
              <a:ext uri="{FF2B5EF4-FFF2-40B4-BE49-F238E27FC236}">
                <a16:creationId xmlns:a16="http://schemas.microsoft.com/office/drawing/2014/main" id="{7746E4FB-D303-56EF-BE00-90C0ECDB0685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00:11</a:t>
            </a:r>
          </a:p>
        </p:txBody>
      </p:sp>
      <p:sp>
        <p:nvSpPr>
          <p:cNvPr id="173" name="Rounded Rectangle 174">
            <a:extLst>
              <a:ext uri="{FF2B5EF4-FFF2-40B4-BE49-F238E27FC236}">
                <a16:creationId xmlns:a16="http://schemas.microsoft.com/office/drawing/2014/main" id="{8840C57D-E46E-24D4-134C-6DD56F61565D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00:10</a:t>
            </a:r>
          </a:p>
        </p:txBody>
      </p:sp>
      <p:sp>
        <p:nvSpPr>
          <p:cNvPr id="174" name="Rounded Rectangle 175">
            <a:extLst>
              <a:ext uri="{FF2B5EF4-FFF2-40B4-BE49-F238E27FC236}">
                <a16:creationId xmlns:a16="http://schemas.microsoft.com/office/drawing/2014/main" id="{76650A8D-7E6D-0C81-957F-9396EC0DB540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00:09</a:t>
            </a:r>
          </a:p>
        </p:txBody>
      </p:sp>
      <p:sp>
        <p:nvSpPr>
          <p:cNvPr id="175" name="Rounded Rectangle 176">
            <a:extLst>
              <a:ext uri="{FF2B5EF4-FFF2-40B4-BE49-F238E27FC236}">
                <a16:creationId xmlns:a16="http://schemas.microsoft.com/office/drawing/2014/main" id="{CC967693-EC7E-CE93-473D-F587E1A9CCBF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00:08</a:t>
            </a:r>
          </a:p>
        </p:txBody>
      </p:sp>
      <p:sp>
        <p:nvSpPr>
          <p:cNvPr id="176" name="Rounded Rectangle 177">
            <a:extLst>
              <a:ext uri="{FF2B5EF4-FFF2-40B4-BE49-F238E27FC236}">
                <a16:creationId xmlns:a16="http://schemas.microsoft.com/office/drawing/2014/main" id="{5631B951-1D45-288C-0F3D-3339544D8209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00:07</a:t>
            </a:r>
          </a:p>
        </p:txBody>
      </p:sp>
      <p:sp>
        <p:nvSpPr>
          <p:cNvPr id="177" name="Rounded Rectangle 178">
            <a:extLst>
              <a:ext uri="{FF2B5EF4-FFF2-40B4-BE49-F238E27FC236}">
                <a16:creationId xmlns:a16="http://schemas.microsoft.com/office/drawing/2014/main" id="{7D36484C-586A-BE22-2F42-0BB9231A1C2F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00:06</a:t>
            </a:r>
          </a:p>
        </p:txBody>
      </p:sp>
      <p:sp>
        <p:nvSpPr>
          <p:cNvPr id="178" name="Rounded Rectangle 179">
            <a:extLst>
              <a:ext uri="{FF2B5EF4-FFF2-40B4-BE49-F238E27FC236}">
                <a16:creationId xmlns:a16="http://schemas.microsoft.com/office/drawing/2014/main" id="{DDDD200A-AE62-5336-4ABC-E4725029970D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00:05</a:t>
            </a:r>
          </a:p>
        </p:txBody>
      </p:sp>
      <p:sp>
        <p:nvSpPr>
          <p:cNvPr id="179" name="Rounded Rectangle 180">
            <a:extLst>
              <a:ext uri="{FF2B5EF4-FFF2-40B4-BE49-F238E27FC236}">
                <a16:creationId xmlns:a16="http://schemas.microsoft.com/office/drawing/2014/main" id="{B758F6BA-D7D6-0F88-AA2B-C309ACB5E521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00:04</a:t>
            </a:r>
          </a:p>
        </p:txBody>
      </p:sp>
      <p:sp>
        <p:nvSpPr>
          <p:cNvPr id="180" name="Rounded Rectangle 181">
            <a:extLst>
              <a:ext uri="{FF2B5EF4-FFF2-40B4-BE49-F238E27FC236}">
                <a16:creationId xmlns:a16="http://schemas.microsoft.com/office/drawing/2014/main" id="{6C942511-BE4C-0102-42C3-94513B0EB261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00:03</a:t>
            </a:r>
          </a:p>
        </p:txBody>
      </p:sp>
      <p:sp>
        <p:nvSpPr>
          <p:cNvPr id="181" name="Rounded Rectangle 182">
            <a:extLst>
              <a:ext uri="{FF2B5EF4-FFF2-40B4-BE49-F238E27FC236}">
                <a16:creationId xmlns:a16="http://schemas.microsoft.com/office/drawing/2014/main" id="{637BDD0E-940B-76AC-73C7-F90CF5DA6D1C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00:02</a:t>
            </a:r>
          </a:p>
        </p:txBody>
      </p:sp>
      <p:sp>
        <p:nvSpPr>
          <p:cNvPr id="182" name="Rounded Rectangle 183">
            <a:extLst>
              <a:ext uri="{FF2B5EF4-FFF2-40B4-BE49-F238E27FC236}">
                <a16:creationId xmlns:a16="http://schemas.microsoft.com/office/drawing/2014/main" id="{1645AA48-A0D7-C69A-A697-F7740FDEDC9B}"/>
              </a:ext>
            </a:extLst>
          </p:cNvPr>
          <p:cNvSpPr/>
          <p:nvPr/>
        </p:nvSpPr>
        <p:spPr>
          <a:xfrm>
            <a:off x="9937103" y="608045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00:01</a:t>
            </a:r>
          </a:p>
        </p:txBody>
      </p:sp>
      <p:sp>
        <p:nvSpPr>
          <p:cNvPr id="183" name="Rounded Rectangle 184">
            <a:extLst>
              <a:ext uri="{FF2B5EF4-FFF2-40B4-BE49-F238E27FC236}">
                <a16:creationId xmlns:a16="http://schemas.microsoft.com/office/drawing/2014/main" id="{EED81BCF-D088-2B07-7DE3-CB9FE7710325}"/>
              </a:ext>
            </a:extLst>
          </p:cNvPr>
          <p:cNvSpPr/>
          <p:nvPr/>
        </p:nvSpPr>
        <p:spPr>
          <a:xfrm>
            <a:off x="9899628" y="590557"/>
            <a:ext cx="1217951" cy="56837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00:00</a:t>
            </a:r>
          </a:p>
        </p:txBody>
      </p:sp>
    </p:spTree>
    <p:extLst>
      <p:ext uri="{BB962C8B-B14F-4D97-AF65-F5344CB8AC3E}">
        <p14:creationId xmlns:p14="http://schemas.microsoft.com/office/powerpoint/2010/main" val="3167165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0"/>
                            </p:stCondLst>
                            <p:childTnLst>
                              <p:par>
                                <p:cTn id="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000"/>
                            </p:stCondLst>
                            <p:childTnLst>
                              <p:par>
                                <p:cTn id="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9000"/>
                            </p:stCondLst>
                            <p:childTnLst>
                              <p:par>
                                <p:cTn id="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0"/>
                            </p:stCondLst>
                            <p:childTnLst>
                              <p:par>
                                <p:cTn id="3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1000"/>
                            </p:stCondLst>
                            <p:childTnLst>
                              <p:par>
                                <p:cTn id="3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2000"/>
                            </p:stCondLst>
                            <p:childTnLst>
                              <p:par>
                                <p:cTn id="4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3000"/>
                            </p:stCondLst>
                            <p:childTnLst>
                              <p:par>
                                <p:cTn id="4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4000"/>
                            </p:stCondLst>
                            <p:childTnLst>
                              <p:par>
                                <p:cTn id="4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5000"/>
                            </p:stCondLst>
                            <p:childTnLst>
                              <p:par>
                                <p:cTn id="5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6000"/>
                            </p:stCondLst>
                            <p:childTnLst>
                              <p:par>
                                <p:cTn id="5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7000"/>
                            </p:stCondLst>
                            <p:childTnLst>
                              <p:par>
                                <p:cTn id="5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8000"/>
                            </p:stCondLst>
                            <p:childTnLst>
                              <p:par>
                                <p:cTn id="5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9000"/>
                            </p:stCondLst>
                            <p:childTnLst>
                              <p:par>
                                <p:cTn id="6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0"/>
                            </p:stCondLst>
                            <p:childTnLst>
                              <p:par>
                                <p:cTn id="6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1000"/>
                            </p:stCondLst>
                            <p:childTnLst>
                              <p:par>
                                <p:cTn id="6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2000"/>
                            </p:stCondLst>
                            <p:childTnLst>
                              <p:par>
                                <p:cTn id="7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3000"/>
                            </p:stCondLst>
                            <p:childTnLst>
                              <p:par>
                                <p:cTn id="7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4000"/>
                            </p:stCondLst>
                            <p:childTnLst>
                              <p:par>
                                <p:cTn id="7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5000"/>
                            </p:stCondLst>
                            <p:childTnLst>
                              <p:par>
                                <p:cTn id="8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26000"/>
                            </p:stCondLst>
                            <p:childTnLst>
                              <p:par>
                                <p:cTn id="8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27000"/>
                            </p:stCondLst>
                            <p:childTnLst>
                              <p:par>
                                <p:cTn id="8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8000"/>
                            </p:stCondLst>
                            <p:childTnLst>
                              <p:par>
                                <p:cTn id="8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9000"/>
                            </p:stCondLst>
                            <p:childTnLst>
                              <p:par>
                                <p:cTn id="9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30000"/>
                            </p:stCondLst>
                            <p:childTnLst>
                              <p:par>
                                <p:cTn id="9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31000"/>
                            </p:stCondLst>
                            <p:childTnLst>
                              <p:par>
                                <p:cTn id="9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32000"/>
                            </p:stCondLst>
                            <p:childTnLst>
                              <p:par>
                                <p:cTn id="10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33000"/>
                            </p:stCondLst>
                            <p:childTnLst>
                              <p:par>
                                <p:cTn id="10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34000"/>
                            </p:stCondLst>
                            <p:childTnLst>
                              <p:par>
                                <p:cTn id="10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35000"/>
                            </p:stCondLst>
                            <p:childTnLst>
                              <p:par>
                                <p:cTn id="11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36000"/>
                            </p:stCondLst>
                            <p:childTnLst>
                              <p:par>
                                <p:cTn id="11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37000"/>
                            </p:stCondLst>
                            <p:childTnLst>
                              <p:par>
                                <p:cTn id="11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38000"/>
                            </p:stCondLst>
                            <p:childTnLst>
                              <p:par>
                                <p:cTn id="11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39000"/>
                            </p:stCondLst>
                            <p:childTnLst>
                              <p:par>
                                <p:cTn id="12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40000"/>
                            </p:stCondLst>
                            <p:childTnLst>
                              <p:par>
                                <p:cTn id="12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41000"/>
                            </p:stCondLst>
                            <p:childTnLst>
                              <p:par>
                                <p:cTn id="12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42000"/>
                            </p:stCondLst>
                            <p:childTnLst>
                              <p:par>
                                <p:cTn id="13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43000"/>
                            </p:stCondLst>
                            <p:childTnLst>
                              <p:par>
                                <p:cTn id="13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44000"/>
                            </p:stCondLst>
                            <p:childTnLst>
                              <p:par>
                                <p:cTn id="13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45000"/>
                            </p:stCondLst>
                            <p:childTnLst>
                              <p:par>
                                <p:cTn id="14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46000"/>
                            </p:stCondLst>
                            <p:childTnLst>
                              <p:par>
                                <p:cTn id="14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47000"/>
                            </p:stCondLst>
                            <p:childTnLst>
                              <p:par>
                                <p:cTn id="14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48000"/>
                            </p:stCondLst>
                            <p:childTnLst>
                              <p:par>
                                <p:cTn id="14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49000"/>
                            </p:stCondLst>
                            <p:childTnLst>
                              <p:par>
                                <p:cTn id="15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50000"/>
                            </p:stCondLst>
                            <p:childTnLst>
                              <p:par>
                                <p:cTn id="15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51000"/>
                            </p:stCondLst>
                            <p:childTnLst>
                              <p:par>
                                <p:cTn id="15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52000"/>
                            </p:stCondLst>
                            <p:childTnLst>
                              <p:par>
                                <p:cTn id="16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53000"/>
                            </p:stCondLst>
                            <p:childTnLst>
                              <p:par>
                                <p:cTn id="16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54000"/>
                            </p:stCondLst>
                            <p:childTnLst>
                              <p:par>
                                <p:cTn id="16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55000"/>
                            </p:stCondLst>
                            <p:childTnLst>
                              <p:par>
                                <p:cTn id="17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56000"/>
                            </p:stCondLst>
                            <p:childTnLst>
                              <p:par>
                                <p:cTn id="17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57000"/>
                            </p:stCondLst>
                            <p:childTnLst>
                              <p:par>
                                <p:cTn id="17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58000"/>
                            </p:stCondLst>
                            <p:childTnLst>
                              <p:par>
                                <p:cTn id="17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>
                            <p:stCondLst>
                              <p:cond delay="59000"/>
                            </p:stCondLst>
                            <p:childTnLst>
                              <p:par>
                                <p:cTn id="18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>
                            <p:stCondLst>
                              <p:cond delay="60000"/>
                            </p:stCondLst>
                            <p:childTnLst>
                              <p:par>
                                <p:cTn id="18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>
                            <p:stCondLst>
                              <p:cond delay="61000"/>
                            </p:stCondLst>
                            <p:childTnLst>
                              <p:par>
                                <p:cTn id="18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62000"/>
                            </p:stCondLst>
                            <p:childTnLst>
                              <p:par>
                                <p:cTn id="19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>
                            <p:stCondLst>
                              <p:cond delay="63000"/>
                            </p:stCondLst>
                            <p:childTnLst>
                              <p:par>
                                <p:cTn id="19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>
                            <p:stCondLst>
                              <p:cond delay="64000"/>
                            </p:stCondLst>
                            <p:childTnLst>
                              <p:par>
                                <p:cTn id="19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9" fill="hold">
                            <p:stCondLst>
                              <p:cond delay="65000"/>
                            </p:stCondLst>
                            <p:childTnLst>
                              <p:par>
                                <p:cTn id="20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>
                            <p:stCondLst>
                              <p:cond delay="66000"/>
                            </p:stCondLst>
                            <p:childTnLst>
                              <p:par>
                                <p:cTn id="20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5" fill="hold">
                            <p:stCondLst>
                              <p:cond delay="67000"/>
                            </p:stCondLst>
                            <p:childTnLst>
                              <p:par>
                                <p:cTn id="20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8" fill="hold">
                            <p:stCondLst>
                              <p:cond delay="68000"/>
                            </p:stCondLst>
                            <p:childTnLst>
                              <p:par>
                                <p:cTn id="20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1" fill="hold">
                            <p:stCondLst>
                              <p:cond delay="69000"/>
                            </p:stCondLst>
                            <p:childTnLst>
                              <p:par>
                                <p:cTn id="21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4" fill="hold">
                            <p:stCondLst>
                              <p:cond delay="70000"/>
                            </p:stCondLst>
                            <p:childTnLst>
                              <p:par>
                                <p:cTn id="21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7" fill="hold">
                            <p:stCondLst>
                              <p:cond delay="71000"/>
                            </p:stCondLst>
                            <p:childTnLst>
                              <p:par>
                                <p:cTn id="21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0" fill="hold">
                            <p:stCondLst>
                              <p:cond delay="72000"/>
                            </p:stCondLst>
                            <p:childTnLst>
                              <p:par>
                                <p:cTn id="22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3" fill="hold">
                            <p:stCondLst>
                              <p:cond delay="73000"/>
                            </p:stCondLst>
                            <p:childTnLst>
                              <p:par>
                                <p:cTn id="22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6" fill="hold">
                            <p:stCondLst>
                              <p:cond delay="74000"/>
                            </p:stCondLst>
                            <p:childTnLst>
                              <p:par>
                                <p:cTn id="22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9" fill="hold">
                            <p:stCondLst>
                              <p:cond delay="75000"/>
                            </p:stCondLst>
                            <p:childTnLst>
                              <p:par>
                                <p:cTn id="23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2" fill="hold">
                            <p:stCondLst>
                              <p:cond delay="76000"/>
                            </p:stCondLst>
                            <p:childTnLst>
                              <p:par>
                                <p:cTn id="23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5" fill="hold">
                            <p:stCondLst>
                              <p:cond delay="77000"/>
                            </p:stCondLst>
                            <p:childTnLst>
                              <p:par>
                                <p:cTn id="23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8" fill="hold">
                            <p:stCondLst>
                              <p:cond delay="78000"/>
                            </p:stCondLst>
                            <p:childTnLst>
                              <p:par>
                                <p:cTn id="23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1" fill="hold">
                            <p:stCondLst>
                              <p:cond delay="79000"/>
                            </p:stCondLst>
                            <p:childTnLst>
                              <p:par>
                                <p:cTn id="24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4" fill="hold">
                            <p:stCondLst>
                              <p:cond delay="80000"/>
                            </p:stCondLst>
                            <p:childTnLst>
                              <p:par>
                                <p:cTn id="24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7" fill="hold">
                            <p:stCondLst>
                              <p:cond delay="81000"/>
                            </p:stCondLst>
                            <p:childTnLst>
                              <p:par>
                                <p:cTn id="24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0" fill="hold">
                            <p:stCondLst>
                              <p:cond delay="82000"/>
                            </p:stCondLst>
                            <p:childTnLst>
                              <p:par>
                                <p:cTn id="25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3" fill="hold">
                            <p:stCondLst>
                              <p:cond delay="83000"/>
                            </p:stCondLst>
                            <p:childTnLst>
                              <p:par>
                                <p:cTn id="25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6" fill="hold">
                            <p:stCondLst>
                              <p:cond delay="84000"/>
                            </p:stCondLst>
                            <p:childTnLst>
                              <p:par>
                                <p:cTn id="25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9" fill="hold">
                            <p:stCondLst>
                              <p:cond delay="85000"/>
                            </p:stCondLst>
                            <p:childTnLst>
                              <p:par>
                                <p:cTn id="26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2" fill="hold">
                            <p:stCondLst>
                              <p:cond delay="86000"/>
                            </p:stCondLst>
                            <p:childTnLst>
                              <p:par>
                                <p:cTn id="26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5" fill="hold">
                            <p:stCondLst>
                              <p:cond delay="87000"/>
                            </p:stCondLst>
                            <p:childTnLst>
                              <p:par>
                                <p:cTn id="26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8" fill="hold">
                            <p:stCondLst>
                              <p:cond delay="88000"/>
                            </p:stCondLst>
                            <p:childTnLst>
                              <p:par>
                                <p:cTn id="26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1" fill="hold">
                            <p:stCondLst>
                              <p:cond delay="89000"/>
                            </p:stCondLst>
                            <p:childTnLst>
                              <p:par>
                                <p:cTn id="27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4" fill="hold">
                            <p:stCondLst>
                              <p:cond delay="90000"/>
                            </p:stCondLst>
                            <p:childTnLst>
                              <p:par>
                                <p:cTn id="27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7" fill="hold">
                            <p:stCondLst>
                              <p:cond delay="91000"/>
                            </p:stCondLst>
                            <p:childTnLst>
                              <p:par>
                                <p:cTn id="27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0" fill="hold">
                            <p:stCondLst>
                              <p:cond delay="92000"/>
                            </p:stCondLst>
                            <p:childTnLst>
                              <p:par>
                                <p:cTn id="28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3" fill="hold">
                            <p:stCondLst>
                              <p:cond delay="93000"/>
                            </p:stCondLst>
                            <p:childTnLst>
                              <p:par>
                                <p:cTn id="28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6" fill="hold">
                            <p:stCondLst>
                              <p:cond delay="94000"/>
                            </p:stCondLst>
                            <p:childTnLst>
                              <p:par>
                                <p:cTn id="28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9" fill="hold">
                            <p:stCondLst>
                              <p:cond delay="95000"/>
                            </p:stCondLst>
                            <p:childTnLst>
                              <p:par>
                                <p:cTn id="29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2" fill="hold">
                            <p:stCondLst>
                              <p:cond delay="96000"/>
                            </p:stCondLst>
                            <p:childTnLst>
                              <p:par>
                                <p:cTn id="29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5" fill="hold">
                            <p:stCondLst>
                              <p:cond delay="97000"/>
                            </p:stCondLst>
                            <p:childTnLst>
                              <p:par>
                                <p:cTn id="29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8" fill="hold">
                            <p:stCondLst>
                              <p:cond delay="98000"/>
                            </p:stCondLst>
                            <p:childTnLst>
                              <p:par>
                                <p:cTn id="29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1" fill="hold">
                            <p:stCondLst>
                              <p:cond delay="99000"/>
                            </p:stCondLst>
                            <p:childTnLst>
                              <p:par>
                                <p:cTn id="30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4" fill="hold">
                            <p:stCondLst>
                              <p:cond delay="100000"/>
                            </p:stCondLst>
                            <p:childTnLst>
                              <p:par>
                                <p:cTn id="30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7" fill="hold">
                            <p:stCondLst>
                              <p:cond delay="101000"/>
                            </p:stCondLst>
                            <p:childTnLst>
                              <p:par>
                                <p:cTn id="30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0" fill="hold">
                            <p:stCondLst>
                              <p:cond delay="102000"/>
                            </p:stCondLst>
                            <p:childTnLst>
                              <p:par>
                                <p:cTn id="31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3" fill="hold">
                            <p:stCondLst>
                              <p:cond delay="103000"/>
                            </p:stCondLst>
                            <p:childTnLst>
                              <p:par>
                                <p:cTn id="3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6" fill="hold">
                            <p:stCondLst>
                              <p:cond delay="104000"/>
                            </p:stCondLst>
                            <p:childTnLst>
                              <p:par>
                                <p:cTn id="3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9" fill="hold">
                            <p:stCondLst>
                              <p:cond delay="105000"/>
                            </p:stCondLst>
                            <p:childTnLst>
                              <p:par>
                                <p:cTn id="3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2" fill="hold">
                            <p:stCondLst>
                              <p:cond delay="106000"/>
                            </p:stCondLst>
                            <p:childTnLst>
                              <p:par>
                                <p:cTn id="3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5" fill="hold">
                            <p:stCondLst>
                              <p:cond delay="107000"/>
                            </p:stCondLst>
                            <p:childTnLst>
                              <p:par>
                                <p:cTn id="3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8" fill="hold">
                            <p:stCondLst>
                              <p:cond delay="108000"/>
                            </p:stCondLst>
                            <p:childTnLst>
                              <p:par>
                                <p:cTn id="3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1" fill="hold">
                            <p:stCondLst>
                              <p:cond delay="109000"/>
                            </p:stCondLst>
                            <p:childTnLst>
                              <p:par>
                                <p:cTn id="3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4" fill="hold">
                            <p:stCondLst>
                              <p:cond delay="110000"/>
                            </p:stCondLst>
                            <p:childTnLst>
                              <p:par>
                                <p:cTn id="33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7" fill="hold">
                            <p:stCondLst>
                              <p:cond delay="111000"/>
                            </p:stCondLst>
                            <p:childTnLst>
                              <p:par>
                                <p:cTn id="33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0" fill="hold">
                            <p:stCondLst>
                              <p:cond delay="112000"/>
                            </p:stCondLst>
                            <p:childTnLst>
                              <p:par>
                                <p:cTn id="34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3" fill="hold">
                            <p:stCondLst>
                              <p:cond delay="113000"/>
                            </p:stCondLst>
                            <p:childTnLst>
                              <p:par>
                                <p:cTn id="34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6" fill="hold">
                            <p:stCondLst>
                              <p:cond delay="114000"/>
                            </p:stCondLst>
                            <p:childTnLst>
                              <p:par>
                                <p:cTn id="34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9" fill="hold">
                            <p:stCondLst>
                              <p:cond delay="115000"/>
                            </p:stCondLst>
                            <p:childTnLst>
                              <p:par>
                                <p:cTn id="35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2" fill="hold">
                            <p:stCondLst>
                              <p:cond delay="116000"/>
                            </p:stCondLst>
                            <p:childTnLst>
                              <p:par>
                                <p:cTn id="35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5" fill="hold">
                            <p:stCondLst>
                              <p:cond delay="117000"/>
                            </p:stCondLst>
                            <p:childTnLst>
                              <p:par>
                                <p:cTn id="35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8" fill="hold">
                            <p:stCondLst>
                              <p:cond delay="118000"/>
                            </p:stCondLst>
                            <p:childTnLst>
                              <p:par>
                                <p:cTn id="35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1" fill="hold">
                            <p:stCondLst>
                              <p:cond delay="119000"/>
                            </p:stCondLst>
                            <p:childTnLst>
                              <p:par>
                                <p:cTn id="36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4" fill="hold">
                            <p:stCondLst>
                              <p:cond delay="120000"/>
                            </p:stCondLst>
                            <p:childTnLst>
                              <p:par>
                                <p:cTn id="36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7" fill="hold">
                            <p:stCondLst>
                              <p:cond delay="121000"/>
                            </p:stCondLst>
                            <p:childTnLst>
                              <p:par>
                                <p:cTn id="36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0" fill="hold">
                            <p:stCondLst>
                              <p:cond delay="122000"/>
                            </p:stCondLst>
                            <p:childTnLst>
                              <p:par>
                                <p:cTn id="37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3" fill="hold">
                            <p:stCondLst>
                              <p:cond delay="123000"/>
                            </p:stCondLst>
                            <p:childTnLst>
                              <p:par>
                                <p:cTn id="37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6" fill="hold">
                            <p:stCondLst>
                              <p:cond delay="124000"/>
                            </p:stCondLst>
                            <p:childTnLst>
                              <p:par>
                                <p:cTn id="37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9" fill="hold">
                            <p:stCondLst>
                              <p:cond delay="125000"/>
                            </p:stCondLst>
                            <p:childTnLst>
                              <p:par>
                                <p:cTn id="38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2" fill="hold">
                            <p:stCondLst>
                              <p:cond delay="126000"/>
                            </p:stCondLst>
                            <p:childTnLst>
                              <p:par>
                                <p:cTn id="38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5" fill="hold">
                            <p:stCondLst>
                              <p:cond delay="127000"/>
                            </p:stCondLst>
                            <p:childTnLst>
                              <p:par>
                                <p:cTn id="38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8" fill="hold">
                            <p:stCondLst>
                              <p:cond delay="128000"/>
                            </p:stCondLst>
                            <p:childTnLst>
                              <p:par>
                                <p:cTn id="38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1" fill="hold">
                            <p:stCondLst>
                              <p:cond delay="129000"/>
                            </p:stCondLst>
                            <p:childTnLst>
                              <p:par>
                                <p:cTn id="39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4" fill="hold">
                            <p:stCondLst>
                              <p:cond delay="130000"/>
                            </p:stCondLst>
                            <p:childTnLst>
                              <p:par>
                                <p:cTn id="39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7" fill="hold">
                            <p:stCondLst>
                              <p:cond delay="131000"/>
                            </p:stCondLst>
                            <p:childTnLst>
                              <p:par>
                                <p:cTn id="39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0" fill="hold">
                            <p:stCondLst>
                              <p:cond delay="132000"/>
                            </p:stCondLst>
                            <p:childTnLst>
                              <p:par>
                                <p:cTn id="40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3" fill="hold">
                            <p:stCondLst>
                              <p:cond delay="133000"/>
                            </p:stCondLst>
                            <p:childTnLst>
                              <p:par>
                                <p:cTn id="40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6" fill="hold">
                            <p:stCondLst>
                              <p:cond delay="134000"/>
                            </p:stCondLst>
                            <p:childTnLst>
                              <p:par>
                                <p:cTn id="40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9" fill="hold">
                            <p:stCondLst>
                              <p:cond delay="135000"/>
                            </p:stCondLst>
                            <p:childTnLst>
                              <p:par>
                                <p:cTn id="41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2" fill="hold">
                            <p:stCondLst>
                              <p:cond delay="136000"/>
                            </p:stCondLst>
                            <p:childTnLst>
                              <p:par>
                                <p:cTn id="41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5" fill="hold">
                            <p:stCondLst>
                              <p:cond delay="137000"/>
                            </p:stCondLst>
                            <p:childTnLst>
                              <p:par>
                                <p:cTn id="41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8" fill="hold">
                            <p:stCondLst>
                              <p:cond delay="138000"/>
                            </p:stCondLst>
                            <p:childTnLst>
                              <p:par>
                                <p:cTn id="41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1" fill="hold">
                            <p:stCondLst>
                              <p:cond delay="139000"/>
                            </p:stCondLst>
                            <p:childTnLst>
                              <p:par>
                                <p:cTn id="42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4" fill="hold">
                            <p:stCondLst>
                              <p:cond delay="140000"/>
                            </p:stCondLst>
                            <p:childTnLst>
                              <p:par>
                                <p:cTn id="42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7" fill="hold">
                            <p:stCondLst>
                              <p:cond delay="141000"/>
                            </p:stCondLst>
                            <p:childTnLst>
                              <p:par>
                                <p:cTn id="42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0" fill="hold">
                            <p:stCondLst>
                              <p:cond delay="142000"/>
                            </p:stCondLst>
                            <p:childTnLst>
                              <p:par>
                                <p:cTn id="43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3" fill="hold">
                            <p:stCondLst>
                              <p:cond delay="143000"/>
                            </p:stCondLst>
                            <p:childTnLst>
                              <p:par>
                                <p:cTn id="43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6" fill="hold">
                            <p:stCondLst>
                              <p:cond delay="144000"/>
                            </p:stCondLst>
                            <p:childTnLst>
                              <p:par>
                                <p:cTn id="43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9" fill="hold">
                            <p:stCondLst>
                              <p:cond delay="145000"/>
                            </p:stCondLst>
                            <p:childTnLst>
                              <p:par>
                                <p:cTn id="44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2" fill="hold">
                            <p:stCondLst>
                              <p:cond delay="146000"/>
                            </p:stCondLst>
                            <p:childTnLst>
                              <p:par>
                                <p:cTn id="44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5" fill="hold">
                            <p:stCondLst>
                              <p:cond delay="147000"/>
                            </p:stCondLst>
                            <p:childTnLst>
                              <p:par>
                                <p:cTn id="44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8" fill="hold">
                            <p:stCondLst>
                              <p:cond delay="148000"/>
                            </p:stCondLst>
                            <p:childTnLst>
                              <p:par>
                                <p:cTn id="44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1" fill="hold">
                            <p:stCondLst>
                              <p:cond delay="149000"/>
                            </p:stCondLst>
                            <p:childTnLst>
                              <p:par>
                                <p:cTn id="45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4" fill="hold">
                            <p:stCondLst>
                              <p:cond delay="150000"/>
                            </p:stCondLst>
                            <p:childTnLst>
                              <p:par>
                                <p:cTn id="45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7" fill="hold">
                            <p:stCondLst>
                              <p:cond delay="151000"/>
                            </p:stCondLst>
                            <p:childTnLst>
                              <p:par>
                                <p:cTn id="45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0" fill="hold">
                            <p:stCondLst>
                              <p:cond delay="152000"/>
                            </p:stCondLst>
                            <p:childTnLst>
                              <p:par>
                                <p:cTn id="46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3" fill="hold">
                            <p:stCondLst>
                              <p:cond delay="153000"/>
                            </p:stCondLst>
                            <p:childTnLst>
                              <p:par>
                                <p:cTn id="46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6" fill="hold">
                            <p:stCondLst>
                              <p:cond delay="154000"/>
                            </p:stCondLst>
                            <p:childTnLst>
                              <p:par>
                                <p:cTn id="46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9" fill="hold">
                            <p:stCondLst>
                              <p:cond delay="155000"/>
                            </p:stCondLst>
                            <p:childTnLst>
                              <p:par>
                                <p:cTn id="47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2" fill="hold">
                            <p:stCondLst>
                              <p:cond delay="156000"/>
                            </p:stCondLst>
                            <p:childTnLst>
                              <p:par>
                                <p:cTn id="47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5" fill="hold">
                            <p:stCondLst>
                              <p:cond delay="157000"/>
                            </p:stCondLst>
                            <p:childTnLst>
                              <p:par>
                                <p:cTn id="47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8" fill="hold">
                            <p:stCondLst>
                              <p:cond delay="158000"/>
                            </p:stCondLst>
                            <p:childTnLst>
                              <p:par>
                                <p:cTn id="47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1" fill="hold">
                            <p:stCondLst>
                              <p:cond delay="159000"/>
                            </p:stCondLst>
                            <p:childTnLst>
                              <p:par>
                                <p:cTn id="48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4" fill="hold">
                            <p:stCondLst>
                              <p:cond delay="160000"/>
                            </p:stCondLst>
                            <p:childTnLst>
                              <p:par>
                                <p:cTn id="48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7" fill="hold">
                            <p:stCondLst>
                              <p:cond delay="161000"/>
                            </p:stCondLst>
                            <p:childTnLst>
                              <p:par>
                                <p:cTn id="48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0" fill="hold">
                            <p:stCondLst>
                              <p:cond delay="162000"/>
                            </p:stCondLst>
                            <p:childTnLst>
                              <p:par>
                                <p:cTn id="49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3" fill="hold">
                            <p:stCondLst>
                              <p:cond delay="163000"/>
                            </p:stCondLst>
                            <p:childTnLst>
                              <p:par>
                                <p:cTn id="49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6" fill="hold">
                            <p:stCondLst>
                              <p:cond delay="164000"/>
                            </p:stCondLst>
                            <p:childTnLst>
                              <p:par>
                                <p:cTn id="49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9" fill="hold">
                            <p:stCondLst>
                              <p:cond delay="165000"/>
                            </p:stCondLst>
                            <p:childTnLst>
                              <p:par>
                                <p:cTn id="50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2" fill="hold">
                            <p:stCondLst>
                              <p:cond delay="166000"/>
                            </p:stCondLst>
                            <p:childTnLst>
                              <p:par>
                                <p:cTn id="50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5" fill="hold">
                            <p:stCondLst>
                              <p:cond delay="167000"/>
                            </p:stCondLst>
                            <p:childTnLst>
                              <p:par>
                                <p:cTn id="50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8" fill="hold">
                            <p:stCondLst>
                              <p:cond delay="168000"/>
                            </p:stCondLst>
                            <p:childTnLst>
                              <p:par>
                                <p:cTn id="50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1" fill="hold">
                            <p:stCondLst>
                              <p:cond delay="169000"/>
                            </p:stCondLst>
                            <p:childTnLst>
                              <p:par>
                                <p:cTn id="51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4" fill="hold">
                            <p:stCondLst>
                              <p:cond delay="170000"/>
                            </p:stCondLst>
                            <p:childTnLst>
                              <p:par>
                                <p:cTn id="51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7" fill="hold">
                            <p:stCondLst>
                              <p:cond delay="171000"/>
                            </p:stCondLst>
                            <p:childTnLst>
                              <p:par>
                                <p:cTn id="51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0" fill="hold">
                            <p:stCondLst>
                              <p:cond delay="172000"/>
                            </p:stCondLst>
                            <p:childTnLst>
                              <p:par>
                                <p:cTn id="52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3" fill="hold">
                            <p:stCondLst>
                              <p:cond delay="173000"/>
                            </p:stCondLst>
                            <p:childTnLst>
                              <p:par>
                                <p:cTn id="52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6" fill="hold">
                            <p:stCondLst>
                              <p:cond delay="174000"/>
                            </p:stCondLst>
                            <p:childTnLst>
                              <p:par>
                                <p:cTn id="52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9" fill="hold">
                            <p:stCondLst>
                              <p:cond delay="175000"/>
                            </p:stCondLst>
                            <p:childTnLst>
                              <p:par>
                                <p:cTn id="53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2" fill="hold">
                            <p:stCondLst>
                              <p:cond delay="176000"/>
                            </p:stCondLst>
                            <p:childTnLst>
                              <p:par>
                                <p:cTn id="53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5" fill="hold">
                            <p:stCondLst>
                              <p:cond delay="177000"/>
                            </p:stCondLst>
                            <p:childTnLst>
                              <p:par>
                                <p:cTn id="53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8" fill="hold">
                            <p:stCondLst>
                              <p:cond delay="178000"/>
                            </p:stCondLst>
                            <p:childTnLst>
                              <p:par>
                                <p:cTn id="53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1" fill="hold">
                            <p:stCondLst>
                              <p:cond delay="179000"/>
                            </p:stCondLst>
                            <p:childTnLst>
                              <p:par>
                                <p:cTn id="54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4" fill="hold">
                            <p:stCondLst>
                              <p:cond delay="180000"/>
                            </p:stCondLst>
                            <p:childTnLst>
                              <p:par>
                                <p:cTn id="54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  <p:bldP spid="100" grpId="0" animBg="1"/>
      <p:bldP spid="101" grpId="0" animBg="1"/>
      <p:bldP spid="102" grpId="0" animBg="1"/>
      <p:bldP spid="103" grpId="0" animBg="1"/>
      <p:bldP spid="104" grpId="0" animBg="1"/>
      <p:bldP spid="105" grpId="0" animBg="1"/>
      <p:bldP spid="106" grpId="0" animBg="1"/>
      <p:bldP spid="107" grpId="0" animBg="1"/>
      <p:bldP spid="108" grpId="0" animBg="1"/>
      <p:bldP spid="109" grpId="0" animBg="1"/>
      <p:bldP spid="110" grpId="0" animBg="1"/>
      <p:bldP spid="111" grpId="0" animBg="1"/>
      <p:bldP spid="112" grpId="0" animBg="1"/>
      <p:bldP spid="113" grpId="0" animBg="1"/>
      <p:bldP spid="114" grpId="0" animBg="1"/>
      <p:bldP spid="115" grpId="0" animBg="1"/>
      <p:bldP spid="116" grpId="0" animBg="1"/>
      <p:bldP spid="117" grpId="0" animBg="1"/>
      <p:bldP spid="118" grpId="0" animBg="1"/>
      <p:bldP spid="119" grpId="0" animBg="1"/>
      <p:bldP spid="120" grpId="0" animBg="1"/>
      <p:bldP spid="121" grpId="0" animBg="1"/>
      <p:bldP spid="122" grpId="0" animBg="1"/>
      <p:bldP spid="123" grpId="0" animBg="1"/>
      <p:bldP spid="124" grpId="0" animBg="1"/>
      <p:bldP spid="125" grpId="0" animBg="1"/>
      <p:bldP spid="126" grpId="0" animBg="1"/>
      <p:bldP spid="127" grpId="0" animBg="1"/>
      <p:bldP spid="128" grpId="0" animBg="1"/>
      <p:bldP spid="129" grpId="0" animBg="1"/>
      <p:bldP spid="130" grpId="0" animBg="1"/>
      <p:bldP spid="131" grpId="0" animBg="1"/>
      <p:bldP spid="132" grpId="0" animBg="1"/>
      <p:bldP spid="133" grpId="0" animBg="1"/>
      <p:bldP spid="134" grpId="0" animBg="1"/>
      <p:bldP spid="135" grpId="0" animBg="1"/>
      <p:bldP spid="136" grpId="0" animBg="1"/>
      <p:bldP spid="137" grpId="0" animBg="1"/>
      <p:bldP spid="138" grpId="0" animBg="1"/>
      <p:bldP spid="139" grpId="0" animBg="1"/>
      <p:bldP spid="140" grpId="0" animBg="1"/>
      <p:bldP spid="141" grpId="0" animBg="1"/>
      <p:bldP spid="142" grpId="0" animBg="1"/>
      <p:bldP spid="143" grpId="0" animBg="1"/>
      <p:bldP spid="144" grpId="0" animBg="1"/>
      <p:bldP spid="145" grpId="0" animBg="1"/>
      <p:bldP spid="146" grpId="0" animBg="1"/>
      <p:bldP spid="147" grpId="0" animBg="1"/>
      <p:bldP spid="148" grpId="0" animBg="1"/>
      <p:bldP spid="149" grpId="0" animBg="1"/>
      <p:bldP spid="150" grpId="0" animBg="1"/>
      <p:bldP spid="151" grpId="0" animBg="1"/>
      <p:bldP spid="152" grpId="0" animBg="1"/>
      <p:bldP spid="153" grpId="0" animBg="1"/>
      <p:bldP spid="154" grpId="0" animBg="1"/>
      <p:bldP spid="155" grpId="0" animBg="1"/>
      <p:bldP spid="156" grpId="0" animBg="1"/>
      <p:bldP spid="157" grpId="0" animBg="1"/>
      <p:bldP spid="158" grpId="0" animBg="1"/>
      <p:bldP spid="159" grpId="0" animBg="1"/>
      <p:bldP spid="160" grpId="0" animBg="1"/>
      <p:bldP spid="161" grpId="0" animBg="1"/>
      <p:bldP spid="162" grpId="0" animBg="1"/>
      <p:bldP spid="163" grpId="0" animBg="1"/>
      <p:bldP spid="164" grpId="0" animBg="1"/>
      <p:bldP spid="165" grpId="0" animBg="1"/>
      <p:bldP spid="166" grpId="0" animBg="1"/>
      <p:bldP spid="167" grpId="0" animBg="1"/>
      <p:bldP spid="168" grpId="0" animBg="1"/>
      <p:bldP spid="169" grpId="0" animBg="1"/>
      <p:bldP spid="170" grpId="0" animBg="1"/>
      <p:bldP spid="171" grpId="0" animBg="1"/>
      <p:bldP spid="172" grpId="0" animBg="1"/>
      <p:bldP spid="173" grpId="0" animBg="1"/>
      <p:bldP spid="174" grpId="0" animBg="1"/>
      <p:bldP spid="175" grpId="0" animBg="1"/>
      <p:bldP spid="176" grpId="0" animBg="1"/>
      <p:bldP spid="177" grpId="0" animBg="1"/>
      <p:bldP spid="178" grpId="0" animBg="1"/>
      <p:bldP spid="179" grpId="0" animBg="1"/>
      <p:bldP spid="180" grpId="0" animBg="1"/>
      <p:bldP spid="181" grpId="0" animBg="1"/>
      <p:bldP spid="182" grpId="0" animBg="1"/>
      <p:bldP spid="18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274CEEE4-24E7-9205-976F-2524DABBC5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6068970"/>
              </p:ext>
            </p:extLst>
          </p:nvPr>
        </p:nvGraphicFramePr>
        <p:xfrm>
          <a:off x="1683026" y="207148"/>
          <a:ext cx="8189843" cy="6164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04747">
                  <a:extLst>
                    <a:ext uri="{9D8B030D-6E8A-4147-A177-3AD203B41FA5}">
                      <a16:colId xmlns:a16="http://schemas.microsoft.com/office/drawing/2014/main" val="3435251825"/>
                    </a:ext>
                  </a:extLst>
                </a:gridCol>
                <a:gridCol w="2185096">
                  <a:extLst>
                    <a:ext uri="{9D8B030D-6E8A-4147-A177-3AD203B41FA5}">
                      <a16:colId xmlns:a16="http://schemas.microsoft.com/office/drawing/2014/main" val="240767794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solidFill>
                            <a:srgbClr val="FFFF00"/>
                          </a:solidFill>
                        </a:rPr>
                        <a:t>Đáp</a:t>
                      </a:r>
                      <a:r>
                        <a:rPr lang="en-US" sz="2400" dirty="0">
                          <a:solidFill>
                            <a:srgbClr val="FFFF00"/>
                          </a:solidFill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FFFF00"/>
                          </a:solidFill>
                        </a:rPr>
                        <a:t>án</a:t>
                      </a:r>
                      <a:endParaRPr lang="en-US" sz="2400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solidFill>
                            <a:srgbClr val="FFFF00"/>
                          </a:solidFill>
                        </a:rPr>
                        <a:t>Điểm</a:t>
                      </a:r>
                      <a:endParaRPr lang="en-US" sz="2400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37424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b="1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2400" b="1" baseline="300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2400" b="1" baseline="300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2400" b="1" baseline="300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2400" b="1" baseline="300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2400" b="1" baseline="300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2400" b="1" baseline="300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2400" b="1" baseline="300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2400" b="1" baseline="300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2400" b="1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2400" b="1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3 </a:t>
                      </a:r>
                      <a:r>
                        <a:rPr lang="en-US" sz="2400" b="1" dirty="0" err="1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  <a:endParaRPr lang="en-US" sz="2400" b="1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2400" b="1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419942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2400" b="1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2)   </a:t>
                      </a:r>
                      <a:r>
                        <a:rPr lang="en-US" sz="2400" b="1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a) 2x</a:t>
                      </a:r>
                      <a:r>
                        <a:rPr lang="en-US" sz="2400" b="1" baseline="300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2400" b="1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: x</a:t>
                      </a:r>
                      <a:r>
                        <a:rPr lang="en-US" sz="2400" b="1" baseline="300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2400" b="1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= 2x</a:t>
                      </a:r>
                      <a:r>
                        <a:rPr lang="en-US" sz="2400" b="1" baseline="300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 baseline="300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US" sz="2400" b="1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b) 2x</a:t>
                      </a:r>
                      <a:r>
                        <a:rPr lang="en-US" sz="2400" b="1" baseline="300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2400" b="1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. (x</a:t>
                      </a:r>
                      <a:r>
                        <a:rPr lang="en-US" sz="2400" b="1" baseline="300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2400" b="1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– 4x – 3) = 2x</a:t>
                      </a:r>
                      <a:r>
                        <a:rPr lang="en-US" sz="2400" b="1" baseline="300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2400" b="1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- 8x</a:t>
                      </a:r>
                      <a:r>
                        <a:rPr lang="en-US" sz="2400" b="1" baseline="300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2400" b="1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- 6x</a:t>
                      </a:r>
                      <a:r>
                        <a:rPr lang="en-US" sz="2400" b="1" baseline="300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 baseline="300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 </a:t>
                      </a:r>
                      <a:r>
                        <a:rPr lang="en-US" sz="2400" b="1" dirty="0" err="1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  <a:endParaRPr lang="en-US" sz="2400" b="1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2400" b="1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 </a:t>
                      </a:r>
                      <a:r>
                        <a:rPr lang="en-US" sz="2400" b="1" dirty="0" err="1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  <a:endParaRPr lang="en-US" sz="2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114617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b="1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3)      </a:t>
                      </a:r>
                      <a:r>
                        <a:rPr lang="en-US" sz="2400" b="1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f(x) = 3x</a:t>
                      </a:r>
                      <a:r>
                        <a:rPr lang="en-US" sz="2400" b="1" baseline="300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2400" b="1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– 2x</a:t>
                      </a:r>
                      <a:r>
                        <a:rPr lang="en-US" sz="2400" b="1" baseline="300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2400" b="1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– 5x</a:t>
                      </a:r>
                      <a:r>
                        <a:rPr lang="en-US" sz="2400" b="1" baseline="300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2400" b="1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+ 20x + 11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b="1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g(x) = 3x</a:t>
                      </a:r>
                      <a:r>
                        <a:rPr lang="en-US" sz="2400" b="1" baseline="300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2400" b="1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– x</a:t>
                      </a:r>
                      <a:r>
                        <a:rPr lang="en-US" sz="2400" b="1" baseline="300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2400" b="1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+ 2x</a:t>
                      </a:r>
                      <a:r>
                        <a:rPr lang="en-US" sz="2400" b="1" baseline="300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2400" b="1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+ 11.</a:t>
                      </a:r>
                    </a:p>
                    <a:p>
                      <a:r>
                        <a:rPr lang="en-US" sz="2400" b="1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f(x)-g(x)  =      - x</a:t>
                      </a:r>
                      <a:r>
                        <a:rPr lang="en-US" sz="2400" b="1" baseline="300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2400" b="1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7x</a:t>
                      </a:r>
                      <a:r>
                        <a:rPr lang="en-US" sz="2400" b="1" baseline="300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2400" b="1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+ 20x  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r>
                        <a:rPr lang="en-US" sz="2400" b="1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 </a:t>
                      </a:r>
                      <a:r>
                        <a:rPr lang="en-US" sz="2400" b="1" dirty="0" err="1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  <a:endParaRPr lang="en-US" sz="2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527304"/>
                  </a:ext>
                </a:extLst>
              </a:tr>
            </a:tbl>
          </a:graphicData>
        </a:graphic>
      </p:graphicFrame>
      <p:pic>
        <p:nvPicPr>
          <p:cNvPr id="8" name="Picture 7">
            <a:extLst>
              <a:ext uri="{FF2B5EF4-FFF2-40B4-BE49-F238E27FC236}">
                <a16:creationId xmlns:a16="http://schemas.microsoft.com/office/drawing/2014/main" id="{3CD68FD3-7050-B5AE-2751-2C6B9D5D5D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4038" y="702645"/>
            <a:ext cx="2681962" cy="3215963"/>
          </a:xfrm>
          <a:prstGeom prst="rect">
            <a:avLst/>
          </a:prstGeom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BD9FB2C-B1AA-DFFD-91C9-61B8FBC3F73E}"/>
              </a:ext>
            </a:extLst>
          </p:cNvPr>
          <p:cNvCxnSpPr/>
          <p:nvPr/>
        </p:nvCxnSpPr>
        <p:spPr>
          <a:xfrm>
            <a:off x="1955232" y="5908847"/>
            <a:ext cx="4651513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2AED7F29-6B76-6D55-B015-CD045BFB6CEA}"/>
              </a:ext>
            </a:extLst>
          </p:cNvPr>
          <p:cNvSpPr txBox="1"/>
          <p:nvPr/>
        </p:nvSpPr>
        <p:spPr>
          <a:xfrm>
            <a:off x="2232821" y="5034287"/>
            <a:ext cx="3097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4140803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4">
            <a:extLst>
              <a:ext uri="{FF2B5EF4-FFF2-40B4-BE49-F238E27FC236}">
                <a16:creationId xmlns:a16="http://schemas.microsoft.com/office/drawing/2014/main" id="{F5CBF1EE-3D0D-09AF-5FA7-1220ABFA552C}"/>
              </a:ext>
            </a:extLst>
          </p:cNvPr>
          <p:cNvGrpSpPr>
            <a:grpSpLocks/>
          </p:cNvGrpSpPr>
          <p:nvPr/>
        </p:nvGrpSpPr>
        <p:grpSpPr bwMode="auto">
          <a:xfrm>
            <a:off x="1106924" y="1448741"/>
            <a:ext cx="8740143" cy="1477961"/>
            <a:chOff x="255" y="717"/>
            <a:chExt cx="4464" cy="931"/>
          </a:xfrm>
        </p:grpSpPr>
        <p:sp>
          <p:nvSpPr>
            <p:cNvPr id="3" name="Text Box 95">
              <a:extLst>
                <a:ext uri="{FF2B5EF4-FFF2-40B4-BE49-F238E27FC236}">
                  <a16:creationId xmlns:a16="http://schemas.microsoft.com/office/drawing/2014/main" id="{C02B5A08-C625-3D42-EEB6-C03FFEFF564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3" y="1047"/>
              <a:ext cx="2221" cy="6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 dirty="0"/>
                <a:t>2</a:t>
              </a:r>
              <a:r>
                <a:rPr lang="en-US" altLang="en-US" sz="2800" b="1" i="1" dirty="0"/>
                <a:t>x</a:t>
              </a:r>
              <a:r>
                <a:rPr lang="en-US" altLang="en-US" sz="2800" b="1" baseline="30000" dirty="0"/>
                <a:t>4</a:t>
              </a:r>
              <a:r>
                <a:rPr lang="en-US" altLang="en-US" sz="2800" b="1" dirty="0"/>
                <a:t> – 13</a:t>
              </a:r>
              <a:r>
                <a:rPr lang="en-US" altLang="en-US" sz="2800" b="1" i="1" dirty="0"/>
                <a:t>x</a:t>
              </a:r>
              <a:r>
                <a:rPr lang="en-US" altLang="en-US" sz="2800" b="1" baseline="30000" dirty="0"/>
                <a:t>3</a:t>
              </a:r>
              <a:r>
                <a:rPr lang="en-US" altLang="en-US" sz="2800" b="1" dirty="0"/>
                <a:t> + 15</a:t>
              </a:r>
              <a:r>
                <a:rPr lang="en-US" altLang="en-US" sz="2800" b="1" i="1" dirty="0"/>
                <a:t>x</a:t>
              </a:r>
              <a:r>
                <a:rPr lang="en-US" altLang="en-US" sz="2800" b="1" baseline="30000" dirty="0"/>
                <a:t>2</a:t>
              </a:r>
              <a:r>
                <a:rPr lang="en-US" altLang="en-US" sz="2800" b="1" dirty="0"/>
                <a:t> + 11</a:t>
              </a:r>
              <a:r>
                <a:rPr lang="en-US" altLang="en-US" sz="2800" b="1" i="1" dirty="0"/>
                <a:t>x</a:t>
              </a:r>
              <a:r>
                <a:rPr lang="en-US" altLang="en-US" sz="2800" b="1" dirty="0"/>
                <a:t> - 3</a:t>
              </a:r>
              <a:r>
                <a:rPr lang="en-US" altLang="en-US" sz="2800" b="1" dirty="0">
                  <a:latin typeface="Arial" panose="020B0604020202020204" pitchFamily="34" charset="0"/>
                </a:rPr>
                <a:t>    </a:t>
              </a:r>
            </a:p>
          </p:txBody>
        </p:sp>
        <p:sp>
          <p:nvSpPr>
            <p:cNvPr id="4" name="Text Box 96">
              <a:extLst>
                <a:ext uri="{FF2B5EF4-FFF2-40B4-BE49-F238E27FC236}">
                  <a16:creationId xmlns:a16="http://schemas.microsoft.com/office/drawing/2014/main" id="{FADF83FA-438C-D66E-867E-DA1958F4DBA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63" y="1017"/>
              <a:ext cx="1056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 i="1" dirty="0"/>
                <a:t>x</a:t>
              </a:r>
              <a:r>
                <a:rPr lang="en-US" altLang="en-US" sz="2800" b="1" baseline="30000" dirty="0"/>
                <a:t>2 </a:t>
              </a:r>
              <a:r>
                <a:rPr lang="en-US" altLang="en-US" sz="2800" b="1" dirty="0"/>
                <a:t> - 4</a:t>
              </a:r>
              <a:r>
                <a:rPr lang="en-US" altLang="en-US" sz="2800" b="1" i="1" dirty="0"/>
                <a:t>x</a:t>
              </a:r>
              <a:r>
                <a:rPr lang="en-US" altLang="en-US" sz="2800" b="1" dirty="0"/>
                <a:t> - 3</a:t>
              </a:r>
            </a:p>
          </p:txBody>
        </p:sp>
        <p:sp>
          <p:nvSpPr>
            <p:cNvPr id="5" name="Text Box 98">
              <a:extLst>
                <a:ext uri="{FF2B5EF4-FFF2-40B4-BE49-F238E27FC236}">
                  <a16:creationId xmlns:a16="http://schemas.microsoft.com/office/drawing/2014/main" id="{017FA954-5AB9-DF51-BC40-51994A2144A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38" y="1021"/>
              <a:ext cx="1104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 dirty="0" err="1"/>
                <a:t>cho</a:t>
              </a:r>
              <a:r>
                <a:rPr lang="en-US" altLang="en-US" sz="2800" b="1" dirty="0"/>
                <a:t> </a:t>
              </a:r>
              <a:r>
                <a:rPr lang="en-US" altLang="en-US" sz="2800" b="1" dirty="0" err="1"/>
                <a:t>đa</a:t>
              </a:r>
              <a:r>
                <a:rPr lang="en-US" altLang="en-US" sz="2800" b="1" dirty="0"/>
                <a:t> </a:t>
              </a:r>
              <a:r>
                <a:rPr lang="en-US" altLang="en-US" sz="2800" b="1" dirty="0" err="1"/>
                <a:t>thức</a:t>
              </a:r>
              <a:endParaRPr lang="en-US" altLang="en-US" sz="2800" b="1" dirty="0"/>
            </a:p>
          </p:txBody>
        </p:sp>
        <p:sp>
          <p:nvSpPr>
            <p:cNvPr id="8" name="Text Box 101">
              <a:extLst>
                <a:ext uri="{FF2B5EF4-FFF2-40B4-BE49-F238E27FC236}">
                  <a16:creationId xmlns:a16="http://schemas.microsoft.com/office/drawing/2014/main" id="{0BFF8398-1A99-690F-F784-3562BED412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68" y="717"/>
              <a:ext cx="288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 dirty="0" err="1"/>
                <a:t>Thực</a:t>
              </a:r>
              <a:r>
                <a:rPr lang="en-US" altLang="en-US" sz="2800" b="1" dirty="0"/>
                <a:t> </a:t>
              </a:r>
              <a:r>
                <a:rPr lang="en-US" altLang="en-US" sz="2800" b="1" dirty="0" err="1"/>
                <a:t>hiện</a:t>
              </a:r>
              <a:r>
                <a:rPr lang="en-US" altLang="en-US" sz="2800" b="1" dirty="0"/>
                <a:t> </a:t>
              </a:r>
              <a:r>
                <a:rPr lang="en-US" altLang="en-US" sz="2800" b="1" dirty="0" err="1"/>
                <a:t>phép</a:t>
              </a:r>
              <a:r>
                <a:rPr lang="en-US" altLang="en-US" sz="2800" b="1" dirty="0"/>
                <a:t> chia:</a:t>
              </a:r>
            </a:p>
          </p:txBody>
        </p:sp>
        <p:sp>
          <p:nvSpPr>
            <p:cNvPr id="9" name="Text Box 108">
              <a:extLst>
                <a:ext uri="{FF2B5EF4-FFF2-40B4-BE49-F238E27FC236}">
                  <a16:creationId xmlns:a16="http://schemas.microsoft.com/office/drawing/2014/main" id="{642651D7-FB42-5BF2-1154-923A6BB7F5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5" y="720"/>
              <a:ext cx="864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 u="sng"/>
                <a:t>Ví dụ 1: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65723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49AC2A95-C735-1DEE-5353-420F04A7AB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6919" y="525365"/>
            <a:ext cx="3761203" cy="4510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02142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13">
            <a:extLst>
              <a:ext uri="{FF2B5EF4-FFF2-40B4-BE49-F238E27FC236}">
                <a16:creationId xmlns:a16="http://schemas.microsoft.com/office/drawing/2014/main" id="{6A550F86-9216-4808-B4DD-D82A93069E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5166" y="327232"/>
            <a:ext cx="914400" cy="646113"/>
          </a:xfrm>
          <a:prstGeom prst="rect">
            <a:avLst/>
          </a:prstGeom>
          <a:solidFill>
            <a:srgbClr val="FFFF00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DA1FD"/>
            </a:extrusionClr>
            <a:contourClr>
              <a:srgbClr val="FDA1FD"/>
            </a:contourClr>
          </a:sp3d>
        </p:spPr>
        <p:txBody>
          <a:bodyPr>
            <a:spAutoFit/>
            <a:flatTx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600" dirty="0">
                <a:solidFill>
                  <a:schemeClr val="bg1"/>
                </a:solidFill>
                <a:latin typeface=".VnCentury Schoolbook" panose="020B7200000000000000" pitchFamily="34" charset="0"/>
                <a:sym typeface="Wingdings" panose="05000000000000000000" pitchFamily="2" charset="2"/>
              </a:rPr>
              <a:t>?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D5CE552-FFC0-DCD6-E289-8C300F67E0CA}"/>
              </a:ext>
            </a:extLst>
          </p:cNvPr>
          <p:cNvSpPr/>
          <p:nvPr/>
        </p:nvSpPr>
        <p:spPr>
          <a:xfrm>
            <a:off x="520195" y="1628824"/>
            <a:ext cx="4776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Vd2.   (x</a:t>
            </a:r>
            <a:r>
              <a:rPr lang="en-US" sz="28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x</a:t>
            </a:r>
            <a:r>
              <a:rPr lang="en-US" sz="28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-7x +3) : (x – 3)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920364-B2ED-FE5C-16CB-4731EC26E3AC}"/>
              </a:ext>
            </a:extLst>
          </p:cNvPr>
          <p:cNvSpPr/>
          <p:nvPr/>
        </p:nvSpPr>
        <p:spPr>
          <a:xfrm>
            <a:off x="5677008" y="1714964"/>
            <a:ext cx="45951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Vd3.    (5x</a:t>
            </a:r>
            <a:r>
              <a:rPr lang="en-US" sz="24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3x</a:t>
            </a:r>
            <a:r>
              <a:rPr lang="en-US" sz="24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+7) : ( x</a:t>
            </a:r>
            <a:r>
              <a:rPr lang="en-US" sz="24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+1)</a:t>
            </a:r>
          </a:p>
        </p:txBody>
      </p:sp>
      <p:sp>
        <p:nvSpPr>
          <p:cNvPr id="6" name="Line 6">
            <a:extLst>
              <a:ext uri="{FF2B5EF4-FFF2-40B4-BE49-F238E27FC236}">
                <a16:creationId xmlns:a16="http://schemas.microsoft.com/office/drawing/2014/main" id="{3410C229-C102-F1F7-2864-3938D19C446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728684" y="1706864"/>
            <a:ext cx="19485" cy="4053856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0299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3" grpId="0"/>
      <p:bldP spid="5" grpId="0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13">
            <a:extLst>
              <a:ext uri="{FF2B5EF4-FFF2-40B4-BE49-F238E27FC236}">
                <a16:creationId xmlns:a16="http://schemas.microsoft.com/office/drawing/2014/main" id="{6A550F86-9216-4808-B4DD-D82A93069E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5166" y="327232"/>
            <a:ext cx="914400" cy="646113"/>
          </a:xfrm>
          <a:prstGeom prst="rect">
            <a:avLst/>
          </a:prstGeom>
          <a:solidFill>
            <a:srgbClr val="FFFF00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DA1FD"/>
            </a:extrusionClr>
            <a:contourClr>
              <a:srgbClr val="FDA1FD"/>
            </a:contourClr>
          </a:sp3d>
        </p:spPr>
        <p:txBody>
          <a:bodyPr>
            <a:spAutoFit/>
            <a:flatTx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600" dirty="0">
                <a:solidFill>
                  <a:schemeClr val="bg1"/>
                </a:solidFill>
                <a:latin typeface=".VnCentury Schoolbook" panose="020B7200000000000000" pitchFamily="34" charset="0"/>
                <a:sym typeface="Wingdings" panose="05000000000000000000" pitchFamily="2" charset="2"/>
              </a:rPr>
              <a:t>?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D5CE552-FFC0-DCD6-E289-8C300F67E0CA}"/>
              </a:ext>
            </a:extLst>
          </p:cNvPr>
          <p:cNvSpPr/>
          <p:nvPr/>
        </p:nvSpPr>
        <p:spPr>
          <a:xfrm>
            <a:off x="520195" y="1628824"/>
            <a:ext cx="4776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Vd2.   (x</a:t>
            </a:r>
            <a:r>
              <a:rPr lang="en-US" sz="28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x</a:t>
            </a:r>
            <a:r>
              <a:rPr lang="en-US" sz="28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-7x +3) : (x – 3)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920364-B2ED-FE5C-16CB-4731EC26E3AC}"/>
              </a:ext>
            </a:extLst>
          </p:cNvPr>
          <p:cNvSpPr/>
          <p:nvPr/>
        </p:nvSpPr>
        <p:spPr>
          <a:xfrm>
            <a:off x="5677008" y="1714964"/>
            <a:ext cx="45951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Vd3.    (5x</a:t>
            </a:r>
            <a:r>
              <a:rPr lang="en-US" sz="24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3x</a:t>
            </a:r>
            <a:r>
              <a:rPr lang="en-US" sz="24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+7) : ( x</a:t>
            </a:r>
            <a:r>
              <a:rPr lang="en-US" sz="24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+1)</a:t>
            </a:r>
          </a:p>
        </p:txBody>
      </p:sp>
      <p:sp>
        <p:nvSpPr>
          <p:cNvPr id="6" name="Line 6">
            <a:extLst>
              <a:ext uri="{FF2B5EF4-FFF2-40B4-BE49-F238E27FC236}">
                <a16:creationId xmlns:a16="http://schemas.microsoft.com/office/drawing/2014/main" id="{3410C229-C102-F1F7-2864-3938D19C446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728684" y="1706864"/>
            <a:ext cx="19485" cy="4053856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611" name="Rounded Rectangle 4">
            <a:extLst>
              <a:ext uri="{FF2B5EF4-FFF2-40B4-BE49-F238E27FC236}">
                <a16:creationId xmlns:a16="http://schemas.microsoft.com/office/drawing/2014/main" id="{D710C0B0-CFA7-7827-BEF2-B5B5C4A917AB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05:00</a:t>
            </a:r>
          </a:p>
        </p:txBody>
      </p:sp>
      <p:sp>
        <p:nvSpPr>
          <p:cNvPr id="612" name="Rounded Rectangle 5">
            <a:extLst>
              <a:ext uri="{FF2B5EF4-FFF2-40B4-BE49-F238E27FC236}">
                <a16:creationId xmlns:a16="http://schemas.microsoft.com/office/drawing/2014/main" id="{F098E9D0-E9D2-713B-9C7E-022B665F83B0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04:59</a:t>
            </a:r>
          </a:p>
        </p:txBody>
      </p:sp>
      <p:sp>
        <p:nvSpPr>
          <p:cNvPr id="613" name="Rounded Rectangle 6">
            <a:extLst>
              <a:ext uri="{FF2B5EF4-FFF2-40B4-BE49-F238E27FC236}">
                <a16:creationId xmlns:a16="http://schemas.microsoft.com/office/drawing/2014/main" id="{3FD3EFFA-8C27-4416-2EB5-2E740F0942E7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04:58</a:t>
            </a:r>
          </a:p>
        </p:txBody>
      </p:sp>
      <p:sp>
        <p:nvSpPr>
          <p:cNvPr id="614" name="Rounded Rectangle 7">
            <a:extLst>
              <a:ext uri="{FF2B5EF4-FFF2-40B4-BE49-F238E27FC236}">
                <a16:creationId xmlns:a16="http://schemas.microsoft.com/office/drawing/2014/main" id="{AA5F3661-4F35-711C-F0D1-743C64C30C9D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04:57</a:t>
            </a:r>
          </a:p>
        </p:txBody>
      </p:sp>
      <p:sp>
        <p:nvSpPr>
          <p:cNvPr id="615" name="Rounded Rectangle 8">
            <a:extLst>
              <a:ext uri="{FF2B5EF4-FFF2-40B4-BE49-F238E27FC236}">
                <a16:creationId xmlns:a16="http://schemas.microsoft.com/office/drawing/2014/main" id="{2AE184DA-D016-9AD1-663E-1DAD94840F17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04:56</a:t>
            </a:r>
          </a:p>
        </p:txBody>
      </p:sp>
      <p:sp>
        <p:nvSpPr>
          <p:cNvPr id="616" name="Rounded Rectangle 9">
            <a:extLst>
              <a:ext uri="{FF2B5EF4-FFF2-40B4-BE49-F238E27FC236}">
                <a16:creationId xmlns:a16="http://schemas.microsoft.com/office/drawing/2014/main" id="{91BCB1D8-8BBA-2D9E-55C1-D5E4A26DDC21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04:55</a:t>
            </a:r>
          </a:p>
        </p:txBody>
      </p:sp>
      <p:sp>
        <p:nvSpPr>
          <p:cNvPr id="617" name="Rounded Rectangle 10">
            <a:extLst>
              <a:ext uri="{FF2B5EF4-FFF2-40B4-BE49-F238E27FC236}">
                <a16:creationId xmlns:a16="http://schemas.microsoft.com/office/drawing/2014/main" id="{D52477E3-2CA1-5A5A-74F1-0F24BA1AA8E7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04:54</a:t>
            </a:r>
          </a:p>
        </p:txBody>
      </p:sp>
      <p:sp>
        <p:nvSpPr>
          <p:cNvPr id="618" name="Rounded Rectangle 11">
            <a:extLst>
              <a:ext uri="{FF2B5EF4-FFF2-40B4-BE49-F238E27FC236}">
                <a16:creationId xmlns:a16="http://schemas.microsoft.com/office/drawing/2014/main" id="{528D5ADF-D63E-C592-E02A-0729295A24AD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04:53</a:t>
            </a:r>
          </a:p>
        </p:txBody>
      </p:sp>
      <p:sp>
        <p:nvSpPr>
          <p:cNvPr id="619" name="Rounded Rectangle 12">
            <a:extLst>
              <a:ext uri="{FF2B5EF4-FFF2-40B4-BE49-F238E27FC236}">
                <a16:creationId xmlns:a16="http://schemas.microsoft.com/office/drawing/2014/main" id="{2AF59C7E-5D04-56A3-0FBE-F32CFBAABE63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04:52</a:t>
            </a:r>
          </a:p>
        </p:txBody>
      </p:sp>
      <p:sp>
        <p:nvSpPr>
          <p:cNvPr id="620" name="Rounded Rectangle 13">
            <a:extLst>
              <a:ext uri="{FF2B5EF4-FFF2-40B4-BE49-F238E27FC236}">
                <a16:creationId xmlns:a16="http://schemas.microsoft.com/office/drawing/2014/main" id="{3D54006B-25AB-4B49-8F2D-7D3B7E96B5FA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04:51</a:t>
            </a:r>
          </a:p>
        </p:txBody>
      </p:sp>
      <p:sp>
        <p:nvSpPr>
          <p:cNvPr id="621" name="Rounded Rectangle 14">
            <a:extLst>
              <a:ext uri="{FF2B5EF4-FFF2-40B4-BE49-F238E27FC236}">
                <a16:creationId xmlns:a16="http://schemas.microsoft.com/office/drawing/2014/main" id="{B790DBC4-5383-D273-521C-A63047B4BE21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04:50</a:t>
            </a:r>
          </a:p>
        </p:txBody>
      </p:sp>
      <p:sp>
        <p:nvSpPr>
          <p:cNvPr id="622" name="Rounded Rectangle 15">
            <a:extLst>
              <a:ext uri="{FF2B5EF4-FFF2-40B4-BE49-F238E27FC236}">
                <a16:creationId xmlns:a16="http://schemas.microsoft.com/office/drawing/2014/main" id="{10131B1B-1EBC-0996-705B-DAB6BB9B6A72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04:49</a:t>
            </a:r>
          </a:p>
        </p:txBody>
      </p:sp>
      <p:sp>
        <p:nvSpPr>
          <p:cNvPr id="623" name="Rounded Rectangle 16">
            <a:extLst>
              <a:ext uri="{FF2B5EF4-FFF2-40B4-BE49-F238E27FC236}">
                <a16:creationId xmlns:a16="http://schemas.microsoft.com/office/drawing/2014/main" id="{13338B38-0C42-5319-78E0-6E3A1FFE6567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04:48</a:t>
            </a:r>
          </a:p>
        </p:txBody>
      </p:sp>
      <p:sp>
        <p:nvSpPr>
          <p:cNvPr id="624" name="Rounded Rectangle 17">
            <a:extLst>
              <a:ext uri="{FF2B5EF4-FFF2-40B4-BE49-F238E27FC236}">
                <a16:creationId xmlns:a16="http://schemas.microsoft.com/office/drawing/2014/main" id="{900A774B-0755-D82A-1F37-1F048160B0DB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04:47</a:t>
            </a:r>
          </a:p>
        </p:txBody>
      </p:sp>
      <p:sp>
        <p:nvSpPr>
          <p:cNvPr id="625" name="Rounded Rectangle 18">
            <a:extLst>
              <a:ext uri="{FF2B5EF4-FFF2-40B4-BE49-F238E27FC236}">
                <a16:creationId xmlns:a16="http://schemas.microsoft.com/office/drawing/2014/main" id="{791ED1A8-27AF-AED0-1903-40ADCF70D8FF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04:46</a:t>
            </a:r>
          </a:p>
        </p:txBody>
      </p:sp>
      <p:sp>
        <p:nvSpPr>
          <p:cNvPr id="626" name="Rounded Rectangle 19">
            <a:extLst>
              <a:ext uri="{FF2B5EF4-FFF2-40B4-BE49-F238E27FC236}">
                <a16:creationId xmlns:a16="http://schemas.microsoft.com/office/drawing/2014/main" id="{E7B5744D-E637-E3C0-8A19-CCB49771E912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04:45</a:t>
            </a:r>
          </a:p>
        </p:txBody>
      </p:sp>
      <p:sp>
        <p:nvSpPr>
          <p:cNvPr id="627" name="Rounded Rectangle 20">
            <a:extLst>
              <a:ext uri="{FF2B5EF4-FFF2-40B4-BE49-F238E27FC236}">
                <a16:creationId xmlns:a16="http://schemas.microsoft.com/office/drawing/2014/main" id="{C834F47E-851A-74EA-6C54-2EDB68D86854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04:44</a:t>
            </a:r>
          </a:p>
        </p:txBody>
      </p:sp>
      <p:sp>
        <p:nvSpPr>
          <p:cNvPr id="628" name="Rounded Rectangle 21">
            <a:extLst>
              <a:ext uri="{FF2B5EF4-FFF2-40B4-BE49-F238E27FC236}">
                <a16:creationId xmlns:a16="http://schemas.microsoft.com/office/drawing/2014/main" id="{1AEE4570-35C9-2E1B-709F-26287D80286E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04:43</a:t>
            </a:r>
          </a:p>
        </p:txBody>
      </p:sp>
      <p:sp>
        <p:nvSpPr>
          <p:cNvPr id="629" name="Rounded Rectangle 22">
            <a:extLst>
              <a:ext uri="{FF2B5EF4-FFF2-40B4-BE49-F238E27FC236}">
                <a16:creationId xmlns:a16="http://schemas.microsoft.com/office/drawing/2014/main" id="{19BB3DAC-C07E-DCF8-E3DE-FE6C080FDBCD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04:42</a:t>
            </a:r>
          </a:p>
        </p:txBody>
      </p:sp>
      <p:sp>
        <p:nvSpPr>
          <p:cNvPr id="630" name="Rounded Rectangle 23">
            <a:extLst>
              <a:ext uri="{FF2B5EF4-FFF2-40B4-BE49-F238E27FC236}">
                <a16:creationId xmlns:a16="http://schemas.microsoft.com/office/drawing/2014/main" id="{AB522574-FBB2-FC07-FBF8-71E10C1090E9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04:41</a:t>
            </a:r>
          </a:p>
        </p:txBody>
      </p:sp>
      <p:sp>
        <p:nvSpPr>
          <p:cNvPr id="631" name="Rounded Rectangle 24">
            <a:extLst>
              <a:ext uri="{FF2B5EF4-FFF2-40B4-BE49-F238E27FC236}">
                <a16:creationId xmlns:a16="http://schemas.microsoft.com/office/drawing/2014/main" id="{9FEA5D7F-9BE4-2B99-ABA8-A9E1C3D5C176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04:40</a:t>
            </a:r>
          </a:p>
        </p:txBody>
      </p:sp>
      <p:sp>
        <p:nvSpPr>
          <p:cNvPr id="632" name="Rounded Rectangle 25">
            <a:extLst>
              <a:ext uri="{FF2B5EF4-FFF2-40B4-BE49-F238E27FC236}">
                <a16:creationId xmlns:a16="http://schemas.microsoft.com/office/drawing/2014/main" id="{7AD91D3C-2D1D-76AB-B2AF-6FDAFEB364A1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04:39</a:t>
            </a:r>
          </a:p>
        </p:txBody>
      </p:sp>
      <p:sp>
        <p:nvSpPr>
          <p:cNvPr id="633" name="Rounded Rectangle 26">
            <a:extLst>
              <a:ext uri="{FF2B5EF4-FFF2-40B4-BE49-F238E27FC236}">
                <a16:creationId xmlns:a16="http://schemas.microsoft.com/office/drawing/2014/main" id="{FDF08D63-5CA4-11D1-5FDF-FF89C65A828C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04:38</a:t>
            </a:r>
          </a:p>
        </p:txBody>
      </p:sp>
      <p:sp>
        <p:nvSpPr>
          <p:cNvPr id="634" name="Rounded Rectangle 27">
            <a:extLst>
              <a:ext uri="{FF2B5EF4-FFF2-40B4-BE49-F238E27FC236}">
                <a16:creationId xmlns:a16="http://schemas.microsoft.com/office/drawing/2014/main" id="{84F1F3A6-501B-4260-03EF-9433FBB96F83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04:37</a:t>
            </a:r>
          </a:p>
        </p:txBody>
      </p:sp>
      <p:sp>
        <p:nvSpPr>
          <p:cNvPr id="635" name="Rounded Rectangle 28">
            <a:extLst>
              <a:ext uri="{FF2B5EF4-FFF2-40B4-BE49-F238E27FC236}">
                <a16:creationId xmlns:a16="http://schemas.microsoft.com/office/drawing/2014/main" id="{19829FF2-2DDF-BDDB-6F92-C246882489BC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04:36</a:t>
            </a:r>
          </a:p>
        </p:txBody>
      </p:sp>
      <p:sp>
        <p:nvSpPr>
          <p:cNvPr id="636" name="Rounded Rectangle 29">
            <a:extLst>
              <a:ext uri="{FF2B5EF4-FFF2-40B4-BE49-F238E27FC236}">
                <a16:creationId xmlns:a16="http://schemas.microsoft.com/office/drawing/2014/main" id="{32A25E70-C51C-2E1E-C64C-4D82AB524C5B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04:35</a:t>
            </a:r>
          </a:p>
        </p:txBody>
      </p:sp>
      <p:sp>
        <p:nvSpPr>
          <p:cNvPr id="637" name="Rounded Rectangle 30">
            <a:extLst>
              <a:ext uri="{FF2B5EF4-FFF2-40B4-BE49-F238E27FC236}">
                <a16:creationId xmlns:a16="http://schemas.microsoft.com/office/drawing/2014/main" id="{4C7FF789-2579-C854-7687-D1A8D25BC70D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04:34</a:t>
            </a:r>
          </a:p>
        </p:txBody>
      </p:sp>
      <p:sp>
        <p:nvSpPr>
          <p:cNvPr id="638" name="Rounded Rectangle 31">
            <a:extLst>
              <a:ext uri="{FF2B5EF4-FFF2-40B4-BE49-F238E27FC236}">
                <a16:creationId xmlns:a16="http://schemas.microsoft.com/office/drawing/2014/main" id="{CA64518F-9466-E539-222C-9960A4515A95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04:33</a:t>
            </a:r>
          </a:p>
        </p:txBody>
      </p:sp>
      <p:sp>
        <p:nvSpPr>
          <p:cNvPr id="639" name="Rounded Rectangle 32">
            <a:extLst>
              <a:ext uri="{FF2B5EF4-FFF2-40B4-BE49-F238E27FC236}">
                <a16:creationId xmlns:a16="http://schemas.microsoft.com/office/drawing/2014/main" id="{ECBD3D02-64CE-FEEB-AAA8-40B2A4F87CFA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04:32</a:t>
            </a:r>
          </a:p>
        </p:txBody>
      </p:sp>
      <p:sp>
        <p:nvSpPr>
          <p:cNvPr id="640" name="Rounded Rectangle 33">
            <a:extLst>
              <a:ext uri="{FF2B5EF4-FFF2-40B4-BE49-F238E27FC236}">
                <a16:creationId xmlns:a16="http://schemas.microsoft.com/office/drawing/2014/main" id="{A540BAFF-6C38-1E55-6E6E-D299AD2F6977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04:31</a:t>
            </a:r>
          </a:p>
        </p:txBody>
      </p:sp>
      <p:sp>
        <p:nvSpPr>
          <p:cNvPr id="641" name="Rounded Rectangle 34">
            <a:extLst>
              <a:ext uri="{FF2B5EF4-FFF2-40B4-BE49-F238E27FC236}">
                <a16:creationId xmlns:a16="http://schemas.microsoft.com/office/drawing/2014/main" id="{96BF7718-79D1-34D3-FE5B-A0077C3C1453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04:30</a:t>
            </a:r>
          </a:p>
        </p:txBody>
      </p:sp>
      <p:sp>
        <p:nvSpPr>
          <p:cNvPr id="642" name="Rounded Rectangle 35">
            <a:extLst>
              <a:ext uri="{FF2B5EF4-FFF2-40B4-BE49-F238E27FC236}">
                <a16:creationId xmlns:a16="http://schemas.microsoft.com/office/drawing/2014/main" id="{7060997C-C96B-2E68-F388-6025BDBB84B8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04:29</a:t>
            </a:r>
          </a:p>
        </p:txBody>
      </p:sp>
      <p:sp>
        <p:nvSpPr>
          <p:cNvPr id="643" name="Rounded Rectangle 36">
            <a:extLst>
              <a:ext uri="{FF2B5EF4-FFF2-40B4-BE49-F238E27FC236}">
                <a16:creationId xmlns:a16="http://schemas.microsoft.com/office/drawing/2014/main" id="{3BEB70C2-67B3-B776-B735-B4D8E9505ABA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04:28</a:t>
            </a:r>
          </a:p>
        </p:txBody>
      </p:sp>
      <p:sp>
        <p:nvSpPr>
          <p:cNvPr id="644" name="Rounded Rectangle 37">
            <a:extLst>
              <a:ext uri="{FF2B5EF4-FFF2-40B4-BE49-F238E27FC236}">
                <a16:creationId xmlns:a16="http://schemas.microsoft.com/office/drawing/2014/main" id="{7A8DB852-78B0-B7F5-BE1C-2EBC0C96DBB8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04:27</a:t>
            </a:r>
          </a:p>
        </p:txBody>
      </p:sp>
      <p:sp>
        <p:nvSpPr>
          <p:cNvPr id="645" name="Rounded Rectangle 38">
            <a:extLst>
              <a:ext uri="{FF2B5EF4-FFF2-40B4-BE49-F238E27FC236}">
                <a16:creationId xmlns:a16="http://schemas.microsoft.com/office/drawing/2014/main" id="{BA8634D3-2CA6-C254-5497-F4646DCB2A87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04:26</a:t>
            </a:r>
          </a:p>
        </p:txBody>
      </p:sp>
      <p:sp>
        <p:nvSpPr>
          <p:cNvPr id="646" name="Rounded Rectangle 39">
            <a:extLst>
              <a:ext uri="{FF2B5EF4-FFF2-40B4-BE49-F238E27FC236}">
                <a16:creationId xmlns:a16="http://schemas.microsoft.com/office/drawing/2014/main" id="{B2258AF1-5326-0D9B-6ABD-9A5617EE8EC2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04:25</a:t>
            </a:r>
          </a:p>
        </p:txBody>
      </p:sp>
      <p:sp>
        <p:nvSpPr>
          <p:cNvPr id="647" name="Rounded Rectangle 40">
            <a:extLst>
              <a:ext uri="{FF2B5EF4-FFF2-40B4-BE49-F238E27FC236}">
                <a16:creationId xmlns:a16="http://schemas.microsoft.com/office/drawing/2014/main" id="{9405C239-57FD-24FC-C250-647831A3DBFE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04:24</a:t>
            </a:r>
          </a:p>
        </p:txBody>
      </p:sp>
      <p:sp>
        <p:nvSpPr>
          <p:cNvPr id="648" name="Rounded Rectangle 41">
            <a:extLst>
              <a:ext uri="{FF2B5EF4-FFF2-40B4-BE49-F238E27FC236}">
                <a16:creationId xmlns:a16="http://schemas.microsoft.com/office/drawing/2014/main" id="{D4694BFA-2CDA-3B7F-B2F7-EBEF0256DB79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04:23</a:t>
            </a:r>
          </a:p>
        </p:txBody>
      </p:sp>
      <p:sp>
        <p:nvSpPr>
          <p:cNvPr id="649" name="Rounded Rectangle 42">
            <a:extLst>
              <a:ext uri="{FF2B5EF4-FFF2-40B4-BE49-F238E27FC236}">
                <a16:creationId xmlns:a16="http://schemas.microsoft.com/office/drawing/2014/main" id="{82BA24F4-A647-358A-085B-CAEAD5F9B2F6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04:22</a:t>
            </a:r>
          </a:p>
        </p:txBody>
      </p:sp>
      <p:sp>
        <p:nvSpPr>
          <p:cNvPr id="650" name="Rounded Rectangle 43">
            <a:extLst>
              <a:ext uri="{FF2B5EF4-FFF2-40B4-BE49-F238E27FC236}">
                <a16:creationId xmlns:a16="http://schemas.microsoft.com/office/drawing/2014/main" id="{1324ED4A-3DBA-11A9-B30C-F172883FEE57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04:21</a:t>
            </a:r>
          </a:p>
        </p:txBody>
      </p:sp>
      <p:sp>
        <p:nvSpPr>
          <p:cNvPr id="651" name="Rounded Rectangle 44">
            <a:extLst>
              <a:ext uri="{FF2B5EF4-FFF2-40B4-BE49-F238E27FC236}">
                <a16:creationId xmlns:a16="http://schemas.microsoft.com/office/drawing/2014/main" id="{BE33C1DF-8BD2-D812-1824-D0F59833AC24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04:20</a:t>
            </a:r>
          </a:p>
        </p:txBody>
      </p:sp>
      <p:sp>
        <p:nvSpPr>
          <p:cNvPr id="652" name="Rounded Rectangle 45">
            <a:extLst>
              <a:ext uri="{FF2B5EF4-FFF2-40B4-BE49-F238E27FC236}">
                <a16:creationId xmlns:a16="http://schemas.microsoft.com/office/drawing/2014/main" id="{27ABA480-6B33-59D1-1860-FF275B3EE522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04:19</a:t>
            </a:r>
          </a:p>
        </p:txBody>
      </p:sp>
      <p:sp>
        <p:nvSpPr>
          <p:cNvPr id="653" name="Rounded Rectangle 46">
            <a:extLst>
              <a:ext uri="{FF2B5EF4-FFF2-40B4-BE49-F238E27FC236}">
                <a16:creationId xmlns:a16="http://schemas.microsoft.com/office/drawing/2014/main" id="{DD29F9DB-7383-699A-F571-B926D3A62458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04:18</a:t>
            </a:r>
          </a:p>
        </p:txBody>
      </p:sp>
      <p:sp>
        <p:nvSpPr>
          <p:cNvPr id="654" name="Rounded Rectangle 47">
            <a:extLst>
              <a:ext uri="{FF2B5EF4-FFF2-40B4-BE49-F238E27FC236}">
                <a16:creationId xmlns:a16="http://schemas.microsoft.com/office/drawing/2014/main" id="{A5DB3AA8-CA0A-E185-93FE-100EF968BF8C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04:17</a:t>
            </a:r>
          </a:p>
        </p:txBody>
      </p:sp>
      <p:sp>
        <p:nvSpPr>
          <p:cNvPr id="655" name="Rounded Rectangle 48">
            <a:extLst>
              <a:ext uri="{FF2B5EF4-FFF2-40B4-BE49-F238E27FC236}">
                <a16:creationId xmlns:a16="http://schemas.microsoft.com/office/drawing/2014/main" id="{F25CC7C0-6A24-F364-F3A1-94E347D9018A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04:16</a:t>
            </a:r>
          </a:p>
        </p:txBody>
      </p:sp>
      <p:sp>
        <p:nvSpPr>
          <p:cNvPr id="656" name="Rounded Rectangle 49">
            <a:extLst>
              <a:ext uri="{FF2B5EF4-FFF2-40B4-BE49-F238E27FC236}">
                <a16:creationId xmlns:a16="http://schemas.microsoft.com/office/drawing/2014/main" id="{3976B554-E5D9-437E-84BE-B49FB543A02B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04:15</a:t>
            </a:r>
          </a:p>
        </p:txBody>
      </p:sp>
      <p:sp>
        <p:nvSpPr>
          <p:cNvPr id="657" name="Rounded Rectangle 50">
            <a:extLst>
              <a:ext uri="{FF2B5EF4-FFF2-40B4-BE49-F238E27FC236}">
                <a16:creationId xmlns:a16="http://schemas.microsoft.com/office/drawing/2014/main" id="{C7E709EB-943A-51AD-7FCA-A62F79DBAE45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04:14</a:t>
            </a:r>
          </a:p>
        </p:txBody>
      </p:sp>
      <p:sp>
        <p:nvSpPr>
          <p:cNvPr id="658" name="Rounded Rectangle 51">
            <a:extLst>
              <a:ext uri="{FF2B5EF4-FFF2-40B4-BE49-F238E27FC236}">
                <a16:creationId xmlns:a16="http://schemas.microsoft.com/office/drawing/2014/main" id="{F8869258-BAFF-68A6-54F8-42037F0EE5FF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04:13</a:t>
            </a:r>
          </a:p>
        </p:txBody>
      </p:sp>
      <p:sp>
        <p:nvSpPr>
          <p:cNvPr id="659" name="Rounded Rectangle 52">
            <a:extLst>
              <a:ext uri="{FF2B5EF4-FFF2-40B4-BE49-F238E27FC236}">
                <a16:creationId xmlns:a16="http://schemas.microsoft.com/office/drawing/2014/main" id="{6DBF40DA-C2A4-1817-0136-911B8C71FCAA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04:12</a:t>
            </a:r>
          </a:p>
        </p:txBody>
      </p:sp>
      <p:sp>
        <p:nvSpPr>
          <p:cNvPr id="660" name="Rounded Rectangle 53">
            <a:extLst>
              <a:ext uri="{FF2B5EF4-FFF2-40B4-BE49-F238E27FC236}">
                <a16:creationId xmlns:a16="http://schemas.microsoft.com/office/drawing/2014/main" id="{6632C350-1D7C-D641-FE2C-D396E7DA1CCF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04:11</a:t>
            </a:r>
          </a:p>
        </p:txBody>
      </p:sp>
      <p:sp>
        <p:nvSpPr>
          <p:cNvPr id="661" name="Rounded Rectangle 54">
            <a:extLst>
              <a:ext uri="{FF2B5EF4-FFF2-40B4-BE49-F238E27FC236}">
                <a16:creationId xmlns:a16="http://schemas.microsoft.com/office/drawing/2014/main" id="{DD964587-054E-0ABB-FAB9-A7A20F32545E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04:10</a:t>
            </a:r>
          </a:p>
        </p:txBody>
      </p:sp>
      <p:sp>
        <p:nvSpPr>
          <p:cNvPr id="662" name="Rounded Rectangle 55">
            <a:extLst>
              <a:ext uri="{FF2B5EF4-FFF2-40B4-BE49-F238E27FC236}">
                <a16:creationId xmlns:a16="http://schemas.microsoft.com/office/drawing/2014/main" id="{F002CB98-6B6D-E61B-236A-6102CD4764F0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04:09</a:t>
            </a:r>
          </a:p>
        </p:txBody>
      </p:sp>
      <p:sp>
        <p:nvSpPr>
          <p:cNvPr id="663" name="Rounded Rectangle 56">
            <a:extLst>
              <a:ext uri="{FF2B5EF4-FFF2-40B4-BE49-F238E27FC236}">
                <a16:creationId xmlns:a16="http://schemas.microsoft.com/office/drawing/2014/main" id="{6300963D-0576-E5FD-2B6E-ABAFA1E4E529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04:08</a:t>
            </a:r>
          </a:p>
        </p:txBody>
      </p:sp>
      <p:sp>
        <p:nvSpPr>
          <p:cNvPr id="664" name="Rounded Rectangle 57">
            <a:extLst>
              <a:ext uri="{FF2B5EF4-FFF2-40B4-BE49-F238E27FC236}">
                <a16:creationId xmlns:a16="http://schemas.microsoft.com/office/drawing/2014/main" id="{F92CBBB1-BE32-F517-7E65-F50A1959C82F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04:07</a:t>
            </a:r>
          </a:p>
        </p:txBody>
      </p:sp>
      <p:sp>
        <p:nvSpPr>
          <p:cNvPr id="665" name="Rounded Rectangle 58">
            <a:extLst>
              <a:ext uri="{FF2B5EF4-FFF2-40B4-BE49-F238E27FC236}">
                <a16:creationId xmlns:a16="http://schemas.microsoft.com/office/drawing/2014/main" id="{0432B194-7F27-3C6F-2F68-710F199497F4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04:06</a:t>
            </a:r>
          </a:p>
        </p:txBody>
      </p:sp>
      <p:sp>
        <p:nvSpPr>
          <p:cNvPr id="666" name="Rounded Rectangle 59">
            <a:extLst>
              <a:ext uri="{FF2B5EF4-FFF2-40B4-BE49-F238E27FC236}">
                <a16:creationId xmlns:a16="http://schemas.microsoft.com/office/drawing/2014/main" id="{88C21350-4E08-320F-75ED-00D1C2996B17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04:05</a:t>
            </a:r>
          </a:p>
        </p:txBody>
      </p:sp>
      <p:sp>
        <p:nvSpPr>
          <p:cNvPr id="667" name="Rounded Rectangle 60">
            <a:extLst>
              <a:ext uri="{FF2B5EF4-FFF2-40B4-BE49-F238E27FC236}">
                <a16:creationId xmlns:a16="http://schemas.microsoft.com/office/drawing/2014/main" id="{20E85C4B-DE76-869A-976C-9A855CEE1B16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04:04</a:t>
            </a:r>
          </a:p>
        </p:txBody>
      </p:sp>
      <p:sp>
        <p:nvSpPr>
          <p:cNvPr id="668" name="Rounded Rectangle 61">
            <a:extLst>
              <a:ext uri="{FF2B5EF4-FFF2-40B4-BE49-F238E27FC236}">
                <a16:creationId xmlns:a16="http://schemas.microsoft.com/office/drawing/2014/main" id="{D98E81E5-FB85-555F-FC3C-DD79E567A10A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04:03</a:t>
            </a:r>
          </a:p>
        </p:txBody>
      </p:sp>
      <p:sp>
        <p:nvSpPr>
          <p:cNvPr id="669" name="Rounded Rectangle 62">
            <a:extLst>
              <a:ext uri="{FF2B5EF4-FFF2-40B4-BE49-F238E27FC236}">
                <a16:creationId xmlns:a16="http://schemas.microsoft.com/office/drawing/2014/main" id="{549086F9-8051-DDF2-F0ED-FE01DEAEB30A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04:02</a:t>
            </a:r>
          </a:p>
        </p:txBody>
      </p:sp>
      <p:sp>
        <p:nvSpPr>
          <p:cNvPr id="670" name="Rounded Rectangle 63">
            <a:extLst>
              <a:ext uri="{FF2B5EF4-FFF2-40B4-BE49-F238E27FC236}">
                <a16:creationId xmlns:a16="http://schemas.microsoft.com/office/drawing/2014/main" id="{0F6C5E6A-2672-86A1-7719-33E8A352C55C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04:01</a:t>
            </a:r>
          </a:p>
        </p:txBody>
      </p:sp>
      <p:sp>
        <p:nvSpPr>
          <p:cNvPr id="671" name="Rounded Rectangle 64">
            <a:extLst>
              <a:ext uri="{FF2B5EF4-FFF2-40B4-BE49-F238E27FC236}">
                <a16:creationId xmlns:a16="http://schemas.microsoft.com/office/drawing/2014/main" id="{639A718C-27C9-BCAC-77FD-BCC2F46BE591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04:00</a:t>
            </a:r>
          </a:p>
        </p:txBody>
      </p:sp>
      <p:sp>
        <p:nvSpPr>
          <p:cNvPr id="672" name="Rounded Rectangle 65">
            <a:extLst>
              <a:ext uri="{FF2B5EF4-FFF2-40B4-BE49-F238E27FC236}">
                <a16:creationId xmlns:a16="http://schemas.microsoft.com/office/drawing/2014/main" id="{B5E0B909-353F-415A-D158-CC2D82EFAE9A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03:59</a:t>
            </a:r>
          </a:p>
        </p:txBody>
      </p:sp>
      <p:sp>
        <p:nvSpPr>
          <p:cNvPr id="673" name="Rounded Rectangle 66">
            <a:extLst>
              <a:ext uri="{FF2B5EF4-FFF2-40B4-BE49-F238E27FC236}">
                <a16:creationId xmlns:a16="http://schemas.microsoft.com/office/drawing/2014/main" id="{AB7E352D-6FC5-B70A-EAB7-CBEB659A0502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03:58</a:t>
            </a:r>
          </a:p>
        </p:txBody>
      </p:sp>
      <p:sp>
        <p:nvSpPr>
          <p:cNvPr id="674" name="Rounded Rectangle 67">
            <a:extLst>
              <a:ext uri="{FF2B5EF4-FFF2-40B4-BE49-F238E27FC236}">
                <a16:creationId xmlns:a16="http://schemas.microsoft.com/office/drawing/2014/main" id="{94170F6E-E196-0C86-A41F-2C3D5A1E05FC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03:57</a:t>
            </a:r>
          </a:p>
        </p:txBody>
      </p:sp>
      <p:sp>
        <p:nvSpPr>
          <p:cNvPr id="675" name="Rounded Rectangle 68">
            <a:extLst>
              <a:ext uri="{FF2B5EF4-FFF2-40B4-BE49-F238E27FC236}">
                <a16:creationId xmlns:a16="http://schemas.microsoft.com/office/drawing/2014/main" id="{52348F36-3CF2-D2D4-33F3-F9A0C6E05CB5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03:56</a:t>
            </a:r>
          </a:p>
        </p:txBody>
      </p:sp>
      <p:sp>
        <p:nvSpPr>
          <p:cNvPr id="676" name="Rounded Rectangle 69">
            <a:extLst>
              <a:ext uri="{FF2B5EF4-FFF2-40B4-BE49-F238E27FC236}">
                <a16:creationId xmlns:a16="http://schemas.microsoft.com/office/drawing/2014/main" id="{45CF79AB-B0BF-61CB-9C5D-3FE715F14629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03:55</a:t>
            </a:r>
          </a:p>
        </p:txBody>
      </p:sp>
      <p:sp>
        <p:nvSpPr>
          <p:cNvPr id="677" name="Rounded Rectangle 70">
            <a:extLst>
              <a:ext uri="{FF2B5EF4-FFF2-40B4-BE49-F238E27FC236}">
                <a16:creationId xmlns:a16="http://schemas.microsoft.com/office/drawing/2014/main" id="{A15C52D2-A212-8313-261A-3342BD9B8D96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03:54</a:t>
            </a:r>
          </a:p>
        </p:txBody>
      </p:sp>
      <p:sp>
        <p:nvSpPr>
          <p:cNvPr id="678" name="Rounded Rectangle 71">
            <a:extLst>
              <a:ext uri="{FF2B5EF4-FFF2-40B4-BE49-F238E27FC236}">
                <a16:creationId xmlns:a16="http://schemas.microsoft.com/office/drawing/2014/main" id="{6CA87407-901E-B215-75D1-4E3FCDD4F847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03:53</a:t>
            </a:r>
          </a:p>
        </p:txBody>
      </p:sp>
      <p:sp>
        <p:nvSpPr>
          <p:cNvPr id="679" name="Rounded Rectangle 72">
            <a:extLst>
              <a:ext uri="{FF2B5EF4-FFF2-40B4-BE49-F238E27FC236}">
                <a16:creationId xmlns:a16="http://schemas.microsoft.com/office/drawing/2014/main" id="{6E25168E-0102-C1C4-E9EB-2ADBF65DCDC4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03:52</a:t>
            </a:r>
          </a:p>
        </p:txBody>
      </p:sp>
      <p:sp>
        <p:nvSpPr>
          <p:cNvPr id="680" name="Rounded Rectangle 73">
            <a:extLst>
              <a:ext uri="{FF2B5EF4-FFF2-40B4-BE49-F238E27FC236}">
                <a16:creationId xmlns:a16="http://schemas.microsoft.com/office/drawing/2014/main" id="{43D65065-7723-F913-B2F3-724FBEF6054B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03:51</a:t>
            </a:r>
          </a:p>
        </p:txBody>
      </p:sp>
      <p:sp>
        <p:nvSpPr>
          <p:cNvPr id="681" name="Rounded Rectangle 74">
            <a:extLst>
              <a:ext uri="{FF2B5EF4-FFF2-40B4-BE49-F238E27FC236}">
                <a16:creationId xmlns:a16="http://schemas.microsoft.com/office/drawing/2014/main" id="{52B94A45-DF51-2046-D9EA-4D1F47BE1AF6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03:50</a:t>
            </a:r>
          </a:p>
        </p:txBody>
      </p:sp>
      <p:sp>
        <p:nvSpPr>
          <p:cNvPr id="682" name="Rounded Rectangle 75">
            <a:extLst>
              <a:ext uri="{FF2B5EF4-FFF2-40B4-BE49-F238E27FC236}">
                <a16:creationId xmlns:a16="http://schemas.microsoft.com/office/drawing/2014/main" id="{486C3371-5D35-88EF-F112-CB99DBAF0EF6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03:49</a:t>
            </a:r>
          </a:p>
        </p:txBody>
      </p:sp>
      <p:sp>
        <p:nvSpPr>
          <p:cNvPr id="683" name="Rounded Rectangle 76">
            <a:extLst>
              <a:ext uri="{FF2B5EF4-FFF2-40B4-BE49-F238E27FC236}">
                <a16:creationId xmlns:a16="http://schemas.microsoft.com/office/drawing/2014/main" id="{D16D378F-627E-7182-A28E-FC2F3C344FCB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03:48</a:t>
            </a:r>
          </a:p>
        </p:txBody>
      </p:sp>
      <p:sp>
        <p:nvSpPr>
          <p:cNvPr id="684" name="Rounded Rectangle 77">
            <a:extLst>
              <a:ext uri="{FF2B5EF4-FFF2-40B4-BE49-F238E27FC236}">
                <a16:creationId xmlns:a16="http://schemas.microsoft.com/office/drawing/2014/main" id="{A4106242-54D2-7633-BD6C-EAE504AD4D06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03:47</a:t>
            </a:r>
          </a:p>
        </p:txBody>
      </p:sp>
      <p:sp>
        <p:nvSpPr>
          <p:cNvPr id="685" name="Rounded Rectangle 78">
            <a:extLst>
              <a:ext uri="{FF2B5EF4-FFF2-40B4-BE49-F238E27FC236}">
                <a16:creationId xmlns:a16="http://schemas.microsoft.com/office/drawing/2014/main" id="{8FB15C0C-9AAF-D684-43E4-2836538A3C89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03:46</a:t>
            </a:r>
          </a:p>
        </p:txBody>
      </p:sp>
      <p:sp>
        <p:nvSpPr>
          <p:cNvPr id="686" name="Rounded Rectangle 79">
            <a:extLst>
              <a:ext uri="{FF2B5EF4-FFF2-40B4-BE49-F238E27FC236}">
                <a16:creationId xmlns:a16="http://schemas.microsoft.com/office/drawing/2014/main" id="{367DBA66-028D-B5AD-632F-E91A3D4E3AEE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03:45</a:t>
            </a:r>
          </a:p>
        </p:txBody>
      </p:sp>
      <p:sp>
        <p:nvSpPr>
          <p:cNvPr id="687" name="Rounded Rectangle 80">
            <a:extLst>
              <a:ext uri="{FF2B5EF4-FFF2-40B4-BE49-F238E27FC236}">
                <a16:creationId xmlns:a16="http://schemas.microsoft.com/office/drawing/2014/main" id="{D7813BCE-D4C2-B136-DE84-4155329984CC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03:44</a:t>
            </a:r>
          </a:p>
        </p:txBody>
      </p:sp>
      <p:sp>
        <p:nvSpPr>
          <p:cNvPr id="688" name="Rounded Rectangle 81">
            <a:extLst>
              <a:ext uri="{FF2B5EF4-FFF2-40B4-BE49-F238E27FC236}">
                <a16:creationId xmlns:a16="http://schemas.microsoft.com/office/drawing/2014/main" id="{377CB837-8EFF-9036-D753-99FE7C5244C9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03:43</a:t>
            </a:r>
          </a:p>
        </p:txBody>
      </p:sp>
      <p:sp>
        <p:nvSpPr>
          <p:cNvPr id="689" name="Rounded Rectangle 82">
            <a:extLst>
              <a:ext uri="{FF2B5EF4-FFF2-40B4-BE49-F238E27FC236}">
                <a16:creationId xmlns:a16="http://schemas.microsoft.com/office/drawing/2014/main" id="{1C9CBBB6-E649-021D-BFC9-C0EEB8FC0F61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03:42</a:t>
            </a:r>
          </a:p>
        </p:txBody>
      </p:sp>
      <p:sp>
        <p:nvSpPr>
          <p:cNvPr id="690" name="Rounded Rectangle 83">
            <a:extLst>
              <a:ext uri="{FF2B5EF4-FFF2-40B4-BE49-F238E27FC236}">
                <a16:creationId xmlns:a16="http://schemas.microsoft.com/office/drawing/2014/main" id="{C13BB046-8EE4-729A-5884-EED713E8A3E0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03:41</a:t>
            </a:r>
          </a:p>
        </p:txBody>
      </p:sp>
      <p:sp>
        <p:nvSpPr>
          <p:cNvPr id="691" name="Rounded Rectangle 84">
            <a:extLst>
              <a:ext uri="{FF2B5EF4-FFF2-40B4-BE49-F238E27FC236}">
                <a16:creationId xmlns:a16="http://schemas.microsoft.com/office/drawing/2014/main" id="{71D6EC0F-48E8-955D-1491-571521386210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03:40</a:t>
            </a:r>
          </a:p>
        </p:txBody>
      </p:sp>
      <p:sp>
        <p:nvSpPr>
          <p:cNvPr id="692" name="Rounded Rectangle 85">
            <a:extLst>
              <a:ext uri="{FF2B5EF4-FFF2-40B4-BE49-F238E27FC236}">
                <a16:creationId xmlns:a16="http://schemas.microsoft.com/office/drawing/2014/main" id="{FF206F25-19EE-8D93-B297-6097D23DE501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03:39</a:t>
            </a:r>
          </a:p>
        </p:txBody>
      </p:sp>
      <p:sp>
        <p:nvSpPr>
          <p:cNvPr id="693" name="Rounded Rectangle 86">
            <a:extLst>
              <a:ext uri="{FF2B5EF4-FFF2-40B4-BE49-F238E27FC236}">
                <a16:creationId xmlns:a16="http://schemas.microsoft.com/office/drawing/2014/main" id="{D6560182-4A77-A350-2F2E-55143B1E5360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03:38</a:t>
            </a:r>
          </a:p>
        </p:txBody>
      </p:sp>
      <p:sp>
        <p:nvSpPr>
          <p:cNvPr id="694" name="Rounded Rectangle 87">
            <a:extLst>
              <a:ext uri="{FF2B5EF4-FFF2-40B4-BE49-F238E27FC236}">
                <a16:creationId xmlns:a16="http://schemas.microsoft.com/office/drawing/2014/main" id="{7F24637A-40E6-E5FC-6ACD-98BCFE5A6611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03:37</a:t>
            </a:r>
          </a:p>
        </p:txBody>
      </p:sp>
      <p:sp>
        <p:nvSpPr>
          <p:cNvPr id="695" name="Rounded Rectangle 88">
            <a:extLst>
              <a:ext uri="{FF2B5EF4-FFF2-40B4-BE49-F238E27FC236}">
                <a16:creationId xmlns:a16="http://schemas.microsoft.com/office/drawing/2014/main" id="{EB058CE7-5906-0F2F-E3B6-9529D171A9EC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03:36</a:t>
            </a:r>
          </a:p>
        </p:txBody>
      </p:sp>
      <p:sp>
        <p:nvSpPr>
          <p:cNvPr id="696" name="Rounded Rectangle 89">
            <a:extLst>
              <a:ext uri="{FF2B5EF4-FFF2-40B4-BE49-F238E27FC236}">
                <a16:creationId xmlns:a16="http://schemas.microsoft.com/office/drawing/2014/main" id="{D69A45D8-32B1-18D2-A560-BF423F425BAC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03:35</a:t>
            </a:r>
          </a:p>
        </p:txBody>
      </p:sp>
      <p:sp>
        <p:nvSpPr>
          <p:cNvPr id="697" name="Rounded Rectangle 90">
            <a:extLst>
              <a:ext uri="{FF2B5EF4-FFF2-40B4-BE49-F238E27FC236}">
                <a16:creationId xmlns:a16="http://schemas.microsoft.com/office/drawing/2014/main" id="{CE4C8447-7D3A-3720-CD3A-D0323AC2A04B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03:34</a:t>
            </a:r>
          </a:p>
        </p:txBody>
      </p:sp>
      <p:sp>
        <p:nvSpPr>
          <p:cNvPr id="698" name="Rounded Rectangle 91">
            <a:extLst>
              <a:ext uri="{FF2B5EF4-FFF2-40B4-BE49-F238E27FC236}">
                <a16:creationId xmlns:a16="http://schemas.microsoft.com/office/drawing/2014/main" id="{3FEA0471-7ADE-DF5F-010B-0F04F833B635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03:33</a:t>
            </a:r>
          </a:p>
        </p:txBody>
      </p:sp>
      <p:sp>
        <p:nvSpPr>
          <p:cNvPr id="699" name="Rounded Rectangle 92">
            <a:extLst>
              <a:ext uri="{FF2B5EF4-FFF2-40B4-BE49-F238E27FC236}">
                <a16:creationId xmlns:a16="http://schemas.microsoft.com/office/drawing/2014/main" id="{4095E21D-30DF-6E7B-C24D-576EF4550211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03:32</a:t>
            </a:r>
          </a:p>
        </p:txBody>
      </p:sp>
      <p:sp>
        <p:nvSpPr>
          <p:cNvPr id="700" name="Rounded Rectangle 93">
            <a:extLst>
              <a:ext uri="{FF2B5EF4-FFF2-40B4-BE49-F238E27FC236}">
                <a16:creationId xmlns:a16="http://schemas.microsoft.com/office/drawing/2014/main" id="{0B43E867-D3A7-06E1-F8B5-89B3B6095399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03:31</a:t>
            </a:r>
          </a:p>
        </p:txBody>
      </p:sp>
      <p:sp>
        <p:nvSpPr>
          <p:cNvPr id="701" name="Rounded Rectangle 94">
            <a:extLst>
              <a:ext uri="{FF2B5EF4-FFF2-40B4-BE49-F238E27FC236}">
                <a16:creationId xmlns:a16="http://schemas.microsoft.com/office/drawing/2014/main" id="{8327AB6B-A578-9E17-F216-3D9021E961D6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03:30</a:t>
            </a:r>
          </a:p>
        </p:txBody>
      </p:sp>
      <p:sp>
        <p:nvSpPr>
          <p:cNvPr id="702" name="Rounded Rectangle 95">
            <a:extLst>
              <a:ext uri="{FF2B5EF4-FFF2-40B4-BE49-F238E27FC236}">
                <a16:creationId xmlns:a16="http://schemas.microsoft.com/office/drawing/2014/main" id="{22F1C462-1F02-420A-4837-967063341140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03:29</a:t>
            </a:r>
          </a:p>
        </p:txBody>
      </p:sp>
      <p:sp>
        <p:nvSpPr>
          <p:cNvPr id="703" name="Rounded Rectangle 96">
            <a:extLst>
              <a:ext uri="{FF2B5EF4-FFF2-40B4-BE49-F238E27FC236}">
                <a16:creationId xmlns:a16="http://schemas.microsoft.com/office/drawing/2014/main" id="{E9531E5F-41D2-F429-A3E5-1F798297ED16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03:28</a:t>
            </a:r>
          </a:p>
        </p:txBody>
      </p:sp>
      <p:sp>
        <p:nvSpPr>
          <p:cNvPr id="704" name="Rounded Rectangle 97">
            <a:extLst>
              <a:ext uri="{FF2B5EF4-FFF2-40B4-BE49-F238E27FC236}">
                <a16:creationId xmlns:a16="http://schemas.microsoft.com/office/drawing/2014/main" id="{215751D8-2E3C-3D76-E807-8A59BAD52D30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03:27</a:t>
            </a:r>
          </a:p>
        </p:txBody>
      </p:sp>
      <p:sp>
        <p:nvSpPr>
          <p:cNvPr id="705" name="Rounded Rectangle 98">
            <a:extLst>
              <a:ext uri="{FF2B5EF4-FFF2-40B4-BE49-F238E27FC236}">
                <a16:creationId xmlns:a16="http://schemas.microsoft.com/office/drawing/2014/main" id="{24F8C044-850E-9113-5BF3-2618F873FD3D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03:26</a:t>
            </a:r>
          </a:p>
        </p:txBody>
      </p:sp>
      <p:sp>
        <p:nvSpPr>
          <p:cNvPr id="706" name="Rounded Rectangle 99">
            <a:extLst>
              <a:ext uri="{FF2B5EF4-FFF2-40B4-BE49-F238E27FC236}">
                <a16:creationId xmlns:a16="http://schemas.microsoft.com/office/drawing/2014/main" id="{26218A3C-783D-9395-DB47-8408E6520320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03:25</a:t>
            </a:r>
          </a:p>
        </p:txBody>
      </p:sp>
      <p:sp>
        <p:nvSpPr>
          <p:cNvPr id="707" name="Rounded Rectangle 100">
            <a:extLst>
              <a:ext uri="{FF2B5EF4-FFF2-40B4-BE49-F238E27FC236}">
                <a16:creationId xmlns:a16="http://schemas.microsoft.com/office/drawing/2014/main" id="{FC9B064C-B76A-236D-1026-E701431BE063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03:24</a:t>
            </a:r>
          </a:p>
        </p:txBody>
      </p:sp>
      <p:sp>
        <p:nvSpPr>
          <p:cNvPr id="708" name="Rounded Rectangle 101">
            <a:extLst>
              <a:ext uri="{FF2B5EF4-FFF2-40B4-BE49-F238E27FC236}">
                <a16:creationId xmlns:a16="http://schemas.microsoft.com/office/drawing/2014/main" id="{86A447EB-FBC2-B375-1F38-A6E40CD5BE3D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03:23</a:t>
            </a:r>
          </a:p>
        </p:txBody>
      </p:sp>
      <p:sp>
        <p:nvSpPr>
          <p:cNvPr id="709" name="Rounded Rectangle 102">
            <a:extLst>
              <a:ext uri="{FF2B5EF4-FFF2-40B4-BE49-F238E27FC236}">
                <a16:creationId xmlns:a16="http://schemas.microsoft.com/office/drawing/2014/main" id="{67FCAF23-6E23-14AF-105C-65FF383B7B24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03:22</a:t>
            </a:r>
          </a:p>
        </p:txBody>
      </p:sp>
      <p:sp>
        <p:nvSpPr>
          <p:cNvPr id="710" name="Rounded Rectangle 103">
            <a:extLst>
              <a:ext uri="{FF2B5EF4-FFF2-40B4-BE49-F238E27FC236}">
                <a16:creationId xmlns:a16="http://schemas.microsoft.com/office/drawing/2014/main" id="{56E0BB58-0166-D223-3FF2-72787717D634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03:21</a:t>
            </a:r>
          </a:p>
        </p:txBody>
      </p:sp>
      <p:sp>
        <p:nvSpPr>
          <p:cNvPr id="711" name="Rounded Rectangle 104">
            <a:extLst>
              <a:ext uri="{FF2B5EF4-FFF2-40B4-BE49-F238E27FC236}">
                <a16:creationId xmlns:a16="http://schemas.microsoft.com/office/drawing/2014/main" id="{66C6F1C7-EFCA-55E7-3BA8-88091FDC023A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03:20</a:t>
            </a:r>
          </a:p>
        </p:txBody>
      </p:sp>
      <p:sp>
        <p:nvSpPr>
          <p:cNvPr id="712" name="Rounded Rectangle 105">
            <a:extLst>
              <a:ext uri="{FF2B5EF4-FFF2-40B4-BE49-F238E27FC236}">
                <a16:creationId xmlns:a16="http://schemas.microsoft.com/office/drawing/2014/main" id="{948C0EA7-2D5F-0D40-6054-3E6F82B67398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03:19</a:t>
            </a:r>
          </a:p>
        </p:txBody>
      </p:sp>
      <p:sp>
        <p:nvSpPr>
          <p:cNvPr id="713" name="Rounded Rectangle 106">
            <a:extLst>
              <a:ext uri="{FF2B5EF4-FFF2-40B4-BE49-F238E27FC236}">
                <a16:creationId xmlns:a16="http://schemas.microsoft.com/office/drawing/2014/main" id="{F404296F-F8B2-7EAB-D739-E0924D6A6DD3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03:18</a:t>
            </a:r>
          </a:p>
        </p:txBody>
      </p:sp>
      <p:sp>
        <p:nvSpPr>
          <p:cNvPr id="714" name="Rounded Rectangle 107">
            <a:extLst>
              <a:ext uri="{FF2B5EF4-FFF2-40B4-BE49-F238E27FC236}">
                <a16:creationId xmlns:a16="http://schemas.microsoft.com/office/drawing/2014/main" id="{DF399107-9848-ACA7-D8D5-09E331A2A8C9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03:17</a:t>
            </a:r>
          </a:p>
        </p:txBody>
      </p:sp>
      <p:sp>
        <p:nvSpPr>
          <p:cNvPr id="715" name="Rounded Rectangle 108">
            <a:extLst>
              <a:ext uri="{FF2B5EF4-FFF2-40B4-BE49-F238E27FC236}">
                <a16:creationId xmlns:a16="http://schemas.microsoft.com/office/drawing/2014/main" id="{E00053B3-3ED2-27A3-D766-26213C43F971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03:16</a:t>
            </a:r>
          </a:p>
        </p:txBody>
      </p:sp>
      <p:sp>
        <p:nvSpPr>
          <p:cNvPr id="716" name="Rounded Rectangle 109">
            <a:extLst>
              <a:ext uri="{FF2B5EF4-FFF2-40B4-BE49-F238E27FC236}">
                <a16:creationId xmlns:a16="http://schemas.microsoft.com/office/drawing/2014/main" id="{1BD9351A-DD0B-7938-1D56-9553621352CB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03:15</a:t>
            </a:r>
          </a:p>
        </p:txBody>
      </p:sp>
      <p:sp>
        <p:nvSpPr>
          <p:cNvPr id="717" name="Rounded Rectangle 110">
            <a:extLst>
              <a:ext uri="{FF2B5EF4-FFF2-40B4-BE49-F238E27FC236}">
                <a16:creationId xmlns:a16="http://schemas.microsoft.com/office/drawing/2014/main" id="{1A222C73-C39E-E194-A40D-80FA029F0B36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03:14</a:t>
            </a:r>
          </a:p>
        </p:txBody>
      </p:sp>
      <p:sp>
        <p:nvSpPr>
          <p:cNvPr id="718" name="Rounded Rectangle 111">
            <a:extLst>
              <a:ext uri="{FF2B5EF4-FFF2-40B4-BE49-F238E27FC236}">
                <a16:creationId xmlns:a16="http://schemas.microsoft.com/office/drawing/2014/main" id="{88106891-207A-08FE-85DF-9E0DB6692E39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03:13</a:t>
            </a:r>
          </a:p>
        </p:txBody>
      </p:sp>
      <p:sp>
        <p:nvSpPr>
          <p:cNvPr id="719" name="Rounded Rectangle 112">
            <a:extLst>
              <a:ext uri="{FF2B5EF4-FFF2-40B4-BE49-F238E27FC236}">
                <a16:creationId xmlns:a16="http://schemas.microsoft.com/office/drawing/2014/main" id="{8EC8D4B1-1F64-DF3F-7CC1-7598898B54ED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03:12</a:t>
            </a:r>
          </a:p>
        </p:txBody>
      </p:sp>
      <p:sp>
        <p:nvSpPr>
          <p:cNvPr id="720" name="Rounded Rectangle 113">
            <a:extLst>
              <a:ext uri="{FF2B5EF4-FFF2-40B4-BE49-F238E27FC236}">
                <a16:creationId xmlns:a16="http://schemas.microsoft.com/office/drawing/2014/main" id="{4A56F6EC-3DAA-85CE-BE4F-5EAEFB5CABC2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03:11</a:t>
            </a:r>
          </a:p>
        </p:txBody>
      </p:sp>
      <p:sp>
        <p:nvSpPr>
          <p:cNvPr id="721" name="Rounded Rectangle 114">
            <a:extLst>
              <a:ext uri="{FF2B5EF4-FFF2-40B4-BE49-F238E27FC236}">
                <a16:creationId xmlns:a16="http://schemas.microsoft.com/office/drawing/2014/main" id="{DE65A888-4ED3-7E24-3847-A99DDEA4E4C0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03:10</a:t>
            </a:r>
          </a:p>
        </p:txBody>
      </p:sp>
      <p:sp>
        <p:nvSpPr>
          <p:cNvPr id="722" name="Rounded Rectangle 115">
            <a:extLst>
              <a:ext uri="{FF2B5EF4-FFF2-40B4-BE49-F238E27FC236}">
                <a16:creationId xmlns:a16="http://schemas.microsoft.com/office/drawing/2014/main" id="{776C4582-1D82-3E38-6D8C-567CE37C8274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03:09</a:t>
            </a:r>
          </a:p>
        </p:txBody>
      </p:sp>
      <p:sp>
        <p:nvSpPr>
          <p:cNvPr id="723" name="Rounded Rectangle 116">
            <a:extLst>
              <a:ext uri="{FF2B5EF4-FFF2-40B4-BE49-F238E27FC236}">
                <a16:creationId xmlns:a16="http://schemas.microsoft.com/office/drawing/2014/main" id="{A470C04D-CA15-0526-925D-A2B1DCE0F82F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03:08</a:t>
            </a:r>
          </a:p>
        </p:txBody>
      </p:sp>
      <p:sp>
        <p:nvSpPr>
          <p:cNvPr id="724" name="Rounded Rectangle 117">
            <a:extLst>
              <a:ext uri="{FF2B5EF4-FFF2-40B4-BE49-F238E27FC236}">
                <a16:creationId xmlns:a16="http://schemas.microsoft.com/office/drawing/2014/main" id="{631EF1B8-8D04-FFC2-6F44-C5DEE69AF54B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03:07</a:t>
            </a:r>
          </a:p>
        </p:txBody>
      </p:sp>
      <p:sp>
        <p:nvSpPr>
          <p:cNvPr id="725" name="Rounded Rectangle 118">
            <a:extLst>
              <a:ext uri="{FF2B5EF4-FFF2-40B4-BE49-F238E27FC236}">
                <a16:creationId xmlns:a16="http://schemas.microsoft.com/office/drawing/2014/main" id="{A7C973CE-4DCF-5BA0-0067-50E312F65717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03:06</a:t>
            </a:r>
          </a:p>
        </p:txBody>
      </p:sp>
      <p:sp>
        <p:nvSpPr>
          <p:cNvPr id="726" name="Rounded Rectangle 119">
            <a:extLst>
              <a:ext uri="{FF2B5EF4-FFF2-40B4-BE49-F238E27FC236}">
                <a16:creationId xmlns:a16="http://schemas.microsoft.com/office/drawing/2014/main" id="{C4881323-4415-6BE4-45AD-E4347206F5CB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03:05</a:t>
            </a:r>
          </a:p>
        </p:txBody>
      </p:sp>
      <p:sp>
        <p:nvSpPr>
          <p:cNvPr id="727" name="Rounded Rectangle 120">
            <a:extLst>
              <a:ext uri="{FF2B5EF4-FFF2-40B4-BE49-F238E27FC236}">
                <a16:creationId xmlns:a16="http://schemas.microsoft.com/office/drawing/2014/main" id="{ABB3B234-CD5C-DDCE-591A-AD012DD7F93C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03:04</a:t>
            </a:r>
          </a:p>
        </p:txBody>
      </p:sp>
      <p:sp>
        <p:nvSpPr>
          <p:cNvPr id="728" name="Rounded Rectangle 121">
            <a:extLst>
              <a:ext uri="{FF2B5EF4-FFF2-40B4-BE49-F238E27FC236}">
                <a16:creationId xmlns:a16="http://schemas.microsoft.com/office/drawing/2014/main" id="{456D11B4-067E-3464-D4A1-D8D730CFA37C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03:03</a:t>
            </a:r>
          </a:p>
        </p:txBody>
      </p:sp>
      <p:sp>
        <p:nvSpPr>
          <p:cNvPr id="729" name="Rounded Rectangle 122">
            <a:extLst>
              <a:ext uri="{FF2B5EF4-FFF2-40B4-BE49-F238E27FC236}">
                <a16:creationId xmlns:a16="http://schemas.microsoft.com/office/drawing/2014/main" id="{0C78617C-D376-F7EA-1690-CFA1F0A3EC80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03:02</a:t>
            </a:r>
          </a:p>
        </p:txBody>
      </p:sp>
      <p:sp>
        <p:nvSpPr>
          <p:cNvPr id="730" name="Rounded Rectangle 123">
            <a:extLst>
              <a:ext uri="{FF2B5EF4-FFF2-40B4-BE49-F238E27FC236}">
                <a16:creationId xmlns:a16="http://schemas.microsoft.com/office/drawing/2014/main" id="{2ECA638F-FEB9-775C-96BF-9E9BDC692583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03:01</a:t>
            </a:r>
          </a:p>
        </p:txBody>
      </p:sp>
      <p:sp>
        <p:nvSpPr>
          <p:cNvPr id="731" name="Rounded Rectangle 124">
            <a:extLst>
              <a:ext uri="{FF2B5EF4-FFF2-40B4-BE49-F238E27FC236}">
                <a16:creationId xmlns:a16="http://schemas.microsoft.com/office/drawing/2014/main" id="{7E4117E8-2986-7E86-A95F-B4E9CD6FCBBD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03:00</a:t>
            </a:r>
          </a:p>
        </p:txBody>
      </p:sp>
      <p:sp>
        <p:nvSpPr>
          <p:cNvPr id="732" name="Rounded Rectangle 125">
            <a:extLst>
              <a:ext uri="{FF2B5EF4-FFF2-40B4-BE49-F238E27FC236}">
                <a16:creationId xmlns:a16="http://schemas.microsoft.com/office/drawing/2014/main" id="{A98DE55B-364D-E365-E96B-73F13836553D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02:59</a:t>
            </a:r>
          </a:p>
        </p:txBody>
      </p:sp>
      <p:sp>
        <p:nvSpPr>
          <p:cNvPr id="733" name="Rounded Rectangle 126">
            <a:extLst>
              <a:ext uri="{FF2B5EF4-FFF2-40B4-BE49-F238E27FC236}">
                <a16:creationId xmlns:a16="http://schemas.microsoft.com/office/drawing/2014/main" id="{F26687E9-DCC6-60CB-6496-EBA74D50CA05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02:58</a:t>
            </a:r>
          </a:p>
        </p:txBody>
      </p:sp>
      <p:sp>
        <p:nvSpPr>
          <p:cNvPr id="734" name="Rounded Rectangle 127">
            <a:extLst>
              <a:ext uri="{FF2B5EF4-FFF2-40B4-BE49-F238E27FC236}">
                <a16:creationId xmlns:a16="http://schemas.microsoft.com/office/drawing/2014/main" id="{BC9A32EB-4AA0-4C20-5D99-E6253A5835B7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02:57</a:t>
            </a:r>
          </a:p>
        </p:txBody>
      </p:sp>
      <p:sp>
        <p:nvSpPr>
          <p:cNvPr id="735" name="Rounded Rectangle 128">
            <a:extLst>
              <a:ext uri="{FF2B5EF4-FFF2-40B4-BE49-F238E27FC236}">
                <a16:creationId xmlns:a16="http://schemas.microsoft.com/office/drawing/2014/main" id="{C294CED7-D8D2-AFED-63BE-9A1B2058B594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02:56</a:t>
            </a:r>
          </a:p>
        </p:txBody>
      </p:sp>
      <p:sp>
        <p:nvSpPr>
          <p:cNvPr id="736" name="Rounded Rectangle 129">
            <a:extLst>
              <a:ext uri="{FF2B5EF4-FFF2-40B4-BE49-F238E27FC236}">
                <a16:creationId xmlns:a16="http://schemas.microsoft.com/office/drawing/2014/main" id="{F151DF5C-8DEA-FB21-E8B7-6C268BDB0D87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02:55</a:t>
            </a:r>
          </a:p>
        </p:txBody>
      </p:sp>
      <p:sp>
        <p:nvSpPr>
          <p:cNvPr id="737" name="Rounded Rectangle 130">
            <a:extLst>
              <a:ext uri="{FF2B5EF4-FFF2-40B4-BE49-F238E27FC236}">
                <a16:creationId xmlns:a16="http://schemas.microsoft.com/office/drawing/2014/main" id="{67FA55C2-7659-7B5E-D6B7-4839990F37A7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02:54</a:t>
            </a:r>
          </a:p>
        </p:txBody>
      </p:sp>
      <p:sp>
        <p:nvSpPr>
          <p:cNvPr id="738" name="Rounded Rectangle 131">
            <a:extLst>
              <a:ext uri="{FF2B5EF4-FFF2-40B4-BE49-F238E27FC236}">
                <a16:creationId xmlns:a16="http://schemas.microsoft.com/office/drawing/2014/main" id="{8927578B-5609-D8FB-93BE-C6024C496315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02:53</a:t>
            </a:r>
          </a:p>
        </p:txBody>
      </p:sp>
      <p:sp>
        <p:nvSpPr>
          <p:cNvPr id="739" name="Rounded Rectangle 132">
            <a:extLst>
              <a:ext uri="{FF2B5EF4-FFF2-40B4-BE49-F238E27FC236}">
                <a16:creationId xmlns:a16="http://schemas.microsoft.com/office/drawing/2014/main" id="{C6D3CADB-59D7-0C02-38B4-BA84E65444D3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02:52</a:t>
            </a:r>
          </a:p>
        </p:txBody>
      </p:sp>
      <p:sp>
        <p:nvSpPr>
          <p:cNvPr id="740" name="Rounded Rectangle 133">
            <a:extLst>
              <a:ext uri="{FF2B5EF4-FFF2-40B4-BE49-F238E27FC236}">
                <a16:creationId xmlns:a16="http://schemas.microsoft.com/office/drawing/2014/main" id="{34BA4B94-798C-D475-4031-AFD695D56447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02:51</a:t>
            </a:r>
          </a:p>
        </p:txBody>
      </p:sp>
      <p:sp>
        <p:nvSpPr>
          <p:cNvPr id="741" name="Rounded Rectangle 134">
            <a:extLst>
              <a:ext uri="{FF2B5EF4-FFF2-40B4-BE49-F238E27FC236}">
                <a16:creationId xmlns:a16="http://schemas.microsoft.com/office/drawing/2014/main" id="{A34159A2-ADB9-315A-1FFB-55989E61F684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02:50</a:t>
            </a:r>
          </a:p>
        </p:txBody>
      </p:sp>
      <p:sp>
        <p:nvSpPr>
          <p:cNvPr id="742" name="Rounded Rectangle 135">
            <a:extLst>
              <a:ext uri="{FF2B5EF4-FFF2-40B4-BE49-F238E27FC236}">
                <a16:creationId xmlns:a16="http://schemas.microsoft.com/office/drawing/2014/main" id="{B5089307-E4AE-7F91-3996-460D599E5AE4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02:49</a:t>
            </a:r>
          </a:p>
        </p:txBody>
      </p:sp>
      <p:sp>
        <p:nvSpPr>
          <p:cNvPr id="743" name="Rounded Rectangle 136">
            <a:extLst>
              <a:ext uri="{FF2B5EF4-FFF2-40B4-BE49-F238E27FC236}">
                <a16:creationId xmlns:a16="http://schemas.microsoft.com/office/drawing/2014/main" id="{E98979B3-912A-F84C-AE6C-1B4A12BB05BF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02:48</a:t>
            </a:r>
          </a:p>
        </p:txBody>
      </p:sp>
      <p:sp>
        <p:nvSpPr>
          <p:cNvPr id="744" name="Rounded Rectangle 137">
            <a:extLst>
              <a:ext uri="{FF2B5EF4-FFF2-40B4-BE49-F238E27FC236}">
                <a16:creationId xmlns:a16="http://schemas.microsoft.com/office/drawing/2014/main" id="{F481CC89-78F7-1A38-DAA0-5E631AA8808A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02:47</a:t>
            </a:r>
          </a:p>
        </p:txBody>
      </p:sp>
      <p:sp>
        <p:nvSpPr>
          <p:cNvPr id="745" name="Rounded Rectangle 138">
            <a:extLst>
              <a:ext uri="{FF2B5EF4-FFF2-40B4-BE49-F238E27FC236}">
                <a16:creationId xmlns:a16="http://schemas.microsoft.com/office/drawing/2014/main" id="{10930D66-AAE3-6C2E-34B1-7190F1C5D07E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02:46</a:t>
            </a:r>
          </a:p>
        </p:txBody>
      </p:sp>
      <p:sp>
        <p:nvSpPr>
          <p:cNvPr id="746" name="Rounded Rectangle 139">
            <a:extLst>
              <a:ext uri="{FF2B5EF4-FFF2-40B4-BE49-F238E27FC236}">
                <a16:creationId xmlns:a16="http://schemas.microsoft.com/office/drawing/2014/main" id="{208ADCA2-AD1D-6C71-103F-4248665CE367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02:45</a:t>
            </a:r>
          </a:p>
        </p:txBody>
      </p:sp>
      <p:sp>
        <p:nvSpPr>
          <p:cNvPr id="747" name="Rounded Rectangle 140">
            <a:extLst>
              <a:ext uri="{FF2B5EF4-FFF2-40B4-BE49-F238E27FC236}">
                <a16:creationId xmlns:a16="http://schemas.microsoft.com/office/drawing/2014/main" id="{23EADCFF-50B1-A764-FFFE-B51F0BF7C44D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02:44</a:t>
            </a:r>
          </a:p>
        </p:txBody>
      </p:sp>
      <p:sp>
        <p:nvSpPr>
          <p:cNvPr id="748" name="Rounded Rectangle 141">
            <a:extLst>
              <a:ext uri="{FF2B5EF4-FFF2-40B4-BE49-F238E27FC236}">
                <a16:creationId xmlns:a16="http://schemas.microsoft.com/office/drawing/2014/main" id="{56CEDC64-CEBF-9912-00F3-BDC0FB184430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02:43</a:t>
            </a:r>
          </a:p>
        </p:txBody>
      </p:sp>
      <p:sp>
        <p:nvSpPr>
          <p:cNvPr id="749" name="Rounded Rectangle 142">
            <a:extLst>
              <a:ext uri="{FF2B5EF4-FFF2-40B4-BE49-F238E27FC236}">
                <a16:creationId xmlns:a16="http://schemas.microsoft.com/office/drawing/2014/main" id="{EC050B3E-4712-DC7A-5349-4D387A91D7ED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02:42</a:t>
            </a:r>
          </a:p>
        </p:txBody>
      </p:sp>
      <p:sp>
        <p:nvSpPr>
          <p:cNvPr id="750" name="Rounded Rectangle 143">
            <a:extLst>
              <a:ext uri="{FF2B5EF4-FFF2-40B4-BE49-F238E27FC236}">
                <a16:creationId xmlns:a16="http://schemas.microsoft.com/office/drawing/2014/main" id="{41CC9B99-A7CD-4425-B49A-DBF3760BFE64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02:41</a:t>
            </a:r>
          </a:p>
        </p:txBody>
      </p:sp>
      <p:sp>
        <p:nvSpPr>
          <p:cNvPr id="751" name="Rounded Rectangle 144">
            <a:extLst>
              <a:ext uri="{FF2B5EF4-FFF2-40B4-BE49-F238E27FC236}">
                <a16:creationId xmlns:a16="http://schemas.microsoft.com/office/drawing/2014/main" id="{BD110797-2563-2C64-85BC-EE970A660B74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02:40</a:t>
            </a:r>
          </a:p>
        </p:txBody>
      </p:sp>
      <p:sp>
        <p:nvSpPr>
          <p:cNvPr id="752" name="Rounded Rectangle 145">
            <a:extLst>
              <a:ext uri="{FF2B5EF4-FFF2-40B4-BE49-F238E27FC236}">
                <a16:creationId xmlns:a16="http://schemas.microsoft.com/office/drawing/2014/main" id="{4E269402-F837-B1BA-CF23-09FD1D233869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02:39</a:t>
            </a:r>
          </a:p>
        </p:txBody>
      </p:sp>
      <p:sp>
        <p:nvSpPr>
          <p:cNvPr id="753" name="Rounded Rectangle 146">
            <a:extLst>
              <a:ext uri="{FF2B5EF4-FFF2-40B4-BE49-F238E27FC236}">
                <a16:creationId xmlns:a16="http://schemas.microsoft.com/office/drawing/2014/main" id="{FBB73B96-8C7F-91FA-D438-6A6A011570CD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02:38</a:t>
            </a:r>
          </a:p>
        </p:txBody>
      </p:sp>
      <p:sp>
        <p:nvSpPr>
          <p:cNvPr id="754" name="Rounded Rectangle 147">
            <a:extLst>
              <a:ext uri="{FF2B5EF4-FFF2-40B4-BE49-F238E27FC236}">
                <a16:creationId xmlns:a16="http://schemas.microsoft.com/office/drawing/2014/main" id="{E81E7C08-3A32-EFE2-7893-B74A929ECC34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02:37</a:t>
            </a:r>
          </a:p>
        </p:txBody>
      </p:sp>
      <p:sp>
        <p:nvSpPr>
          <p:cNvPr id="755" name="Rounded Rectangle 148">
            <a:extLst>
              <a:ext uri="{FF2B5EF4-FFF2-40B4-BE49-F238E27FC236}">
                <a16:creationId xmlns:a16="http://schemas.microsoft.com/office/drawing/2014/main" id="{4B508CD3-DA57-8765-C1F7-8BC3B6DD2E25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02:36</a:t>
            </a:r>
          </a:p>
        </p:txBody>
      </p:sp>
      <p:sp>
        <p:nvSpPr>
          <p:cNvPr id="756" name="Rounded Rectangle 149">
            <a:extLst>
              <a:ext uri="{FF2B5EF4-FFF2-40B4-BE49-F238E27FC236}">
                <a16:creationId xmlns:a16="http://schemas.microsoft.com/office/drawing/2014/main" id="{3645979D-CD22-ED5E-EA45-76556899C0B7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02:35</a:t>
            </a:r>
          </a:p>
        </p:txBody>
      </p:sp>
      <p:sp>
        <p:nvSpPr>
          <p:cNvPr id="757" name="Rounded Rectangle 150">
            <a:extLst>
              <a:ext uri="{FF2B5EF4-FFF2-40B4-BE49-F238E27FC236}">
                <a16:creationId xmlns:a16="http://schemas.microsoft.com/office/drawing/2014/main" id="{93443AF5-2BBD-2A12-714E-5EF4B5580BB6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02:34</a:t>
            </a:r>
          </a:p>
        </p:txBody>
      </p:sp>
      <p:sp>
        <p:nvSpPr>
          <p:cNvPr id="758" name="Rounded Rectangle 151">
            <a:extLst>
              <a:ext uri="{FF2B5EF4-FFF2-40B4-BE49-F238E27FC236}">
                <a16:creationId xmlns:a16="http://schemas.microsoft.com/office/drawing/2014/main" id="{BF73453F-6B9A-0F09-0574-F80E4661837F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02:33</a:t>
            </a:r>
          </a:p>
        </p:txBody>
      </p:sp>
      <p:sp>
        <p:nvSpPr>
          <p:cNvPr id="759" name="Rounded Rectangle 152">
            <a:extLst>
              <a:ext uri="{FF2B5EF4-FFF2-40B4-BE49-F238E27FC236}">
                <a16:creationId xmlns:a16="http://schemas.microsoft.com/office/drawing/2014/main" id="{599B7FAC-4B3F-EFDB-4726-69DBA248B06C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02:32</a:t>
            </a:r>
          </a:p>
        </p:txBody>
      </p:sp>
      <p:sp>
        <p:nvSpPr>
          <p:cNvPr id="760" name="Rounded Rectangle 153">
            <a:extLst>
              <a:ext uri="{FF2B5EF4-FFF2-40B4-BE49-F238E27FC236}">
                <a16:creationId xmlns:a16="http://schemas.microsoft.com/office/drawing/2014/main" id="{CDB66DC0-E7DD-9570-E8C8-C2C077376484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02:31</a:t>
            </a:r>
          </a:p>
        </p:txBody>
      </p:sp>
      <p:sp>
        <p:nvSpPr>
          <p:cNvPr id="761" name="Rounded Rectangle 154">
            <a:extLst>
              <a:ext uri="{FF2B5EF4-FFF2-40B4-BE49-F238E27FC236}">
                <a16:creationId xmlns:a16="http://schemas.microsoft.com/office/drawing/2014/main" id="{50A7057E-8A1A-5207-4D05-97602CC394D9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02:30</a:t>
            </a:r>
          </a:p>
        </p:txBody>
      </p:sp>
      <p:sp>
        <p:nvSpPr>
          <p:cNvPr id="762" name="Rounded Rectangle 155">
            <a:extLst>
              <a:ext uri="{FF2B5EF4-FFF2-40B4-BE49-F238E27FC236}">
                <a16:creationId xmlns:a16="http://schemas.microsoft.com/office/drawing/2014/main" id="{B8AEB386-3DD2-0FF5-7713-2328BA0EE804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02:29</a:t>
            </a:r>
          </a:p>
        </p:txBody>
      </p:sp>
      <p:sp>
        <p:nvSpPr>
          <p:cNvPr id="763" name="Rounded Rectangle 156">
            <a:extLst>
              <a:ext uri="{FF2B5EF4-FFF2-40B4-BE49-F238E27FC236}">
                <a16:creationId xmlns:a16="http://schemas.microsoft.com/office/drawing/2014/main" id="{EDFD3F1E-9009-FA3C-AC43-7036FD1A7E96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02:28</a:t>
            </a:r>
          </a:p>
        </p:txBody>
      </p:sp>
      <p:sp>
        <p:nvSpPr>
          <p:cNvPr id="764" name="Rounded Rectangle 157">
            <a:extLst>
              <a:ext uri="{FF2B5EF4-FFF2-40B4-BE49-F238E27FC236}">
                <a16:creationId xmlns:a16="http://schemas.microsoft.com/office/drawing/2014/main" id="{3B72EAD8-7A1D-0353-BB99-2EA74F9193C3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02:27</a:t>
            </a:r>
          </a:p>
        </p:txBody>
      </p:sp>
      <p:sp>
        <p:nvSpPr>
          <p:cNvPr id="765" name="Rounded Rectangle 158">
            <a:extLst>
              <a:ext uri="{FF2B5EF4-FFF2-40B4-BE49-F238E27FC236}">
                <a16:creationId xmlns:a16="http://schemas.microsoft.com/office/drawing/2014/main" id="{1FF77E0B-D0D9-5EB8-5C51-9374213A535E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02:26</a:t>
            </a:r>
          </a:p>
        </p:txBody>
      </p:sp>
      <p:sp>
        <p:nvSpPr>
          <p:cNvPr id="766" name="Rounded Rectangle 159">
            <a:extLst>
              <a:ext uri="{FF2B5EF4-FFF2-40B4-BE49-F238E27FC236}">
                <a16:creationId xmlns:a16="http://schemas.microsoft.com/office/drawing/2014/main" id="{C862A231-7736-59BF-C3B3-0FABB4B610FF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02:25</a:t>
            </a:r>
          </a:p>
        </p:txBody>
      </p:sp>
      <p:sp>
        <p:nvSpPr>
          <p:cNvPr id="767" name="Rounded Rectangle 160">
            <a:extLst>
              <a:ext uri="{FF2B5EF4-FFF2-40B4-BE49-F238E27FC236}">
                <a16:creationId xmlns:a16="http://schemas.microsoft.com/office/drawing/2014/main" id="{868F851F-8E24-3091-C236-790F70591C41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02:24</a:t>
            </a:r>
          </a:p>
        </p:txBody>
      </p:sp>
      <p:sp>
        <p:nvSpPr>
          <p:cNvPr id="768" name="Rounded Rectangle 161">
            <a:extLst>
              <a:ext uri="{FF2B5EF4-FFF2-40B4-BE49-F238E27FC236}">
                <a16:creationId xmlns:a16="http://schemas.microsoft.com/office/drawing/2014/main" id="{357C3B32-61DD-419E-AA52-CED7373ADC06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02:23</a:t>
            </a:r>
          </a:p>
        </p:txBody>
      </p:sp>
      <p:sp>
        <p:nvSpPr>
          <p:cNvPr id="769" name="Rounded Rectangle 162">
            <a:extLst>
              <a:ext uri="{FF2B5EF4-FFF2-40B4-BE49-F238E27FC236}">
                <a16:creationId xmlns:a16="http://schemas.microsoft.com/office/drawing/2014/main" id="{F2518B66-DE50-266D-3678-858CE569535F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02:22</a:t>
            </a:r>
          </a:p>
        </p:txBody>
      </p:sp>
      <p:sp>
        <p:nvSpPr>
          <p:cNvPr id="770" name="Rounded Rectangle 163">
            <a:extLst>
              <a:ext uri="{FF2B5EF4-FFF2-40B4-BE49-F238E27FC236}">
                <a16:creationId xmlns:a16="http://schemas.microsoft.com/office/drawing/2014/main" id="{51F82EDD-50AA-52E4-2631-18CC9BBC5C3F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02:21</a:t>
            </a:r>
          </a:p>
        </p:txBody>
      </p:sp>
      <p:sp>
        <p:nvSpPr>
          <p:cNvPr id="771" name="Rounded Rectangle 164">
            <a:extLst>
              <a:ext uri="{FF2B5EF4-FFF2-40B4-BE49-F238E27FC236}">
                <a16:creationId xmlns:a16="http://schemas.microsoft.com/office/drawing/2014/main" id="{4A3E10CF-0899-7BEB-269C-C00117B271BC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02:20</a:t>
            </a:r>
          </a:p>
        </p:txBody>
      </p:sp>
      <p:sp>
        <p:nvSpPr>
          <p:cNvPr id="772" name="Rounded Rectangle 165">
            <a:extLst>
              <a:ext uri="{FF2B5EF4-FFF2-40B4-BE49-F238E27FC236}">
                <a16:creationId xmlns:a16="http://schemas.microsoft.com/office/drawing/2014/main" id="{165F15E1-877E-3E1C-EBF8-34E381FFD552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02:19</a:t>
            </a:r>
          </a:p>
        </p:txBody>
      </p:sp>
      <p:sp>
        <p:nvSpPr>
          <p:cNvPr id="773" name="Rounded Rectangle 166">
            <a:extLst>
              <a:ext uri="{FF2B5EF4-FFF2-40B4-BE49-F238E27FC236}">
                <a16:creationId xmlns:a16="http://schemas.microsoft.com/office/drawing/2014/main" id="{A79C9A62-CA97-B413-B555-6F328D36A972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02:18</a:t>
            </a:r>
          </a:p>
        </p:txBody>
      </p:sp>
      <p:sp>
        <p:nvSpPr>
          <p:cNvPr id="774" name="Rounded Rectangle 167">
            <a:extLst>
              <a:ext uri="{FF2B5EF4-FFF2-40B4-BE49-F238E27FC236}">
                <a16:creationId xmlns:a16="http://schemas.microsoft.com/office/drawing/2014/main" id="{11A3C0FE-D216-6AB4-66E3-D98EBB26226C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02:17</a:t>
            </a:r>
          </a:p>
        </p:txBody>
      </p:sp>
      <p:sp>
        <p:nvSpPr>
          <p:cNvPr id="775" name="Rounded Rectangle 168">
            <a:extLst>
              <a:ext uri="{FF2B5EF4-FFF2-40B4-BE49-F238E27FC236}">
                <a16:creationId xmlns:a16="http://schemas.microsoft.com/office/drawing/2014/main" id="{58FB6AE1-398B-DF36-E7F7-E3B5D359A9B9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02:16</a:t>
            </a:r>
          </a:p>
        </p:txBody>
      </p:sp>
      <p:sp>
        <p:nvSpPr>
          <p:cNvPr id="776" name="Rounded Rectangle 169">
            <a:extLst>
              <a:ext uri="{FF2B5EF4-FFF2-40B4-BE49-F238E27FC236}">
                <a16:creationId xmlns:a16="http://schemas.microsoft.com/office/drawing/2014/main" id="{2E793E09-0704-8DC4-CEE6-853FBD47912E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02:15</a:t>
            </a:r>
          </a:p>
        </p:txBody>
      </p:sp>
      <p:sp>
        <p:nvSpPr>
          <p:cNvPr id="777" name="Rounded Rectangle 170">
            <a:extLst>
              <a:ext uri="{FF2B5EF4-FFF2-40B4-BE49-F238E27FC236}">
                <a16:creationId xmlns:a16="http://schemas.microsoft.com/office/drawing/2014/main" id="{8166050F-5CF6-978C-59ED-C24E6D0D5B6F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02:14</a:t>
            </a:r>
          </a:p>
        </p:txBody>
      </p:sp>
      <p:sp>
        <p:nvSpPr>
          <p:cNvPr id="778" name="Rounded Rectangle 171">
            <a:extLst>
              <a:ext uri="{FF2B5EF4-FFF2-40B4-BE49-F238E27FC236}">
                <a16:creationId xmlns:a16="http://schemas.microsoft.com/office/drawing/2014/main" id="{411C6C24-DB5D-7F76-6275-F1CE47756DF1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02:13</a:t>
            </a:r>
          </a:p>
        </p:txBody>
      </p:sp>
      <p:sp>
        <p:nvSpPr>
          <p:cNvPr id="779" name="Rounded Rectangle 172">
            <a:extLst>
              <a:ext uri="{FF2B5EF4-FFF2-40B4-BE49-F238E27FC236}">
                <a16:creationId xmlns:a16="http://schemas.microsoft.com/office/drawing/2014/main" id="{C3994DBB-785C-AAF7-3490-E39E18A92233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02:12</a:t>
            </a:r>
          </a:p>
        </p:txBody>
      </p:sp>
      <p:sp>
        <p:nvSpPr>
          <p:cNvPr id="780" name="Rounded Rectangle 173">
            <a:extLst>
              <a:ext uri="{FF2B5EF4-FFF2-40B4-BE49-F238E27FC236}">
                <a16:creationId xmlns:a16="http://schemas.microsoft.com/office/drawing/2014/main" id="{9AC91174-84A5-0201-C385-688F8345D2C1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02:11</a:t>
            </a:r>
          </a:p>
        </p:txBody>
      </p:sp>
      <p:sp>
        <p:nvSpPr>
          <p:cNvPr id="781" name="Rounded Rectangle 174">
            <a:extLst>
              <a:ext uri="{FF2B5EF4-FFF2-40B4-BE49-F238E27FC236}">
                <a16:creationId xmlns:a16="http://schemas.microsoft.com/office/drawing/2014/main" id="{0F161B07-4DC3-509A-06CF-FDBEDEF1C16F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02:10</a:t>
            </a:r>
          </a:p>
        </p:txBody>
      </p:sp>
      <p:sp>
        <p:nvSpPr>
          <p:cNvPr id="782" name="Rounded Rectangle 175">
            <a:extLst>
              <a:ext uri="{FF2B5EF4-FFF2-40B4-BE49-F238E27FC236}">
                <a16:creationId xmlns:a16="http://schemas.microsoft.com/office/drawing/2014/main" id="{E98318CA-006F-BA7A-2952-5728ADAC3B20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02:09</a:t>
            </a:r>
          </a:p>
        </p:txBody>
      </p:sp>
      <p:sp>
        <p:nvSpPr>
          <p:cNvPr id="783" name="Rounded Rectangle 176">
            <a:extLst>
              <a:ext uri="{FF2B5EF4-FFF2-40B4-BE49-F238E27FC236}">
                <a16:creationId xmlns:a16="http://schemas.microsoft.com/office/drawing/2014/main" id="{6AE19CCC-7F77-5537-F4AC-FF86E9D520DE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02:08</a:t>
            </a:r>
          </a:p>
        </p:txBody>
      </p:sp>
      <p:sp>
        <p:nvSpPr>
          <p:cNvPr id="784" name="Rounded Rectangle 177">
            <a:extLst>
              <a:ext uri="{FF2B5EF4-FFF2-40B4-BE49-F238E27FC236}">
                <a16:creationId xmlns:a16="http://schemas.microsoft.com/office/drawing/2014/main" id="{CDD7B66A-5873-B2AD-C9FD-4C31752AA851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02:07</a:t>
            </a:r>
          </a:p>
        </p:txBody>
      </p:sp>
      <p:sp>
        <p:nvSpPr>
          <p:cNvPr id="785" name="Rounded Rectangle 178">
            <a:extLst>
              <a:ext uri="{FF2B5EF4-FFF2-40B4-BE49-F238E27FC236}">
                <a16:creationId xmlns:a16="http://schemas.microsoft.com/office/drawing/2014/main" id="{D447989D-232D-A5B3-739B-F2131E80B09B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02:06</a:t>
            </a:r>
          </a:p>
        </p:txBody>
      </p:sp>
      <p:sp>
        <p:nvSpPr>
          <p:cNvPr id="786" name="Rounded Rectangle 179">
            <a:extLst>
              <a:ext uri="{FF2B5EF4-FFF2-40B4-BE49-F238E27FC236}">
                <a16:creationId xmlns:a16="http://schemas.microsoft.com/office/drawing/2014/main" id="{D430A396-5F3A-2BA2-4140-466B3BBC9728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02:05</a:t>
            </a:r>
          </a:p>
        </p:txBody>
      </p:sp>
      <p:sp>
        <p:nvSpPr>
          <p:cNvPr id="787" name="Rounded Rectangle 180">
            <a:extLst>
              <a:ext uri="{FF2B5EF4-FFF2-40B4-BE49-F238E27FC236}">
                <a16:creationId xmlns:a16="http://schemas.microsoft.com/office/drawing/2014/main" id="{3D6D7E2E-5A0D-B814-36BF-7084DE798EC2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02:04</a:t>
            </a:r>
          </a:p>
        </p:txBody>
      </p:sp>
      <p:sp>
        <p:nvSpPr>
          <p:cNvPr id="788" name="Rounded Rectangle 181">
            <a:extLst>
              <a:ext uri="{FF2B5EF4-FFF2-40B4-BE49-F238E27FC236}">
                <a16:creationId xmlns:a16="http://schemas.microsoft.com/office/drawing/2014/main" id="{0A4293A7-B5C0-AFB2-7AFB-2F8CA716A06F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02:03</a:t>
            </a:r>
          </a:p>
        </p:txBody>
      </p:sp>
      <p:sp>
        <p:nvSpPr>
          <p:cNvPr id="789" name="Rounded Rectangle 182">
            <a:extLst>
              <a:ext uri="{FF2B5EF4-FFF2-40B4-BE49-F238E27FC236}">
                <a16:creationId xmlns:a16="http://schemas.microsoft.com/office/drawing/2014/main" id="{BEE9AA55-CD64-3C4E-E98F-C08D4F8B2ABD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02:02</a:t>
            </a:r>
          </a:p>
        </p:txBody>
      </p:sp>
      <p:sp>
        <p:nvSpPr>
          <p:cNvPr id="790" name="Rounded Rectangle 183">
            <a:extLst>
              <a:ext uri="{FF2B5EF4-FFF2-40B4-BE49-F238E27FC236}">
                <a16:creationId xmlns:a16="http://schemas.microsoft.com/office/drawing/2014/main" id="{E74713BD-1A33-E626-24DB-41821EB313A5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02:01</a:t>
            </a:r>
          </a:p>
        </p:txBody>
      </p:sp>
      <p:sp>
        <p:nvSpPr>
          <p:cNvPr id="791" name="Rounded Rectangle 184">
            <a:extLst>
              <a:ext uri="{FF2B5EF4-FFF2-40B4-BE49-F238E27FC236}">
                <a16:creationId xmlns:a16="http://schemas.microsoft.com/office/drawing/2014/main" id="{1FB9E38E-7798-9687-ADD0-B90A6681C5E7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02:00</a:t>
            </a:r>
          </a:p>
        </p:txBody>
      </p:sp>
      <p:sp>
        <p:nvSpPr>
          <p:cNvPr id="792" name="Rounded Rectangle 185">
            <a:extLst>
              <a:ext uri="{FF2B5EF4-FFF2-40B4-BE49-F238E27FC236}">
                <a16:creationId xmlns:a16="http://schemas.microsoft.com/office/drawing/2014/main" id="{1B863FC0-ABBC-746A-FE45-B41875269A2B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01:59</a:t>
            </a:r>
          </a:p>
        </p:txBody>
      </p:sp>
      <p:sp>
        <p:nvSpPr>
          <p:cNvPr id="793" name="Rounded Rectangle 186">
            <a:extLst>
              <a:ext uri="{FF2B5EF4-FFF2-40B4-BE49-F238E27FC236}">
                <a16:creationId xmlns:a16="http://schemas.microsoft.com/office/drawing/2014/main" id="{8B246F17-A724-D165-6F73-F915D51CED51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01:58</a:t>
            </a:r>
          </a:p>
        </p:txBody>
      </p:sp>
      <p:sp>
        <p:nvSpPr>
          <p:cNvPr id="794" name="Rounded Rectangle 187">
            <a:extLst>
              <a:ext uri="{FF2B5EF4-FFF2-40B4-BE49-F238E27FC236}">
                <a16:creationId xmlns:a16="http://schemas.microsoft.com/office/drawing/2014/main" id="{D2DBDBE4-221E-D60B-8525-8CEE84555A2E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01:57</a:t>
            </a:r>
          </a:p>
        </p:txBody>
      </p:sp>
      <p:sp>
        <p:nvSpPr>
          <p:cNvPr id="795" name="Rounded Rectangle 188">
            <a:extLst>
              <a:ext uri="{FF2B5EF4-FFF2-40B4-BE49-F238E27FC236}">
                <a16:creationId xmlns:a16="http://schemas.microsoft.com/office/drawing/2014/main" id="{C1AC56B8-37F2-8AE9-2E83-4DF42A815D46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01:56</a:t>
            </a:r>
          </a:p>
        </p:txBody>
      </p:sp>
      <p:sp>
        <p:nvSpPr>
          <p:cNvPr id="796" name="Rounded Rectangle 189">
            <a:extLst>
              <a:ext uri="{FF2B5EF4-FFF2-40B4-BE49-F238E27FC236}">
                <a16:creationId xmlns:a16="http://schemas.microsoft.com/office/drawing/2014/main" id="{FA3AE30A-7034-D1F4-41FF-10812FB1A0A7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01:55</a:t>
            </a:r>
          </a:p>
        </p:txBody>
      </p:sp>
      <p:sp>
        <p:nvSpPr>
          <p:cNvPr id="797" name="Rounded Rectangle 190">
            <a:extLst>
              <a:ext uri="{FF2B5EF4-FFF2-40B4-BE49-F238E27FC236}">
                <a16:creationId xmlns:a16="http://schemas.microsoft.com/office/drawing/2014/main" id="{E0AE5964-596E-6D66-869C-E650651CD49C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01:54</a:t>
            </a:r>
          </a:p>
        </p:txBody>
      </p:sp>
      <p:sp>
        <p:nvSpPr>
          <p:cNvPr id="798" name="Rounded Rectangle 191">
            <a:extLst>
              <a:ext uri="{FF2B5EF4-FFF2-40B4-BE49-F238E27FC236}">
                <a16:creationId xmlns:a16="http://schemas.microsoft.com/office/drawing/2014/main" id="{9C249332-3DE7-9738-45B9-3F04F51AD8AE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01:53</a:t>
            </a:r>
          </a:p>
        </p:txBody>
      </p:sp>
      <p:sp>
        <p:nvSpPr>
          <p:cNvPr id="799" name="Rounded Rectangle 192">
            <a:extLst>
              <a:ext uri="{FF2B5EF4-FFF2-40B4-BE49-F238E27FC236}">
                <a16:creationId xmlns:a16="http://schemas.microsoft.com/office/drawing/2014/main" id="{710B34A9-1B4A-0D27-1643-568D03774E16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01:52</a:t>
            </a:r>
          </a:p>
        </p:txBody>
      </p:sp>
      <p:sp>
        <p:nvSpPr>
          <p:cNvPr id="800" name="Rounded Rectangle 193">
            <a:extLst>
              <a:ext uri="{FF2B5EF4-FFF2-40B4-BE49-F238E27FC236}">
                <a16:creationId xmlns:a16="http://schemas.microsoft.com/office/drawing/2014/main" id="{870F921F-02DE-6766-0303-D3AE6ECA25A8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01:51</a:t>
            </a:r>
          </a:p>
        </p:txBody>
      </p:sp>
      <p:sp>
        <p:nvSpPr>
          <p:cNvPr id="801" name="Rounded Rectangle 194">
            <a:extLst>
              <a:ext uri="{FF2B5EF4-FFF2-40B4-BE49-F238E27FC236}">
                <a16:creationId xmlns:a16="http://schemas.microsoft.com/office/drawing/2014/main" id="{83E8C4CA-69DF-C0A1-E8B2-FC8F2D443448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01:50</a:t>
            </a:r>
          </a:p>
        </p:txBody>
      </p:sp>
      <p:sp>
        <p:nvSpPr>
          <p:cNvPr id="802" name="Rounded Rectangle 195">
            <a:extLst>
              <a:ext uri="{FF2B5EF4-FFF2-40B4-BE49-F238E27FC236}">
                <a16:creationId xmlns:a16="http://schemas.microsoft.com/office/drawing/2014/main" id="{3F6230C0-29FD-F2B6-0A06-B3F0BF5E942C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01:49</a:t>
            </a:r>
          </a:p>
        </p:txBody>
      </p:sp>
      <p:sp>
        <p:nvSpPr>
          <p:cNvPr id="803" name="Rounded Rectangle 196">
            <a:extLst>
              <a:ext uri="{FF2B5EF4-FFF2-40B4-BE49-F238E27FC236}">
                <a16:creationId xmlns:a16="http://schemas.microsoft.com/office/drawing/2014/main" id="{27A5CDE8-6B1D-38E1-C948-FBFD0F30EAC3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01:48</a:t>
            </a:r>
          </a:p>
        </p:txBody>
      </p:sp>
      <p:sp>
        <p:nvSpPr>
          <p:cNvPr id="804" name="Rounded Rectangle 197">
            <a:extLst>
              <a:ext uri="{FF2B5EF4-FFF2-40B4-BE49-F238E27FC236}">
                <a16:creationId xmlns:a16="http://schemas.microsoft.com/office/drawing/2014/main" id="{8A766E6F-BD1E-F615-2892-BDF23140A92A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01:47</a:t>
            </a:r>
          </a:p>
        </p:txBody>
      </p:sp>
      <p:sp>
        <p:nvSpPr>
          <p:cNvPr id="805" name="Rounded Rectangle 198">
            <a:extLst>
              <a:ext uri="{FF2B5EF4-FFF2-40B4-BE49-F238E27FC236}">
                <a16:creationId xmlns:a16="http://schemas.microsoft.com/office/drawing/2014/main" id="{73FC0BEA-F545-35A4-5911-FC97AB3C80EB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01:46</a:t>
            </a:r>
          </a:p>
        </p:txBody>
      </p:sp>
      <p:sp>
        <p:nvSpPr>
          <p:cNvPr id="806" name="Rounded Rectangle 199">
            <a:extLst>
              <a:ext uri="{FF2B5EF4-FFF2-40B4-BE49-F238E27FC236}">
                <a16:creationId xmlns:a16="http://schemas.microsoft.com/office/drawing/2014/main" id="{A6000FE5-169F-83DF-C313-D86950CD769D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01:45</a:t>
            </a:r>
          </a:p>
        </p:txBody>
      </p:sp>
      <p:sp>
        <p:nvSpPr>
          <p:cNvPr id="807" name="Rounded Rectangle 200">
            <a:extLst>
              <a:ext uri="{FF2B5EF4-FFF2-40B4-BE49-F238E27FC236}">
                <a16:creationId xmlns:a16="http://schemas.microsoft.com/office/drawing/2014/main" id="{77498C4C-753F-1A4D-09DD-CACE6D643F79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01:44</a:t>
            </a:r>
          </a:p>
        </p:txBody>
      </p:sp>
      <p:sp>
        <p:nvSpPr>
          <p:cNvPr id="808" name="Rounded Rectangle 201">
            <a:extLst>
              <a:ext uri="{FF2B5EF4-FFF2-40B4-BE49-F238E27FC236}">
                <a16:creationId xmlns:a16="http://schemas.microsoft.com/office/drawing/2014/main" id="{79F4504A-3AB1-1326-D5BC-9A48E1FFA274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01:43</a:t>
            </a:r>
          </a:p>
        </p:txBody>
      </p:sp>
      <p:sp>
        <p:nvSpPr>
          <p:cNvPr id="809" name="Rounded Rectangle 202">
            <a:extLst>
              <a:ext uri="{FF2B5EF4-FFF2-40B4-BE49-F238E27FC236}">
                <a16:creationId xmlns:a16="http://schemas.microsoft.com/office/drawing/2014/main" id="{3E1385B5-6925-3AA4-1896-A0248607AA4D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01:42</a:t>
            </a:r>
          </a:p>
        </p:txBody>
      </p:sp>
      <p:sp>
        <p:nvSpPr>
          <p:cNvPr id="810" name="Rounded Rectangle 203">
            <a:extLst>
              <a:ext uri="{FF2B5EF4-FFF2-40B4-BE49-F238E27FC236}">
                <a16:creationId xmlns:a16="http://schemas.microsoft.com/office/drawing/2014/main" id="{555B0FC2-9C97-3C07-CE71-5EC82DBCCFB7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01:41</a:t>
            </a:r>
          </a:p>
        </p:txBody>
      </p:sp>
      <p:sp>
        <p:nvSpPr>
          <p:cNvPr id="811" name="Rounded Rectangle 204">
            <a:extLst>
              <a:ext uri="{FF2B5EF4-FFF2-40B4-BE49-F238E27FC236}">
                <a16:creationId xmlns:a16="http://schemas.microsoft.com/office/drawing/2014/main" id="{6B1FF4F2-E86B-CC62-2176-E1390114B5DC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01:40</a:t>
            </a:r>
          </a:p>
        </p:txBody>
      </p:sp>
      <p:sp>
        <p:nvSpPr>
          <p:cNvPr id="812" name="Rounded Rectangle 205">
            <a:extLst>
              <a:ext uri="{FF2B5EF4-FFF2-40B4-BE49-F238E27FC236}">
                <a16:creationId xmlns:a16="http://schemas.microsoft.com/office/drawing/2014/main" id="{0D75DA18-62F8-9900-A4A0-F0E18A9C3FEC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01:39</a:t>
            </a:r>
          </a:p>
        </p:txBody>
      </p:sp>
      <p:sp>
        <p:nvSpPr>
          <p:cNvPr id="813" name="Rounded Rectangle 206">
            <a:extLst>
              <a:ext uri="{FF2B5EF4-FFF2-40B4-BE49-F238E27FC236}">
                <a16:creationId xmlns:a16="http://schemas.microsoft.com/office/drawing/2014/main" id="{C7072396-BCC4-9009-77F3-8ACDCBC36A7D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01:38</a:t>
            </a:r>
          </a:p>
        </p:txBody>
      </p:sp>
      <p:sp>
        <p:nvSpPr>
          <p:cNvPr id="814" name="Rounded Rectangle 207">
            <a:extLst>
              <a:ext uri="{FF2B5EF4-FFF2-40B4-BE49-F238E27FC236}">
                <a16:creationId xmlns:a16="http://schemas.microsoft.com/office/drawing/2014/main" id="{6B182AC3-B502-338D-908C-4DF464D0CADB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01:37</a:t>
            </a:r>
          </a:p>
        </p:txBody>
      </p:sp>
      <p:sp>
        <p:nvSpPr>
          <p:cNvPr id="815" name="Rounded Rectangle 208">
            <a:extLst>
              <a:ext uri="{FF2B5EF4-FFF2-40B4-BE49-F238E27FC236}">
                <a16:creationId xmlns:a16="http://schemas.microsoft.com/office/drawing/2014/main" id="{83F6A53F-7A86-0328-019D-EDC2A9B80FD0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01:36</a:t>
            </a:r>
          </a:p>
        </p:txBody>
      </p:sp>
      <p:sp>
        <p:nvSpPr>
          <p:cNvPr id="816" name="Rounded Rectangle 209">
            <a:extLst>
              <a:ext uri="{FF2B5EF4-FFF2-40B4-BE49-F238E27FC236}">
                <a16:creationId xmlns:a16="http://schemas.microsoft.com/office/drawing/2014/main" id="{F1147C89-3A9C-83DF-D9E3-4937B53727D0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01:35</a:t>
            </a:r>
          </a:p>
        </p:txBody>
      </p:sp>
      <p:sp>
        <p:nvSpPr>
          <p:cNvPr id="817" name="Rounded Rectangle 210">
            <a:extLst>
              <a:ext uri="{FF2B5EF4-FFF2-40B4-BE49-F238E27FC236}">
                <a16:creationId xmlns:a16="http://schemas.microsoft.com/office/drawing/2014/main" id="{CD8F3B06-61E7-F3F6-5DDC-1CA2831D0232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01:34</a:t>
            </a:r>
          </a:p>
        </p:txBody>
      </p:sp>
      <p:sp>
        <p:nvSpPr>
          <p:cNvPr id="818" name="Rounded Rectangle 211">
            <a:extLst>
              <a:ext uri="{FF2B5EF4-FFF2-40B4-BE49-F238E27FC236}">
                <a16:creationId xmlns:a16="http://schemas.microsoft.com/office/drawing/2014/main" id="{863FE62E-F81A-DBD4-EFB3-CE2C99B19EC2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01:33</a:t>
            </a:r>
          </a:p>
        </p:txBody>
      </p:sp>
      <p:sp>
        <p:nvSpPr>
          <p:cNvPr id="819" name="Rounded Rectangle 212">
            <a:extLst>
              <a:ext uri="{FF2B5EF4-FFF2-40B4-BE49-F238E27FC236}">
                <a16:creationId xmlns:a16="http://schemas.microsoft.com/office/drawing/2014/main" id="{4E5075F3-BA08-8D77-81BD-C212327745A4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01:32</a:t>
            </a:r>
          </a:p>
        </p:txBody>
      </p:sp>
      <p:sp>
        <p:nvSpPr>
          <p:cNvPr id="820" name="Rounded Rectangle 213">
            <a:extLst>
              <a:ext uri="{FF2B5EF4-FFF2-40B4-BE49-F238E27FC236}">
                <a16:creationId xmlns:a16="http://schemas.microsoft.com/office/drawing/2014/main" id="{C81FAA81-3AC9-9650-806B-CB008F01D0EA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01:31</a:t>
            </a:r>
          </a:p>
        </p:txBody>
      </p:sp>
      <p:sp>
        <p:nvSpPr>
          <p:cNvPr id="821" name="Rounded Rectangle 214">
            <a:extLst>
              <a:ext uri="{FF2B5EF4-FFF2-40B4-BE49-F238E27FC236}">
                <a16:creationId xmlns:a16="http://schemas.microsoft.com/office/drawing/2014/main" id="{8D133F57-CCA0-201C-EFCF-7D4D9A668AED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01:30</a:t>
            </a:r>
          </a:p>
        </p:txBody>
      </p:sp>
      <p:sp>
        <p:nvSpPr>
          <p:cNvPr id="822" name="Rounded Rectangle 215">
            <a:extLst>
              <a:ext uri="{FF2B5EF4-FFF2-40B4-BE49-F238E27FC236}">
                <a16:creationId xmlns:a16="http://schemas.microsoft.com/office/drawing/2014/main" id="{7B6466BD-09C4-87B9-CC0C-A04E4CF0F91A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01:29</a:t>
            </a:r>
          </a:p>
        </p:txBody>
      </p:sp>
      <p:sp>
        <p:nvSpPr>
          <p:cNvPr id="823" name="Rounded Rectangle 216">
            <a:extLst>
              <a:ext uri="{FF2B5EF4-FFF2-40B4-BE49-F238E27FC236}">
                <a16:creationId xmlns:a16="http://schemas.microsoft.com/office/drawing/2014/main" id="{F0FFDDA1-6606-B6D4-155C-46E1D9504E52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01:28</a:t>
            </a:r>
          </a:p>
        </p:txBody>
      </p:sp>
      <p:sp>
        <p:nvSpPr>
          <p:cNvPr id="824" name="Rounded Rectangle 217">
            <a:extLst>
              <a:ext uri="{FF2B5EF4-FFF2-40B4-BE49-F238E27FC236}">
                <a16:creationId xmlns:a16="http://schemas.microsoft.com/office/drawing/2014/main" id="{6C2E3E06-9372-F068-C9EE-35FB6AC2FD9E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01:27</a:t>
            </a:r>
          </a:p>
        </p:txBody>
      </p:sp>
      <p:sp>
        <p:nvSpPr>
          <p:cNvPr id="825" name="Rounded Rectangle 218">
            <a:extLst>
              <a:ext uri="{FF2B5EF4-FFF2-40B4-BE49-F238E27FC236}">
                <a16:creationId xmlns:a16="http://schemas.microsoft.com/office/drawing/2014/main" id="{95C94B6F-2B1F-5851-D1BE-831551A710AD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01:26</a:t>
            </a:r>
          </a:p>
        </p:txBody>
      </p:sp>
      <p:sp>
        <p:nvSpPr>
          <p:cNvPr id="826" name="Rounded Rectangle 219">
            <a:extLst>
              <a:ext uri="{FF2B5EF4-FFF2-40B4-BE49-F238E27FC236}">
                <a16:creationId xmlns:a16="http://schemas.microsoft.com/office/drawing/2014/main" id="{CA6D35B7-5E5D-7295-B838-7775C1C69EBC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01:25</a:t>
            </a:r>
          </a:p>
        </p:txBody>
      </p:sp>
      <p:sp>
        <p:nvSpPr>
          <p:cNvPr id="827" name="Rounded Rectangle 220">
            <a:extLst>
              <a:ext uri="{FF2B5EF4-FFF2-40B4-BE49-F238E27FC236}">
                <a16:creationId xmlns:a16="http://schemas.microsoft.com/office/drawing/2014/main" id="{393912CD-8B4D-0A5D-0BD5-4C7886CB4824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01:24</a:t>
            </a:r>
          </a:p>
        </p:txBody>
      </p:sp>
      <p:sp>
        <p:nvSpPr>
          <p:cNvPr id="828" name="Rounded Rectangle 221">
            <a:extLst>
              <a:ext uri="{FF2B5EF4-FFF2-40B4-BE49-F238E27FC236}">
                <a16:creationId xmlns:a16="http://schemas.microsoft.com/office/drawing/2014/main" id="{C61603CF-EDB3-7EA1-4F7B-5AB1D64B5ED4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01:23</a:t>
            </a:r>
          </a:p>
        </p:txBody>
      </p:sp>
      <p:sp>
        <p:nvSpPr>
          <p:cNvPr id="829" name="Rounded Rectangle 222">
            <a:extLst>
              <a:ext uri="{FF2B5EF4-FFF2-40B4-BE49-F238E27FC236}">
                <a16:creationId xmlns:a16="http://schemas.microsoft.com/office/drawing/2014/main" id="{AC40BCF9-84E2-AB48-8614-3516BA83B061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01:22</a:t>
            </a:r>
          </a:p>
        </p:txBody>
      </p:sp>
      <p:sp>
        <p:nvSpPr>
          <p:cNvPr id="830" name="Rounded Rectangle 223">
            <a:extLst>
              <a:ext uri="{FF2B5EF4-FFF2-40B4-BE49-F238E27FC236}">
                <a16:creationId xmlns:a16="http://schemas.microsoft.com/office/drawing/2014/main" id="{1EE44577-19FA-605F-AF9A-37BD03309CED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01:21</a:t>
            </a:r>
          </a:p>
        </p:txBody>
      </p:sp>
      <p:sp>
        <p:nvSpPr>
          <p:cNvPr id="831" name="Rounded Rectangle 224">
            <a:extLst>
              <a:ext uri="{FF2B5EF4-FFF2-40B4-BE49-F238E27FC236}">
                <a16:creationId xmlns:a16="http://schemas.microsoft.com/office/drawing/2014/main" id="{F5E1645B-0562-C72C-171E-1C45DF65E1A9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01:20</a:t>
            </a:r>
          </a:p>
        </p:txBody>
      </p:sp>
      <p:sp>
        <p:nvSpPr>
          <p:cNvPr id="832" name="Rounded Rectangle 225">
            <a:extLst>
              <a:ext uri="{FF2B5EF4-FFF2-40B4-BE49-F238E27FC236}">
                <a16:creationId xmlns:a16="http://schemas.microsoft.com/office/drawing/2014/main" id="{CC99AA68-AB7A-4E75-152A-10572622ED9C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01:19</a:t>
            </a:r>
          </a:p>
        </p:txBody>
      </p:sp>
      <p:sp>
        <p:nvSpPr>
          <p:cNvPr id="833" name="Rounded Rectangle 226">
            <a:extLst>
              <a:ext uri="{FF2B5EF4-FFF2-40B4-BE49-F238E27FC236}">
                <a16:creationId xmlns:a16="http://schemas.microsoft.com/office/drawing/2014/main" id="{B2641698-2CFF-153A-DFEF-D242A3C3A327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01:18</a:t>
            </a:r>
          </a:p>
        </p:txBody>
      </p:sp>
      <p:sp>
        <p:nvSpPr>
          <p:cNvPr id="834" name="Rounded Rectangle 227">
            <a:extLst>
              <a:ext uri="{FF2B5EF4-FFF2-40B4-BE49-F238E27FC236}">
                <a16:creationId xmlns:a16="http://schemas.microsoft.com/office/drawing/2014/main" id="{9E1D72F7-A94E-6424-DD62-4C1E657780D0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01:17</a:t>
            </a:r>
          </a:p>
        </p:txBody>
      </p:sp>
      <p:sp>
        <p:nvSpPr>
          <p:cNvPr id="835" name="Rounded Rectangle 228">
            <a:extLst>
              <a:ext uri="{FF2B5EF4-FFF2-40B4-BE49-F238E27FC236}">
                <a16:creationId xmlns:a16="http://schemas.microsoft.com/office/drawing/2014/main" id="{1E8FF2A4-CC1A-1975-CC56-8AC0E3046E59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01:16</a:t>
            </a:r>
          </a:p>
        </p:txBody>
      </p:sp>
      <p:sp>
        <p:nvSpPr>
          <p:cNvPr id="836" name="Rounded Rectangle 229">
            <a:extLst>
              <a:ext uri="{FF2B5EF4-FFF2-40B4-BE49-F238E27FC236}">
                <a16:creationId xmlns:a16="http://schemas.microsoft.com/office/drawing/2014/main" id="{9E96CA4A-E0CC-3BF6-3856-E63D15171F37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01:15</a:t>
            </a:r>
          </a:p>
        </p:txBody>
      </p:sp>
      <p:sp>
        <p:nvSpPr>
          <p:cNvPr id="837" name="Rounded Rectangle 230">
            <a:extLst>
              <a:ext uri="{FF2B5EF4-FFF2-40B4-BE49-F238E27FC236}">
                <a16:creationId xmlns:a16="http://schemas.microsoft.com/office/drawing/2014/main" id="{14A84730-2CD3-1ED7-71F8-54AE419980DA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01:14</a:t>
            </a:r>
          </a:p>
        </p:txBody>
      </p:sp>
      <p:sp>
        <p:nvSpPr>
          <p:cNvPr id="838" name="Rounded Rectangle 231">
            <a:extLst>
              <a:ext uri="{FF2B5EF4-FFF2-40B4-BE49-F238E27FC236}">
                <a16:creationId xmlns:a16="http://schemas.microsoft.com/office/drawing/2014/main" id="{18794AF8-CBAA-2156-F510-09BD0D538395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01:13</a:t>
            </a:r>
          </a:p>
        </p:txBody>
      </p:sp>
      <p:sp>
        <p:nvSpPr>
          <p:cNvPr id="839" name="Rounded Rectangle 232">
            <a:extLst>
              <a:ext uri="{FF2B5EF4-FFF2-40B4-BE49-F238E27FC236}">
                <a16:creationId xmlns:a16="http://schemas.microsoft.com/office/drawing/2014/main" id="{EC5D1195-8609-83B4-FCA0-E984FC2C172C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01:12</a:t>
            </a:r>
          </a:p>
        </p:txBody>
      </p:sp>
      <p:sp>
        <p:nvSpPr>
          <p:cNvPr id="840" name="Rounded Rectangle 233">
            <a:extLst>
              <a:ext uri="{FF2B5EF4-FFF2-40B4-BE49-F238E27FC236}">
                <a16:creationId xmlns:a16="http://schemas.microsoft.com/office/drawing/2014/main" id="{7628C964-1176-C4E0-DEA0-2A38C53D8A61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01:11</a:t>
            </a:r>
          </a:p>
        </p:txBody>
      </p:sp>
      <p:sp>
        <p:nvSpPr>
          <p:cNvPr id="841" name="Rounded Rectangle 234">
            <a:extLst>
              <a:ext uri="{FF2B5EF4-FFF2-40B4-BE49-F238E27FC236}">
                <a16:creationId xmlns:a16="http://schemas.microsoft.com/office/drawing/2014/main" id="{5BCD1996-8FFF-CEF3-E8BE-E0A44D5E601F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01:10</a:t>
            </a:r>
          </a:p>
        </p:txBody>
      </p:sp>
      <p:sp>
        <p:nvSpPr>
          <p:cNvPr id="842" name="Rounded Rectangle 235">
            <a:extLst>
              <a:ext uri="{FF2B5EF4-FFF2-40B4-BE49-F238E27FC236}">
                <a16:creationId xmlns:a16="http://schemas.microsoft.com/office/drawing/2014/main" id="{02C5F650-77E3-7AB7-33A5-86EFB07D4CA3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01:09</a:t>
            </a:r>
          </a:p>
        </p:txBody>
      </p:sp>
      <p:sp>
        <p:nvSpPr>
          <p:cNvPr id="843" name="Rounded Rectangle 236">
            <a:extLst>
              <a:ext uri="{FF2B5EF4-FFF2-40B4-BE49-F238E27FC236}">
                <a16:creationId xmlns:a16="http://schemas.microsoft.com/office/drawing/2014/main" id="{7032AA06-36C5-0B9E-DC1F-888A9C746844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01:08</a:t>
            </a:r>
          </a:p>
        </p:txBody>
      </p:sp>
      <p:sp>
        <p:nvSpPr>
          <p:cNvPr id="844" name="Rounded Rectangle 237">
            <a:extLst>
              <a:ext uri="{FF2B5EF4-FFF2-40B4-BE49-F238E27FC236}">
                <a16:creationId xmlns:a16="http://schemas.microsoft.com/office/drawing/2014/main" id="{E5A5AD0C-E0DA-1B6B-C12E-74DC5FF0109B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01:07</a:t>
            </a:r>
          </a:p>
        </p:txBody>
      </p:sp>
      <p:sp>
        <p:nvSpPr>
          <p:cNvPr id="845" name="Rounded Rectangle 238">
            <a:extLst>
              <a:ext uri="{FF2B5EF4-FFF2-40B4-BE49-F238E27FC236}">
                <a16:creationId xmlns:a16="http://schemas.microsoft.com/office/drawing/2014/main" id="{88095D63-7553-6F93-5F83-7905C0600328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01:06</a:t>
            </a:r>
          </a:p>
        </p:txBody>
      </p:sp>
      <p:sp>
        <p:nvSpPr>
          <p:cNvPr id="846" name="Rounded Rectangle 239">
            <a:extLst>
              <a:ext uri="{FF2B5EF4-FFF2-40B4-BE49-F238E27FC236}">
                <a16:creationId xmlns:a16="http://schemas.microsoft.com/office/drawing/2014/main" id="{3FD732E7-9C9A-5481-A284-0417CE29AF41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01:05</a:t>
            </a:r>
          </a:p>
        </p:txBody>
      </p:sp>
      <p:sp>
        <p:nvSpPr>
          <p:cNvPr id="847" name="Rounded Rectangle 240">
            <a:extLst>
              <a:ext uri="{FF2B5EF4-FFF2-40B4-BE49-F238E27FC236}">
                <a16:creationId xmlns:a16="http://schemas.microsoft.com/office/drawing/2014/main" id="{6D6C796F-FEE3-8C24-AFDE-A47A7E725268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01:04</a:t>
            </a:r>
          </a:p>
        </p:txBody>
      </p:sp>
      <p:sp>
        <p:nvSpPr>
          <p:cNvPr id="848" name="Rounded Rectangle 241">
            <a:extLst>
              <a:ext uri="{FF2B5EF4-FFF2-40B4-BE49-F238E27FC236}">
                <a16:creationId xmlns:a16="http://schemas.microsoft.com/office/drawing/2014/main" id="{4E420648-CF80-CB47-EF8D-AFB05CED429B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01:03</a:t>
            </a:r>
          </a:p>
        </p:txBody>
      </p:sp>
      <p:sp>
        <p:nvSpPr>
          <p:cNvPr id="849" name="Rounded Rectangle 242">
            <a:extLst>
              <a:ext uri="{FF2B5EF4-FFF2-40B4-BE49-F238E27FC236}">
                <a16:creationId xmlns:a16="http://schemas.microsoft.com/office/drawing/2014/main" id="{B9C55705-0411-BF1F-321D-F40655E41EF4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01:02</a:t>
            </a:r>
          </a:p>
        </p:txBody>
      </p:sp>
      <p:sp>
        <p:nvSpPr>
          <p:cNvPr id="850" name="Rounded Rectangle 243">
            <a:extLst>
              <a:ext uri="{FF2B5EF4-FFF2-40B4-BE49-F238E27FC236}">
                <a16:creationId xmlns:a16="http://schemas.microsoft.com/office/drawing/2014/main" id="{11A92AA5-CA6C-D572-1941-EF655C2B1D29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01:01</a:t>
            </a:r>
          </a:p>
        </p:txBody>
      </p:sp>
      <p:sp>
        <p:nvSpPr>
          <p:cNvPr id="851" name="Rounded Rectangle 244">
            <a:extLst>
              <a:ext uri="{FF2B5EF4-FFF2-40B4-BE49-F238E27FC236}">
                <a16:creationId xmlns:a16="http://schemas.microsoft.com/office/drawing/2014/main" id="{1C9353DD-5FF3-228A-271C-9D5E7A509F1C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01:00</a:t>
            </a:r>
          </a:p>
        </p:txBody>
      </p:sp>
      <p:sp>
        <p:nvSpPr>
          <p:cNvPr id="852" name="Rounded Rectangle 245">
            <a:extLst>
              <a:ext uri="{FF2B5EF4-FFF2-40B4-BE49-F238E27FC236}">
                <a16:creationId xmlns:a16="http://schemas.microsoft.com/office/drawing/2014/main" id="{0A89FEBD-7ABD-21E6-4BAD-70B318A004A1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00:59</a:t>
            </a:r>
          </a:p>
        </p:txBody>
      </p:sp>
      <p:sp>
        <p:nvSpPr>
          <p:cNvPr id="853" name="Rounded Rectangle 246">
            <a:extLst>
              <a:ext uri="{FF2B5EF4-FFF2-40B4-BE49-F238E27FC236}">
                <a16:creationId xmlns:a16="http://schemas.microsoft.com/office/drawing/2014/main" id="{19C6C0E8-B108-E06E-F322-C17A5E9C2128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00:58</a:t>
            </a:r>
          </a:p>
        </p:txBody>
      </p:sp>
      <p:sp>
        <p:nvSpPr>
          <p:cNvPr id="854" name="Rounded Rectangle 247">
            <a:extLst>
              <a:ext uri="{FF2B5EF4-FFF2-40B4-BE49-F238E27FC236}">
                <a16:creationId xmlns:a16="http://schemas.microsoft.com/office/drawing/2014/main" id="{32D2B158-88C9-D077-66E5-1E540B680039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00:57</a:t>
            </a:r>
          </a:p>
        </p:txBody>
      </p:sp>
      <p:sp>
        <p:nvSpPr>
          <p:cNvPr id="855" name="Rounded Rectangle 248">
            <a:extLst>
              <a:ext uri="{FF2B5EF4-FFF2-40B4-BE49-F238E27FC236}">
                <a16:creationId xmlns:a16="http://schemas.microsoft.com/office/drawing/2014/main" id="{DB8544A9-B29B-2F69-AF3F-0FF044CE5050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00:56</a:t>
            </a:r>
          </a:p>
        </p:txBody>
      </p:sp>
      <p:sp>
        <p:nvSpPr>
          <p:cNvPr id="856" name="Rounded Rectangle 249">
            <a:extLst>
              <a:ext uri="{FF2B5EF4-FFF2-40B4-BE49-F238E27FC236}">
                <a16:creationId xmlns:a16="http://schemas.microsoft.com/office/drawing/2014/main" id="{ECE20407-8A18-F9EF-BA19-C9EACCC0255B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00:55</a:t>
            </a:r>
          </a:p>
        </p:txBody>
      </p:sp>
      <p:sp>
        <p:nvSpPr>
          <p:cNvPr id="857" name="Rounded Rectangle 250">
            <a:extLst>
              <a:ext uri="{FF2B5EF4-FFF2-40B4-BE49-F238E27FC236}">
                <a16:creationId xmlns:a16="http://schemas.microsoft.com/office/drawing/2014/main" id="{EC940E25-B88E-E022-35B4-39039DBB1EDE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00:54</a:t>
            </a:r>
          </a:p>
        </p:txBody>
      </p:sp>
      <p:sp>
        <p:nvSpPr>
          <p:cNvPr id="858" name="Rounded Rectangle 251">
            <a:extLst>
              <a:ext uri="{FF2B5EF4-FFF2-40B4-BE49-F238E27FC236}">
                <a16:creationId xmlns:a16="http://schemas.microsoft.com/office/drawing/2014/main" id="{A593D795-269B-7F2C-7410-B38B88C93CF3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00:53</a:t>
            </a:r>
          </a:p>
        </p:txBody>
      </p:sp>
      <p:sp>
        <p:nvSpPr>
          <p:cNvPr id="859" name="Rounded Rectangle 252">
            <a:extLst>
              <a:ext uri="{FF2B5EF4-FFF2-40B4-BE49-F238E27FC236}">
                <a16:creationId xmlns:a16="http://schemas.microsoft.com/office/drawing/2014/main" id="{ADF707A5-4A3C-FD7A-BDA5-323CEC8CD700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00:52</a:t>
            </a:r>
          </a:p>
        </p:txBody>
      </p:sp>
      <p:sp>
        <p:nvSpPr>
          <p:cNvPr id="860" name="Rounded Rectangle 253">
            <a:extLst>
              <a:ext uri="{FF2B5EF4-FFF2-40B4-BE49-F238E27FC236}">
                <a16:creationId xmlns:a16="http://schemas.microsoft.com/office/drawing/2014/main" id="{E42933D0-1DB3-5B8C-27E9-4515A4D355BA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00:51</a:t>
            </a:r>
          </a:p>
        </p:txBody>
      </p:sp>
      <p:sp>
        <p:nvSpPr>
          <p:cNvPr id="861" name="Rounded Rectangle 254">
            <a:extLst>
              <a:ext uri="{FF2B5EF4-FFF2-40B4-BE49-F238E27FC236}">
                <a16:creationId xmlns:a16="http://schemas.microsoft.com/office/drawing/2014/main" id="{41E43C74-DA59-3E7B-8D33-4B3D70A8757C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00:50</a:t>
            </a:r>
          </a:p>
        </p:txBody>
      </p:sp>
      <p:sp>
        <p:nvSpPr>
          <p:cNvPr id="862" name="Rounded Rectangle 255">
            <a:extLst>
              <a:ext uri="{FF2B5EF4-FFF2-40B4-BE49-F238E27FC236}">
                <a16:creationId xmlns:a16="http://schemas.microsoft.com/office/drawing/2014/main" id="{E9C22765-D2F4-887E-205D-45ADBA53C927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00:49</a:t>
            </a:r>
          </a:p>
        </p:txBody>
      </p:sp>
      <p:sp>
        <p:nvSpPr>
          <p:cNvPr id="863" name="Rounded Rectangle 256">
            <a:extLst>
              <a:ext uri="{FF2B5EF4-FFF2-40B4-BE49-F238E27FC236}">
                <a16:creationId xmlns:a16="http://schemas.microsoft.com/office/drawing/2014/main" id="{16A03A8F-D374-26D0-1050-88B74ED2A361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00:48</a:t>
            </a:r>
          </a:p>
        </p:txBody>
      </p:sp>
      <p:sp>
        <p:nvSpPr>
          <p:cNvPr id="864" name="Rounded Rectangle 257">
            <a:extLst>
              <a:ext uri="{FF2B5EF4-FFF2-40B4-BE49-F238E27FC236}">
                <a16:creationId xmlns:a16="http://schemas.microsoft.com/office/drawing/2014/main" id="{86F824DD-DA4F-2F51-284D-E37111C6B355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00:47</a:t>
            </a:r>
          </a:p>
        </p:txBody>
      </p:sp>
      <p:sp>
        <p:nvSpPr>
          <p:cNvPr id="865" name="Rounded Rectangle 258">
            <a:extLst>
              <a:ext uri="{FF2B5EF4-FFF2-40B4-BE49-F238E27FC236}">
                <a16:creationId xmlns:a16="http://schemas.microsoft.com/office/drawing/2014/main" id="{8B3A3A71-98FD-D89A-EB82-59EA5C25B0F9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00:46</a:t>
            </a:r>
          </a:p>
        </p:txBody>
      </p:sp>
      <p:sp>
        <p:nvSpPr>
          <p:cNvPr id="866" name="Rounded Rectangle 259">
            <a:extLst>
              <a:ext uri="{FF2B5EF4-FFF2-40B4-BE49-F238E27FC236}">
                <a16:creationId xmlns:a16="http://schemas.microsoft.com/office/drawing/2014/main" id="{681803E4-D369-3369-7AB9-F1A242F80A3F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00:45</a:t>
            </a:r>
          </a:p>
        </p:txBody>
      </p:sp>
      <p:sp>
        <p:nvSpPr>
          <p:cNvPr id="867" name="Rounded Rectangle 260">
            <a:extLst>
              <a:ext uri="{FF2B5EF4-FFF2-40B4-BE49-F238E27FC236}">
                <a16:creationId xmlns:a16="http://schemas.microsoft.com/office/drawing/2014/main" id="{69869116-AB99-4083-E8AC-7497688596CC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00:44</a:t>
            </a:r>
          </a:p>
        </p:txBody>
      </p:sp>
      <p:sp>
        <p:nvSpPr>
          <p:cNvPr id="868" name="Rounded Rectangle 261">
            <a:extLst>
              <a:ext uri="{FF2B5EF4-FFF2-40B4-BE49-F238E27FC236}">
                <a16:creationId xmlns:a16="http://schemas.microsoft.com/office/drawing/2014/main" id="{EAC36071-4531-1F24-D533-CE02F7273BFD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00:43</a:t>
            </a:r>
          </a:p>
        </p:txBody>
      </p:sp>
      <p:sp>
        <p:nvSpPr>
          <p:cNvPr id="869" name="Rounded Rectangle 262">
            <a:extLst>
              <a:ext uri="{FF2B5EF4-FFF2-40B4-BE49-F238E27FC236}">
                <a16:creationId xmlns:a16="http://schemas.microsoft.com/office/drawing/2014/main" id="{C55AE366-4401-056F-B6F8-8607EBE13862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00:42</a:t>
            </a:r>
          </a:p>
        </p:txBody>
      </p:sp>
      <p:sp>
        <p:nvSpPr>
          <p:cNvPr id="870" name="Rounded Rectangle 263">
            <a:extLst>
              <a:ext uri="{FF2B5EF4-FFF2-40B4-BE49-F238E27FC236}">
                <a16:creationId xmlns:a16="http://schemas.microsoft.com/office/drawing/2014/main" id="{AD571627-2EE5-BC66-5F99-9EF01C48903D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00:41</a:t>
            </a:r>
          </a:p>
        </p:txBody>
      </p:sp>
      <p:sp>
        <p:nvSpPr>
          <p:cNvPr id="871" name="Rounded Rectangle 264">
            <a:extLst>
              <a:ext uri="{FF2B5EF4-FFF2-40B4-BE49-F238E27FC236}">
                <a16:creationId xmlns:a16="http://schemas.microsoft.com/office/drawing/2014/main" id="{D25B2737-5A10-4103-83DE-751DB91F43CD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00:40</a:t>
            </a:r>
          </a:p>
        </p:txBody>
      </p:sp>
      <p:sp>
        <p:nvSpPr>
          <p:cNvPr id="872" name="Rounded Rectangle 265">
            <a:extLst>
              <a:ext uri="{FF2B5EF4-FFF2-40B4-BE49-F238E27FC236}">
                <a16:creationId xmlns:a16="http://schemas.microsoft.com/office/drawing/2014/main" id="{8961CFED-0EB3-D2E3-393E-41EFC6D3EA00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00:39</a:t>
            </a:r>
          </a:p>
        </p:txBody>
      </p:sp>
      <p:sp>
        <p:nvSpPr>
          <p:cNvPr id="873" name="Rounded Rectangle 266">
            <a:extLst>
              <a:ext uri="{FF2B5EF4-FFF2-40B4-BE49-F238E27FC236}">
                <a16:creationId xmlns:a16="http://schemas.microsoft.com/office/drawing/2014/main" id="{28CED23A-7821-FDBF-AEE6-090C46679B45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00:38</a:t>
            </a:r>
          </a:p>
        </p:txBody>
      </p:sp>
      <p:sp>
        <p:nvSpPr>
          <p:cNvPr id="874" name="Rounded Rectangle 267">
            <a:extLst>
              <a:ext uri="{FF2B5EF4-FFF2-40B4-BE49-F238E27FC236}">
                <a16:creationId xmlns:a16="http://schemas.microsoft.com/office/drawing/2014/main" id="{E920FB1F-15D1-6D9E-C614-326742B4E177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00:37</a:t>
            </a:r>
          </a:p>
        </p:txBody>
      </p:sp>
      <p:sp>
        <p:nvSpPr>
          <p:cNvPr id="875" name="Rounded Rectangle 268">
            <a:extLst>
              <a:ext uri="{FF2B5EF4-FFF2-40B4-BE49-F238E27FC236}">
                <a16:creationId xmlns:a16="http://schemas.microsoft.com/office/drawing/2014/main" id="{E6B62BF0-9311-E7DA-C738-5A724CD48322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00:36</a:t>
            </a:r>
          </a:p>
        </p:txBody>
      </p:sp>
      <p:sp>
        <p:nvSpPr>
          <p:cNvPr id="876" name="Rounded Rectangle 269">
            <a:extLst>
              <a:ext uri="{FF2B5EF4-FFF2-40B4-BE49-F238E27FC236}">
                <a16:creationId xmlns:a16="http://schemas.microsoft.com/office/drawing/2014/main" id="{6968D7A4-2233-4DEA-57B6-4B9FAB1820CB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00:35</a:t>
            </a:r>
          </a:p>
        </p:txBody>
      </p:sp>
      <p:sp>
        <p:nvSpPr>
          <p:cNvPr id="877" name="Rounded Rectangle 270">
            <a:extLst>
              <a:ext uri="{FF2B5EF4-FFF2-40B4-BE49-F238E27FC236}">
                <a16:creationId xmlns:a16="http://schemas.microsoft.com/office/drawing/2014/main" id="{9A524E3C-BA7E-983C-CD0B-FA4BC5B7C68C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00:34</a:t>
            </a:r>
          </a:p>
        </p:txBody>
      </p:sp>
      <p:sp>
        <p:nvSpPr>
          <p:cNvPr id="878" name="Rounded Rectangle 271">
            <a:extLst>
              <a:ext uri="{FF2B5EF4-FFF2-40B4-BE49-F238E27FC236}">
                <a16:creationId xmlns:a16="http://schemas.microsoft.com/office/drawing/2014/main" id="{276CF8CD-A785-0F76-C6CF-5C7DAD054903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00:33</a:t>
            </a:r>
          </a:p>
        </p:txBody>
      </p:sp>
      <p:sp>
        <p:nvSpPr>
          <p:cNvPr id="879" name="Rounded Rectangle 272">
            <a:extLst>
              <a:ext uri="{FF2B5EF4-FFF2-40B4-BE49-F238E27FC236}">
                <a16:creationId xmlns:a16="http://schemas.microsoft.com/office/drawing/2014/main" id="{BAC6C1D3-C60F-9E34-7FFC-FF2B5CDC810B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00:32</a:t>
            </a:r>
          </a:p>
        </p:txBody>
      </p:sp>
      <p:sp>
        <p:nvSpPr>
          <p:cNvPr id="880" name="Rounded Rectangle 273">
            <a:extLst>
              <a:ext uri="{FF2B5EF4-FFF2-40B4-BE49-F238E27FC236}">
                <a16:creationId xmlns:a16="http://schemas.microsoft.com/office/drawing/2014/main" id="{9A7C415B-F01F-EDF3-D910-392D7105B7AF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00:31</a:t>
            </a:r>
          </a:p>
        </p:txBody>
      </p:sp>
      <p:sp>
        <p:nvSpPr>
          <p:cNvPr id="881" name="Rounded Rectangle 274">
            <a:extLst>
              <a:ext uri="{FF2B5EF4-FFF2-40B4-BE49-F238E27FC236}">
                <a16:creationId xmlns:a16="http://schemas.microsoft.com/office/drawing/2014/main" id="{A7804F56-38B7-9978-B7E7-BD863CFB26F7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00:30</a:t>
            </a:r>
          </a:p>
        </p:txBody>
      </p:sp>
      <p:sp>
        <p:nvSpPr>
          <p:cNvPr id="882" name="Rounded Rectangle 275">
            <a:extLst>
              <a:ext uri="{FF2B5EF4-FFF2-40B4-BE49-F238E27FC236}">
                <a16:creationId xmlns:a16="http://schemas.microsoft.com/office/drawing/2014/main" id="{4E09D66D-AF46-0B14-8001-EA437B8A6A9B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00:29</a:t>
            </a:r>
          </a:p>
        </p:txBody>
      </p:sp>
      <p:sp>
        <p:nvSpPr>
          <p:cNvPr id="883" name="Rounded Rectangle 276">
            <a:extLst>
              <a:ext uri="{FF2B5EF4-FFF2-40B4-BE49-F238E27FC236}">
                <a16:creationId xmlns:a16="http://schemas.microsoft.com/office/drawing/2014/main" id="{524C2F8A-F1ED-8B1A-B978-860138801C75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00:28</a:t>
            </a:r>
          </a:p>
        </p:txBody>
      </p:sp>
      <p:sp>
        <p:nvSpPr>
          <p:cNvPr id="884" name="Rounded Rectangle 277">
            <a:extLst>
              <a:ext uri="{FF2B5EF4-FFF2-40B4-BE49-F238E27FC236}">
                <a16:creationId xmlns:a16="http://schemas.microsoft.com/office/drawing/2014/main" id="{8D795645-736F-5E67-6232-AAD65ADE0EF2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00:27</a:t>
            </a:r>
          </a:p>
        </p:txBody>
      </p:sp>
      <p:sp>
        <p:nvSpPr>
          <p:cNvPr id="885" name="Rounded Rectangle 278">
            <a:extLst>
              <a:ext uri="{FF2B5EF4-FFF2-40B4-BE49-F238E27FC236}">
                <a16:creationId xmlns:a16="http://schemas.microsoft.com/office/drawing/2014/main" id="{E105681C-2642-7B0A-AEB7-2ED5592EECFF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00:26</a:t>
            </a:r>
          </a:p>
        </p:txBody>
      </p:sp>
      <p:sp>
        <p:nvSpPr>
          <p:cNvPr id="886" name="Rounded Rectangle 279">
            <a:extLst>
              <a:ext uri="{FF2B5EF4-FFF2-40B4-BE49-F238E27FC236}">
                <a16:creationId xmlns:a16="http://schemas.microsoft.com/office/drawing/2014/main" id="{0BE917BF-71EA-D0E9-7810-94F8D38E2E9B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00:25</a:t>
            </a:r>
          </a:p>
        </p:txBody>
      </p:sp>
      <p:sp>
        <p:nvSpPr>
          <p:cNvPr id="887" name="Rounded Rectangle 280">
            <a:extLst>
              <a:ext uri="{FF2B5EF4-FFF2-40B4-BE49-F238E27FC236}">
                <a16:creationId xmlns:a16="http://schemas.microsoft.com/office/drawing/2014/main" id="{48515D44-E676-4DA8-4D51-D9571FC8366D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00:24</a:t>
            </a:r>
          </a:p>
        </p:txBody>
      </p:sp>
      <p:sp>
        <p:nvSpPr>
          <p:cNvPr id="888" name="Rounded Rectangle 281">
            <a:extLst>
              <a:ext uri="{FF2B5EF4-FFF2-40B4-BE49-F238E27FC236}">
                <a16:creationId xmlns:a16="http://schemas.microsoft.com/office/drawing/2014/main" id="{41279A77-90C5-9CB4-AFDB-698EAD4F7AC9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00:23</a:t>
            </a:r>
          </a:p>
        </p:txBody>
      </p:sp>
      <p:sp>
        <p:nvSpPr>
          <p:cNvPr id="889" name="Rounded Rectangle 282">
            <a:extLst>
              <a:ext uri="{FF2B5EF4-FFF2-40B4-BE49-F238E27FC236}">
                <a16:creationId xmlns:a16="http://schemas.microsoft.com/office/drawing/2014/main" id="{992EECC2-2701-CB6C-B286-1D909454A417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00:22</a:t>
            </a:r>
          </a:p>
        </p:txBody>
      </p:sp>
      <p:sp>
        <p:nvSpPr>
          <p:cNvPr id="890" name="Rounded Rectangle 283">
            <a:extLst>
              <a:ext uri="{FF2B5EF4-FFF2-40B4-BE49-F238E27FC236}">
                <a16:creationId xmlns:a16="http://schemas.microsoft.com/office/drawing/2014/main" id="{D9F92F61-62A1-730D-6EF4-0E9FEA771CEB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00:21</a:t>
            </a:r>
          </a:p>
        </p:txBody>
      </p:sp>
      <p:sp>
        <p:nvSpPr>
          <p:cNvPr id="891" name="Rounded Rectangle 284">
            <a:extLst>
              <a:ext uri="{FF2B5EF4-FFF2-40B4-BE49-F238E27FC236}">
                <a16:creationId xmlns:a16="http://schemas.microsoft.com/office/drawing/2014/main" id="{60C62E72-27C5-A211-B839-E0011008EDEC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00:20</a:t>
            </a:r>
          </a:p>
        </p:txBody>
      </p:sp>
      <p:sp>
        <p:nvSpPr>
          <p:cNvPr id="892" name="Rounded Rectangle 285">
            <a:extLst>
              <a:ext uri="{FF2B5EF4-FFF2-40B4-BE49-F238E27FC236}">
                <a16:creationId xmlns:a16="http://schemas.microsoft.com/office/drawing/2014/main" id="{2A3696EB-E765-67EF-4A3A-E7A659EE313C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00:19</a:t>
            </a:r>
          </a:p>
        </p:txBody>
      </p:sp>
      <p:sp>
        <p:nvSpPr>
          <p:cNvPr id="893" name="Rounded Rectangle 286">
            <a:extLst>
              <a:ext uri="{FF2B5EF4-FFF2-40B4-BE49-F238E27FC236}">
                <a16:creationId xmlns:a16="http://schemas.microsoft.com/office/drawing/2014/main" id="{ACEE25DE-9060-D181-9799-69C0ACF03317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00:18</a:t>
            </a:r>
          </a:p>
        </p:txBody>
      </p:sp>
      <p:sp>
        <p:nvSpPr>
          <p:cNvPr id="894" name="Rounded Rectangle 287">
            <a:extLst>
              <a:ext uri="{FF2B5EF4-FFF2-40B4-BE49-F238E27FC236}">
                <a16:creationId xmlns:a16="http://schemas.microsoft.com/office/drawing/2014/main" id="{546DFE17-EA68-D757-BEBB-8D6B14594766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00:17</a:t>
            </a:r>
          </a:p>
        </p:txBody>
      </p:sp>
      <p:sp>
        <p:nvSpPr>
          <p:cNvPr id="895" name="Rounded Rectangle 288">
            <a:extLst>
              <a:ext uri="{FF2B5EF4-FFF2-40B4-BE49-F238E27FC236}">
                <a16:creationId xmlns:a16="http://schemas.microsoft.com/office/drawing/2014/main" id="{62614145-CA0F-B7FE-61B7-96A22175CD19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00:16</a:t>
            </a:r>
          </a:p>
        </p:txBody>
      </p:sp>
      <p:sp>
        <p:nvSpPr>
          <p:cNvPr id="896" name="Rounded Rectangle 289">
            <a:extLst>
              <a:ext uri="{FF2B5EF4-FFF2-40B4-BE49-F238E27FC236}">
                <a16:creationId xmlns:a16="http://schemas.microsoft.com/office/drawing/2014/main" id="{AA3FA33C-1729-4BED-BD0F-5656DA5366D9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00:15</a:t>
            </a:r>
          </a:p>
        </p:txBody>
      </p:sp>
      <p:sp>
        <p:nvSpPr>
          <p:cNvPr id="897" name="Rounded Rectangle 290">
            <a:extLst>
              <a:ext uri="{FF2B5EF4-FFF2-40B4-BE49-F238E27FC236}">
                <a16:creationId xmlns:a16="http://schemas.microsoft.com/office/drawing/2014/main" id="{65D7FCF3-DD59-B115-B72A-AE887A426933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00:14</a:t>
            </a:r>
          </a:p>
        </p:txBody>
      </p:sp>
      <p:sp>
        <p:nvSpPr>
          <p:cNvPr id="898" name="Rounded Rectangle 291">
            <a:extLst>
              <a:ext uri="{FF2B5EF4-FFF2-40B4-BE49-F238E27FC236}">
                <a16:creationId xmlns:a16="http://schemas.microsoft.com/office/drawing/2014/main" id="{E90890AC-6B7D-C97A-4041-4B0E7D974D58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00:13</a:t>
            </a:r>
          </a:p>
        </p:txBody>
      </p:sp>
      <p:sp>
        <p:nvSpPr>
          <p:cNvPr id="899" name="Rounded Rectangle 292">
            <a:extLst>
              <a:ext uri="{FF2B5EF4-FFF2-40B4-BE49-F238E27FC236}">
                <a16:creationId xmlns:a16="http://schemas.microsoft.com/office/drawing/2014/main" id="{D43B85B0-2FE8-4E18-2892-E3D91E81220E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00:12</a:t>
            </a:r>
          </a:p>
        </p:txBody>
      </p:sp>
      <p:sp>
        <p:nvSpPr>
          <p:cNvPr id="900" name="Rounded Rectangle 293">
            <a:extLst>
              <a:ext uri="{FF2B5EF4-FFF2-40B4-BE49-F238E27FC236}">
                <a16:creationId xmlns:a16="http://schemas.microsoft.com/office/drawing/2014/main" id="{6FAAD175-33B6-98DE-A706-159A53B7CDC4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00:11</a:t>
            </a:r>
          </a:p>
        </p:txBody>
      </p:sp>
      <p:sp>
        <p:nvSpPr>
          <p:cNvPr id="901" name="Rounded Rectangle 294">
            <a:extLst>
              <a:ext uri="{FF2B5EF4-FFF2-40B4-BE49-F238E27FC236}">
                <a16:creationId xmlns:a16="http://schemas.microsoft.com/office/drawing/2014/main" id="{947BBEE5-67EE-0D55-8C11-7F023EA8E652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00:10</a:t>
            </a:r>
          </a:p>
        </p:txBody>
      </p:sp>
      <p:sp>
        <p:nvSpPr>
          <p:cNvPr id="902" name="Rounded Rectangle 295">
            <a:extLst>
              <a:ext uri="{FF2B5EF4-FFF2-40B4-BE49-F238E27FC236}">
                <a16:creationId xmlns:a16="http://schemas.microsoft.com/office/drawing/2014/main" id="{B4FC412E-2C42-EBF8-1749-12204B580CF6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00:09</a:t>
            </a:r>
          </a:p>
        </p:txBody>
      </p:sp>
      <p:sp>
        <p:nvSpPr>
          <p:cNvPr id="903" name="Rounded Rectangle 296">
            <a:extLst>
              <a:ext uri="{FF2B5EF4-FFF2-40B4-BE49-F238E27FC236}">
                <a16:creationId xmlns:a16="http://schemas.microsoft.com/office/drawing/2014/main" id="{FA6D3400-5488-9F23-DD17-4C8890131B5E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00:08</a:t>
            </a:r>
          </a:p>
        </p:txBody>
      </p:sp>
      <p:sp>
        <p:nvSpPr>
          <p:cNvPr id="904" name="Rounded Rectangle 297">
            <a:extLst>
              <a:ext uri="{FF2B5EF4-FFF2-40B4-BE49-F238E27FC236}">
                <a16:creationId xmlns:a16="http://schemas.microsoft.com/office/drawing/2014/main" id="{2130F41B-C6EE-32AC-0D96-CAA54CB9AEF4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00:07</a:t>
            </a:r>
          </a:p>
        </p:txBody>
      </p:sp>
      <p:sp>
        <p:nvSpPr>
          <p:cNvPr id="905" name="Rounded Rectangle 298">
            <a:extLst>
              <a:ext uri="{FF2B5EF4-FFF2-40B4-BE49-F238E27FC236}">
                <a16:creationId xmlns:a16="http://schemas.microsoft.com/office/drawing/2014/main" id="{CC97F020-B6EE-F6FF-543F-1D2B2343308E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00:06</a:t>
            </a:r>
          </a:p>
        </p:txBody>
      </p:sp>
      <p:sp>
        <p:nvSpPr>
          <p:cNvPr id="906" name="Rounded Rectangle 299">
            <a:extLst>
              <a:ext uri="{FF2B5EF4-FFF2-40B4-BE49-F238E27FC236}">
                <a16:creationId xmlns:a16="http://schemas.microsoft.com/office/drawing/2014/main" id="{5F1D6769-C51A-1531-96F1-3DBDAB1374CE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00:05</a:t>
            </a:r>
          </a:p>
        </p:txBody>
      </p:sp>
      <p:sp>
        <p:nvSpPr>
          <p:cNvPr id="907" name="Rounded Rectangle 300">
            <a:extLst>
              <a:ext uri="{FF2B5EF4-FFF2-40B4-BE49-F238E27FC236}">
                <a16:creationId xmlns:a16="http://schemas.microsoft.com/office/drawing/2014/main" id="{F431F8A0-2197-F113-3B81-0762A4365237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00:04</a:t>
            </a:r>
          </a:p>
        </p:txBody>
      </p:sp>
      <p:sp>
        <p:nvSpPr>
          <p:cNvPr id="908" name="Rounded Rectangle 301">
            <a:extLst>
              <a:ext uri="{FF2B5EF4-FFF2-40B4-BE49-F238E27FC236}">
                <a16:creationId xmlns:a16="http://schemas.microsoft.com/office/drawing/2014/main" id="{24AE4B15-9A97-2B89-CDFA-F8ACBD08B9E9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00:03</a:t>
            </a:r>
          </a:p>
        </p:txBody>
      </p:sp>
      <p:sp>
        <p:nvSpPr>
          <p:cNvPr id="909" name="Rounded Rectangle 302">
            <a:extLst>
              <a:ext uri="{FF2B5EF4-FFF2-40B4-BE49-F238E27FC236}">
                <a16:creationId xmlns:a16="http://schemas.microsoft.com/office/drawing/2014/main" id="{F71CFBD3-5734-25B4-5F3B-3C7E4D58A4D8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00:02</a:t>
            </a:r>
          </a:p>
        </p:txBody>
      </p:sp>
      <p:sp>
        <p:nvSpPr>
          <p:cNvPr id="910" name="Rounded Rectangle 303">
            <a:extLst>
              <a:ext uri="{FF2B5EF4-FFF2-40B4-BE49-F238E27FC236}">
                <a16:creationId xmlns:a16="http://schemas.microsoft.com/office/drawing/2014/main" id="{31702767-820B-A1BA-A195-89B1F4CCBA47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00:01</a:t>
            </a:r>
          </a:p>
        </p:txBody>
      </p:sp>
      <p:sp>
        <p:nvSpPr>
          <p:cNvPr id="911" name="Rounded Rectangle 304">
            <a:extLst>
              <a:ext uri="{FF2B5EF4-FFF2-40B4-BE49-F238E27FC236}">
                <a16:creationId xmlns:a16="http://schemas.microsoft.com/office/drawing/2014/main" id="{9E3750D7-F3F8-6F0A-58F1-B4A45A9DD7B0}"/>
              </a:ext>
            </a:extLst>
          </p:cNvPr>
          <p:cNvSpPr/>
          <p:nvPr/>
        </p:nvSpPr>
        <p:spPr>
          <a:xfrm>
            <a:off x="7162800" y="3048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00:00</a:t>
            </a:r>
          </a:p>
        </p:txBody>
      </p:sp>
      <p:sp>
        <p:nvSpPr>
          <p:cNvPr id="912" name="Oval 911">
            <a:extLst>
              <a:ext uri="{FF2B5EF4-FFF2-40B4-BE49-F238E27FC236}">
                <a16:creationId xmlns:a16="http://schemas.microsoft.com/office/drawing/2014/main" id="{B81B4B74-7FB7-44D4-F8D0-C44F8C3BD75B}"/>
              </a:ext>
            </a:extLst>
          </p:cNvPr>
          <p:cNvSpPr/>
          <p:nvPr/>
        </p:nvSpPr>
        <p:spPr>
          <a:xfrm>
            <a:off x="7543800" y="914400"/>
            <a:ext cx="7620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TG</a:t>
            </a:r>
          </a:p>
        </p:txBody>
      </p:sp>
    </p:spTree>
    <p:extLst>
      <p:ext uri="{BB962C8B-B14F-4D97-AF65-F5344CB8AC3E}">
        <p14:creationId xmlns:p14="http://schemas.microsoft.com/office/powerpoint/2010/main" val="3950539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9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500"/>
                            </p:stCondLst>
                            <p:childTnLst>
                              <p:par>
                                <p:cTn id="1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500"/>
                            </p:stCondLst>
                            <p:childTnLst>
                              <p:par>
                                <p:cTn id="2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500"/>
                            </p:stCondLst>
                            <p:childTnLst>
                              <p:par>
                                <p:cTn id="2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6500"/>
                            </p:stCondLst>
                            <p:childTnLst>
                              <p:par>
                                <p:cTn id="2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7500"/>
                            </p:stCondLst>
                            <p:childTnLst>
                              <p:par>
                                <p:cTn id="3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500"/>
                            </p:stCondLst>
                            <p:childTnLst>
                              <p:par>
                                <p:cTn id="3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9500"/>
                            </p:stCondLst>
                            <p:childTnLst>
                              <p:par>
                                <p:cTn id="3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500"/>
                            </p:stCondLst>
                            <p:childTnLst>
                              <p:par>
                                <p:cTn id="3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1500"/>
                            </p:stCondLst>
                            <p:childTnLst>
                              <p:par>
                                <p:cTn id="4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2500"/>
                            </p:stCondLst>
                            <p:childTnLst>
                              <p:par>
                                <p:cTn id="4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3500"/>
                            </p:stCondLst>
                            <p:childTnLst>
                              <p:par>
                                <p:cTn id="4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4500"/>
                            </p:stCondLst>
                            <p:childTnLst>
                              <p:par>
                                <p:cTn id="5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5500"/>
                            </p:stCondLst>
                            <p:childTnLst>
                              <p:par>
                                <p:cTn id="5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6500"/>
                            </p:stCondLst>
                            <p:childTnLst>
                              <p:par>
                                <p:cTn id="5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7500"/>
                            </p:stCondLst>
                            <p:childTnLst>
                              <p:par>
                                <p:cTn id="6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8500"/>
                            </p:stCondLst>
                            <p:childTnLst>
                              <p:par>
                                <p:cTn id="6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9500"/>
                            </p:stCondLst>
                            <p:childTnLst>
                              <p:par>
                                <p:cTn id="6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0500"/>
                            </p:stCondLst>
                            <p:childTnLst>
                              <p:par>
                                <p:cTn id="6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1500"/>
                            </p:stCondLst>
                            <p:childTnLst>
                              <p:par>
                                <p:cTn id="7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2500"/>
                            </p:stCondLst>
                            <p:childTnLst>
                              <p:par>
                                <p:cTn id="7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3500"/>
                            </p:stCondLst>
                            <p:childTnLst>
                              <p:par>
                                <p:cTn id="7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4500"/>
                            </p:stCondLst>
                            <p:childTnLst>
                              <p:par>
                                <p:cTn id="8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25500"/>
                            </p:stCondLst>
                            <p:childTnLst>
                              <p:par>
                                <p:cTn id="8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26500"/>
                            </p:stCondLst>
                            <p:childTnLst>
                              <p:par>
                                <p:cTn id="8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27500"/>
                            </p:stCondLst>
                            <p:childTnLst>
                              <p:par>
                                <p:cTn id="9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28500"/>
                            </p:stCondLst>
                            <p:childTnLst>
                              <p:par>
                                <p:cTn id="9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9500"/>
                            </p:stCondLst>
                            <p:childTnLst>
                              <p:par>
                                <p:cTn id="9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30500"/>
                            </p:stCondLst>
                            <p:childTnLst>
                              <p:par>
                                <p:cTn id="9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31500"/>
                            </p:stCondLst>
                            <p:childTnLst>
                              <p:par>
                                <p:cTn id="10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32500"/>
                            </p:stCondLst>
                            <p:childTnLst>
                              <p:par>
                                <p:cTn id="10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33500"/>
                            </p:stCondLst>
                            <p:childTnLst>
                              <p:par>
                                <p:cTn id="10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34500"/>
                            </p:stCondLst>
                            <p:childTnLst>
                              <p:par>
                                <p:cTn id="11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35500"/>
                            </p:stCondLst>
                            <p:childTnLst>
                              <p:par>
                                <p:cTn id="1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36500"/>
                            </p:stCondLst>
                            <p:childTnLst>
                              <p:par>
                                <p:cTn id="1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37500"/>
                            </p:stCondLst>
                            <p:childTnLst>
                              <p:par>
                                <p:cTn id="1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38500"/>
                            </p:stCondLst>
                            <p:childTnLst>
                              <p:par>
                                <p:cTn id="1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39500"/>
                            </p:stCondLst>
                            <p:childTnLst>
                              <p:par>
                                <p:cTn id="1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40500"/>
                            </p:stCondLst>
                            <p:childTnLst>
                              <p:par>
                                <p:cTn id="1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41500"/>
                            </p:stCondLst>
                            <p:childTnLst>
                              <p:par>
                                <p:cTn id="1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42500"/>
                            </p:stCondLst>
                            <p:childTnLst>
                              <p:par>
                                <p:cTn id="13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43500"/>
                            </p:stCondLst>
                            <p:childTnLst>
                              <p:par>
                                <p:cTn id="13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44500"/>
                            </p:stCondLst>
                            <p:childTnLst>
                              <p:par>
                                <p:cTn id="14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45500"/>
                            </p:stCondLst>
                            <p:childTnLst>
                              <p:par>
                                <p:cTn id="14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46500"/>
                            </p:stCondLst>
                            <p:childTnLst>
                              <p:par>
                                <p:cTn id="14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47500"/>
                            </p:stCondLst>
                            <p:childTnLst>
                              <p:par>
                                <p:cTn id="15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48500"/>
                            </p:stCondLst>
                            <p:childTnLst>
                              <p:par>
                                <p:cTn id="15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49500"/>
                            </p:stCondLst>
                            <p:childTnLst>
                              <p:par>
                                <p:cTn id="15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50500"/>
                            </p:stCondLst>
                            <p:childTnLst>
                              <p:par>
                                <p:cTn id="15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51500"/>
                            </p:stCondLst>
                            <p:childTnLst>
                              <p:par>
                                <p:cTn id="16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52500"/>
                            </p:stCondLst>
                            <p:childTnLst>
                              <p:par>
                                <p:cTn id="16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53500"/>
                            </p:stCondLst>
                            <p:childTnLst>
                              <p:par>
                                <p:cTn id="16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54500"/>
                            </p:stCondLst>
                            <p:childTnLst>
                              <p:par>
                                <p:cTn id="17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55500"/>
                            </p:stCondLst>
                            <p:childTnLst>
                              <p:par>
                                <p:cTn id="17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56500"/>
                            </p:stCondLst>
                            <p:childTnLst>
                              <p:par>
                                <p:cTn id="17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57500"/>
                            </p:stCondLst>
                            <p:childTnLst>
                              <p:par>
                                <p:cTn id="18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58500"/>
                            </p:stCondLst>
                            <p:childTnLst>
                              <p:par>
                                <p:cTn id="18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>
                            <p:stCondLst>
                              <p:cond delay="59500"/>
                            </p:stCondLst>
                            <p:childTnLst>
                              <p:par>
                                <p:cTn id="18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60500"/>
                            </p:stCondLst>
                            <p:childTnLst>
                              <p:par>
                                <p:cTn id="18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>
                            <p:stCondLst>
                              <p:cond delay="61500"/>
                            </p:stCondLst>
                            <p:childTnLst>
                              <p:par>
                                <p:cTn id="19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62500"/>
                            </p:stCondLst>
                            <p:childTnLst>
                              <p:par>
                                <p:cTn id="19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7" fill="hold">
                            <p:stCondLst>
                              <p:cond delay="63500"/>
                            </p:stCondLst>
                            <p:childTnLst>
                              <p:par>
                                <p:cTn id="19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64500"/>
                            </p:stCondLst>
                            <p:childTnLst>
                              <p:par>
                                <p:cTn id="20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>
                            <p:stCondLst>
                              <p:cond delay="65500"/>
                            </p:stCondLst>
                            <p:childTnLst>
                              <p:par>
                                <p:cTn id="20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>
                            <p:stCondLst>
                              <p:cond delay="66500"/>
                            </p:stCondLst>
                            <p:childTnLst>
                              <p:par>
                                <p:cTn id="20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>
                            <p:stCondLst>
                              <p:cond delay="67500"/>
                            </p:stCondLst>
                            <p:childTnLst>
                              <p:par>
                                <p:cTn id="21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>
                            <p:stCondLst>
                              <p:cond delay="68500"/>
                            </p:stCondLst>
                            <p:childTnLst>
                              <p:par>
                                <p:cTn id="21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5" fill="hold">
                            <p:stCondLst>
                              <p:cond delay="69500"/>
                            </p:stCondLst>
                            <p:childTnLst>
                              <p:par>
                                <p:cTn id="21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8" fill="hold">
                            <p:stCondLst>
                              <p:cond delay="70500"/>
                            </p:stCondLst>
                            <p:childTnLst>
                              <p:par>
                                <p:cTn id="21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1" fill="hold">
                            <p:stCondLst>
                              <p:cond delay="71500"/>
                            </p:stCondLst>
                            <p:childTnLst>
                              <p:par>
                                <p:cTn id="22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4" fill="hold">
                            <p:stCondLst>
                              <p:cond delay="72500"/>
                            </p:stCondLst>
                            <p:childTnLst>
                              <p:par>
                                <p:cTn id="22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7" fill="hold">
                            <p:stCondLst>
                              <p:cond delay="73500"/>
                            </p:stCondLst>
                            <p:childTnLst>
                              <p:par>
                                <p:cTn id="22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0" fill="hold">
                            <p:stCondLst>
                              <p:cond delay="74500"/>
                            </p:stCondLst>
                            <p:childTnLst>
                              <p:par>
                                <p:cTn id="23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3" fill="hold">
                            <p:stCondLst>
                              <p:cond delay="75500"/>
                            </p:stCondLst>
                            <p:childTnLst>
                              <p:par>
                                <p:cTn id="23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6" fill="hold">
                            <p:stCondLst>
                              <p:cond delay="76500"/>
                            </p:stCondLst>
                            <p:childTnLst>
                              <p:par>
                                <p:cTn id="23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9" fill="hold">
                            <p:stCondLst>
                              <p:cond delay="77500"/>
                            </p:stCondLst>
                            <p:childTnLst>
                              <p:par>
                                <p:cTn id="24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2" fill="hold">
                            <p:stCondLst>
                              <p:cond delay="78500"/>
                            </p:stCondLst>
                            <p:childTnLst>
                              <p:par>
                                <p:cTn id="24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5" fill="hold">
                            <p:stCondLst>
                              <p:cond delay="79500"/>
                            </p:stCondLst>
                            <p:childTnLst>
                              <p:par>
                                <p:cTn id="24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8" fill="hold">
                            <p:stCondLst>
                              <p:cond delay="80500"/>
                            </p:stCondLst>
                            <p:childTnLst>
                              <p:par>
                                <p:cTn id="24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1" fill="hold">
                            <p:stCondLst>
                              <p:cond delay="81500"/>
                            </p:stCondLst>
                            <p:childTnLst>
                              <p:par>
                                <p:cTn id="25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4" fill="hold">
                            <p:stCondLst>
                              <p:cond delay="82500"/>
                            </p:stCondLst>
                            <p:childTnLst>
                              <p:par>
                                <p:cTn id="25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7" fill="hold">
                            <p:stCondLst>
                              <p:cond delay="83500"/>
                            </p:stCondLst>
                            <p:childTnLst>
                              <p:par>
                                <p:cTn id="25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0" fill="hold">
                            <p:stCondLst>
                              <p:cond delay="84500"/>
                            </p:stCondLst>
                            <p:childTnLst>
                              <p:par>
                                <p:cTn id="26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3" fill="hold">
                            <p:stCondLst>
                              <p:cond delay="85500"/>
                            </p:stCondLst>
                            <p:childTnLst>
                              <p:par>
                                <p:cTn id="26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6" fill="hold">
                            <p:stCondLst>
                              <p:cond delay="86500"/>
                            </p:stCondLst>
                            <p:childTnLst>
                              <p:par>
                                <p:cTn id="26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9" fill="hold">
                            <p:stCondLst>
                              <p:cond delay="87500"/>
                            </p:stCondLst>
                            <p:childTnLst>
                              <p:par>
                                <p:cTn id="27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2" fill="hold">
                            <p:stCondLst>
                              <p:cond delay="88500"/>
                            </p:stCondLst>
                            <p:childTnLst>
                              <p:par>
                                <p:cTn id="27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5" fill="hold">
                            <p:stCondLst>
                              <p:cond delay="89500"/>
                            </p:stCondLst>
                            <p:childTnLst>
                              <p:par>
                                <p:cTn id="27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8" fill="hold">
                            <p:stCondLst>
                              <p:cond delay="90500"/>
                            </p:stCondLst>
                            <p:childTnLst>
                              <p:par>
                                <p:cTn id="27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1" fill="hold">
                            <p:stCondLst>
                              <p:cond delay="91500"/>
                            </p:stCondLst>
                            <p:childTnLst>
                              <p:par>
                                <p:cTn id="28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4" fill="hold">
                            <p:stCondLst>
                              <p:cond delay="92500"/>
                            </p:stCondLst>
                            <p:childTnLst>
                              <p:par>
                                <p:cTn id="28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7" fill="hold">
                            <p:stCondLst>
                              <p:cond delay="93500"/>
                            </p:stCondLst>
                            <p:childTnLst>
                              <p:par>
                                <p:cTn id="28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0" fill="hold">
                            <p:stCondLst>
                              <p:cond delay="94500"/>
                            </p:stCondLst>
                            <p:childTnLst>
                              <p:par>
                                <p:cTn id="29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3" fill="hold">
                            <p:stCondLst>
                              <p:cond delay="95500"/>
                            </p:stCondLst>
                            <p:childTnLst>
                              <p:par>
                                <p:cTn id="29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6" fill="hold">
                            <p:stCondLst>
                              <p:cond delay="96500"/>
                            </p:stCondLst>
                            <p:childTnLst>
                              <p:par>
                                <p:cTn id="29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9" fill="hold">
                            <p:stCondLst>
                              <p:cond delay="97500"/>
                            </p:stCondLst>
                            <p:childTnLst>
                              <p:par>
                                <p:cTn id="30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2" fill="hold">
                            <p:stCondLst>
                              <p:cond delay="98500"/>
                            </p:stCondLst>
                            <p:childTnLst>
                              <p:par>
                                <p:cTn id="30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5" fill="hold">
                            <p:stCondLst>
                              <p:cond delay="99500"/>
                            </p:stCondLst>
                            <p:childTnLst>
                              <p:par>
                                <p:cTn id="30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8" fill="hold">
                            <p:stCondLst>
                              <p:cond delay="100500"/>
                            </p:stCondLst>
                            <p:childTnLst>
                              <p:par>
                                <p:cTn id="30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1" fill="hold">
                            <p:stCondLst>
                              <p:cond delay="101500"/>
                            </p:stCondLst>
                            <p:childTnLst>
                              <p:par>
                                <p:cTn id="31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4" fill="hold">
                            <p:stCondLst>
                              <p:cond delay="102500"/>
                            </p:stCondLst>
                            <p:childTnLst>
                              <p:par>
                                <p:cTn id="31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7" fill="hold">
                            <p:stCondLst>
                              <p:cond delay="103500"/>
                            </p:stCondLst>
                            <p:childTnLst>
                              <p:par>
                                <p:cTn id="31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0" fill="hold">
                            <p:stCondLst>
                              <p:cond delay="104500"/>
                            </p:stCondLst>
                            <p:childTnLst>
                              <p:par>
                                <p:cTn id="32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3" fill="hold">
                            <p:stCondLst>
                              <p:cond delay="105500"/>
                            </p:stCondLst>
                            <p:childTnLst>
                              <p:par>
                                <p:cTn id="32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6" fill="hold">
                            <p:stCondLst>
                              <p:cond delay="106500"/>
                            </p:stCondLst>
                            <p:childTnLst>
                              <p:par>
                                <p:cTn id="32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9" fill="hold">
                            <p:stCondLst>
                              <p:cond delay="107500"/>
                            </p:stCondLst>
                            <p:childTnLst>
                              <p:par>
                                <p:cTn id="33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2" fill="hold">
                            <p:stCondLst>
                              <p:cond delay="108500"/>
                            </p:stCondLst>
                            <p:childTnLst>
                              <p:par>
                                <p:cTn id="33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5" fill="hold">
                            <p:stCondLst>
                              <p:cond delay="109500"/>
                            </p:stCondLst>
                            <p:childTnLst>
                              <p:par>
                                <p:cTn id="33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8" fill="hold">
                            <p:stCondLst>
                              <p:cond delay="110500"/>
                            </p:stCondLst>
                            <p:childTnLst>
                              <p:par>
                                <p:cTn id="33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1" fill="hold">
                            <p:stCondLst>
                              <p:cond delay="111500"/>
                            </p:stCondLst>
                            <p:childTnLst>
                              <p:par>
                                <p:cTn id="34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4" fill="hold">
                            <p:stCondLst>
                              <p:cond delay="112500"/>
                            </p:stCondLst>
                            <p:childTnLst>
                              <p:par>
                                <p:cTn id="34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7" fill="hold">
                            <p:stCondLst>
                              <p:cond delay="113500"/>
                            </p:stCondLst>
                            <p:childTnLst>
                              <p:par>
                                <p:cTn id="34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0" fill="hold">
                            <p:stCondLst>
                              <p:cond delay="114500"/>
                            </p:stCondLst>
                            <p:childTnLst>
                              <p:par>
                                <p:cTn id="35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3" fill="hold">
                            <p:stCondLst>
                              <p:cond delay="115500"/>
                            </p:stCondLst>
                            <p:childTnLst>
                              <p:par>
                                <p:cTn id="35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6" fill="hold">
                            <p:stCondLst>
                              <p:cond delay="116500"/>
                            </p:stCondLst>
                            <p:childTnLst>
                              <p:par>
                                <p:cTn id="35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9" fill="hold">
                            <p:stCondLst>
                              <p:cond delay="117500"/>
                            </p:stCondLst>
                            <p:childTnLst>
                              <p:par>
                                <p:cTn id="36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2" fill="hold">
                            <p:stCondLst>
                              <p:cond delay="118500"/>
                            </p:stCondLst>
                            <p:childTnLst>
                              <p:par>
                                <p:cTn id="36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5" fill="hold">
                            <p:stCondLst>
                              <p:cond delay="119500"/>
                            </p:stCondLst>
                            <p:childTnLst>
                              <p:par>
                                <p:cTn id="36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8" fill="hold">
                            <p:stCondLst>
                              <p:cond delay="120500"/>
                            </p:stCondLst>
                            <p:childTnLst>
                              <p:par>
                                <p:cTn id="36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1" fill="hold">
                            <p:stCondLst>
                              <p:cond delay="121500"/>
                            </p:stCondLst>
                            <p:childTnLst>
                              <p:par>
                                <p:cTn id="37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4" fill="hold">
                            <p:stCondLst>
                              <p:cond delay="122500"/>
                            </p:stCondLst>
                            <p:childTnLst>
                              <p:par>
                                <p:cTn id="37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7" fill="hold">
                            <p:stCondLst>
                              <p:cond delay="123500"/>
                            </p:stCondLst>
                            <p:childTnLst>
                              <p:par>
                                <p:cTn id="37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0" fill="hold">
                            <p:stCondLst>
                              <p:cond delay="124500"/>
                            </p:stCondLst>
                            <p:childTnLst>
                              <p:par>
                                <p:cTn id="38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3" fill="hold">
                            <p:stCondLst>
                              <p:cond delay="125500"/>
                            </p:stCondLst>
                            <p:childTnLst>
                              <p:par>
                                <p:cTn id="38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6" fill="hold">
                            <p:stCondLst>
                              <p:cond delay="126500"/>
                            </p:stCondLst>
                            <p:childTnLst>
                              <p:par>
                                <p:cTn id="38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9" fill="hold">
                            <p:stCondLst>
                              <p:cond delay="127500"/>
                            </p:stCondLst>
                            <p:childTnLst>
                              <p:par>
                                <p:cTn id="39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2" fill="hold">
                            <p:stCondLst>
                              <p:cond delay="128500"/>
                            </p:stCondLst>
                            <p:childTnLst>
                              <p:par>
                                <p:cTn id="39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5" fill="hold">
                            <p:stCondLst>
                              <p:cond delay="129500"/>
                            </p:stCondLst>
                            <p:childTnLst>
                              <p:par>
                                <p:cTn id="39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8" fill="hold">
                            <p:stCondLst>
                              <p:cond delay="130500"/>
                            </p:stCondLst>
                            <p:childTnLst>
                              <p:par>
                                <p:cTn id="39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1" fill="hold">
                            <p:stCondLst>
                              <p:cond delay="131500"/>
                            </p:stCondLst>
                            <p:childTnLst>
                              <p:par>
                                <p:cTn id="40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4" fill="hold">
                            <p:stCondLst>
                              <p:cond delay="132500"/>
                            </p:stCondLst>
                            <p:childTnLst>
                              <p:par>
                                <p:cTn id="40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7" fill="hold">
                            <p:stCondLst>
                              <p:cond delay="133500"/>
                            </p:stCondLst>
                            <p:childTnLst>
                              <p:par>
                                <p:cTn id="40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0" fill="hold">
                            <p:stCondLst>
                              <p:cond delay="134500"/>
                            </p:stCondLst>
                            <p:childTnLst>
                              <p:par>
                                <p:cTn id="41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3" fill="hold">
                            <p:stCondLst>
                              <p:cond delay="135500"/>
                            </p:stCondLst>
                            <p:childTnLst>
                              <p:par>
                                <p:cTn id="4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6" fill="hold">
                            <p:stCondLst>
                              <p:cond delay="136500"/>
                            </p:stCondLst>
                            <p:childTnLst>
                              <p:par>
                                <p:cTn id="4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9" fill="hold">
                            <p:stCondLst>
                              <p:cond delay="137500"/>
                            </p:stCondLst>
                            <p:childTnLst>
                              <p:par>
                                <p:cTn id="4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2" fill="hold">
                            <p:stCondLst>
                              <p:cond delay="138500"/>
                            </p:stCondLst>
                            <p:childTnLst>
                              <p:par>
                                <p:cTn id="4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5" fill="hold">
                            <p:stCondLst>
                              <p:cond delay="139500"/>
                            </p:stCondLst>
                            <p:childTnLst>
                              <p:par>
                                <p:cTn id="4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8" fill="hold">
                            <p:stCondLst>
                              <p:cond delay="140500"/>
                            </p:stCondLst>
                            <p:childTnLst>
                              <p:par>
                                <p:cTn id="4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1" fill="hold">
                            <p:stCondLst>
                              <p:cond delay="141500"/>
                            </p:stCondLst>
                            <p:childTnLst>
                              <p:par>
                                <p:cTn id="4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4" fill="hold">
                            <p:stCondLst>
                              <p:cond delay="142500"/>
                            </p:stCondLst>
                            <p:childTnLst>
                              <p:par>
                                <p:cTn id="43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7" fill="hold">
                            <p:stCondLst>
                              <p:cond delay="143500"/>
                            </p:stCondLst>
                            <p:childTnLst>
                              <p:par>
                                <p:cTn id="43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0" fill="hold">
                            <p:stCondLst>
                              <p:cond delay="144500"/>
                            </p:stCondLst>
                            <p:childTnLst>
                              <p:par>
                                <p:cTn id="44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3" fill="hold">
                            <p:stCondLst>
                              <p:cond delay="145500"/>
                            </p:stCondLst>
                            <p:childTnLst>
                              <p:par>
                                <p:cTn id="44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6" fill="hold">
                            <p:stCondLst>
                              <p:cond delay="146500"/>
                            </p:stCondLst>
                            <p:childTnLst>
                              <p:par>
                                <p:cTn id="44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9" fill="hold">
                            <p:stCondLst>
                              <p:cond delay="147500"/>
                            </p:stCondLst>
                            <p:childTnLst>
                              <p:par>
                                <p:cTn id="45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2" fill="hold">
                            <p:stCondLst>
                              <p:cond delay="148500"/>
                            </p:stCondLst>
                            <p:childTnLst>
                              <p:par>
                                <p:cTn id="45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5" fill="hold">
                            <p:stCondLst>
                              <p:cond delay="149500"/>
                            </p:stCondLst>
                            <p:childTnLst>
                              <p:par>
                                <p:cTn id="45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8" fill="hold">
                            <p:stCondLst>
                              <p:cond delay="150500"/>
                            </p:stCondLst>
                            <p:childTnLst>
                              <p:par>
                                <p:cTn id="45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1" fill="hold">
                            <p:stCondLst>
                              <p:cond delay="151500"/>
                            </p:stCondLst>
                            <p:childTnLst>
                              <p:par>
                                <p:cTn id="46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4" fill="hold">
                            <p:stCondLst>
                              <p:cond delay="152500"/>
                            </p:stCondLst>
                            <p:childTnLst>
                              <p:par>
                                <p:cTn id="46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7" fill="hold">
                            <p:stCondLst>
                              <p:cond delay="153500"/>
                            </p:stCondLst>
                            <p:childTnLst>
                              <p:par>
                                <p:cTn id="46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0" fill="hold">
                            <p:stCondLst>
                              <p:cond delay="154500"/>
                            </p:stCondLst>
                            <p:childTnLst>
                              <p:par>
                                <p:cTn id="47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3" fill="hold">
                            <p:stCondLst>
                              <p:cond delay="155500"/>
                            </p:stCondLst>
                            <p:childTnLst>
                              <p:par>
                                <p:cTn id="47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6" fill="hold">
                            <p:stCondLst>
                              <p:cond delay="156500"/>
                            </p:stCondLst>
                            <p:childTnLst>
                              <p:par>
                                <p:cTn id="47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9" fill="hold">
                            <p:stCondLst>
                              <p:cond delay="157500"/>
                            </p:stCondLst>
                            <p:childTnLst>
                              <p:par>
                                <p:cTn id="48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2" fill="hold">
                            <p:stCondLst>
                              <p:cond delay="158500"/>
                            </p:stCondLst>
                            <p:childTnLst>
                              <p:par>
                                <p:cTn id="48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5" fill="hold">
                            <p:stCondLst>
                              <p:cond delay="159500"/>
                            </p:stCondLst>
                            <p:childTnLst>
                              <p:par>
                                <p:cTn id="48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8" fill="hold">
                            <p:stCondLst>
                              <p:cond delay="160500"/>
                            </p:stCondLst>
                            <p:childTnLst>
                              <p:par>
                                <p:cTn id="48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1" fill="hold">
                            <p:stCondLst>
                              <p:cond delay="161500"/>
                            </p:stCondLst>
                            <p:childTnLst>
                              <p:par>
                                <p:cTn id="49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4" fill="hold">
                            <p:stCondLst>
                              <p:cond delay="162500"/>
                            </p:stCondLst>
                            <p:childTnLst>
                              <p:par>
                                <p:cTn id="49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7" fill="hold">
                            <p:stCondLst>
                              <p:cond delay="163500"/>
                            </p:stCondLst>
                            <p:childTnLst>
                              <p:par>
                                <p:cTn id="49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0" fill="hold">
                            <p:stCondLst>
                              <p:cond delay="164500"/>
                            </p:stCondLst>
                            <p:childTnLst>
                              <p:par>
                                <p:cTn id="50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3" fill="hold">
                            <p:stCondLst>
                              <p:cond delay="165500"/>
                            </p:stCondLst>
                            <p:childTnLst>
                              <p:par>
                                <p:cTn id="50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6" fill="hold">
                            <p:stCondLst>
                              <p:cond delay="166500"/>
                            </p:stCondLst>
                            <p:childTnLst>
                              <p:par>
                                <p:cTn id="50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9" fill="hold">
                            <p:stCondLst>
                              <p:cond delay="167500"/>
                            </p:stCondLst>
                            <p:childTnLst>
                              <p:par>
                                <p:cTn id="51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2" fill="hold">
                            <p:stCondLst>
                              <p:cond delay="168500"/>
                            </p:stCondLst>
                            <p:childTnLst>
                              <p:par>
                                <p:cTn id="51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5" fill="hold">
                            <p:stCondLst>
                              <p:cond delay="169500"/>
                            </p:stCondLst>
                            <p:childTnLst>
                              <p:par>
                                <p:cTn id="51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8" fill="hold">
                            <p:stCondLst>
                              <p:cond delay="170500"/>
                            </p:stCondLst>
                            <p:childTnLst>
                              <p:par>
                                <p:cTn id="51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1" fill="hold">
                            <p:stCondLst>
                              <p:cond delay="171500"/>
                            </p:stCondLst>
                            <p:childTnLst>
                              <p:par>
                                <p:cTn id="52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4" fill="hold">
                            <p:stCondLst>
                              <p:cond delay="172500"/>
                            </p:stCondLst>
                            <p:childTnLst>
                              <p:par>
                                <p:cTn id="52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7" fill="hold">
                            <p:stCondLst>
                              <p:cond delay="173500"/>
                            </p:stCondLst>
                            <p:childTnLst>
                              <p:par>
                                <p:cTn id="52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0" fill="hold">
                            <p:stCondLst>
                              <p:cond delay="174500"/>
                            </p:stCondLst>
                            <p:childTnLst>
                              <p:par>
                                <p:cTn id="53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3" fill="hold">
                            <p:stCondLst>
                              <p:cond delay="175500"/>
                            </p:stCondLst>
                            <p:childTnLst>
                              <p:par>
                                <p:cTn id="53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6" fill="hold">
                            <p:stCondLst>
                              <p:cond delay="176500"/>
                            </p:stCondLst>
                            <p:childTnLst>
                              <p:par>
                                <p:cTn id="53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9" fill="hold">
                            <p:stCondLst>
                              <p:cond delay="177500"/>
                            </p:stCondLst>
                            <p:childTnLst>
                              <p:par>
                                <p:cTn id="54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2" fill="hold">
                            <p:stCondLst>
                              <p:cond delay="178500"/>
                            </p:stCondLst>
                            <p:childTnLst>
                              <p:par>
                                <p:cTn id="54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5" fill="hold">
                            <p:stCondLst>
                              <p:cond delay="179500"/>
                            </p:stCondLst>
                            <p:childTnLst>
                              <p:par>
                                <p:cTn id="54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8" fill="hold">
                            <p:stCondLst>
                              <p:cond delay="180500"/>
                            </p:stCondLst>
                            <p:childTnLst>
                              <p:par>
                                <p:cTn id="54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1" fill="hold">
                            <p:stCondLst>
                              <p:cond delay="181500"/>
                            </p:stCondLst>
                            <p:childTnLst>
                              <p:par>
                                <p:cTn id="55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4" fill="hold">
                            <p:stCondLst>
                              <p:cond delay="182500"/>
                            </p:stCondLst>
                            <p:childTnLst>
                              <p:par>
                                <p:cTn id="55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7" fill="hold">
                            <p:stCondLst>
                              <p:cond delay="183500"/>
                            </p:stCondLst>
                            <p:childTnLst>
                              <p:par>
                                <p:cTn id="55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0" fill="hold">
                            <p:stCondLst>
                              <p:cond delay="184500"/>
                            </p:stCondLst>
                            <p:childTnLst>
                              <p:par>
                                <p:cTn id="56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3" fill="hold">
                            <p:stCondLst>
                              <p:cond delay="185500"/>
                            </p:stCondLst>
                            <p:childTnLst>
                              <p:par>
                                <p:cTn id="56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6" fill="hold">
                            <p:stCondLst>
                              <p:cond delay="186500"/>
                            </p:stCondLst>
                            <p:childTnLst>
                              <p:par>
                                <p:cTn id="56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9" fill="hold">
                            <p:stCondLst>
                              <p:cond delay="187500"/>
                            </p:stCondLst>
                            <p:childTnLst>
                              <p:par>
                                <p:cTn id="57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2" fill="hold">
                            <p:stCondLst>
                              <p:cond delay="188500"/>
                            </p:stCondLst>
                            <p:childTnLst>
                              <p:par>
                                <p:cTn id="57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5" fill="hold">
                            <p:stCondLst>
                              <p:cond delay="189500"/>
                            </p:stCondLst>
                            <p:childTnLst>
                              <p:par>
                                <p:cTn id="57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8" fill="hold">
                            <p:stCondLst>
                              <p:cond delay="190500"/>
                            </p:stCondLst>
                            <p:childTnLst>
                              <p:par>
                                <p:cTn id="57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1" fill="hold">
                            <p:stCondLst>
                              <p:cond delay="191500"/>
                            </p:stCondLst>
                            <p:childTnLst>
                              <p:par>
                                <p:cTn id="58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4" fill="hold">
                            <p:stCondLst>
                              <p:cond delay="192500"/>
                            </p:stCondLst>
                            <p:childTnLst>
                              <p:par>
                                <p:cTn id="58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7" fill="hold">
                            <p:stCondLst>
                              <p:cond delay="193500"/>
                            </p:stCondLst>
                            <p:childTnLst>
                              <p:par>
                                <p:cTn id="58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0" fill="hold">
                            <p:stCondLst>
                              <p:cond delay="194500"/>
                            </p:stCondLst>
                            <p:childTnLst>
                              <p:par>
                                <p:cTn id="59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3" fill="hold">
                            <p:stCondLst>
                              <p:cond delay="195500"/>
                            </p:stCondLst>
                            <p:childTnLst>
                              <p:par>
                                <p:cTn id="59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6" fill="hold">
                            <p:stCondLst>
                              <p:cond delay="196500"/>
                            </p:stCondLst>
                            <p:childTnLst>
                              <p:par>
                                <p:cTn id="59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9" fill="hold">
                            <p:stCondLst>
                              <p:cond delay="197500"/>
                            </p:stCondLst>
                            <p:childTnLst>
                              <p:par>
                                <p:cTn id="60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2" fill="hold">
                            <p:stCondLst>
                              <p:cond delay="198500"/>
                            </p:stCondLst>
                            <p:childTnLst>
                              <p:par>
                                <p:cTn id="60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5" fill="hold">
                            <p:stCondLst>
                              <p:cond delay="199500"/>
                            </p:stCondLst>
                            <p:childTnLst>
                              <p:par>
                                <p:cTn id="60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8" fill="hold">
                            <p:stCondLst>
                              <p:cond delay="200500"/>
                            </p:stCondLst>
                            <p:childTnLst>
                              <p:par>
                                <p:cTn id="60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1" fill="hold">
                            <p:stCondLst>
                              <p:cond delay="201500"/>
                            </p:stCondLst>
                            <p:childTnLst>
                              <p:par>
                                <p:cTn id="61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4" fill="hold">
                            <p:stCondLst>
                              <p:cond delay="202500"/>
                            </p:stCondLst>
                            <p:childTnLst>
                              <p:par>
                                <p:cTn id="61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7" fill="hold">
                            <p:stCondLst>
                              <p:cond delay="203500"/>
                            </p:stCondLst>
                            <p:childTnLst>
                              <p:par>
                                <p:cTn id="61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0" fill="hold">
                            <p:stCondLst>
                              <p:cond delay="204500"/>
                            </p:stCondLst>
                            <p:childTnLst>
                              <p:par>
                                <p:cTn id="62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3" fill="hold">
                            <p:stCondLst>
                              <p:cond delay="205500"/>
                            </p:stCondLst>
                            <p:childTnLst>
                              <p:par>
                                <p:cTn id="62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6" fill="hold">
                            <p:stCondLst>
                              <p:cond delay="206500"/>
                            </p:stCondLst>
                            <p:childTnLst>
                              <p:par>
                                <p:cTn id="62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9" fill="hold">
                            <p:stCondLst>
                              <p:cond delay="207500"/>
                            </p:stCondLst>
                            <p:childTnLst>
                              <p:par>
                                <p:cTn id="63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2" fill="hold">
                            <p:stCondLst>
                              <p:cond delay="208500"/>
                            </p:stCondLst>
                            <p:childTnLst>
                              <p:par>
                                <p:cTn id="63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5" fill="hold">
                            <p:stCondLst>
                              <p:cond delay="209500"/>
                            </p:stCondLst>
                            <p:childTnLst>
                              <p:par>
                                <p:cTn id="63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8" fill="hold">
                            <p:stCondLst>
                              <p:cond delay="210500"/>
                            </p:stCondLst>
                            <p:childTnLst>
                              <p:par>
                                <p:cTn id="63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1" fill="hold">
                            <p:stCondLst>
                              <p:cond delay="211500"/>
                            </p:stCondLst>
                            <p:childTnLst>
                              <p:par>
                                <p:cTn id="64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4" fill="hold">
                            <p:stCondLst>
                              <p:cond delay="212500"/>
                            </p:stCondLst>
                            <p:childTnLst>
                              <p:par>
                                <p:cTn id="64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7" fill="hold">
                            <p:stCondLst>
                              <p:cond delay="213500"/>
                            </p:stCondLst>
                            <p:childTnLst>
                              <p:par>
                                <p:cTn id="64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0" fill="hold">
                            <p:stCondLst>
                              <p:cond delay="214500"/>
                            </p:stCondLst>
                            <p:childTnLst>
                              <p:par>
                                <p:cTn id="65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3" fill="hold">
                            <p:stCondLst>
                              <p:cond delay="215500"/>
                            </p:stCondLst>
                            <p:childTnLst>
                              <p:par>
                                <p:cTn id="65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6" fill="hold">
                            <p:stCondLst>
                              <p:cond delay="216500"/>
                            </p:stCondLst>
                            <p:childTnLst>
                              <p:par>
                                <p:cTn id="65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9" fill="hold">
                            <p:stCondLst>
                              <p:cond delay="217500"/>
                            </p:stCondLst>
                            <p:childTnLst>
                              <p:par>
                                <p:cTn id="66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2" fill="hold">
                            <p:stCondLst>
                              <p:cond delay="218500"/>
                            </p:stCondLst>
                            <p:childTnLst>
                              <p:par>
                                <p:cTn id="66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5" fill="hold">
                            <p:stCondLst>
                              <p:cond delay="219500"/>
                            </p:stCondLst>
                            <p:childTnLst>
                              <p:par>
                                <p:cTn id="66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8" fill="hold">
                            <p:stCondLst>
                              <p:cond delay="220500"/>
                            </p:stCondLst>
                            <p:childTnLst>
                              <p:par>
                                <p:cTn id="66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1" fill="hold">
                            <p:stCondLst>
                              <p:cond delay="221500"/>
                            </p:stCondLst>
                            <p:childTnLst>
                              <p:par>
                                <p:cTn id="67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4" fill="hold">
                            <p:stCondLst>
                              <p:cond delay="222500"/>
                            </p:stCondLst>
                            <p:childTnLst>
                              <p:par>
                                <p:cTn id="67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7" fill="hold">
                            <p:stCondLst>
                              <p:cond delay="223500"/>
                            </p:stCondLst>
                            <p:childTnLst>
                              <p:par>
                                <p:cTn id="67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0" fill="hold">
                            <p:stCondLst>
                              <p:cond delay="224500"/>
                            </p:stCondLst>
                            <p:childTnLst>
                              <p:par>
                                <p:cTn id="68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3" fill="hold">
                            <p:stCondLst>
                              <p:cond delay="225500"/>
                            </p:stCondLst>
                            <p:childTnLst>
                              <p:par>
                                <p:cTn id="68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6" fill="hold">
                            <p:stCondLst>
                              <p:cond delay="226500"/>
                            </p:stCondLst>
                            <p:childTnLst>
                              <p:par>
                                <p:cTn id="68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9" fill="hold">
                            <p:stCondLst>
                              <p:cond delay="227500"/>
                            </p:stCondLst>
                            <p:childTnLst>
                              <p:par>
                                <p:cTn id="69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2" fill="hold">
                            <p:stCondLst>
                              <p:cond delay="228500"/>
                            </p:stCondLst>
                            <p:childTnLst>
                              <p:par>
                                <p:cTn id="69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5" fill="hold">
                            <p:stCondLst>
                              <p:cond delay="229500"/>
                            </p:stCondLst>
                            <p:childTnLst>
                              <p:par>
                                <p:cTn id="69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8" fill="hold">
                            <p:stCondLst>
                              <p:cond delay="230500"/>
                            </p:stCondLst>
                            <p:childTnLst>
                              <p:par>
                                <p:cTn id="69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1" fill="hold">
                            <p:stCondLst>
                              <p:cond delay="231500"/>
                            </p:stCondLst>
                            <p:childTnLst>
                              <p:par>
                                <p:cTn id="70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4" fill="hold">
                            <p:stCondLst>
                              <p:cond delay="232500"/>
                            </p:stCondLst>
                            <p:childTnLst>
                              <p:par>
                                <p:cTn id="70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7" fill="hold">
                            <p:stCondLst>
                              <p:cond delay="233500"/>
                            </p:stCondLst>
                            <p:childTnLst>
                              <p:par>
                                <p:cTn id="70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0" fill="hold">
                            <p:stCondLst>
                              <p:cond delay="234500"/>
                            </p:stCondLst>
                            <p:childTnLst>
                              <p:par>
                                <p:cTn id="71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3" fill="hold">
                            <p:stCondLst>
                              <p:cond delay="235500"/>
                            </p:stCondLst>
                            <p:childTnLst>
                              <p:par>
                                <p:cTn id="7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6" fill="hold">
                            <p:stCondLst>
                              <p:cond delay="236500"/>
                            </p:stCondLst>
                            <p:childTnLst>
                              <p:par>
                                <p:cTn id="7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9" fill="hold">
                            <p:stCondLst>
                              <p:cond delay="237500"/>
                            </p:stCondLst>
                            <p:childTnLst>
                              <p:par>
                                <p:cTn id="7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2" fill="hold">
                            <p:stCondLst>
                              <p:cond delay="238500"/>
                            </p:stCondLst>
                            <p:childTnLst>
                              <p:par>
                                <p:cTn id="7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5" fill="hold">
                            <p:stCondLst>
                              <p:cond delay="239500"/>
                            </p:stCondLst>
                            <p:childTnLst>
                              <p:par>
                                <p:cTn id="7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8" fill="hold">
                            <p:stCondLst>
                              <p:cond delay="240500"/>
                            </p:stCondLst>
                            <p:childTnLst>
                              <p:par>
                                <p:cTn id="7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1" fill="hold">
                            <p:stCondLst>
                              <p:cond delay="241500"/>
                            </p:stCondLst>
                            <p:childTnLst>
                              <p:par>
                                <p:cTn id="7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4" fill="hold">
                            <p:stCondLst>
                              <p:cond delay="242500"/>
                            </p:stCondLst>
                            <p:childTnLst>
                              <p:par>
                                <p:cTn id="73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7" fill="hold">
                            <p:stCondLst>
                              <p:cond delay="243500"/>
                            </p:stCondLst>
                            <p:childTnLst>
                              <p:par>
                                <p:cTn id="73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0" fill="hold">
                            <p:stCondLst>
                              <p:cond delay="244500"/>
                            </p:stCondLst>
                            <p:childTnLst>
                              <p:par>
                                <p:cTn id="74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3" fill="hold">
                            <p:stCondLst>
                              <p:cond delay="245500"/>
                            </p:stCondLst>
                            <p:childTnLst>
                              <p:par>
                                <p:cTn id="74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6" fill="hold">
                            <p:stCondLst>
                              <p:cond delay="246500"/>
                            </p:stCondLst>
                            <p:childTnLst>
                              <p:par>
                                <p:cTn id="74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9" fill="hold">
                            <p:stCondLst>
                              <p:cond delay="247500"/>
                            </p:stCondLst>
                            <p:childTnLst>
                              <p:par>
                                <p:cTn id="75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2" fill="hold">
                            <p:stCondLst>
                              <p:cond delay="248500"/>
                            </p:stCondLst>
                            <p:childTnLst>
                              <p:par>
                                <p:cTn id="75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5" fill="hold">
                            <p:stCondLst>
                              <p:cond delay="249500"/>
                            </p:stCondLst>
                            <p:childTnLst>
                              <p:par>
                                <p:cTn id="75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8" fill="hold">
                            <p:stCondLst>
                              <p:cond delay="250500"/>
                            </p:stCondLst>
                            <p:childTnLst>
                              <p:par>
                                <p:cTn id="75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1" fill="hold">
                            <p:stCondLst>
                              <p:cond delay="251500"/>
                            </p:stCondLst>
                            <p:childTnLst>
                              <p:par>
                                <p:cTn id="76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4" fill="hold">
                            <p:stCondLst>
                              <p:cond delay="252500"/>
                            </p:stCondLst>
                            <p:childTnLst>
                              <p:par>
                                <p:cTn id="76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7" fill="hold">
                            <p:stCondLst>
                              <p:cond delay="253500"/>
                            </p:stCondLst>
                            <p:childTnLst>
                              <p:par>
                                <p:cTn id="76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0" fill="hold">
                            <p:stCondLst>
                              <p:cond delay="254500"/>
                            </p:stCondLst>
                            <p:childTnLst>
                              <p:par>
                                <p:cTn id="77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3" fill="hold">
                            <p:stCondLst>
                              <p:cond delay="255500"/>
                            </p:stCondLst>
                            <p:childTnLst>
                              <p:par>
                                <p:cTn id="77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6" fill="hold">
                            <p:stCondLst>
                              <p:cond delay="256500"/>
                            </p:stCondLst>
                            <p:childTnLst>
                              <p:par>
                                <p:cTn id="77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9" fill="hold">
                            <p:stCondLst>
                              <p:cond delay="257500"/>
                            </p:stCondLst>
                            <p:childTnLst>
                              <p:par>
                                <p:cTn id="78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2" fill="hold">
                            <p:stCondLst>
                              <p:cond delay="258500"/>
                            </p:stCondLst>
                            <p:childTnLst>
                              <p:par>
                                <p:cTn id="78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5" fill="hold">
                            <p:stCondLst>
                              <p:cond delay="259500"/>
                            </p:stCondLst>
                            <p:childTnLst>
                              <p:par>
                                <p:cTn id="78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8" fill="hold">
                            <p:stCondLst>
                              <p:cond delay="260500"/>
                            </p:stCondLst>
                            <p:childTnLst>
                              <p:par>
                                <p:cTn id="78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1" fill="hold">
                            <p:stCondLst>
                              <p:cond delay="261500"/>
                            </p:stCondLst>
                            <p:childTnLst>
                              <p:par>
                                <p:cTn id="79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4" fill="hold">
                            <p:stCondLst>
                              <p:cond delay="262500"/>
                            </p:stCondLst>
                            <p:childTnLst>
                              <p:par>
                                <p:cTn id="79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7" fill="hold">
                            <p:stCondLst>
                              <p:cond delay="263500"/>
                            </p:stCondLst>
                            <p:childTnLst>
                              <p:par>
                                <p:cTn id="79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0" fill="hold">
                            <p:stCondLst>
                              <p:cond delay="264500"/>
                            </p:stCondLst>
                            <p:childTnLst>
                              <p:par>
                                <p:cTn id="80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3" fill="hold">
                            <p:stCondLst>
                              <p:cond delay="265500"/>
                            </p:stCondLst>
                            <p:childTnLst>
                              <p:par>
                                <p:cTn id="80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6" fill="hold">
                            <p:stCondLst>
                              <p:cond delay="266500"/>
                            </p:stCondLst>
                            <p:childTnLst>
                              <p:par>
                                <p:cTn id="80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9" fill="hold">
                            <p:stCondLst>
                              <p:cond delay="267500"/>
                            </p:stCondLst>
                            <p:childTnLst>
                              <p:par>
                                <p:cTn id="81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2" fill="hold">
                            <p:stCondLst>
                              <p:cond delay="268500"/>
                            </p:stCondLst>
                            <p:childTnLst>
                              <p:par>
                                <p:cTn id="81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5" fill="hold">
                            <p:stCondLst>
                              <p:cond delay="269500"/>
                            </p:stCondLst>
                            <p:childTnLst>
                              <p:par>
                                <p:cTn id="81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8" fill="hold">
                            <p:stCondLst>
                              <p:cond delay="270500"/>
                            </p:stCondLst>
                            <p:childTnLst>
                              <p:par>
                                <p:cTn id="81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1" fill="hold">
                            <p:stCondLst>
                              <p:cond delay="271500"/>
                            </p:stCondLst>
                            <p:childTnLst>
                              <p:par>
                                <p:cTn id="82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4" fill="hold">
                            <p:stCondLst>
                              <p:cond delay="272500"/>
                            </p:stCondLst>
                            <p:childTnLst>
                              <p:par>
                                <p:cTn id="82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7" fill="hold">
                            <p:stCondLst>
                              <p:cond delay="273500"/>
                            </p:stCondLst>
                            <p:childTnLst>
                              <p:par>
                                <p:cTn id="82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0" fill="hold">
                            <p:stCondLst>
                              <p:cond delay="274500"/>
                            </p:stCondLst>
                            <p:childTnLst>
                              <p:par>
                                <p:cTn id="83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3" fill="hold">
                            <p:stCondLst>
                              <p:cond delay="275500"/>
                            </p:stCondLst>
                            <p:childTnLst>
                              <p:par>
                                <p:cTn id="83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6" fill="hold">
                            <p:stCondLst>
                              <p:cond delay="276500"/>
                            </p:stCondLst>
                            <p:childTnLst>
                              <p:par>
                                <p:cTn id="83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9" fill="hold">
                            <p:stCondLst>
                              <p:cond delay="277500"/>
                            </p:stCondLst>
                            <p:childTnLst>
                              <p:par>
                                <p:cTn id="84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2" fill="hold">
                            <p:stCondLst>
                              <p:cond delay="278500"/>
                            </p:stCondLst>
                            <p:childTnLst>
                              <p:par>
                                <p:cTn id="84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5" fill="hold">
                            <p:stCondLst>
                              <p:cond delay="279500"/>
                            </p:stCondLst>
                            <p:childTnLst>
                              <p:par>
                                <p:cTn id="84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8" fill="hold">
                            <p:stCondLst>
                              <p:cond delay="280500"/>
                            </p:stCondLst>
                            <p:childTnLst>
                              <p:par>
                                <p:cTn id="84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1" fill="hold">
                            <p:stCondLst>
                              <p:cond delay="281500"/>
                            </p:stCondLst>
                            <p:childTnLst>
                              <p:par>
                                <p:cTn id="85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4" fill="hold">
                            <p:stCondLst>
                              <p:cond delay="282500"/>
                            </p:stCondLst>
                            <p:childTnLst>
                              <p:par>
                                <p:cTn id="85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7" fill="hold">
                            <p:stCondLst>
                              <p:cond delay="283500"/>
                            </p:stCondLst>
                            <p:childTnLst>
                              <p:par>
                                <p:cTn id="85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0" fill="hold">
                            <p:stCondLst>
                              <p:cond delay="284500"/>
                            </p:stCondLst>
                            <p:childTnLst>
                              <p:par>
                                <p:cTn id="86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3" fill="hold">
                            <p:stCondLst>
                              <p:cond delay="285500"/>
                            </p:stCondLst>
                            <p:childTnLst>
                              <p:par>
                                <p:cTn id="86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6" fill="hold">
                            <p:stCondLst>
                              <p:cond delay="286500"/>
                            </p:stCondLst>
                            <p:childTnLst>
                              <p:par>
                                <p:cTn id="86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9" fill="hold">
                            <p:stCondLst>
                              <p:cond delay="287500"/>
                            </p:stCondLst>
                            <p:childTnLst>
                              <p:par>
                                <p:cTn id="87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2" fill="hold">
                            <p:stCondLst>
                              <p:cond delay="288500"/>
                            </p:stCondLst>
                            <p:childTnLst>
                              <p:par>
                                <p:cTn id="87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5" fill="hold">
                            <p:stCondLst>
                              <p:cond delay="289500"/>
                            </p:stCondLst>
                            <p:childTnLst>
                              <p:par>
                                <p:cTn id="87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8" fill="hold">
                            <p:stCondLst>
                              <p:cond delay="290500"/>
                            </p:stCondLst>
                            <p:childTnLst>
                              <p:par>
                                <p:cTn id="87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1" fill="hold">
                            <p:stCondLst>
                              <p:cond delay="291500"/>
                            </p:stCondLst>
                            <p:childTnLst>
                              <p:par>
                                <p:cTn id="88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4" fill="hold">
                            <p:stCondLst>
                              <p:cond delay="292500"/>
                            </p:stCondLst>
                            <p:childTnLst>
                              <p:par>
                                <p:cTn id="88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7" fill="hold">
                            <p:stCondLst>
                              <p:cond delay="293500"/>
                            </p:stCondLst>
                            <p:childTnLst>
                              <p:par>
                                <p:cTn id="88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90" fill="hold">
                            <p:stCondLst>
                              <p:cond delay="294500"/>
                            </p:stCondLst>
                            <p:childTnLst>
                              <p:par>
                                <p:cTn id="89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93" fill="hold">
                            <p:stCondLst>
                              <p:cond delay="295500"/>
                            </p:stCondLst>
                            <p:childTnLst>
                              <p:par>
                                <p:cTn id="89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96" fill="hold">
                            <p:stCondLst>
                              <p:cond delay="296500"/>
                            </p:stCondLst>
                            <p:childTnLst>
                              <p:par>
                                <p:cTn id="89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99" fill="hold">
                            <p:stCondLst>
                              <p:cond delay="297500"/>
                            </p:stCondLst>
                            <p:childTnLst>
                              <p:par>
                                <p:cTn id="90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02" fill="hold">
                            <p:stCondLst>
                              <p:cond delay="298500"/>
                            </p:stCondLst>
                            <p:childTnLst>
                              <p:par>
                                <p:cTn id="90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05" fill="hold">
                            <p:stCondLst>
                              <p:cond delay="299500"/>
                            </p:stCondLst>
                            <p:childTnLst>
                              <p:par>
                                <p:cTn id="90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08" fill="hold">
                            <p:stCondLst>
                              <p:cond delay="300500"/>
                            </p:stCondLst>
                            <p:childTnLst>
                              <p:par>
                                <p:cTn id="90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2"/>
                  </p:tgtEl>
                </p:cond>
              </p:nextCondLst>
            </p:seq>
          </p:childTnLst>
        </p:cTn>
      </p:par>
    </p:tnLst>
    <p:bldLst>
      <p:bldP spid="611" grpId="0" animBg="1"/>
      <p:bldP spid="612" grpId="0" animBg="1"/>
      <p:bldP spid="613" grpId="0" animBg="1"/>
      <p:bldP spid="614" grpId="0" animBg="1"/>
      <p:bldP spid="615" grpId="0" animBg="1"/>
      <p:bldP spid="616" grpId="0" animBg="1"/>
      <p:bldP spid="617" grpId="0" animBg="1"/>
      <p:bldP spid="618" grpId="0" animBg="1"/>
      <p:bldP spid="619" grpId="0" animBg="1"/>
      <p:bldP spid="620" grpId="0" animBg="1"/>
      <p:bldP spid="621" grpId="0" animBg="1"/>
      <p:bldP spid="622" grpId="0" animBg="1"/>
      <p:bldP spid="623" grpId="0" animBg="1"/>
      <p:bldP spid="624" grpId="0" animBg="1"/>
      <p:bldP spid="625" grpId="0" animBg="1"/>
      <p:bldP spid="626" grpId="0" animBg="1"/>
      <p:bldP spid="627" grpId="0" animBg="1"/>
      <p:bldP spid="628" grpId="0" animBg="1"/>
      <p:bldP spid="629" grpId="0" animBg="1"/>
      <p:bldP spid="630" grpId="0" animBg="1"/>
      <p:bldP spid="631" grpId="0" animBg="1"/>
      <p:bldP spid="632" grpId="0" animBg="1"/>
      <p:bldP spid="633" grpId="0" animBg="1"/>
      <p:bldP spid="634" grpId="0" animBg="1"/>
      <p:bldP spid="635" grpId="0" animBg="1"/>
      <p:bldP spid="636" grpId="0" animBg="1"/>
      <p:bldP spid="637" grpId="0" animBg="1"/>
      <p:bldP spid="638" grpId="0" animBg="1"/>
      <p:bldP spid="639" grpId="0" animBg="1"/>
      <p:bldP spid="640" grpId="0" animBg="1"/>
      <p:bldP spid="641" grpId="0" animBg="1"/>
      <p:bldP spid="642" grpId="0" animBg="1"/>
      <p:bldP spid="643" grpId="0" animBg="1"/>
      <p:bldP spid="644" grpId="0" animBg="1"/>
      <p:bldP spid="645" grpId="0" animBg="1"/>
      <p:bldP spid="646" grpId="0" animBg="1"/>
      <p:bldP spid="647" grpId="0" animBg="1"/>
      <p:bldP spid="648" grpId="0" animBg="1"/>
      <p:bldP spid="649" grpId="0" animBg="1"/>
      <p:bldP spid="650" grpId="0" animBg="1"/>
      <p:bldP spid="651" grpId="0" animBg="1"/>
      <p:bldP spid="652" grpId="0" animBg="1"/>
      <p:bldP spid="653" grpId="0" animBg="1"/>
      <p:bldP spid="654" grpId="0" animBg="1"/>
      <p:bldP spid="655" grpId="0" animBg="1"/>
      <p:bldP spid="656" grpId="0" animBg="1"/>
      <p:bldP spid="657" grpId="0" animBg="1"/>
      <p:bldP spid="658" grpId="0" animBg="1"/>
      <p:bldP spid="659" grpId="0" animBg="1"/>
      <p:bldP spid="660" grpId="0" animBg="1"/>
      <p:bldP spid="661" grpId="0" animBg="1"/>
      <p:bldP spid="662" grpId="0" animBg="1"/>
      <p:bldP spid="663" grpId="0" animBg="1"/>
      <p:bldP spid="664" grpId="0" animBg="1"/>
      <p:bldP spid="665" grpId="0" animBg="1"/>
      <p:bldP spid="666" grpId="0" animBg="1"/>
      <p:bldP spid="667" grpId="0" animBg="1"/>
      <p:bldP spid="668" grpId="0" animBg="1"/>
      <p:bldP spid="669" grpId="0" animBg="1"/>
      <p:bldP spid="670" grpId="0" animBg="1"/>
      <p:bldP spid="671" grpId="0" animBg="1"/>
      <p:bldP spid="672" grpId="0" animBg="1"/>
      <p:bldP spid="673" grpId="0" animBg="1"/>
      <p:bldP spid="674" grpId="0" animBg="1"/>
      <p:bldP spid="675" grpId="0" animBg="1"/>
      <p:bldP spid="676" grpId="0" animBg="1"/>
      <p:bldP spid="677" grpId="0" animBg="1"/>
      <p:bldP spid="678" grpId="0" animBg="1"/>
      <p:bldP spid="679" grpId="0" animBg="1"/>
      <p:bldP spid="680" grpId="0" animBg="1"/>
      <p:bldP spid="681" grpId="0" animBg="1"/>
      <p:bldP spid="682" grpId="0" animBg="1"/>
      <p:bldP spid="683" grpId="0" animBg="1"/>
      <p:bldP spid="684" grpId="0" animBg="1"/>
      <p:bldP spid="685" grpId="0" animBg="1"/>
      <p:bldP spid="686" grpId="0" animBg="1"/>
      <p:bldP spid="687" grpId="0" animBg="1"/>
      <p:bldP spid="688" grpId="0" animBg="1"/>
      <p:bldP spid="689" grpId="0" animBg="1"/>
      <p:bldP spid="690" grpId="0" animBg="1"/>
      <p:bldP spid="691" grpId="0" animBg="1"/>
      <p:bldP spid="692" grpId="0" animBg="1"/>
      <p:bldP spid="693" grpId="0" animBg="1"/>
      <p:bldP spid="694" grpId="0" animBg="1"/>
      <p:bldP spid="695" grpId="0" animBg="1"/>
      <p:bldP spid="696" grpId="0" animBg="1"/>
      <p:bldP spid="697" grpId="0" animBg="1"/>
      <p:bldP spid="698" grpId="0" animBg="1"/>
      <p:bldP spid="699" grpId="0" animBg="1"/>
      <p:bldP spid="700" grpId="0" animBg="1"/>
      <p:bldP spid="701" grpId="0" animBg="1"/>
      <p:bldP spid="702" grpId="0" animBg="1"/>
      <p:bldP spid="703" grpId="0" animBg="1"/>
      <p:bldP spid="704" grpId="0" animBg="1"/>
      <p:bldP spid="705" grpId="0" animBg="1"/>
      <p:bldP spid="706" grpId="0" animBg="1"/>
      <p:bldP spid="707" grpId="0" animBg="1"/>
      <p:bldP spid="708" grpId="0" animBg="1"/>
      <p:bldP spid="709" grpId="0" animBg="1"/>
      <p:bldP spid="710" grpId="0" animBg="1"/>
      <p:bldP spid="711" grpId="0" animBg="1"/>
      <p:bldP spid="712" grpId="0" animBg="1"/>
      <p:bldP spid="713" grpId="0" animBg="1"/>
      <p:bldP spid="714" grpId="0" animBg="1"/>
      <p:bldP spid="715" grpId="0" animBg="1"/>
      <p:bldP spid="716" grpId="0" animBg="1"/>
      <p:bldP spid="717" grpId="0" animBg="1"/>
      <p:bldP spid="718" grpId="0" animBg="1"/>
      <p:bldP spid="719" grpId="0" animBg="1"/>
      <p:bldP spid="720" grpId="0" animBg="1"/>
      <p:bldP spid="721" grpId="0" animBg="1"/>
      <p:bldP spid="722" grpId="0" animBg="1"/>
      <p:bldP spid="723" grpId="0" animBg="1"/>
      <p:bldP spid="724" grpId="0" animBg="1"/>
      <p:bldP spid="725" grpId="0" animBg="1"/>
      <p:bldP spid="726" grpId="0" animBg="1"/>
      <p:bldP spid="727" grpId="0" animBg="1"/>
      <p:bldP spid="728" grpId="0" animBg="1"/>
      <p:bldP spid="729" grpId="0" animBg="1"/>
      <p:bldP spid="730" grpId="0" animBg="1"/>
      <p:bldP spid="731" grpId="0" animBg="1"/>
      <p:bldP spid="732" grpId="0" animBg="1"/>
      <p:bldP spid="733" grpId="0" animBg="1"/>
      <p:bldP spid="734" grpId="0" animBg="1"/>
      <p:bldP spid="735" grpId="0" animBg="1"/>
      <p:bldP spid="736" grpId="0" animBg="1"/>
      <p:bldP spid="737" grpId="0" animBg="1"/>
      <p:bldP spid="738" grpId="0" animBg="1"/>
      <p:bldP spid="739" grpId="0" animBg="1"/>
      <p:bldP spid="740" grpId="0" animBg="1"/>
      <p:bldP spid="741" grpId="0" animBg="1"/>
      <p:bldP spid="742" grpId="0" animBg="1"/>
      <p:bldP spid="743" grpId="0" animBg="1"/>
      <p:bldP spid="744" grpId="0" animBg="1"/>
      <p:bldP spid="745" grpId="0" animBg="1"/>
      <p:bldP spid="746" grpId="0" animBg="1"/>
      <p:bldP spid="747" grpId="0" animBg="1"/>
      <p:bldP spid="748" grpId="0" animBg="1"/>
      <p:bldP spid="749" grpId="0" animBg="1"/>
      <p:bldP spid="750" grpId="0" animBg="1"/>
      <p:bldP spid="751" grpId="0" animBg="1"/>
      <p:bldP spid="752" grpId="0" animBg="1"/>
      <p:bldP spid="753" grpId="0" animBg="1"/>
      <p:bldP spid="754" grpId="0" animBg="1"/>
      <p:bldP spid="755" grpId="0" animBg="1"/>
      <p:bldP spid="756" grpId="0" animBg="1"/>
      <p:bldP spid="757" grpId="0" animBg="1"/>
      <p:bldP spid="758" grpId="0" animBg="1"/>
      <p:bldP spid="759" grpId="0" animBg="1"/>
      <p:bldP spid="760" grpId="0" animBg="1"/>
      <p:bldP spid="761" grpId="0" animBg="1"/>
      <p:bldP spid="762" grpId="0" animBg="1"/>
      <p:bldP spid="763" grpId="0" animBg="1"/>
      <p:bldP spid="764" grpId="0" animBg="1"/>
      <p:bldP spid="765" grpId="0" animBg="1"/>
      <p:bldP spid="766" grpId="0" animBg="1"/>
      <p:bldP spid="767" grpId="0" animBg="1"/>
      <p:bldP spid="768" grpId="0" animBg="1"/>
      <p:bldP spid="769" grpId="0" animBg="1"/>
      <p:bldP spid="770" grpId="0" animBg="1"/>
      <p:bldP spid="771" grpId="0" animBg="1"/>
      <p:bldP spid="772" grpId="0" animBg="1"/>
      <p:bldP spid="773" grpId="0" animBg="1"/>
      <p:bldP spid="774" grpId="0" animBg="1"/>
      <p:bldP spid="775" grpId="0" animBg="1"/>
      <p:bldP spid="776" grpId="0" animBg="1"/>
      <p:bldP spid="777" grpId="0" animBg="1"/>
      <p:bldP spid="778" grpId="0" animBg="1"/>
      <p:bldP spid="779" grpId="0" animBg="1"/>
      <p:bldP spid="780" grpId="0" animBg="1"/>
      <p:bldP spid="781" grpId="0" animBg="1"/>
      <p:bldP spid="782" grpId="0" animBg="1"/>
      <p:bldP spid="783" grpId="0" animBg="1"/>
      <p:bldP spid="784" grpId="0" animBg="1"/>
      <p:bldP spid="785" grpId="0" animBg="1"/>
      <p:bldP spid="786" grpId="0" animBg="1"/>
      <p:bldP spid="787" grpId="0" animBg="1"/>
      <p:bldP spid="788" grpId="0" animBg="1"/>
      <p:bldP spid="789" grpId="0" animBg="1"/>
      <p:bldP spid="790" grpId="0" animBg="1"/>
      <p:bldP spid="791" grpId="0" animBg="1"/>
      <p:bldP spid="792" grpId="0" animBg="1"/>
      <p:bldP spid="793" grpId="0" animBg="1"/>
      <p:bldP spid="794" grpId="0" animBg="1"/>
      <p:bldP spid="795" grpId="0" animBg="1"/>
      <p:bldP spid="796" grpId="0" animBg="1"/>
      <p:bldP spid="797" grpId="0" animBg="1"/>
      <p:bldP spid="798" grpId="0" animBg="1"/>
      <p:bldP spid="799" grpId="0" animBg="1"/>
      <p:bldP spid="800" grpId="0" animBg="1"/>
      <p:bldP spid="801" grpId="0" animBg="1"/>
      <p:bldP spid="802" grpId="0" animBg="1"/>
      <p:bldP spid="803" grpId="0" animBg="1"/>
      <p:bldP spid="804" grpId="0" animBg="1"/>
      <p:bldP spid="805" grpId="0" animBg="1"/>
      <p:bldP spid="806" grpId="0" animBg="1"/>
      <p:bldP spid="807" grpId="0" animBg="1"/>
      <p:bldP spid="808" grpId="0" animBg="1"/>
      <p:bldP spid="809" grpId="0" animBg="1"/>
      <p:bldP spid="810" grpId="0" animBg="1"/>
      <p:bldP spid="811" grpId="0" animBg="1"/>
      <p:bldP spid="812" grpId="0" animBg="1"/>
      <p:bldP spid="813" grpId="0" animBg="1"/>
      <p:bldP spid="814" grpId="0" animBg="1"/>
      <p:bldP spid="815" grpId="0" animBg="1"/>
      <p:bldP spid="816" grpId="0" animBg="1"/>
      <p:bldP spid="817" grpId="0" animBg="1"/>
      <p:bldP spid="818" grpId="0" animBg="1"/>
      <p:bldP spid="819" grpId="0" animBg="1"/>
      <p:bldP spid="820" grpId="0" animBg="1"/>
      <p:bldP spid="821" grpId="0" animBg="1"/>
      <p:bldP spid="822" grpId="0" animBg="1"/>
      <p:bldP spid="823" grpId="0" animBg="1"/>
      <p:bldP spid="824" grpId="0" animBg="1"/>
      <p:bldP spid="825" grpId="0" animBg="1"/>
      <p:bldP spid="826" grpId="0" animBg="1"/>
      <p:bldP spid="827" grpId="0" animBg="1"/>
      <p:bldP spid="828" grpId="0" animBg="1"/>
      <p:bldP spid="829" grpId="0" animBg="1"/>
      <p:bldP spid="830" grpId="0" animBg="1"/>
      <p:bldP spid="831" grpId="0" animBg="1"/>
      <p:bldP spid="832" grpId="0" animBg="1"/>
      <p:bldP spid="833" grpId="0" animBg="1"/>
      <p:bldP spid="834" grpId="0" animBg="1"/>
      <p:bldP spid="835" grpId="0" animBg="1"/>
      <p:bldP spid="836" grpId="0" animBg="1"/>
      <p:bldP spid="837" grpId="0" animBg="1"/>
      <p:bldP spid="838" grpId="0" animBg="1"/>
      <p:bldP spid="839" grpId="0" animBg="1"/>
      <p:bldP spid="840" grpId="0" animBg="1"/>
      <p:bldP spid="841" grpId="0" animBg="1"/>
      <p:bldP spid="842" grpId="0" animBg="1"/>
      <p:bldP spid="843" grpId="0" animBg="1"/>
      <p:bldP spid="844" grpId="0" animBg="1"/>
      <p:bldP spid="845" grpId="0" animBg="1"/>
      <p:bldP spid="846" grpId="0" animBg="1"/>
      <p:bldP spid="847" grpId="0" animBg="1"/>
      <p:bldP spid="848" grpId="0" animBg="1"/>
      <p:bldP spid="849" grpId="0" animBg="1"/>
      <p:bldP spid="850" grpId="0" animBg="1"/>
      <p:bldP spid="851" grpId="0" animBg="1"/>
      <p:bldP spid="852" grpId="0" animBg="1"/>
      <p:bldP spid="853" grpId="0" animBg="1"/>
      <p:bldP spid="854" grpId="0" animBg="1"/>
      <p:bldP spid="855" grpId="0" animBg="1"/>
      <p:bldP spid="856" grpId="0" animBg="1"/>
      <p:bldP spid="857" grpId="0" animBg="1"/>
      <p:bldP spid="858" grpId="0" animBg="1"/>
      <p:bldP spid="859" grpId="0" animBg="1"/>
      <p:bldP spid="860" grpId="0" animBg="1"/>
      <p:bldP spid="861" grpId="0" animBg="1"/>
      <p:bldP spid="862" grpId="0" animBg="1"/>
      <p:bldP spid="863" grpId="0" animBg="1"/>
      <p:bldP spid="864" grpId="0" animBg="1"/>
      <p:bldP spid="865" grpId="0" animBg="1"/>
      <p:bldP spid="866" grpId="0" animBg="1"/>
      <p:bldP spid="867" grpId="0" animBg="1"/>
      <p:bldP spid="868" grpId="0" animBg="1"/>
      <p:bldP spid="869" grpId="0" animBg="1"/>
      <p:bldP spid="870" grpId="0" animBg="1"/>
      <p:bldP spid="871" grpId="0" animBg="1"/>
      <p:bldP spid="872" grpId="0" animBg="1"/>
      <p:bldP spid="873" grpId="0" animBg="1"/>
      <p:bldP spid="874" grpId="0" animBg="1"/>
      <p:bldP spid="875" grpId="0" animBg="1"/>
      <p:bldP spid="876" grpId="0" animBg="1"/>
      <p:bldP spid="877" grpId="0" animBg="1"/>
      <p:bldP spid="878" grpId="0" animBg="1"/>
      <p:bldP spid="879" grpId="0" animBg="1"/>
      <p:bldP spid="880" grpId="0" animBg="1"/>
      <p:bldP spid="881" grpId="0" animBg="1"/>
      <p:bldP spid="882" grpId="0" animBg="1"/>
      <p:bldP spid="883" grpId="0" animBg="1"/>
      <p:bldP spid="884" grpId="0" animBg="1"/>
      <p:bldP spid="885" grpId="0" animBg="1"/>
      <p:bldP spid="886" grpId="0" animBg="1"/>
      <p:bldP spid="887" grpId="0" animBg="1"/>
      <p:bldP spid="888" grpId="0" animBg="1"/>
      <p:bldP spid="889" grpId="0" animBg="1"/>
      <p:bldP spid="890" grpId="0" animBg="1"/>
      <p:bldP spid="891" grpId="0" animBg="1"/>
      <p:bldP spid="892" grpId="0" animBg="1"/>
      <p:bldP spid="893" grpId="0" animBg="1"/>
      <p:bldP spid="894" grpId="0" animBg="1"/>
      <p:bldP spid="895" grpId="0" animBg="1"/>
      <p:bldP spid="896" grpId="0" animBg="1"/>
      <p:bldP spid="897" grpId="0" animBg="1"/>
      <p:bldP spid="898" grpId="0" animBg="1"/>
      <p:bldP spid="899" grpId="0" animBg="1"/>
      <p:bldP spid="900" grpId="0" animBg="1"/>
      <p:bldP spid="901" grpId="0" animBg="1"/>
      <p:bldP spid="902" grpId="0" animBg="1"/>
      <p:bldP spid="903" grpId="0" animBg="1"/>
      <p:bldP spid="904" grpId="0" animBg="1"/>
      <p:bldP spid="905" grpId="0" animBg="1"/>
      <p:bldP spid="906" grpId="0" animBg="1"/>
      <p:bldP spid="907" grpId="0" animBg="1"/>
      <p:bldP spid="908" grpId="0" animBg="1"/>
      <p:bldP spid="909" grpId="0" animBg="1"/>
      <p:bldP spid="910" grpId="0" animBg="1"/>
      <p:bldP spid="911" grpId="0" animBg="1"/>
      <p:bldP spid="91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597</TotalTime>
  <Words>1976</Words>
  <Application>Microsoft Office PowerPoint</Application>
  <PresentationFormat>Widescreen</PresentationFormat>
  <Paragraphs>697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7" baseType="lpstr">
      <vt:lpstr>.VnArial</vt:lpstr>
      <vt:lpstr>.VnCentury Schoolbook</vt:lpstr>
      <vt:lpstr>.VnPresentH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Phạm Thị Ngọc Quyên</dc:creator>
  <cp:lastModifiedBy>Administrator</cp:lastModifiedBy>
  <cp:revision>29</cp:revision>
  <dcterms:created xsi:type="dcterms:W3CDTF">2022-11-07T08:01:46Z</dcterms:created>
  <dcterms:modified xsi:type="dcterms:W3CDTF">2022-11-20T03:05:50Z</dcterms:modified>
</cp:coreProperties>
</file>