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13" r:id="rId2"/>
    <p:sldMasterId id="2147483727" r:id="rId3"/>
  </p:sldMasterIdLst>
  <p:notesMasterIdLst>
    <p:notesMasterId r:id="rId26"/>
  </p:notesMasterIdLst>
  <p:sldIdLst>
    <p:sldId id="315" r:id="rId4"/>
    <p:sldId id="307" r:id="rId5"/>
    <p:sldId id="333" r:id="rId6"/>
    <p:sldId id="318" r:id="rId7"/>
    <p:sldId id="334" r:id="rId8"/>
    <p:sldId id="272" r:id="rId9"/>
    <p:sldId id="320" r:id="rId10"/>
    <p:sldId id="310" r:id="rId11"/>
    <p:sldId id="316" r:id="rId12"/>
    <p:sldId id="317" r:id="rId13"/>
    <p:sldId id="268" r:id="rId14"/>
    <p:sldId id="322" r:id="rId15"/>
    <p:sldId id="323" r:id="rId16"/>
    <p:sldId id="325" r:id="rId17"/>
    <p:sldId id="326" r:id="rId18"/>
    <p:sldId id="327" r:id="rId19"/>
    <p:sldId id="328" r:id="rId20"/>
    <p:sldId id="329" r:id="rId21"/>
    <p:sldId id="330" r:id="rId22"/>
    <p:sldId id="331" r:id="rId23"/>
    <p:sldId id="301" r:id="rId24"/>
    <p:sldId id="335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0066"/>
    <a:srgbClr val="94BC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 snapToGrid="0">
      <p:cViewPr varScale="1">
        <p:scale>
          <a:sx n="65" d="100"/>
          <a:sy n="65" d="100"/>
        </p:scale>
        <p:origin x="240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88BF6-9CAB-49BC-BFE5-5C570BE1611C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1F65FA-429F-4373-9479-4C6A1C931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414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fld id="{CB12AD8F-DF14-4E66-80BA-B3B85F875656}" type="slidenum">
              <a:rPr lang="en-US" altLang="zh-CN" b="1" smtClean="0"/>
              <a:pPr/>
              <a:t>1</a:t>
            </a:fld>
            <a:endParaRPr lang="en-US" altLang="zh-CN" b="1" smtClean="0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prstTxWarp prst="textNoShape">
              <a:avLst/>
            </a:prstTxWarp>
          </a:bodyPr>
          <a:lstStyle/>
          <a:p>
            <a:endParaRPr lang="vi-VN" altLang="en-US" smtClean="0"/>
          </a:p>
        </p:txBody>
      </p:sp>
    </p:spTree>
    <p:extLst>
      <p:ext uri="{BB962C8B-B14F-4D97-AF65-F5344CB8AC3E}">
        <p14:creationId xmlns:p14="http://schemas.microsoft.com/office/powerpoint/2010/main" val="3994748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709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961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127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42D65-FE78-42EF-9ADC-1F067993D1E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7695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42D65-FE78-42EF-9ADC-1F067993D1E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9789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2A6FE-9D0B-454A-AAA5-1DC1D67CD83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561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697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634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2970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994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415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4505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633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3394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39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2420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09823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07685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0967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6593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4436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07391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7231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5195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3906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80153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5511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7543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1139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92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25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3184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03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gif"/><Relationship Id="rId7" Type="http://schemas.openxmlformats.org/officeDocument/2006/relationships/image" Target="../media/image8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emf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" Target="slide7.xml"/><Relationship Id="rId7" Type="http://schemas.openxmlformats.org/officeDocument/2006/relationships/slide" Target="slide6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4" Type="http://schemas.openxmlformats.org/officeDocument/2006/relationships/image" Target="../media/image25.png"/><Relationship Id="rId9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20.xml"/><Relationship Id="rId3" Type="http://schemas.openxmlformats.org/officeDocument/2006/relationships/slide" Target="slide7.xml"/><Relationship Id="rId7" Type="http://schemas.openxmlformats.org/officeDocument/2006/relationships/slide" Target="slide15.xml"/><Relationship Id="rId12" Type="http://schemas.openxmlformats.org/officeDocument/2006/relationships/slide" Target="slide19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slide" Target="slide18.xml"/><Relationship Id="rId5" Type="http://schemas.openxmlformats.org/officeDocument/2006/relationships/slide" Target="slide14.xml"/><Relationship Id="rId10" Type="http://schemas.openxmlformats.org/officeDocument/2006/relationships/slide" Target="slide8.xml"/><Relationship Id="rId4" Type="http://schemas.openxmlformats.org/officeDocument/2006/relationships/image" Target="../media/image25.png"/><Relationship Id="rId9" Type="http://schemas.openxmlformats.org/officeDocument/2006/relationships/slide" Target="slide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slide" Target="slide13.xml"/><Relationship Id="rId4" Type="http://schemas.openxmlformats.org/officeDocument/2006/relationships/image" Target="../media/image16.png"/><Relationship Id="rId9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slide" Target="slide13.xml"/><Relationship Id="rId4" Type="http://schemas.openxmlformats.org/officeDocument/2006/relationships/image" Target="../media/image16.png"/><Relationship Id="rId9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slide" Target="slide13.xml"/><Relationship Id="rId4" Type="http://schemas.openxmlformats.org/officeDocument/2006/relationships/image" Target="../media/image16.png"/><Relationship Id="rId9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7.emf"/><Relationship Id="rId5" Type="http://schemas.openxmlformats.org/officeDocument/2006/relationships/image" Target="../media/image25.png"/><Relationship Id="rId10" Type="http://schemas.openxmlformats.org/officeDocument/2006/relationships/slide" Target="slide13.xml"/><Relationship Id="rId4" Type="http://schemas.openxmlformats.org/officeDocument/2006/relationships/image" Target="../media/image16.pn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16.png"/><Relationship Id="rId9" Type="http://schemas.openxmlformats.org/officeDocument/2006/relationships/slide" Target="slide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12" Type="http://schemas.openxmlformats.org/officeDocument/2006/relationships/image" Target="../media/image2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11" Type="http://schemas.openxmlformats.org/officeDocument/2006/relationships/image" Target="../media/image26.png"/><Relationship Id="rId5" Type="http://schemas.openxmlformats.org/officeDocument/2006/relationships/image" Target="../media/image25.png"/><Relationship Id="rId15" Type="http://schemas.openxmlformats.org/officeDocument/2006/relationships/slide" Target="slide13.xml"/><Relationship Id="rId10" Type="http://schemas.openxmlformats.org/officeDocument/2006/relationships/image" Target="../media/image200.png"/><Relationship Id="rId4" Type="http://schemas.openxmlformats.org/officeDocument/2006/relationships/image" Target="../media/image16.png"/><Relationship Id="rId9" Type="http://schemas.openxmlformats.org/officeDocument/2006/relationships/image" Target="../media/image190.png"/><Relationship Id="rId14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slide" Target="slide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5.gif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WordArt 12" descr="Trellis"/>
          <p:cNvSpPr>
            <a:spLocks noChangeArrowheads="1" noChangeShapeType="1" noTextEdit="1"/>
          </p:cNvSpPr>
          <p:nvPr/>
        </p:nvSpPr>
        <p:spPr bwMode="auto">
          <a:xfrm>
            <a:off x="4674007" y="1499098"/>
            <a:ext cx="2916496" cy="4241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pattFill prst="trellis">
                  <a:fgClr>
                    <a:srgbClr val="FF0000"/>
                  </a:fgClr>
                  <a:bgClr>
                    <a:srgbClr val="FFFFFF"/>
                  </a:bgClr>
                </a:patt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3600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pattFill prst="trellis">
                  <a:fgClr>
                    <a:srgbClr val="FF0000"/>
                  </a:fgClr>
                  <a:bgClr>
                    <a:srgbClr val="FFFFFF"/>
                  </a:bgClr>
                </a:patt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pattFill prst="trellis">
                  <a:fgClr>
                    <a:srgbClr val="FF0000"/>
                  </a:fgClr>
                  <a:bgClr>
                    <a:srgbClr val="FFFFFF"/>
                  </a:bgClr>
                </a:patt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pattFill prst="trellis">
                  <a:fgClr>
                    <a:srgbClr val="FF0000"/>
                  </a:fgClr>
                  <a:bgClr>
                    <a:srgbClr val="FFFFFF"/>
                  </a:bgClr>
                </a:patt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kern="10" dirty="0" err="1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pattFill prst="trellis">
                  <a:fgClr>
                    <a:srgbClr val="FF0000"/>
                  </a:fgClr>
                  <a:bgClr>
                    <a:srgbClr val="FFFFFF"/>
                  </a:bgClr>
                </a:patt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pattFill prst="trellis">
                  <a:fgClr>
                    <a:srgbClr val="FF0000"/>
                  </a:fgClr>
                  <a:bgClr>
                    <a:srgbClr val="FFFFFF"/>
                  </a:bgClr>
                </a:patt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pattFill prst="trellis">
                  <a:fgClr>
                    <a:srgbClr val="FF0000"/>
                  </a:fgClr>
                  <a:bgClr>
                    <a:srgbClr val="FFFFFF"/>
                  </a:bgClr>
                </a:patt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pattFill prst="trellis">
                  <a:fgClr>
                    <a:srgbClr val="FF0000"/>
                  </a:fgClr>
                  <a:bgClr>
                    <a:srgbClr val="FFFFFF"/>
                  </a:bgClr>
                </a:patt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pattFill prst="trellis">
                  <a:fgClr>
                    <a:srgbClr val="FF0000"/>
                  </a:fgClr>
                  <a:bgClr>
                    <a:srgbClr val="FFFFFF"/>
                  </a:bgClr>
                </a:patt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pattFill prst="trellis">
                  <a:fgClr>
                    <a:srgbClr val="FF0000"/>
                  </a:fgClr>
                  <a:bgClr>
                    <a:srgbClr val="FFFFFF"/>
                  </a:bgClr>
                </a:patt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pattFill prst="trellis">
                  <a:fgClr>
                    <a:srgbClr val="FF0000"/>
                  </a:fgClr>
                  <a:bgClr>
                    <a:srgbClr val="FFFFFF"/>
                  </a:bgClr>
                </a:patt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3600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pattFill prst="trellis">
                <a:fgClr>
                  <a:srgbClr val="FF0000"/>
                </a:fgClr>
                <a:bgClr>
                  <a:srgbClr val="FFFFFF"/>
                </a:bgClr>
              </a:patt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7" name="WordArt 10" descr="Small grid"/>
          <p:cNvSpPr>
            <a:spLocks noChangeArrowheads="1" noChangeShapeType="1" noTextEdit="1"/>
          </p:cNvSpPr>
          <p:nvPr/>
        </p:nvSpPr>
        <p:spPr bwMode="auto">
          <a:xfrm>
            <a:off x="3433763" y="533400"/>
            <a:ext cx="6070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pattFill prst="smGrid">
                  <a:fgClr>
                    <a:srgbClr val="FF0000"/>
                  </a:fgClr>
                  <a:bgClr>
                    <a:schemeClr val="accent2"/>
                  </a:bgClr>
                </a:patt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THCS- </a:t>
            </a:r>
            <a:r>
              <a:rPr lang="vi-VN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pattFill prst="smGrid">
                  <a:fgClr>
                    <a:srgbClr val="FF0000"/>
                  </a:fgClr>
                  <a:bgClr>
                    <a:schemeClr val="accent2"/>
                  </a:bgClr>
                </a:patt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pattFill prst="smGrid">
                  <a:fgClr>
                    <a:srgbClr val="FF0000"/>
                  </a:fgClr>
                  <a:bgClr>
                    <a:schemeClr val="accent2"/>
                  </a:bgClr>
                </a:patt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pattFill prst="smGrid">
                  <a:fgClr>
                    <a:srgbClr val="FF0000"/>
                  </a:fgClr>
                  <a:bgClr>
                    <a:schemeClr val="accent2"/>
                  </a:bgClr>
                </a:patt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pattFill prst="smGrid">
                  <a:fgClr>
                    <a:srgbClr val="FF0000"/>
                  </a:fgClr>
                  <a:bgClr>
                    <a:schemeClr val="accent2"/>
                  </a:bgClr>
                </a:patt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pattFill prst="smGrid">
                <a:fgClr>
                  <a:srgbClr val="FF0000"/>
                </a:fgClr>
                <a:bgClr>
                  <a:schemeClr val="accent2"/>
                </a:bgClr>
              </a:patt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15" descr="Handle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5827807"/>
            <a:ext cx="914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2" descr="mouse3"/>
          <p:cNvPicPr>
            <a:picLocks noChangeAspect="1" noChangeArrowheads="1"/>
          </p:cNvPicPr>
          <p:nvPr/>
        </p:nvPicPr>
        <p:blipFill>
          <a:blip r:embed="rId4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432" y="5141118"/>
            <a:ext cx="1676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Line 23"/>
          <p:cNvSpPr>
            <a:spLocks noChangeShapeType="1"/>
          </p:cNvSpPr>
          <p:nvPr/>
        </p:nvSpPr>
        <p:spPr bwMode="auto">
          <a:xfrm>
            <a:off x="2362200" y="1627238"/>
            <a:ext cx="8077200" cy="0"/>
          </a:xfrm>
          <a:prstGeom prst="line">
            <a:avLst/>
          </a:prstGeom>
          <a:noFill/>
          <a:ln w="88900" cmpd="tri">
            <a:pattFill prst="pct80">
              <a:fgClr>
                <a:schemeClr val="bg2"/>
              </a:fgClr>
              <a:bgClr>
                <a:srgbClr val="FF0000"/>
              </a:bgClr>
            </a:patt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151" name="Picture 21" descr="Book-09-ju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06436"/>
            <a:ext cx="152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 descr="RGBXY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096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2" descr="j019538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147" y="5024437"/>
            <a:ext cx="179546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6" descr="Picture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7170" y="726282"/>
            <a:ext cx="2035175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6" descr="Picture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90365" y="5135024"/>
            <a:ext cx="22383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7">
            <a:extLst>
              <a:ext uri="{FF2B5EF4-FFF2-40B4-BE49-F238E27FC236}">
                <a16:creationId xmlns:a16="http://schemas.microsoft.com/office/drawing/2014/main" id="{B8AA3D69-97A1-4ABC-A929-FA638C401DA9}"/>
              </a:ext>
            </a:extLst>
          </p:cNvPr>
          <p:cNvSpPr/>
          <p:nvPr/>
        </p:nvSpPr>
        <p:spPr>
          <a:xfrm>
            <a:off x="298219" y="2129934"/>
            <a:ext cx="11310425" cy="27150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zh-CN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zh-CN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BÌNH HÀNH</a:t>
            </a:r>
            <a:endParaRPr lang="zh-CN" altLang="en-US" sz="5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57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Đồng hồ đếm ngược 3 phút có âm thanh">
            <a:hlinkClick r:id="" action="ppaction://media"/>
            <a:extLst>
              <a:ext uri="{FF2B5EF4-FFF2-40B4-BE49-F238E27FC236}">
                <a16:creationId xmlns:a16="http://schemas.microsoft.com/office/drawing/2014/main" id="{83F8220A-9E8B-480A-9E67-C5D5B6B19B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77555" y="123261"/>
            <a:ext cx="1653042" cy="9298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072" y="123261"/>
            <a:ext cx="963902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  <a:r>
              <a:rPr lang="en-US" sz="2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514350" indent="-514350">
              <a:buAutoNum type="alphaLcParenR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AutoNum type="alphaLcParenR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rìa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2m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6118" y="3025206"/>
            <a:ext cx="4784479" cy="3434942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-1745623" y="2406646"/>
                <a:ext cx="10508304" cy="5027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32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200" b="1" dirty="0" err="1" smtClean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200" b="1" dirty="0" smtClean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200" b="1" dirty="0" smtClean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3200" b="1" dirty="0" err="1" smtClean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200" b="1" dirty="0" smtClean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2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trồng</a:t>
                </a:r>
                <a:r>
                  <a:rPr lang="en-US" sz="32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rau</a:t>
                </a:r>
                <a:r>
                  <a:rPr lang="en-US" sz="32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ctr"/>
                <a:r>
                  <a:rPr lang="en-US" sz="32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10.2 = 20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sz="3200" b="1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200" b="1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Chu vi </a:t>
                </a:r>
                <a:r>
                  <a:rPr lang="en-US" sz="3200" b="1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3200" b="1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3200" b="1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b="1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ctr"/>
                <a:r>
                  <a:rPr lang="en-US" sz="3200" b="1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2.(10+4) = </a:t>
                </a:r>
                <a:r>
                  <a:rPr lang="en-US" sz="3200" b="1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28m</a:t>
                </a:r>
                <a:endPara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200" b="1" dirty="0" err="1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Bố</a:t>
                </a:r>
                <a:r>
                  <a:rPr lang="en-US" sz="32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Mai </a:t>
                </a:r>
                <a:r>
                  <a:rPr lang="en-US" sz="3200" b="1" dirty="0" err="1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US" sz="32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trông</a:t>
                </a:r>
                <a:r>
                  <a:rPr lang="en-US" sz="32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cây</a:t>
                </a:r>
                <a:r>
                  <a:rPr lang="en-US" sz="32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lang="en-US" sz="32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hồng</a:t>
                </a:r>
                <a:r>
                  <a:rPr lang="en-US" sz="32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r>
                  <a:rPr lang="en-US" sz="32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28 : 2 = 14 </a:t>
                </a:r>
                <a:r>
                  <a:rPr lang="en-US" sz="3200" b="1" dirty="0" err="1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cây</a:t>
                </a:r>
                <a:endParaRPr lang="en-US" sz="3200" b="1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45623" y="2406646"/>
                <a:ext cx="10508304" cy="502791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1060238" y="5445303"/>
            <a:ext cx="154112" cy="164387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941188" y="4481067"/>
            <a:ext cx="76717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m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44362" y="4219457"/>
            <a:ext cx="76717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m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20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5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010356EE-0BA5-427E-873F-CC2166E41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5347"/>
            <a:ext cx="3874232" cy="69633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62398" y="429491"/>
            <a:ext cx="6151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0945" y="1233055"/>
            <a:ext cx="777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HBH,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BTVN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2,3 (SGK - tr104)</a:t>
            </a:r>
          </a:p>
          <a:p>
            <a:pPr marL="285750" indent="-285750">
              <a:buFontTx/>
              <a:buChar char="-"/>
            </a:pP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li 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9561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anh vẽ 20-11 sáng tạ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707" y="1415838"/>
            <a:ext cx="4219282" cy="471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9">
            <a:hlinkClick r:id="rId3" action="ppaction://hlinksldjump"/>
            <a:extLst>
              <a:ext uri="{FF2B5EF4-FFF2-40B4-BE49-F238E27FC236}">
                <a16:creationId xmlns:a16="http://schemas.microsoft.com/office/drawing/2014/main" id="{74729668-614B-4225-8CBD-562E3D9DA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56408" y="742715"/>
            <a:ext cx="921249" cy="5466667"/>
          </a:xfrm>
          <a:prstGeom prst="rect">
            <a:avLst/>
          </a:prstGeom>
        </p:spPr>
      </p:pic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6460994" y="1369367"/>
            <a:ext cx="1387665" cy="24089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7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583" y="778087"/>
            <a:ext cx="4504552" cy="1200329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CHƯỚNG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NGẠI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Lật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9" name="Rectangle 8">
            <a:hlinkClick r:id="rId6" action="ppaction://hlinksldjump"/>
          </p:cNvPr>
          <p:cNvSpPr/>
          <p:nvPr/>
        </p:nvSpPr>
        <p:spPr>
          <a:xfrm>
            <a:off x="7841238" y="1322944"/>
            <a:ext cx="1387665" cy="24089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0" name="Rectangle 9">
            <a:hlinkClick r:id="rId7" action="ppaction://hlinksldjump"/>
          </p:cNvPr>
          <p:cNvSpPr/>
          <p:nvPr/>
        </p:nvSpPr>
        <p:spPr>
          <a:xfrm>
            <a:off x="9221482" y="1338671"/>
            <a:ext cx="1387665" cy="24089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6404707" y="3747658"/>
            <a:ext cx="1387665" cy="24089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2" name="Rectangle 11">
            <a:hlinkClick r:id="rId8" action="ppaction://hlinksldjump"/>
          </p:cNvPr>
          <p:cNvSpPr/>
          <p:nvPr/>
        </p:nvSpPr>
        <p:spPr>
          <a:xfrm>
            <a:off x="7792372" y="3731930"/>
            <a:ext cx="1387665" cy="244049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3" name="Rectangle 12">
            <a:hlinkClick r:id="rId9" action="ppaction://hlinksldjump"/>
          </p:cNvPr>
          <p:cNvSpPr/>
          <p:nvPr/>
        </p:nvSpPr>
        <p:spPr>
          <a:xfrm>
            <a:off x="9236324" y="3721848"/>
            <a:ext cx="1387665" cy="2408987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66797" y="6234332"/>
            <a:ext cx="671562" cy="4884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146980" y="6234332"/>
            <a:ext cx="671562" cy="4884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854462" y="6233763"/>
            <a:ext cx="671562" cy="4884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524196" y="6234332"/>
            <a:ext cx="671562" cy="4884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209996" y="6234332"/>
            <a:ext cx="671562" cy="4884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895796" y="6225233"/>
            <a:ext cx="671562" cy="4884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454857" y="694299"/>
            <a:ext cx="671562" cy="4884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135040" y="694299"/>
            <a:ext cx="671562" cy="4884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842522" y="693730"/>
            <a:ext cx="671562" cy="4884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512256" y="694299"/>
            <a:ext cx="671562" cy="4884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198056" y="694299"/>
            <a:ext cx="671562" cy="4884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883856" y="685200"/>
            <a:ext cx="671562" cy="4884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3544105" y="13631"/>
            <a:ext cx="4772909" cy="734360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8323" y="2008512"/>
            <a:ext cx="6217678" cy="4849488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ngẫu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6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đó.Khi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xác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17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anh vẽ 20-11 sáng tạ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301" y="1170038"/>
            <a:ext cx="4219282" cy="471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9">
            <a:hlinkClick r:id="rId3" action="ppaction://hlinksldjump"/>
            <a:extLst>
              <a:ext uri="{FF2B5EF4-FFF2-40B4-BE49-F238E27FC236}">
                <a16:creationId xmlns:a16="http://schemas.microsoft.com/office/drawing/2014/main" id="{74729668-614B-4225-8CBD-562E3D9DA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56408" y="742715"/>
            <a:ext cx="921249" cy="5466667"/>
          </a:xfrm>
          <a:prstGeom prst="rect">
            <a:avLst/>
          </a:prstGeom>
        </p:spPr>
      </p:pic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5605588" y="1123567"/>
            <a:ext cx="1387665" cy="24089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7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5447" y="602851"/>
            <a:ext cx="4504552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CHƯỚNG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Lật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9" name="Rectangle 8">
            <a:hlinkClick r:id="rId6" action="ppaction://hlinksldjump"/>
          </p:cNvPr>
          <p:cNvSpPr/>
          <p:nvPr/>
        </p:nvSpPr>
        <p:spPr>
          <a:xfrm>
            <a:off x="6985832" y="1077144"/>
            <a:ext cx="1387665" cy="24089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2</a:t>
            </a:r>
            <a:endParaRPr lang="en-US" sz="7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hlinkClick r:id="rId8" action="ppaction://hlinksldjump"/>
          </p:cNvPr>
          <p:cNvSpPr/>
          <p:nvPr/>
        </p:nvSpPr>
        <p:spPr>
          <a:xfrm>
            <a:off x="8366076" y="1092871"/>
            <a:ext cx="1387665" cy="24089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5549301" y="3501858"/>
            <a:ext cx="1387665" cy="24089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Times New Roman" pitchFamily="18" charset="0"/>
                <a:cs typeface="Times New Roman" pitchFamily="18" charset="0"/>
                <a:hlinkClick r:id="rId9" action="ppaction://hlinksldjump"/>
              </a:rPr>
              <a:t>4</a:t>
            </a:r>
            <a:endParaRPr lang="en-US" sz="7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hlinkClick r:id="rId10" action="ppaction://hlinksldjump"/>
          </p:cNvPr>
          <p:cNvSpPr/>
          <p:nvPr/>
        </p:nvSpPr>
        <p:spPr>
          <a:xfrm>
            <a:off x="6936966" y="3486130"/>
            <a:ext cx="1387665" cy="244049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11" action="ppaction://hlinksldjump"/>
              </a:rPr>
              <a:t>5</a:t>
            </a:r>
            <a:endParaRPr lang="en-US" sz="7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hlinkClick r:id="rId12" action="ppaction://hlinksldjump"/>
          </p:cNvPr>
          <p:cNvSpPr/>
          <p:nvPr/>
        </p:nvSpPr>
        <p:spPr>
          <a:xfrm>
            <a:off x="8380918" y="3476048"/>
            <a:ext cx="1387665" cy="2408987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903177" y="2625221"/>
            <a:ext cx="2535034" cy="132387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HÌNH ẢNH CHỦ ĐỀ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611391" y="5988532"/>
            <a:ext cx="671562" cy="4884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91574" y="5988532"/>
            <a:ext cx="671562" cy="4884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999056" y="5987963"/>
            <a:ext cx="671562" cy="4884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668790" y="5988532"/>
            <a:ext cx="671562" cy="4884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354590" y="5988532"/>
            <a:ext cx="671562" cy="4884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040390" y="5979433"/>
            <a:ext cx="671562" cy="4884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99451" y="448499"/>
            <a:ext cx="671562" cy="4884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279634" y="448499"/>
            <a:ext cx="671562" cy="4884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987116" y="447930"/>
            <a:ext cx="671562" cy="4884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656850" y="448499"/>
            <a:ext cx="671562" cy="4884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42650" y="448499"/>
            <a:ext cx="671562" cy="4884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028450" y="439400"/>
            <a:ext cx="671562" cy="4884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7" name="Right Arrow 26">
            <a:hlinkClick r:id="rId13" action="ppaction://hlinksldjump"/>
          </p:cNvPr>
          <p:cNvSpPr/>
          <p:nvPr/>
        </p:nvSpPr>
        <p:spPr>
          <a:xfrm>
            <a:off x="2551451" y="5312879"/>
            <a:ext cx="1013520" cy="6488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ounded Rectangle 27"/>
          <p:cNvSpPr/>
          <p:nvPr/>
        </p:nvSpPr>
        <p:spPr>
          <a:xfrm>
            <a:off x="822753" y="-219190"/>
            <a:ext cx="4772909" cy="734360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68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4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4945" y="226368"/>
            <a:ext cx="703351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 CHƠI: VƯỢT CHƯỚNG NGẠI VẬT (</a:t>
            </a:r>
            <a:r>
              <a:rPr lang="en-US" sz="2400" i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Lật hình</a:t>
            </a:r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1814944" y="1287612"/>
            <a:ext cx="2604656" cy="4274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00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" name="Rectangle 1"/>
          <p:cNvSpPr/>
          <p:nvPr/>
        </p:nvSpPr>
        <p:spPr>
          <a:xfrm>
            <a:off x="4604317" y="1287612"/>
            <a:ext cx="5562600" cy="51131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F88FCB-BA9E-0B48-AF21-0CE07CFDF5D9}"/>
              </a:ext>
            </a:extLst>
          </p:cNvPr>
          <p:cNvSpPr txBox="1"/>
          <p:nvPr/>
        </p:nvSpPr>
        <p:spPr>
          <a:xfrm>
            <a:off x="4893740" y="1289221"/>
            <a:ext cx="1966181" cy="39703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335B45A-A116-924A-AE14-018E83C072C5}"/>
              </a:ext>
            </a:extLst>
          </p:cNvPr>
          <p:cNvSpPr/>
          <p:nvPr/>
        </p:nvSpPr>
        <p:spPr>
          <a:xfrm>
            <a:off x="5150427" y="5222524"/>
            <a:ext cx="1768754" cy="10871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2AFFD39-65D9-A540-9A9A-65404C10BED5}"/>
              </a:ext>
            </a:extLst>
          </p:cNvPr>
          <p:cNvSpPr/>
          <p:nvPr/>
        </p:nvSpPr>
        <p:spPr>
          <a:xfrm>
            <a:off x="7684077" y="5222524"/>
            <a:ext cx="1768754" cy="10871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Sai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EFFB85-98D4-7940-A40D-11E6AD9C8ECB}"/>
              </a:ext>
            </a:extLst>
          </p:cNvPr>
          <p:cNvSpPr/>
          <p:nvPr/>
        </p:nvSpPr>
        <p:spPr>
          <a:xfrm>
            <a:off x="5150427" y="5222524"/>
            <a:ext cx="1768754" cy="1087122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0A7750-6B24-0A47-BDEE-FB6ED1029D0C}"/>
              </a:ext>
            </a:extLst>
          </p:cNvPr>
          <p:cNvSpPr/>
          <p:nvPr/>
        </p:nvSpPr>
        <p:spPr>
          <a:xfrm>
            <a:off x="7684077" y="5222524"/>
            <a:ext cx="1768754" cy="108712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Sai</a:t>
            </a:r>
          </a:p>
        </p:txBody>
      </p:sp>
      <p:pic>
        <p:nvPicPr>
          <p:cNvPr id="20" name="F_YEAH">
            <a:hlinkClick r:id="" action="ppaction://media"/>
            <a:extLst>
              <a:ext uri="{FF2B5EF4-FFF2-40B4-BE49-F238E27FC236}">
                <a16:creationId xmlns:a16="http://schemas.microsoft.com/office/drawing/2014/main" id="{608EE6B1-0F59-DA46-BE96-F0F11404B0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03150" y="2160306"/>
            <a:ext cx="609600" cy="60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4C27625-8724-5948-82C0-0FEF27B00A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078" y="4092002"/>
            <a:ext cx="2074379" cy="1016446"/>
          </a:xfrm>
          <a:prstGeom prst="rect">
            <a:avLst/>
          </a:prstGeom>
        </p:spPr>
      </p:pic>
      <p:pic>
        <p:nvPicPr>
          <p:cNvPr id="23" name="Picture 4" descr="Hình ảnh có liên quan">
            <a:extLst>
              <a:ext uri="{FF2B5EF4-FFF2-40B4-BE49-F238E27FC236}">
                <a16:creationId xmlns:a16="http://schemas.microsoft.com/office/drawing/2014/main" id="{02CEF6B2-1C0C-B74B-959D-58F9CB394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89" b="89778" l="2222" r="95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654" y="5027499"/>
            <a:ext cx="841253" cy="84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C99B30D-4C26-E44A-ABCA-EF7E5FBDADCE}"/>
              </a:ext>
            </a:extLst>
          </p:cNvPr>
          <p:cNvSpPr/>
          <p:nvPr/>
        </p:nvSpPr>
        <p:spPr>
          <a:xfrm>
            <a:off x="8519612" y="1655467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10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864E39A-0D1E-0248-9152-8A2F66E91043}"/>
              </a:ext>
            </a:extLst>
          </p:cNvPr>
          <p:cNvSpPr/>
          <p:nvPr/>
        </p:nvSpPr>
        <p:spPr>
          <a:xfrm>
            <a:off x="8523399" y="1655419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09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A647CEA-B26E-1F47-94AF-9FB37AE773AB}"/>
              </a:ext>
            </a:extLst>
          </p:cNvPr>
          <p:cNvSpPr/>
          <p:nvPr/>
        </p:nvSpPr>
        <p:spPr>
          <a:xfrm>
            <a:off x="8527186" y="1655419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08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161372A-D1D5-2046-BB51-DD68D816B8BC}"/>
              </a:ext>
            </a:extLst>
          </p:cNvPr>
          <p:cNvSpPr/>
          <p:nvPr/>
        </p:nvSpPr>
        <p:spPr>
          <a:xfrm>
            <a:off x="8527186" y="165153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07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F7941A2-E2E7-5442-BDFA-50DDDE48322B}"/>
              </a:ext>
            </a:extLst>
          </p:cNvPr>
          <p:cNvSpPr/>
          <p:nvPr/>
        </p:nvSpPr>
        <p:spPr>
          <a:xfrm>
            <a:off x="8527186" y="1659306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06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FFB00A2-C75C-A942-B4AB-A51AE590F3F7}"/>
              </a:ext>
            </a:extLst>
          </p:cNvPr>
          <p:cNvSpPr/>
          <p:nvPr/>
        </p:nvSpPr>
        <p:spPr>
          <a:xfrm>
            <a:off x="8504824" y="1645547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41098C2E-DA2F-6847-B9AC-2B741549735D}"/>
              </a:ext>
            </a:extLst>
          </p:cNvPr>
          <p:cNvSpPr/>
          <p:nvPr/>
        </p:nvSpPr>
        <p:spPr>
          <a:xfrm>
            <a:off x="8519612" y="162701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04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C269ECD-C69A-1842-BE46-8FB5EC79ECDB}"/>
              </a:ext>
            </a:extLst>
          </p:cNvPr>
          <p:cNvSpPr/>
          <p:nvPr/>
        </p:nvSpPr>
        <p:spPr>
          <a:xfrm>
            <a:off x="8534400" y="165537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03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DA201C7C-A825-3145-8331-AB6D9966ECDC}"/>
              </a:ext>
            </a:extLst>
          </p:cNvPr>
          <p:cNvSpPr/>
          <p:nvPr/>
        </p:nvSpPr>
        <p:spPr>
          <a:xfrm>
            <a:off x="8516005" y="165532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02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54F84F89-3DD6-B346-93EC-69B60BF94A82}"/>
              </a:ext>
            </a:extLst>
          </p:cNvPr>
          <p:cNvSpPr/>
          <p:nvPr/>
        </p:nvSpPr>
        <p:spPr>
          <a:xfrm>
            <a:off x="8500153" y="1653428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01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97DA05E-38E7-5844-8314-1F48B7523219}"/>
              </a:ext>
            </a:extLst>
          </p:cNvPr>
          <p:cNvSpPr/>
          <p:nvPr/>
        </p:nvSpPr>
        <p:spPr>
          <a:xfrm>
            <a:off x="8534400" y="165073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30" name="图片 9">
            <a:extLst>
              <a:ext uri="{FF2B5EF4-FFF2-40B4-BE49-F238E27FC236}">
                <a16:creationId xmlns:a16="http://schemas.microsoft.com/office/drawing/2014/main" id="{74729668-614B-4225-8CBD-562E3D9DAC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044852" y="956335"/>
            <a:ext cx="3133333" cy="54666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00011" y="2111165"/>
            <a:ext cx="3247822" cy="188968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ight Arrow 4">
            <a:hlinkClick r:id="rId10" action="ppaction://hlinksldjump"/>
          </p:cNvPr>
          <p:cNvSpPr/>
          <p:nvPr/>
        </p:nvSpPr>
        <p:spPr>
          <a:xfrm rot="10800000">
            <a:off x="2329198" y="5755396"/>
            <a:ext cx="1800350" cy="10091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59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8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0" grpId="0" animBg="1"/>
      <p:bldP spid="12" grpId="0" animBg="1"/>
      <p:bldP spid="13" grpId="0" animBg="1" autoUpdateAnimBg="0"/>
      <p:bldP spid="14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4945" y="226368"/>
            <a:ext cx="703351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 CHƠI: VƯỢT CHƯỚNG NGẠI VẬT (</a:t>
            </a:r>
            <a:r>
              <a:rPr lang="en-US" sz="2400" i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Lật hình</a:t>
            </a:r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1814944" y="1169626"/>
            <a:ext cx="2604656" cy="427498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0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" name="Rectangle 1"/>
          <p:cNvSpPr/>
          <p:nvPr/>
        </p:nvSpPr>
        <p:spPr>
          <a:xfrm>
            <a:off x="4648200" y="1176554"/>
            <a:ext cx="5867400" cy="556346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A423EE-6F01-294D-A9F6-5532C13DE553}"/>
              </a:ext>
            </a:extLst>
          </p:cNvPr>
          <p:cNvSpPr txBox="1"/>
          <p:nvPr/>
        </p:nvSpPr>
        <p:spPr>
          <a:xfrm>
            <a:off x="4648200" y="1497758"/>
            <a:ext cx="2578100" cy="310854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ABCD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 //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//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</a:p>
          <a:p>
            <a:pPr algn="ctr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EEDC081-BCAF-4A46-94FC-7D5AA0B51AA3}"/>
              </a:ext>
            </a:extLst>
          </p:cNvPr>
          <p:cNvSpPr/>
          <p:nvPr/>
        </p:nvSpPr>
        <p:spPr>
          <a:xfrm>
            <a:off x="5181600" y="5579301"/>
            <a:ext cx="1768754" cy="10871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EF4C181-9D67-3642-8E39-0A4F6A638F1C}"/>
              </a:ext>
            </a:extLst>
          </p:cNvPr>
          <p:cNvSpPr/>
          <p:nvPr/>
        </p:nvSpPr>
        <p:spPr>
          <a:xfrm>
            <a:off x="8113573" y="5579301"/>
            <a:ext cx="1768754" cy="10871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Sai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DE3DD9B-335E-C54D-A7EF-55EDCA4FD856}"/>
              </a:ext>
            </a:extLst>
          </p:cNvPr>
          <p:cNvSpPr/>
          <p:nvPr/>
        </p:nvSpPr>
        <p:spPr>
          <a:xfrm>
            <a:off x="5174673" y="5579301"/>
            <a:ext cx="1768754" cy="108712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6882CBF-69F6-DB40-8C25-86764511DB61}"/>
              </a:ext>
            </a:extLst>
          </p:cNvPr>
          <p:cNvSpPr/>
          <p:nvPr/>
        </p:nvSpPr>
        <p:spPr>
          <a:xfrm>
            <a:off x="8099719" y="5574365"/>
            <a:ext cx="1768754" cy="1087122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Sai</a:t>
            </a:r>
          </a:p>
        </p:txBody>
      </p:sp>
      <p:pic>
        <p:nvPicPr>
          <p:cNvPr id="14" name="F_YEAH">
            <a:hlinkClick r:id="" action="ppaction://media"/>
            <a:extLst>
              <a:ext uri="{FF2B5EF4-FFF2-40B4-BE49-F238E27FC236}">
                <a16:creationId xmlns:a16="http://schemas.microsoft.com/office/drawing/2014/main" id="{608EE6B1-0F59-DA46-BE96-F0F11404B0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03150" y="2160306"/>
            <a:ext cx="609600" cy="60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C27625-8724-5948-82C0-0FEF27B00AC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585" y="4578702"/>
            <a:ext cx="1650952" cy="808967"/>
          </a:xfrm>
          <a:prstGeom prst="rect">
            <a:avLst/>
          </a:prstGeom>
        </p:spPr>
      </p:pic>
      <p:pic>
        <p:nvPicPr>
          <p:cNvPr id="17" name="Picture 4" descr="Hình ảnh có liên quan">
            <a:extLst>
              <a:ext uri="{FF2B5EF4-FFF2-40B4-BE49-F238E27FC236}">
                <a16:creationId xmlns:a16="http://schemas.microsoft.com/office/drawing/2014/main" id="{02CEF6B2-1C0C-B74B-959D-58F9CB394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89" b="89778" l="2222" r="95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047" y="5468256"/>
            <a:ext cx="841253" cy="84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4C77C40-7D5D-4848-853E-732B6F1E2262}"/>
              </a:ext>
            </a:extLst>
          </p:cNvPr>
          <p:cNvSpPr/>
          <p:nvPr/>
        </p:nvSpPr>
        <p:spPr>
          <a:xfrm>
            <a:off x="9168130" y="41039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10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BB64879-D94B-8148-907E-D25F0A72B927}"/>
              </a:ext>
            </a:extLst>
          </p:cNvPr>
          <p:cNvSpPr/>
          <p:nvPr/>
        </p:nvSpPr>
        <p:spPr>
          <a:xfrm>
            <a:off x="9171917" y="41034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09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FD246DB8-2A15-E844-839F-6F8661781DAB}"/>
              </a:ext>
            </a:extLst>
          </p:cNvPr>
          <p:cNvSpPr/>
          <p:nvPr/>
        </p:nvSpPr>
        <p:spPr>
          <a:xfrm>
            <a:off x="9175704" y="41034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08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192512A-7B14-C04A-9D75-025D9F50642D}"/>
              </a:ext>
            </a:extLst>
          </p:cNvPr>
          <p:cNvSpPr/>
          <p:nvPr/>
        </p:nvSpPr>
        <p:spPr>
          <a:xfrm>
            <a:off x="9175704" y="406458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07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C44F19A-81F7-9143-B335-2002CA6A87A0}"/>
              </a:ext>
            </a:extLst>
          </p:cNvPr>
          <p:cNvSpPr/>
          <p:nvPr/>
        </p:nvSpPr>
        <p:spPr>
          <a:xfrm>
            <a:off x="9175704" y="41423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06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41D25034-77A7-F744-AD67-FB7EE271A4E3}"/>
              </a:ext>
            </a:extLst>
          </p:cNvPr>
          <p:cNvSpPr/>
          <p:nvPr/>
        </p:nvSpPr>
        <p:spPr>
          <a:xfrm>
            <a:off x="9153342" y="40047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0BE7960-9A18-3A44-857D-D22BC9C5446B}"/>
              </a:ext>
            </a:extLst>
          </p:cNvPr>
          <p:cNvSpPr/>
          <p:nvPr/>
        </p:nvSpPr>
        <p:spPr>
          <a:xfrm>
            <a:off x="9168130" y="381936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04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FF6CDB0C-1804-974B-9C74-FEF203CF904F}"/>
              </a:ext>
            </a:extLst>
          </p:cNvPr>
          <p:cNvSpPr/>
          <p:nvPr/>
        </p:nvSpPr>
        <p:spPr>
          <a:xfrm>
            <a:off x="9182918" y="410297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03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FE23882-786A-1643-87C3-42ACE7561034}"/>
              </a:ext>
            </a:extLst>
          </p:cNvPr>
          <p:cNvSpPr/>
          <p:nvPr/>
        </p:nvSpPr>
        <p:spPr>
          <a:xfrm>
            <a:off x="9164523" y="410249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02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EDA6CF2-C418-BE49-8616-9691F3F5A8FB}"/>
              </a:ext>
            </a:extLst>
          </p:cNvPr>
          <p:cNvSpPr/>
          <p:nvPr/>
        </p:nvSpPr>
        <p:spPr>
          <a:xfrm>
            <a:off x="9148671" y="408354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01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16814133-CDF3-8D4F-9505-DDD7BD0DBFA9}"/>
              </a:ext>
            </a:extLst>
          </p:cNvPr>
          <p:cNvSpPr/>
          <p:nvPr/>
        </p:nvSpPr>
        <p:spPr>
          <a:xfrm>
            <a:off x="9144000" y="42133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29" name="图片 9">
            <a:extLst>
              <a:ext uri="{FF2B5EF4-FFF2-40B4-BE49-F238E27FC236}">
                <a16:creationId xmlns:a16="http://schemas.microsoft.com/office/drawing/2014/main" id="{74729668-614B-4225-8CBD-562E3D9DAC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044852" y="956335"/>
            <a:ext cx="3133333" cy="54666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7443" y="1707078"/>
            <a:ext cx="3247822" cy="188968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1" name="Right Arrow 30">
            <a:hlinkClick r:id="rId10" action="ppaction://hlinksldjump"/>
          </p:cNvPr>
          <p:cNvSpPr/>
          <p:nvPr/>
        </p:nvSpPr>
        <p:spPr>
          <a:xfrm rot="10800000">
            <a:off x="2329198" y="5755396"/>
            <a:ext cx="1800350" cy="10091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37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58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 autoUpdateAnimBg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4945" y="226368"/>
            <a:ext cx="703351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 CHƠI: VƯỢT CHƯỚNG NGẠI VẬT (</a:t>
            </a:r>
            <a:r>
              <a:rPr lang="en-US" sz="2400" i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Lật hình</a:t>
            </a:r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1814944" y="1287612"/>
            <a:ext cx="2604656" cy="4274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" name="Rectangle 1"/>
          <p:cNvSpPr/>
          <p:nvPr/>
        </p:nvSpPr>
        <p:spPr>
          <a:xfrm>
            <a:off x="4703618" y="1287613"/>
            <a:ext cx="5562600" cy="48179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6" name="F_YEAH">
            <a:hlinkClick r:id="" action="ppaction://media"/>
            <a:extLst>
              <a:ext uri="{FF2B5EF4-FFF2-40B4-BE49-F238E27FC236}">
                <a16:creationId xmlns:a16="http://schemas.microsoft.com/office/drawing/2014/main" id="{608EE6B1-0F59-DA46-BE96-F0F11404B0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03150" y="2160306"/>
            <a:ext cx="609600" cy="609600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3DA0EA5-B84B-F141-A108-770930B9FEB8}"/>
              </a:ext>
            </a:extLst>
          </p:cNvPr>
          <p:cNvSpPr/>
          <p:nvPr/>
        </p:nvSpPr>
        <p:spPr>
          <a:xfrm>
            <a:off x="9184630" y="492837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10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DC9A950-76CB-394E-9457-BF2E07A9F8CE}"/>
              </a:ext>
            </a:extLst>
          </p:cNvPr>
          <p:cNvSpPr/>
          <p:nvPr/>
        </p:nvSpPr>
        <p:spPr>
          <a:xfrm>
            <a:off x="9188417" y="492789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09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57776B55-5421-E24F-B6CA-4E97A9ABB1D9}"/>
              </a:ext>
            </a:extLst>
          </p:cNvPr>
          <p:cNvSpPr/>
          <p:nvPr/>
        </p:nvSpPr>
        <p:spPr>
          <a:xfrm>
            <a:off x="9192204" y="492789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08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AEF84AEB-8B2F-3E4A-AB07-81D96C7F2D2F}"/>
              </a:ext>
            </a:extLst>
          </p:cNvPr>
          <p:cNvSpPr/>
          <p:nvPr/>
        </p:nvSpPr>
        <p:spPr>
          <a:xfrm>
            <a:off x="9192204" y="48890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07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93E014D-5466-4843-864C-B17A087D8742}"/>
              </a:ext>
            </a:extLst>
          </p:cNvPr>
          <p:cNvSpPr/>
          <p:nvPr/>
        </p:nvSpPr>
        <p:spPr>
          <a:xfrm>
            <a:off x="9192204" y="496676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06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586D002-45CD-2A48-B6AD-3319EB9645B1}"/>
              </a:ext>
            </a:extLst>
          </p:cNvPr>
          <p:cNvSpPr/>
          <p:nvPr/>
        </p:nvSpPr>
        <p:spPr>
          <a:xfrm>
            <a:off x="9169842" y="482917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5B20197-559B-FA47-877A-3C5FF643DE8E}"/>
              </a:ext>
            </a:extLst>
          </p:cNvPr>
          <p:cNvSpPr/>
          <p:nvPr/>
        </p:nvSpPr>
        <p:spPr>
          <a:xfrm>
            <a:off x="9184630" y="46438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04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9AB3704-2918-2949-810A-5711EB5BB6FB}"/>
              </a:ext>
            </a:extLst>
          </p:cNvPr>
          <p:cNvSpPr/>
          <p:nvPr/>
        </p:nvSpPr>
        <p:spPr>
          <a:xfrm>
            <a:off x="9199418" y="49274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03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D624EAF-A3A1-B941-BE9A-7DEDFB53BD50}"/>
              </a:ext>
            </a:extLst>
          </p:cNvPr>
          <p:cNvSpPr/>
          <p:nvPr/>
        </p:nvSpPr>
        <p:spPr>
          <a:xfrm>
            <a:off x="9181023" y="49269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02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2543A8B4-9227-744C-AD05-104800ED610A}"/>
              </a:ext>
            </a:extLst>
          </p:cNvPr>
          <p:cNvSpPr/>
          <p:nvPr/>
        </p:nvSpPr>
        <p:spPr>
          <a:xfrm>
            <a:off x="9165171" y="490798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01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2FBDFE66-209B-E847-B574-080E0ABCC6A1}"/>
              </a:ext>
            </a:extLst>
          </p:cNvPr>
          <p:cNvSpPr/>
          <p:nvPr/>
        </p:nvSpPr>
        <p:spPr>
          <a:xfrm>
            <a:off x="9199418" y="48810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30" name="图片 9">
            <a:extLst>
              <a:ext uri="{FF2B5EF4-FFF2-40B4-BE49-F238E27FC236}">
                <a16:creationId xmlns:a16="http://schemas.microsoft.com/office/drawing/2014/main" id="{74729668-614B-4225-8CBD-562E3D9DAC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44852" y="956335"/>
            <a:ext cx="3133333" cy="546666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648200" y="1294540"/>
            <a:ext cx="5867400" cy="559669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4A423EE-6F01-294D-A9F6-5532C13DE553}"/>
              </a:ext>
            </a:extLst>
          </p:cNvPr>
          <p:cNvSpPr txBox="1"/>
          <p:nvPr/>
        </p:nvSpPr>
        <p:spPr>
          <a:xfrm>
            <a:off x="4648200" y="1615744"/>
            <a:ext cx="2578100" cy="26776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ABCD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Hai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EEDC081-BCAF-4A46-94FC-7D5AA0B51AA3}"/>
              </a:ext>
            </a:extLst>
          </p:cNvPr>
          <p:cNvSpPr/>
          <p:nvPr/>
        </p:nvSpPr>
        <p:spPr>
          <a:xfrm>
            <a:off x="5181600" y="5451475"/>
            <a:ext cx="1768754" cy="10871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EF4C181-9D67-3642-8E39-0A4F6A638F1C}"/>
              </a:ext>
            </a:extLst>
          </p:cNvPr>
          <p:cNvSpPr/>
          <p:nvPr/>
        </p:nvSpPr>
        <p:spPr>
          <a:xfrm>
            <a:off x="8113573" y="5451475"/>
            <a:ext cx="1768754" cy="10871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Sai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DE3DD9B-335E-C54D-A7EF-55EDCA4FD856}"/>
              </a:ext>
            </a:extLst>
          </p:cNvPr>
          <p:cNvSpPr/>
          <p:nvPr/>
        </p:nvSpPr>
        <p:spPr>
          <a:xfrm>
            <a:off x="5174673" y="5451475"/>
            <a:ext cx="1768754" cy="108712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6882CBF-69F6-DB40-8C25-86764511DB61}"/>
              </a:ext>
            </a:extLst>
          </p:cNvPr>
          <p:cNvSpPr/>
          <p:nvPr/>
        </p:nvSpPr>
        <p:spPr>
          <a:xfrm>
            <a:off x="8099719" y="5446539"/>
            <a:ext cx="1768754" cy="1087122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Sai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4C27625-8724-5948-82C0-0FEF27B00AC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82" y="4649027"/>
            <a:ext cx="1650952" cy="808967"/>
          </a:xfrm>
          <a:prstGeom prst="rect">
            <a:avLst/>
          </a:prstGeom>
        </p:spPr>
      </p:pic>
      <p:pic>
        <p:nvPicPr>
          <p:cNvPr id="38" name="Picture 4" descr="Hình ảnh có liên quan">
            <a:extLst>
              <a:ext uri="{FF2B5EF4-FFF2-40B4-BE49-F238E27FC236}">
                <a16:creationId xmlns:a16="http://schemas.microsoft.com/office/drawing/2014/main" id="{02CEF6B2-1C0C-B74B-959D-58F9CB394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89" b="89778" l="2222" r="95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047" y="5340430"/>
            <a:ext cx="841253" cy="84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7443" y="1825064"/>
            <a:ext cx="3247822" cy="188968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0" name="Right Arrow 39">
            <a:hlinkClick r:id="rId10" action="ppaction://hlinksldjump"/>
          </p:cNvPr>
          <p:cNvSpPr/>
          <p:nvPr/>
        </p:nvSpPr>
        <p:spPr>
          <a:xfrm rot="10800000">
            <a:off x="2299702" y="5755396"/>
            <a:ext cx="1800350" cy="10091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64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8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3" grpId="0" animBg="1"/>
      <p:bldP spid="34" grpId="0" animBg="1"/>
      <p:bldP spid="35" grpId="0" animBg="1"/>
      <p:bldP spid="36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4945" y="226368"/>
            <a:ext cx="703351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 CHƠI: VƯỢT CHƯỚNG NGẠI VẬT (</a:t>
            </a:r>
            <a:r>
              <a:rPr lang="en-US" sz="2400" i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Lật hình</a:t>
            </a:r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1814944" y="1287612"/>
            <a:ext cx="2604656" cy="427498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0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" name="Rectangle 1"/>
          <p:cNvSpPr/>
          <p:nvPr/>
        </p:nvSpPr>
        <p:spPr>
          <a:xfrm>
            <a:off x="4644780" y="1295758"/>
            <a:ext cx="6111709" cy="497722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/>
          </a:p>
        </p:txBody>
      </p:sp>
      <p:pic>
        <p:nvPicPr>
          <p:cNvPr id="14" name="F_YEAH">
            <a:hlinkClick r:id="" action="ppaction://media"/>
            <a:extLst>
              <a:ext uri="{FF2B5EF4-FFF2-40B4-BE49-F238E27FC236}">
                <a16:creationId xmlns:a16="http://schemas.microsoft.com/office/drawing/2014/main" id="{608EE6B1-0F59-DA46-BE96-F0F11404B0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03150" y="2160306"/>
            <a:ext cx="609600" cy="609600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F2BC1CB-DF27-7C44-9159-9EBF3B957107}"/>
              </a:ext>
            </a:extLst>
          </p:cNvPr>
          <p:cNvSpPr/>
          <p:nvPr/>
        </p:nvSpPr>
        <p:spPr>
          <a:xfrm>
            <a:off x="9184630" y="492837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10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E0838EF-E349-6746-B44B-93FA6C2E09B4}"/>
              </a:ext>
            </a:extLst>
          </p:cNvPr>
          <p:cNvSpPr/>
          <p:nvPr/>
        </p:nvSpPr>
        <p:spPr>
          <a:xfrm>
            <a:off x="9188417" y="492789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09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E06ACE9B-ABE5-8746-9194-674BE9281216}"/>
              </a:ext>
            </a:extLst>
          </p:cNvPr>
          <p:cNvSpPr/>
          <p:nvPr/>
        </p:nvSpPr>
        <p:spPr>
          <a:xfrm>
            <a:off x="9192204" y="492789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08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546428D8-7F07-B64B-A0A4-1769A373BEF2}"/>
              </a:ext>
            </a:extLst>
          </p:cNvPr>
          <p:cNvSpPr/>
          <p:nvPr/>
        </p:nvSpPr>
        <p:spPr>
          <a:xfrm>
            <a:off x="9192204" y="48890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07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E7270DC4-4626-F443-A05A-BBBE3345667F}"/>
              </a:ext>
            </a:extLst>
          </p:cNvPr>
          <p:cNvSpPr/>
          <p:nvPr/>
        </p:nvSpPr>
        <p:spPr>
          <a:xfrm>
            <a:off x="9192204" y="496676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06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B2E8E6F-BE9A-F44F-80BC-01A9EEC318F5}"/>
              </a:ext>
            </a:extLst>
          </p:cNvPr>
          <p:cNvSpPr/>
          <p:nvPr/>
        </p:nvSpPr>
        <p:spPr>
          <a:xfrm>
            <a:off x="9169842" y="482917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A14BE28-80CB-734F-83ED-781BB35F1994}"/>
              </a:ext>
            </a:extLst>
          </p:cNvPr>
          <p:cNvSpPr/>
          <p:nvPr/>
        </p:nvSpPr>
        <p:spPr>
          <a:xfrm>
            <a:off x="9184630" y="46438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04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426C773-F02D-FB4D-B9B3-8432EE425D90}"/>
              </a:ext>
            </a:extLst>
          </p:cNvPr>
          <p:cNvSpPr/>
          <p:nvPr/>
        </p:nvSpPr>
        <p:spPr>
          <a:xfrm>
            <a:off x="9199418" y="49274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03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87E0369-B2ED-C749-AD88-3C6762BEAAA1}"/>
              </a:ext>
            </a:extLst>
          </p:cNvPr>
          <p:cNvSpPr/>
          <p:nvPr/>
        </p:nvSpPr>
        <p:spPr>
          <a:xfrm>
            <a:off x="9181023" y="49269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02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7671C08-584B-644E-909F-1791AC51164A}"/>
              </a:ext>
            </a:extLst>
          </p:cNvPr>
          <p:cNvSpPr/>
          <p:nvPr/>
        </p:nvSpPr>
        <p:spPr>
          <a:xfrm>
            <a:off x="9165171" y="490798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01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87F237F1-8A4C-954C-A037-04D32C201B36}"/>
              </a:ext>
            </a:extLst>
          </p:cNvPr>
          <p:cNvSpPr/>
          <p:nvPr/>
        </p:nvSpPr>
        <p:spPr>
          <a:xfrm>
            <a:off x="9199418" y="48810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29" name="图片 9">
            <a:extLst>
              <a:ext uri="{FF2B5EF4-FFF2-40B4-BE49-F238E27FC236}">
                <a16:creationId xmlns:a16="http://schemas.microsoft.com/office/drawing/2014/main" id="{74729668-614B-4225-8CBD-562E3D9DAC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318091" y="638919"/>
            <a:ext cx="3133333" cy="546666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F6158BE-F79A-3646-A565-BC6EBC5B6ADB}"/>
              </a:ext>
            </a:extLst>
          </p:cNvPr>
          <p:cNvSpPr txBox="1"/>
          <p:nvPr/>
        </p:nvSpPr>
        <p:spPr>
          <a:xfrm>
            <a:off x="4880622" y="1356855"/>
            <a:ext cx="5875867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20cm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4cm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3158" y="2948968"/>
            <a:ext cx="3247822" cy="188968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1EEDC081-BCAF-4A46-94FC-7D5AA0B51AA3}"/>
              </a:ext>
            </a:extLst>
          </p:cNvPr>
          <p:cNvSpPr/>
          <p:nvPr/>
        </p:nvSpPr>
        <p:spPr>
          <a:xfrm>
            <a:off x="5162518" y="4996449"/>
            <a:ext cx="1768754" cy="10871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6cm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EF4C181-9D67-3642-8E39-0A4F6A638F1C}"/>
              </a:ext>
            </a:extLst>
          </p:cNvPr>
          <p:cNvSpPr/>
          <p:nvPr/>
        </p:nvSpPr>
        <p:spPr>
          <a:xfrm>
            <a:off x="8113573" y="5087681"/>
            <a:ext cx="1768754" cy="10871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16cm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B4C27625-8724-5948-82C0-0FEF27B00AC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224" y="3917826"/>
            <a:ext cx="1650952" cy="808967"/>
          </a:xfrm>
          <a:prstGeom prst="rect">
            <a:avLst/>
          </a:prstGeom>
        </p:spPr>
      </p:pic>
      <p:pic>
        <p:nvPicPr>
          <p:cNvPr id="43" name="Picture 4" descr="Hình ảnh có liên quan">
            <a:extLst>
              <a:ext uri="{FF2B5EF4-FFF2-40B4-BE49-F238E27FC236}">
                <a16:creationId xmlns:a16="http://schemas.microsoft.com/office/drawing/2014/main" id="{02CEF6B2-1C0C-B74B-959D-58F9CB394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89" b="89778" l="2222" r="95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786" y="4580422"/>
            <a:ext cx="841253" cy="84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ight Arrow 31">
            <a:hlinkClick r:id="rId10" action="ppaction://hlinksldjump"/>
          </p:cNvPr>
          <p:cNvSpPr/>
          <p:nvPr/>
        </p:nvSpPr>
        <p:spPr>
          <a:xfrm rot="10800000">
            <a:off x="2329198" y="5755396"/>
            <a:ext cx="1800350" cy="10091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58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8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4945" y="226368"/>
            <a:ext cx="703351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 CHƠI: VƯỢT CHƯỚNG NGẠI VẬT (</a:t>
            </a:r>
            <a:r>
              <a:rPr lang="en-US" sz="2400" i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Lật hình</a:t>
            </a:r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1814944" y="1287612"/>
            <a:ext cx="2604656" cy="42749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" name="Rectangle 1"/>
          <p:cNvSpPr/>
          <p:nvPr/>
        </p:nvSpPr>
        <p:spPr>
          <a:xfrm>
            <a:off x="4512491" y="1156266"/>
            <a:ext cx="5774818" cy="57754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endParaRPr lang="en-US" sz="2800" b="1" dirty="0"/>
          </a:p>
        </p:txBody>
      </p:sp>
      <p:pic>
        <p:nvPicPr>
          <p:cNvPr id="14" name="F_YEAH">
            <a:hlinkClick r:id="" action="ppaction://media"/>
            <a:extLst>
              <a:ext uri="{FF2B5EF4-FFF2-40B4-BE49-F238E27FC236}">
                <a16:creationId xmlns:a16="http://schemas.microsoft.com/office/drawing/2014/main" id="{608EE6B1-0F59-DA46-BE96-F0F11404B0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03150" y="2160306"/>
            <a:ext cx="609600" cy="609600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E4DA90B-B814-E241-AE62-93F19C05FBA5}"/>
              </a:ext>
            </a:extLst>
          </p:cNvPr>
          <p:cNvSpPr/>
          <p:nvPr/>
        </p:nvSpPr>
        <p:spPr>
          <a:xfrm>
            <a:off x="9184630" y="492837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10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0FE549A7-C125-CD4E-98CF-2FADCE6C9BE6}"/>
              </a:ext>
            </a:extLst>
          </p:cNvPr>
          <p:cNvSpPr/>
          <p:nvPr/>
        </p:nvSpPr>
        <p:spPr>
          <a:xfrm>
            <a:off x="9188417" y="492789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09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342AC2D-5E17-C747-93CA-29CDA90CB3C1}"/>
              </a:ext>
            </a:extLst>
          </p:cNvPr>
          <p:cNvSpPr/>
          <p:nvPr/>
        </p:nvSpPr>
        <p:spPr>
          <a:xfrm>
            <a:off x="9192204" y="492789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08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2CF9B46-82DD-4B41-BF2A-FF65F3356816}"/>
              </a:ext>
            </a:extLst>
          </p:cNvPr>
          <p:cNvSpPr/>
          <p:nvPr/>
        </p:nvSpPr>
        <p:spPr>
          <a:xfrm>
            <a:off x="9192204" y="48890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07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A106BE15-4C20-FC42-BE84-50D854D8CE3D}"/>
              </a:ext>
            </a:extLst>
          </p:cNvPr>
          <p:cNvSpPr/>
          <p:nvPr/>
        </p:nvSpPr>
        <p:spPr>
          <a:xfrm>
            <a:off x="9192204" y="496676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06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5E235E9-AF90-B44F-9E6F-9C44E4FE2FBE}"/>
              </a:ext>
            </a:extLst>
          </p:cNvPr>
          <p:cNvSpPr/>
          <p:nvPr/>
        </p:nvSpPr>
        <p:spPr>
          <a:xfrm>
            <a:off x="9169842" y="482917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E3A47A5-14E0-0546-B450-683C28FFE586}"/>
              </a:ext>
            </a:extLst>
          </p:cNvPr>
          <p:cNvSpPr/>
          <p:nvPr/>
        </p:nvSpPr>
        <p:spPr>
          <a:xfrm>
            <a:off x="9184630" y="46438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04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A252F14-558F-9246-853D-698A2D7A906D}"/>
              </a:ext>
            </a:extLst>
          </p:cNvPr>
          <p:cNvSpPr/>
          <p:nvPr/>
        </p:nvSpPr>
        <p:spPr>
          <a:xfrm>
            <a:off x="9199418" y="49274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03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D2B8B770-FD75-FD4B-887E-42878D98ED58}"/>
              </a:ext>
            </a:extLst>
          </p:cNvPr>
          <p:cNvSpPr/>
          <p:nvPr/>
        </p:nvSpPr>
        <p:spPr>
          <a:xfrm>
            <a:off x="9181023" y="49269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02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503FE35-7711-9244-AD7A-8BBB47FD1B2C}"/>
              </a:ext>
            </a:extLst>
          </p:cNvPr>
          <p:cNvSpPr/>
          <p:nvPr/>
        </p:nvSpPr>
        <p:spPr>
          <a:xfrm>
            <a:off x="9165171" y="490798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01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4F042E60-49C4-9542-9CE0-2AC5B18CAEC0}"/>
              </a:ext>
            </a:extLst>
          </p:cNvPr>
          <p:cNvSpPr/>
          <p:nvPr/>
        </p:nvSpPr>
        <p:spPr>
          <a:xfrm>
            <a:off x="9199418" y="48810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29" name="图片 9">
            <a:extLst>
              <a:ext uri="{FF2B5EF4-FFF2-40B4-BE49-F238E27FC236}">
                <a16:creationId xmlns:a16="http://schemas.microsoft.com/office/drawing/2014/main" id="{74729668-614B-4225-8CBD-562E3D9DAC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46663" y="997780"/>
            <a:ext cx="3197943" cy="546666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E5DA1DD-5409-7E48-ADC6-CE40517E8151}"/>
              </a:ext>
            </a:extLst>
          </p:cNvPr>
          <p:cNvSpPr txBox="1"/>
          <p:nvPr/>
        </p:nvSpPr>
        <p:spPr>
          <a:xfrm>
            <a:off x="4669295" y="1260677"/>
            <a:ext cx="5181600" cy="13849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ABCD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 = 5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cm. AB =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cm. 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6158BE-F79A-3646-A565-BC6EBC5B6ADB}"/>
              </a:ext>
            </a:extLst>
          </p:cNvPr>
          <p:cNvSpPr txBox="1"/>
          <p:nvPr/>
        </p:nvSpPr>
        <p:spPr>
          <a:xfrm>
            <a:off x="7113668" y="2740031"/>
            <a:ext cx="1093134" cy="46166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12cm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6158BE-F79A-3646-A565-BC6EBC5B6ADB}"/>
              </a:ext>
            </a:extLst>
          </p:cNvPr>
          <p:cNvSpPr txBox="1"/>
          <p:nvPr/>
        </p:nvSpPr>
        <p:spPr>
          <a:xfrm rot="17458897">
            <a:off x="5251180" y="3565928"/>
            <a:ext cx="1070028" cy="46166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A0BB347-82FF-FE4C-A4A9-BD4F8231C61D}"/>
              </a:ext>
            </a:extLst>
          </p:cNvPr>
          <p:cNvSpPr/>
          <p:nvPr/>
        </p:nvSpPr>
        <p:spPr>
          <a:xfrm>
            <a:off x="5271655" y="5483195"/>
            <a:ext cx="1891145" cy="10871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34 cm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29810B2-A776-B847-8938-A99B1334B439}"/>
              </a:ext>
            </a:extLst>
          </p:cNvPr>
          <p:cNvSpPr/>
          <p:nvPr/>
        </p:nvSpPr>
        <p:spPr>
          <a:xfrm>
            <a:off x="5276804" y="5490122"/>
            <a:ext cx="1885655" cy="108712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34 cm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39EF506-91EB-DB4D-A0EF-8385F3DBC393}"/>
              </a:ext>
            </a:extLst>
          </p:cNvPr>
          <p:cNvSpPr/>
          <p:nvPr/>
        </p:nvSpPr>
        <p:spPr>
          <a:xfrm>
            <a:off x="8062768" y="5483195"/>
            <a:ext cx="1902023" cy="10871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17 cm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75186FC-099C-924D-A9E3-5C566D79D752}"/>
              </a:ext>
            </a:extLst>
          </p:cNvPr>
          <p:cNvSpPr/>
          <p:nvPr/>
        </p:nvSpPr>
        <p:spPr>
          <a:xfrm>
            <a:off x="8089775" y="5483195"/>
            <a:ext cx="1845528" cy="1087122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17 cm</a:t>
            </a:r>
          </a:p>
        </p:txBody>
      </p:sp>
      <p:pic>
        <p:nvPicPr>
          <p:cNvPr id="38" name="Picture 4" descr="Hình ảnh có liên quan">
            <a:extLst>
              <a:ext uri="{FF2B5EF4-FFF2-40B4-BE49-F238E27FC236}">
                <a16:creationId xmlns:a16="http://schemas.microsoft.com/office/drawing/2014/main" id="{02CEF6B2-1C0C-B74B-959D-58F9CB394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89" b="89778" l="2222" r="95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735" y="4868934"/>
            <a:ext cx="841253" cy="84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1986" y="2744951"/>
            <a:ext cx="3973681" cy="231201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7F6158BE-F79A-3646-A565-BC6EBC5B6ADB}"/>
              </a:ext>
            </a:extLst>
          </p:cNvPr>
          <p:cNvSpPr txBox="1"/>
          <p:nvPr/>
        </p:nvSpPr>
        <p:spPr>
          <a:xfrm>
            <a:off x="7266068" y="2744951"/>
            <a:ext cx="1093134" cy="46166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12cm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F6158BE-F79A-3646-A565-BC6EBC5B6ADB}"/>
              </a:ext>
            </a:extLst>
          </p:cNvPr>
          <p:cNvSpPr txBox="1"/>
          <p:nvPr/>
        </p:nvSpPr>
        <p:spPr>
          <a:xfrm rot="17458897">
            <a:off x="5403580" y="3570848"/>
            <a:ext cx="1070028" cy="46166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ight Arrow 30">
            <a:hlinkClick r:id="rId9" action="ppaction://hlinksldjump"/>
          </p:cNvPr>
          <p:cNvSpPr/>
          <p:nvPr/>
        </p:nvSpPr>
        <p:spPr>
          <a:xfrm rot="10800000">
            <a:off x="2329198" y="5755396"/>
            <a:ext cx="1800350" cy="10091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8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58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0" grpId="0" animBg="1"/>
      <p:bldP spid="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4945" y="226368"/>
            <a:ext cx="703351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 CHƠI: VƯỢT CHƯỚNG NGẠI VẬT (</a:t>
            </a:r>
            <a:r>
              <a:rPr lang="en-US" sz="2400" i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Lật hình</a:t>
            </a:r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1814944" y="1287612"/>
            <a:ext cx="2604656" cy="4274988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0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" name="Rectangle 1"/>
          <p:cNvSpPr/>
          <p:nvPr/>
        </p:nvSpPr>
        <p:spPr>
          <a:xfrm>
            <a:off x="4724400" y="1287613"/>
            <a:ext cx="5562600" cy="481797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/>
          </a:p>
        </p:txBody>
      </p:sp>
      <p:pic>
        <p:nvPicPr>
          <p:cNvPr id="14" name="F_YEAH">
            <a:hlinkClick r:id="" action="ppaction://media"/>
            <a:extLst>
              <a:ext uri="{FF2B5EF4-FFF2-40B4-BE49-F238E27FC236}">
                <a16:creationId xmlns:a16="http://schemas.microsoft.com/office/drawing/2014/main" id="{608EE6B1-0F59-DA46-BE96-F0F11404B0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98962" y="2286000"/>
            <a:ext cx="609600" cy="609600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C8FBB98-3A45-DC4A-8106-D91E3596834B}"/>
              </a:ext>
            </a:extLst>
          </p:cNvPr>
          <p:cNvSpPr/>
          <p:nvPr/>
        </p:nvSpPr>
        <p:spPr>
          <a:xfrm>
            <a:off x="9184630" y="492837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10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25A8241-BE1A-9941-B732-45EAEADDAA6D}"/>
              </a:ext>
            </a:extLst>
          </p:cNvPr>
          <p:cNvSpPr/>
          <p:nvPr/>
        </p:nvSpPr>
        <p:spPr>
          <a:xfrm>
            <a:off x="9188417" y="492789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09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821857A-CCA0-6848-A3F1-007AB1EFEC7E}"/>
              </a:ext>
            </a:extLst>
          </p:cNvPr>
          <p:cNvSpPr/>
          <p:nvPr/>
        </p:nvSpPr>
        <p:spPr>
          <a:xfrm>
            <a:off x="9192204" y="492789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08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613B82D-A44E-C941-AE97-CCFA3D3CF8C6}"/>
              </a:ext>
            </a:extLst>
          </p:cNvPr>
          <p:cNvSpPr/>
          <p:nvPr/>
        </p:nvSpPr>
        <p:spPr>
          <a:xfrm>
            <a:off x="9192204" y="48890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07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627E449-A01A-8940-B181-37942A5741F7}"/>
              </a:ext>
            </a:extLst>
          </p:cNvPr>
          <p:cNvSpPr/>
          <p:nvPr/>
        </p:nvSpPr>
        <p:spPr>
          <a:xfrm>
            <a:off x="9192204" y="496676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06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1F3FB1B-6234-E24E-B8E6-885E46A4966A}"/>
              </a:ext>
            </a:extLst>
          </p:cNvPr>
          <p:cNvSpPr/>
          <p:nvPr/>
        </p:nvSpPr>
        <p:spPr>
          <a:xfrm>
            <a:off x="9169842" y="482917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DEC0D86-4CAA-1944-9B91-5D5BFA69CE7B}"/>
              </a:ext>
            </a:extLst>
          </p:cNvPr>
          <p:cNvSpPr/>
          <p:nvPr/>
        </p:nvSpPr>
        <p:spPr>
          <a:xfrm>
            <a:off x="9184630" y="46438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04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F1186952-4E3D-334B-B17C-DB10A89549B8}"/>
              </a:ext>
            </a:extLst>
          </p:cNvPr>
          <p:cNvSpPr/>
          <p:nvPr/>
        </p:nvSpPr>
        <p:spPr>
          <a:xfrm>
            <a:off x="9199418" y="49274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03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C5F0D10-7964-5647-A211-177C0F460BE3}"/>
              </a:ext>
            </a:extLst>
          </p:cNvPr>
          <p:cNvSpPr/>
          <p:nvPr/>
        </p:nvSpPr>
        <p:spPr>
          <a:xfrm>
            <a:off x="9181023" y="49269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02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C733909-DFD9-B541-A7FF-572F5AB69669}"/>
              </a:ext>
            </a:extLst>
          </p:cNvPr>
          <p:cNvSpPr/>
          <p:nvPr/>
        </p:nvSpPr>
        <p:spPr>
          <a:xfrm>
            <a:off x="9165171" y="490798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01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2BEAB76A-3022-1B4D-8C1E-9898D95F84BF}"/>
              </a:ext>
            </a:extLst>
          </p:cNvPr>
          <p:cNvSpPr/>
          <p:nvPr/>
        </p:nvSpPr>
        <p:spPr>
          <a:xfrm>
            <a:off x="9199418" y="48810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29" name="图片 9">
            <a:extLst>
              <a:ext uri="{FF2B5EF4-FFF2-40B4-BE49-F238E27FC236}">
                <a16:creationId xmlns:a16="http://schemas.microsoft.com/office/drawing/2014/main" id="{74729668-614B-4225-8CBD-562E3D9DAC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865969" y="749617"/>
            <a:ext cx="1252288" cy="546666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8A2392A-7287-E545-82FF-99C5E2D3E85F}"/>
              </a:ext>
            </a:extLst>
          </p:cNvPr>
          <p:cNvSpPr txBox="1"/>
          <p:nvPr/>
        </p:nvSpPr>
        <p:spPr>
          <a:xfrm>
            <a:off x="4701554" y="1307776"/>
            <a:ext cx="5585446" cy="13849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AB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12 cm,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AH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8 cm. 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B0C9284-C67C-244B-B902-3541D0A5E4E5}"/>
                  </a:ext>
                </a:extLst>
              </p:cNvPr>
              <p:cNvSpPr/>
              <p:nvPr/>
            </p:nvSpPr>
            <p:spPr>
              <a:xfrm>
                <a:off x="7657018" y="4955025"/>
                <a:ext cx="2128542" cy="108712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48</m:t>
                    </m:r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m:rPr>
                            <m:sty m:val="p"/>
                          </m:rPr>
                          <a:rPr lang="vi-V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vi-V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B0C9284-C67C-244B-B902-3541D0A5E4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7018" y="4955025"/>
                <a:ext cx="2128542" cy="1087122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F92E9D68-E942-9E49-AE9D-784C103A7E83}"/>
                  </a:ext>
                </a:extLst>
              </p:cNvPr>
              <p:cNvSpPr/>
              <p:nvPr/>
            </p:nvSpPr>
            <p:spPr>
              <a:xfrm>
                <a:off x="5149386" y="4910102"/>
                <a:ext cx="2099906" cy="108712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96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m:rPr>
                            <m:sty m:val="p"/>
                          </m:rPr>
                          <a:rPr lang="vi-V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vi-V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F92E9D68-E942-9E49-AE9D-784C103A7E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386" y="4910102"/>
                <a:ext cx="2099906" cy="1087122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FE4C755-E3A4-D14A-A59A-C9D7EF3706D2}"/>
                  </a:ext>
                </a:extLst>
              </p:cNvPr>
              <p:cNvSpPr/>
              <p:nvPr/>
            </p:nvSpPr>
            <p:spPr>
              <a:xfrm>
                <a:off x="5142431" y="4898948"/>
                <a:ext cx="2190456" cy="1087122"/>
              </a:xfrm>
              <a:prstGeom prst="ellipse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96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m:rPr>
                            <m:sty m:val="p"/>
                          </m:rPr>
                          <a:rPr lang="vi-V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vi-V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FE4C755-E3A4-D14A-A59A-C9D7EF3706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2431" y="4898948"/>
                <a:ext cx="2190456" cy="1087122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23AA2EBA-5929-4641-B135-2C86B1F0B972}"/>
                  </a:ext>
                </a:extLst>
              </p:cNvPr>
              <p:cNvSpPr/>
              <p:nvPr/>
            </p:nvSpPr>
            <p:spPr>
              <a:xfrm>
                <a:off x="7717535" y="4932921"/>
                <a:ext cx="2096051" cy="1087122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48</m:t>
                    </m:r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m:rPr>
                            <m:sty m:val="p"/>
                          </m:rPr>
                          <a:rPr lang="vi-V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vi-V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23AA2EBA-5929-4641-B135-2C86B1F0B9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7535" y="4932921"/>
                <a:ext cx="2096051" cy="1087122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42">
            <a:extLst>
              <a:ext uri="{FF2B5EF4-FFF2-40B4-BE49-F238E27FC236}">
                <a16:creationId xmlns:a16="http://schemas.microsoft.com/office/drawing/2014/main" id="{B4C27625-8724-5948-82C0-0FEF27B00AC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115" y="3711947"/>
            <a:ext cx="2074379" cy="1016446"/>
          </a:xfrm>
          <a:prstGeom prst="rect">
            <a:avLst/>
          </a:prstGeom>
        </p:spPr>
      </p:pic>
      <p:pic>
        <p:nvPicPr>
          <p:cNvPr id="44" name="Picture 4" descr="Hình ảnh có liên quan">
            <a:extLst>
              <a:ext uri="{FF2B5EF4-FFF2-40B4-BE49-F238E27FC236}">
                <a16:creationId xmlns:a16="http://schemas.microsoft.com/office/drawing/2014/main" id="{02CEF6B2-1C0C-B74B-959D-58F9CB394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889" b="89778" l="2222" r="95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963" y="4259426"/>
            <a:ext cx="841253" cy="84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35225" y="2960718"/>
            <a:ext cx="3428653" cy="200617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7F6158BE-F79A-3646-A565-BC6EBC5B6ADB}"/>
              </a:ext>
            </a:extLst>
          </p:cNvPr>
          <p:cNvSpPr txBox="1"/>
          <p:nvPr/>
        </p:nvSpPr>
        <p:spPr>
          <a:xfrm>
            <a:off x="8218994" y="2862245"/>
            <a:ext cx="1093134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12cm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F6158BE-F79A-3646-A565-BC6EBC5B6ADB}"/>
              </a:ext>
            </a:extLst>
          </p:cNvPr>
          <p:cNvSpPr txBox="1"/>
          <p:nvPr/>
        </p:nvSpPr>
        <p:spPr>
          <a:xfrm rot="16200000">
            <a:off x="7445696" y="3777017"/>
            <a:ext cx="100050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8cm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ight Arrow 32">
            <a:hlinkClick r:id="rId15" action="ppaction://hlinksldjump"/>
          </p:cNvPr>
          <p:cNvSpPr/>
          <p:nvPr/>
        </p:nvSpPr>
        <p:spPr>
          <a:xfrm rot="10800000">
            <a:off x="2329198" y="5755396"/>
            <a:ext cx="1800350" cy="10091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53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8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41" grpId="0" animBg="1"/>
      <p:bldP spid="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15222" y="893713"/>
            <a:ext cx="6490685" cy="5878134"/>
            <a:chOff x="2657395" y="989077"/>
            <a:chExt cx="6490685" cy="5878134"/>
          </a:xfrm>
        </p:grpSpPr>
        <p:sp>
          <p:nvSpPr>
            <p:cNvPr id="7" name="Block Arc 6"/>
            <p:cNvSpPr/>
            <p:nvPr/>
          </p:nvSpPr>
          <p:spPr>
            <a:xfrm>
              <a:off x="3562902" y="1408233"/>
              <a:ext cx="4961755" cy="4961755"/>
            </a:xfrm>
            <a:prstGeom prst="blockArc">
              <a:avLst>
                <a:gd name="adj1" fmla="val 11920710"/>
                <a:gd name="adj2" fmla="val 16281947"/>
                <a:gd name="adj3" fmla="val 4641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839865"/>
                <a:satOff val="45647"/>
                <a:lumOff val="-8432"/>
                <a:alphaOff val="0"/>
              </a:schemeClr>
            </a:fillRef>
            <a:effectRef idx="1">
              <a:schemeClr val="accent5">
                <a:hueOff val="-839865"/>
                <a:satOff val="45647"/>
                <a:lumOff val="-843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Block Arc 7"/>
            <p:cNvSpPr/>
            <p:nvPr/>
          </p:nvSpPr>
          <p:spPr>
            <a:xfrm>
              <a:off x="3562903" y="1626239"/>
              <a:ext cx="4961755" cy="4961755"/>
            </a:xfrm>
            <a:prstGeom prst="blockArc">
              <a:avLst>
                <a:gd name="adj1" fmla="val 7560000"/>
                <a:gd name="adj2" fmla="val 11880000"/>
                <a:gd name="adj3" fmla="val 4641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29899"/>
                <a:satOff val="34235"/>
                <a:lumOff val="-6324"/>
                <a:alphaOff val="0"/>
              </a:schemeClr>
            </a:fillRef>
            <a:effectRef idx="1">
              <a:schemeClr val="accent5">
                <a:hueOff val="-629899"/>
                <a:satOff val="34235"/>
                <a:lumOff val="-632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Block Arc 8"/>
            <p:cNvSpPr/>
            <p:nvPr/>
          </p:nvSpPr>
          <p:spPr>
            <a:xfrm>
              <a:off x="3562903" y="1626239"/>
              <a:ext cx="4961755" cy="4961755"/>
            </a:xfrm>
            <a:prstGeom prst="blockArc">
              <a:avLst>
                <a:gd name="adj1" fmla="val 3240000"/>
                <a:gd name="adj2" fmla="val 7560000"/>
                <a:gd name="adj3" fmla="val 4641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19932"/>
                <a:satOff val="22824"/>
                <a:lumOff val="-4216"/>
                <a:alphaOff val="0"/>
              </a:schemeClr>
            </a:fillRef>
            <a:effectRef idx="1">
              <a:schemeClr val="accent5">
                <a:hueOff val="-419932"/>
                <a:satOff val="22824"/>
                <a:lumOff val="-421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Block Arc 10"/>
            <p:cNvSpPr/>
            <p:nvPr/>
          </p:nvSpPr>
          <p:spPr>
            <a:xfrm>
              <a:off x="3562903" y="1626239"/>
              <a:ext cx="4961755" cy="4961755"/>
            </a:xfrm>
            <a:prstGeom prst="blockArc">
              <a:avLst>
                <a:gd name="adj1" fmla="val 20520000"/>
                <a:gd name="adj2" fmla="val 3240000"/>
                <a:gd name="adj3" fmla="val 4641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  <p:sp>
          <p:nvSpPr>
            <p:cNvPr id="12" name="Block Arc 11"/>
            <p:cNvSpPr/>
            <p:nvPr/>
          </p:nvSpPr>
          <p:spPr>
            <a:xfrm>
              <a:off x="3572056" y="1653844"/>
              <a:ext cx="4961755" cy="4961755"/>
            </a:xfrm>
            <a:prstGeom prst="blockArc">
              <a:avLst>
                <a:gd name="adj1" fmla="val 16256148"/>
                <a:gd name="adj2" fmla="val 20478743"/>
                <a:gd name="adj3" fmla="val 4641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4901498" y="2964834"/>
              <a:ext cx="2284566" cy="2284566"/>
            </a:xfrm>
            <a:custGeom>
              <a:avLst/>
              <a:gdLst>
                <a:gd name="connsiteX0" fmla="*/ 0 w 2284566"/>
                <a:gd name="connsiteY0" fmla="*/ 1142283 h 2284566"/>
                <a:gd name="connsiteX1" fmla="*/ 1142283 w 2284566"/>
                <a:gd name="connsiteY1" fmla="*/ 0 h 2284566"/>
                <a:gd name="connsiteX2" fmla="*/ 2284566 w 2284566"/>
                <a:gd name="connsiteY2" fmla="*/ 1142283 h 2284566"/>
                <a:gd name="connsiteX3" fmla="*/ 1142283 w 2284566"/>
                <a:gd name="connsiteY3" fmla="*/ 2284566 h 2284566"/>
                <a:gd name="connsiteX4" fmla="*/ 0 w 2284566"/>
                <a:gd name="connsiteY4" fmla="*/ 1142283 h 2284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4566" h="2284566">
                  <a:moveTo>
                    <a:pt x="0" y="1142283"/>
                  </a:moveTo>
                  <a:cubicBezTo>
                    <a:pt x="0" y="511418"/>
                    <a:pt x="511418" y="0"/>
                    <a:pt x="1142283" y="0"/>
                  </a:cubicBezTo>
                  <a:cubicBezTo>
                    <a:pt x="1773148" y="0"/>
                    <a:pt x="2284566" y="511418"/>
                    <a:pt x="2284566" y="1142283"/>
                  </a:cubicBezTo>
                  <a:cubicBezTo>
                    <a:pt x="2284566" y="1773148"/>
                    <a:pt x="1773148" y="2284566"/>
                    <a:pt x="1142283" y="2284566"/>
                  </a:cubicBezTo>
                  <a:cubicBezTo>
                    <a:pt x="511418" y="2284566"/>
                    <a:pt x="0" y="1773148"/>
                    <a:pt x="0" y="1142283"/>
                  </a:cubicBez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9967" tIns="359967" rIns="359967" bIns="359967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BÌNH HÀNH</a:t>
              </a:r>
              <a:endParaRPr lang="en-US" sz="20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5364412" y="989077"/>
              <a:ext cx="1647457" cy="1615960"/>
            </a:xfrm>
            <a:custGeom>
              <a:avLst/>
              <a:gdLst>
                <a:gd name="connsiteX0" fmla="*/ 0 w 1599196"/>
                <a:gd name="connsiteY0" fmla="*/ 799598 h 1599196"/>
                <a:gd name="connsiteX1" fmla="*/ 799598 w 1599196"/>
                <a:gd name="connsiteY1" fmla="*/ 0 h 1599196"/>
                <a:gd name="connsiteX2" fmla="*/ 1599196 w 1599196"/>
                <a:gd name="connsiteY2" fmla="*/ 799598 h 1599196"/>
                <a:gd name="connsiteX3" fmla="*/ 799598 w 1599196"/>
                <a:gd name="connsiteY3" fmla="*/ 1599196 h 1599196"/>
                <a:gd name="connsiteX4" fmla="*/ 0 w 1599196"/>
                <a:gd name="connsiteY4" fmla="*/ 799598 h 1599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9196" h="1599196">
                  <a:moveTo>
                    <a:pt x="0" y="799598"/>
                  </a:moveTo>
                  <a:cubicBezTo>
                    <a:pt x="0" y="357992"/>
                    <a:pt x="357992" y="0"/>
                    <a:pt x="799598" y="0"/>
                  </a:cubicBezTo>
                  <a:cubicBezTo>
                    <a:pt x="1241204" y="0"/>
                    <a:pt x="1599196" y="357992"/>
                    <a:pt x="1599196" y="799598"/>
                  </a:cubicBezTo>
                  <a:cubicBezTo>
                    <a:pt x="1599196" y="1241204"/>
                    <a:pt x="1241204" y="1599196"/>
                    <a:pt x="799598" y="1599196"/>
                  </a:cubicBezTo>
                  <a:cubicBezTo>
                    <a:pt x="357992" y="1599196"/>
                    <a:pt x="0" y="1241204"/>
                    <a:pt x="0" y="799598"/>
                  </a:cubicBezTo>
                  <a:close/>
                </a:path>
              </a:pathLst>
            </a:custGeom>
            <a:solidFill>
              <a:srgbClr val="FF3300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9597" tIns="259597" rIns="259597" bIns="259597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kern="1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7548884" y="2535303"/>
              <a:ext cx="1599196" cy="1645941"/>
            </a:xfrm>
            <a:custGeom>
              <a:avLst/>
              <a:gdLst>
                <a:gd name="connsiteX0" fmla="*/ 0 w 1599196"/>
                <a:gd name="connsiteY0" fmla="*/ 822971 h 1645941"/>
                <a:gd name="connsiteX1" fmla="*/ 799598 w 1599196"/>
                <a:gd name="connsiteY1" fmla="*/ 0 h 1645941"/>
                <a:gd name="connsiteX2" fmla="*/ 1599196 w 1599196"/>
                <a:gd name="connsiteY2" fmla="*/ 822971 h 1645941"/>
                <a:gd name="connsiteX3" fmla="*/ 799598 w 1599196"/>
                <a:gd name="connsiteY3" fmla="*/ 1645942 h 1645941"/>
                <a:gd name="connsiteX4" fmla="*/ 0 w 1599196"/>
                <a:gd name="connsiteY4" fmla="*/ 822971 h 1645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9196" h="1645941">
                  <a:moveTo>
                    <a:pt x="0" y="822971"/>
                  </a:moveTo>
                  <a:cubicBezTo>
                    <a:pt x="0" y="368457"/>
                    <a:pt x="357992" y="0"/>
                    <a:pt x="799598" y="0"/>
                  </a:cubicBezTo>
                  <a:cubicBezTo>
                    <a:pt x="1241204" y="0"/>
                    <a:pt x="1599196" y="368457"/>
                    <a:pt x="1599196" y="822971"/>
                  </a:cubicBezTo>
                  <a:cubicBezTo>
                    <a:pt x="1599196" y="1277485"/>
                    <a:pt x="1241204" y="1645942"/>
                    <a:pt x="799598" y="1645942"/>
                  </a:cubicBezTo>
                  <a:cubicBezTo>
                    <a:pt x="357992" y="1645942"/>
                    <a:pt x="0" y="1277485"/>
                    <a:pt x="0" y="82297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09966"/>
                <a:satOff val="11412"/>
                <a:lumOff val="-2108"/>
                <a:alphaOff val="0"/>
              </a:schemeClr>
            </a:fillRef>
            <a:effectRef idx="1">
              <a:schemeClr val="accent5">
                <a:hueOff val="-209966"/>
                <a:satOff val="11412"/>
                <a:lumOff val="-210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9597" tIns="266442" rIns="259597" bIns="266442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6668566" y="5268015"/>
              <a:ext cx="1599196" cy="1599196"/>
            </a:xfrm>
            <a:custGeom>
              <a:avLst/>
              <a:gdLst>
                <a:gd name="connsiteX0" fmla="*/ 0 w 1599196"/>
                <a:gd name="connsiteY0" fmla="*/ 799598 h 1599196"/>
                <a:gd name="connsiteX1" fmla="*/ 799598 w 1599196"/>
                <a:gd name="connsiteY1" fmla="*/ 0 h 1599196"/>
                <a:gd name="connsiteX2" fmla="*/ 1599196 w 1599196"/>
                <a:gd name="connsiteY2" fmla="*/ 799598 h 1599196"/>
                <a:gd name="connsiteX3" fmla="*/ 799598 w 1599196"/>
                <a:gd name="connsiteY3" fmla="*/ 1599196 h 1599196"/>
                <a:gd name="connsiteX4" fmla="*/ 0 w 1599196"/>
                <a:gd name="connsiteY4" fmla="*/ 799598 h 1599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9196" h="1599196">
                  <a:moveTo>
                    <a:pt x="0" y="799598"/>
                  </a:moveTo>
                  <a:cubicBezTo>
                    <a:pt x="0" y="357992"/>
                    <a:pt x="357992" y="0"/>
                    <a:pt x="799598" y="0"/>
                  </a:cubicBezTo>
                  <a:cubicBezTo>
                    <a:pt x="1241204" y="0"/>
                    <a:pt x="1599196" y="357992"/>
                    <a:pt x="1599196" y="799598"/>
                  </a:cubicBezTo>
                  <a:cubicBezTo>
                    <a:pt x="1599196" y="1241204"/>
                    <a:pt x="1241204" y="1599196"/>
                    <a:pt x="799598" y="1599196"/>
                  </a:cubicBezTo>
                  <a:cubicBezTo>
                    <a:pt x="357992" y="1599196"/>
                    <a:pt x="0" y="1241204"/>
                    <a:pt x="0" y="799598"/>
                  </a:cubicBezTo>
                  <a:close/>
                </a:path>
              </a:pathLst>
            </a:custGeom>
            <a:solidFill>
              <a:srgbClr val="00B050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19932"/>
                <a:satOff val="22824"/>
                <a:lumOff val="-4216"/>
                <a:alphaOff val="0"/>
              </a:schemeClr>
            </a:fillRef>
            <a:effectRef idx="1">
              <a:schemeClr val="accent5">
                <a:hueOff val="-419932"/>
                <a:satOff val="22824"/>
                <a:lumOff val="-421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517" tIns="254517" rIns="254517" bIns="254517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C=…..</a:t>
              </a:r>
              <a:endParaRPr lang="en-US" sz="2800" b="1" kern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3819799" y="5268015"/>
              <a:ext cx="1599196" cy="1599196"/>
            </a:xfrm>
            <a:custGeom>
              <a:avLst/>
              <a:gdLst>
                <a:gd name="connsiteX0" fmla="*/ 0 w 1599196"/>
                <a:gd name="connsiteY0" fmla="*/ 799598 h 1599196"/>
                <a:gd name="connsiteX1" fmla="*/ 799598 w 1599196"/>
                <a:gd name="connsiteY1" fmla="*/ 0 h 1599196"/>
                <a:gd name="connsiteX2" fmla="*/ 1599196 w 1599196"/>
                <a:gd name="connsiteY2" fmla="*/ 799598 h 1599196"/>
                <a:gd name="connsiteX3" fmla="*/ 799598 w 1599196"/>
                <a:gd name="connsiteY3" fmla="*/ 1599196 h 1599196"/>
                <a:gd name="connsiteX4" fmla="*/ 0 w 1599196"/>
                <a:gd name="connsiteY4" fmla="*/ 799598 h 1599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9196" h="1599196">
                  <a:moveTo>
                    <a:pt x="0" y="799598"/>
                  </a:moveTo>
                  <a:cubicBezTo>
                    <a:pt x="0" y="357992"/>
                    <a:pt x="357992" y="0"/>
                    <a:pt x="799598" y="0"/>
                  </a:cubicBezTo>
                  <a:cubicBezTo>
                    <a:pt x="1241204" y="0"/>
                    <a:pt x="1599196" y="357992"/>
                    <a:pt x="1599196" y="799598"/>
                  </a:cubicBezTo>
                  <a:cubicBezTo>
                    <a:pt x="1599196" y="1241204"/>
                    <a:pt x="1241204" y="1599196"/>
                    <a:pt x="799598" y="1599196"/>
                  </a:cubicBezTo>
                  <a:cubicBezTo>
                    <a:pt x="357992" y="1599196"/>
                    <a:pt x="0" y="1241204"/>
                    <a:pt x="0" y="799598"/>
                  </a:cubicBez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29899"/>
                <a:satOff val="34235"/>
                <a:lumOff val="-6324"/>
                <a:alphaOff val="0"/>
              </a:schemeClr>
            </a:fillRef>
            <a:effectRef idx="1">
              <a:schemeClr val="accent5">
                <a:hueOff val="-629899"/>
                <a:satOff val="34235"/>
                <a:lumOff val="-632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4677" tIns="264677" rIns="264677" bIns="264677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5.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S=….</a:t>
              </a:r>
              <a:endParaRPr lang="en-US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657395" y="2902479"/>
              <a:ext cx="1782309" cy="1780236"/>
            </a:xfrm>
            <a:custGeom>
              <a:avLst/>
              <a:gdLst>
                <a:gd name="connsiteX0" fmla="*/ 0 w 1599196"/>
                <a:gd name="connsiteY0" fmla="*/ 822971 h 1645941"/>
                <a:gd name="connsiteX1" fmla="*/ 799598 w 1599196"/>
                <a:gd name="connsiteY1" fmla="*/ 0 h 1645941"/>
                <a:gd name="connsiteX2" fmla="*/ 1599196 w 1599196"/>
                <a:gd name="connsiteY2" fmla="*/ 822971 h 1645941"/>
                <a:gd name="connsiteX3" fmla="*/ 799598 w 1599196"/>
                <a:gd name="connsiteY3" fmla="*/ 1645942 h 1645941"/>
                <a:gd name="connsiteX4" fmla="*/ 0 w 1599196"/>
                <a:gd name="connsiteY4" fmla="*/ 822971 h 1645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9196" h="1645941">
                  <a:moveTo>
                    <a:pt x="0" y="822971"/>
                  </a:moveTo>
                  <a:cubicBezTo>
                    <a:pt x="0" y="368457"/>
                    <a:pt x="357992" y="0"/>
                    <a:pt x="799598" y="0"/>
                  </a:cubicBezTo>
                  <a:cubicBezTo>
                    <a:pt x="1241204" y="0"/>
                    <a:pt x="1599196" y="368457"/>
                    <a:pt x="1599196" y="822971"/>
                  </a:cubicBezTo>
                  <a:cubicBezTo>
                    <a:pt x="1599196" y="1277485"/>
                    <a:pt x="1241204" y="1645942"/>
                    <a:pt x="799598" y="1645942"/>
                  </a:cubicBezTo>
                  <a:cubicBezTo>
                    <a:pt x="357992" y="1645942"/>
                    <a:pt x="0" y="1277485"/>
                    <a:pt x="0" y="822971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839865"/>
                <a:satOff val="45647"/>
                <a:lumOff val="-8432"/>
                <a:alphaOff val="0"/>
              </a:schemeClr>
            </a:fillRef>
            <a:effectRef idx="1">
              <a:schemeClr val="accent5">
                <a:hueOff val="-839865"/>
                <a:satOff val="45647"/>
                <a:lumOff val="-843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9597" tIns="266442" rIns="259597" bIns="266442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 smtClean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1.CÁC</a:t>
              </a:r>
              <a:r>
                <a:rPr lang="en-US" sz="2000" b="1" dirty="0" smtClean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CẶP</a:t>
              </a:r>
              <a:r>
                <a:rPr lang="en-US" sz="2000" b="1" dirty="0" smtClean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sz="2000" b="1" dirty="0" smtClean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2000" b="1" dirty="0" smtClean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 smtClean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…….</a:t>
              </a:r>
              <a:endParaRPr lang="en-US" sz="2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 smtClean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Freeform 20"/>
          <p:cNvSpPr/>
          <p:nvPr/>
        </p:nvSpPr>
        <p:spPr>
          <a:xfrm>
            <a:off x="2496224" y="2807115"/>
            <a:ext cx="1858166" cy="1836446"/>
          </a:xfrm>
          <a:custGeom>
            <a:avLst/>
            <a:gdLst>
              <a:gd name="connsiteX0" fmla="*/ 0 w 1599196"/>
              <a:gd name="connsiteY0" fmla="*/ 822971 h 1645941"/>
              <a:gd name="connsiteX1" fmla="*/ 799598 w 1599196"/>
              <a:gd name="connsiteY1" fmla="*/ 0 h 1645941"/>
              <a:gd name="connsiteX2" fmla="*/ 1599196 w 1599196"/>
              <a:gd name="connsiteY2" fmla="*/ 822971 h 1645941"/>
              <a:gd name="connsiteX3" fmla="*/ 799598 w 1599196"/>
              <a:gd name="connsiteY3" fmla="*/ 1645942 h 1645941"/>
              <a:gd name="connsiteX4" fmla="*/ 0 w 1599196"/>
              <a:gd name="connsiteY4" fmla="*/ 822971 h 1645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9196" h="1645941">
                <a:moveTo>
                  <a:pt x="0" y="822971"/>
                </a:moveTo>
                <a:cubicBezTo>
                  <a:pt x="0" y="368457"/>
                  <a:pt x="357992" y="0"/>
                  <a:pt x="799598" y="0"/>
                </a:cubicBezTo>
                <a:cubicBezTo>
                  <a:pt x="1241204" y="0"/>
                  <a:pt x="1599196" y="368457"/>
                  <a:pt x="1599196" y="822971"/>
                </a:cubicBezTo>
                <a:cubicBezTo>
                  <a:pt x="1599196" y="1277485"/>
                  <a:pt x="1241204" y="1645942"/>
                  <a:pt x="799598" y="1645942"/>
                </a:cubicBezTo>
                <a:cubicBezTo>
                  <a:pt x="357992" y="1645942"/>
                  <a:pt x="0" y="1277485"/>
                  <a:pt x="0" y="822971"/>
                </a:cubicBezTo>
                <a:close/>
              </a:path>
            </a:pathLst>
          </a:custGeom>
          <a:solidFill>
            <a:srgbClr val="7030A0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839865"/>
              <a:satOff val="45647"/>
              <a:lumOff val="-8432"/>
              <a:alphaOff val="0"/>
            </a:schemeClr>
          </a:fillRef>
          <a:effectRef idx="1">
            <a:schemeClr val="accent5">
              <a:hueOff val="-839865"/>
              <a:satOff val="45647"/>
              <a:lumOff val="-843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9597" tIns="266442" rIns="259597" bIns="266442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kern="1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1.CÁC</a:t>
            </a:r>
            <a:r>
              <a:rPr lang="en-US" sz="2000" b="1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kern="1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000" b="1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000" b="1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SONG SONG</a:t>
            </a:r>
            <a:endParaRPr lang="en-US" sz="20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6511067" y="5154036"/>
            <a:ext cx="1705323" cy="1680882"/>
          </a:xfrm>
          <a:custGeom>
            <a:avLst/>
            <a:gdLst>
              <a:gd name="connsiteX0" fmla="*/ 0 w 1599196"/>
              <a:gd name="connsiteY0" fmla="*/ 799598 h 1599196"/>
              <a:gd name="connsiteX1" fmla="*/ 799598 w 1599196"/>
              <a:gd name="connsiteY1" fmla="*/ 0 h 1599196"/>
              <a:gd name="connsiteX2" fmla="*/ 1599196 w 1599196"/>
              <a:gd name="connsiteY2" fmla="*/ 799598 h 1599196"/>
              <a:gd name="connsiteX3" fmla="*/ 799598 w 1599196"/>
              <a:gd name="connsiteY3" fmla="*/ 1599196 h 1599196"/>
              <a:gd name="connsiteX4" fmla="*/ 0 w 1599196"/>
              <a:gd name="connsiteY4" fmla="*/ 799598 h 1599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9196" h="1599196">
                <a:moveTo>
                  <a:pt x="0" y="799598"/>
                </a:moveTo>
                <a:cubicBezTo>
                  <a:pt x="0" y="357992"/>
                  <a:pt x="357992" y="0"/>
                  <a:pt x="799598" y="0"/>
                </a:cubicBezTo>
                <a:cubicBezTo>
                  <a:pt x="1241204" y="0"/>
                  <a:pt x="1599196" y="357992"/>
                  <a:pt x="1599196" y="799598"/>
                </a:cubicBezTo>
                <a:cubicBezTo>
                  <a:pt x="1599196" y="1241204"/>
                  <a:pt x="1241204" y="1599196"/>
                  <a:pt x="799598" y="1599196"/>
                </a:cubicBezTo>
                <a:cubicBezTo>
                  <a:pt x="357992" y="1599196"/>
                  <a:pt x="0" y="1241204"/>
                  <a:pt x="0" y="799598"/>
                </a:cubicBezTo>
                <a:close/>
              </a:path>
            </a:pathLst>
          </a:custGeom>
          <a:solidFill>
            <a:srgbClr val="00B050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19932"/>
              <a:satOff val="22824"/>
              <a:lumOff val="-4216"/>
              <a:alphaOff val="0"/>
            </a:schemeClr>
          </a:fillRef>
          <a:effectRef idx="1">
            <a:schemeClr val="accent5">
              <a:hueOff val="-419932"/>
              <a:satOff val="22824"/>
              <a:lumOff val="-421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4517" tIns="254517" rIns="254517" bIns="254517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= 2(</a:t>
            </a:r>
            <a:r>
              <a:rPr lang="en-US" sz="3200" b="1" kern="1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a+b</a:t>
            </a:r>
            <a:r>
              <a:rPr lang="en-US" sz="3200" b="1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3586825" y="5070594"/>
            <a:ext cx="1836986" cy="1847260"/>
          </a:xfrm>
          <a:custGeom>
            <a:avLst/>
            <a:gdLst>
              <a:gd name="connsiteX0" fmla="*/ 0 w 1599196"/>
              <a:gd name="connsiteY0" fmla="*/ 799598 h 1599196"/>
              <a:gd name="connsiteX1" fmla="*/ 799598 w 1599196"/>
              <a:gd name="connsiteY1" fmla="*/ 0 h 1599196"/>
              <a:gd name="connsiteX2" fmla="*/ 1599196 w 1599196"/>
              <a:gd name="connsiteY2" fmla="*/ 799598 h 1599196"/>
              <a:gd name="connsiteX3" fmla="*/ 799598 w 1599196"/>
              <a:gd name="connsiteY3" fmla="*/ 1599196 h 1599196"/>
              <a:gd name="connsiteX4" fmla="*/ 0 w 1599196"/>
              <a:gd name="connsiteY4" fmla="*/ 799598 h 1599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9196" h="1599196">
                <a:moveTo>
                  <a:pt x="0" y="799598"/>
                </a:moveTo>
                <a:cubicBezTo>
                  <a:pt x="0" y="357992"/>
                  <a:pt x="357992" y="0"/>
                  <a:pt x="799598" y="0"/>
                </a:cubicBezTo>
                <a:cubicBezTo>
                  <a:pt x="1241204" y="0"/>
                  <a:pt x="1599196" y="357992"/>
                  <a:pt x="1599196" y="799598"/>
                </a:cubicBezTo>
                <a:cubicBezTo>
                  <a:pt x="1599196" y="1241204"/>
                  <a:pt x="1241204" y="1599196"/>
                  <a:pt x="799598" y="1599196"/>
                </a:cubicBezTo>
                <a:cubicBezTo>
                  <a:pt x="357992" y="1599196"/>
                  <a:pt x="0" y="1241204"/>
                  <a:pt x="0" y="799598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29899"/>
              <a:satOff val="34235"/>
              <a:lumOff val="-6324"/>
              <a:alphaOff val="0"/>
            </a:schemeClr>
          </a:fillRef>
          <a:effectRef idx="1">
            <a:schemeClr val="accent5">
              <a:hueOff val="-629899"/>
              <a:satOff val="34235"/>
              <a:lumOff val="-632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4677" tIns="264677" rIns="264677" bIns="264677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= </a:t>
            </a:r>
            <a:r>
              <a:rPr lang="en-US" sz="3200" b="1" kern="1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a.h</a:t>
            </a:r>
            <a:endParaRPr lang="en-US" sz="32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379279" y="1046047"/>
            <a:ext cx="126649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2.CÁC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endPara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endPara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………..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662162" y="2716701"/>
            <a:ext cx="12664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3.CÁC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………..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0577" y="5407261"/>
            <a:ext cx="2916763" cy="135289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Rectangle 9"/>
          <p:cNvSpPr/>
          <p:nvPr/>
        </p:nvSpPr>
        <p:spPr>
          <a:xfrm>
            <a:off x="8680578" y="4975119"/>
            <a:ext cx="291676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7" name="Rectangle 26"/>
          <p:cNvSpPr/>
          <p:nvPr/>
        </p:nvSpPr>
        <p:spPr>
          <a:xfrm rot="17245807">
            <a:off x="8862312" y="5909477"/>
            <a:ext cx="90943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785" y="4984970"/>
            <a:ext cx="2916763" cy="135289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9" name="Rectangle 28"/>
          <p:cNvSpPr/>
          <p:nvPr/>
        </p:nvSpPr>
        <p:spPr>
          <a:xfrm>
            <a:off x="459784" y="6298849"/>
            <a:ext cx="291676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166569" y="5420986"/>
            <a:ext cx="52313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9769" y="96032"/>
            <a:ext cx="4772909" cy="734360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5082953" y="876405"/>
            <a:ext cx="1859142" cy="1832956"/>
          </a:xfrm>
          <a:custGeom>
            <a:avLst/>
            <a:gdLst>
              <a:gd name="connsiteX0" fmla="*/ 0 w 1599196"/>
              <a:gd name="connsiteY0" fmla="*/ 799598 h 1599196"/>
              <a:gd name="connsiteX1" fmla="*/ 799598 w 1599196"/>
              <a:gd name="connsiteY1" fmla="*/ 0 h 1599196"/>
              <a:gd name="connsiteX2" fmla="*/ 1599196 w 1599196"/>
              <a:gd name="connsiteY2" fmla="*/ 799598 h 1599196"/>
              <a:gd name="connsiteX3" fmla="*/ 799598 w 1599196"/>
              <a:gd name="connsiteY3" fmla="*/ 1599196 h 1599196"/>
              <a:gd name="connsiteX4" fmla="*/ 0 w 1599196"/>
              <a:gd name="connsiteY4" fmla="*/ 799598 h 1599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9196" h="1599196">
                <a:moveTo>
                  <a:pt x="0" y="799598"/>
                </a:moveTo>
                <a:cubicBezTo>
                  <a:pt x="0" y="357992"/>
                  <a:pt x="357992" y="0"/>
                  <a:pt x="799598" y="0"/>
                </a:cubicBezTo>
                <a:cubicBezTo>
                  <a:pt x="1241204" y="0"/>
                  <a:pt x="1599196" y="357992"/>
                  <a:pt x="1599196" y="799598"/>
                </a:cubicBezTo>
                <a:cubicBezTo>
                  <a:pt x="1599196" y="1241204"/>
                  <a:pt x="1241204" y="1599196"/>
                  <a:pt x="799598" y="1599196"/>
                </a:cubicBezTo>
                <a:cubicBezTo>
                  <a:pt x="357992" y="1599196"/>
                  <a:pt x="0" y="1241204"/>
                  <a:pt x="0" y="799598"/>
                </a:cubicBezTo>
                <a:close/>
              </a:path>
            </a:pathLst>
          </a:custGeom>
          <a:solidFill>
            <a:srgbClr val="FF3300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9597" tIns="259597" rIns="259597" bIns="259597" numCol="1" spcCol="1270" anchor="ctr" anchorCtr="0">
            <a:no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7406711" y="2367248"/>
            <a:ext cx="1890434" cy="1781328"/>
          </a:xfrm>
          <a:custGeom>
            <a:avLst/>
            <a:gdLst>
              <a:gd name="connsiteX0" fmla="*/ 0 w 1599196"/>
              <a:gd name="connsiteY0" fmla="*/ 822971 h 1645941"/>
              <a:gd name="connsiteX1" fmla="*/ 799598 w 1599196"/>
              <a:gd name="connsiteY1" fmla="*/ 0 h 1645941"/>
              <a:gd name="connsiteX2" fmla="*/ 1599196 w 1599196"/>
              <a:gd name="connsiteY2" fmla="*/ 822971 h 1645941"/>
              <a:gd name="connsiteX3" fmla="*/ 799598 w 1599196"/>
              <a:gd name="connsiteY3" fmla="*/ 1645942 h 1645941"/>
              <a:gd name="connsiteX4" fmla="*/ 0 w 1599196"/>
              <a:gd name="connsiteY4" fmla="*/ 822971 h 1645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9196" h="1645941">
                <a:moveTo>
                  <a:pt x="0" y="822971"/>
                </a:moveTo>
                <a:cubicBezTo>
                  <a:pt x="0" y="368457"/>
                  <a:pt x="357992" y="0"/>
                  <a:pt x="799598" y="0"/>
                </a:cubicBezTo>
                <a:cubicBezTo>
                  <a:pt x="1241204" y="0"/>
                  <a:pt x="1599196" y="368457"/>
                  <a:pt x="1599196" y="822971"/>
                </a:cubicBezTo>
                <a:cubicBezTo>
                  <a:pt x="1599196" y="1277485"/>
                  <a:pt x="1241204" y="1645942"/>
                  <a:pt x="799598" y="1645942"/>
                </a:cubicBezTo>
                <a:cubicBezTo>
                  <a:pt x="357992" y="1645942"/>
                  <a:pt x="0" y="1277485"/>
                  <a:pt x="0" y="822971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09966"/>
              <a:satOff val="11412"/>
              <a:lumOff val="-2108"/>
              <a:alphaOff val="0"/>
            </a:schemeClr>
          </a:fillRef>
          <a:effectRef idx="1">
            <a:schemeClr val="accent5">
              <a:hueOff val="-209966"/>
              <a:satOff val="11412"/>
              <a:lumOff val="-210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9597" tIns="266442" rIns="259597" bIns="266442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385280" y="185519"/>
            <a:ext cx="4772909" cy="734360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25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32" grpId="0" animBg="1"/>
      <p:bldP spid="3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9">
            <a:hlinkClick r:id="rId3" action="ppaction://hlinksldjump"/>
            <a:extLst>
              <a:ext uri="{FF2B5EF4-FFF2-40B4-BE49-F238E27FC236}">
                <a16:creationId xmlns:a16="http://schemas.microsoft.com/office/drawing/2014/main" id="{74729668-614B-4225-8CBD-562E3D9DA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31704" y="742715"/>
            <a:ext cx="921249" cy="5466667"/>
          </a:xfrm>
          <a:prstGeom prst="rect">
            <a:avLst/>
          </a:prstGeom>
        </p:spPr>
      </p:pic>
      <p:pic>
        <p:nvPicPr>
          <p:cNvPr id="1028" name="Picture 4" descr="Tạo thiệp 20/11 - Nhà giáo Việt Nam đẹp ý nghĩa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6528" y="-698642"/>
            <a:ext cx="15234834" cy="804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72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93527"/>
          </a:xfrm>
        </p:spPr>
      </p:pic>
    </p:spTree>
    <p:extLst>
      <p:ext uri="{BB962C8B-B14F-4D97-AF65-F5344CB8AC3E}">
        <p14:creationId xmlns:p14="http://schemas.microsoft.com/office/powerpoint/2010/main" val="230743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F_YEAH">
            <a:hlinkClick r:id="" action="ppaction://media"/>
            <a:extLst>
              <a:ext uri="{FF2B5EF4-FFF2-40B4-BE49-F238E27FC236}">
                <a16:creationId xmlns:a16="http://schemas.microsoft.com/office/drawing/2014/main" id="{608EE6B1-0F59-DA46-BE96-F0F11404B0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03150" y="2160306"/>
            <a:ext cx="609600" cy="6096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F6158BE-F79A-3646-A565-BC6EBC5B6ADB}"/>
              </a:ext>
            </a:extLst>
          </p:cNvPr>
          <p:cNvSpPr txBox="1"/>
          <p:nvPr/>
        </p:nvSpPr>
        <p:spPr>
          <a:xfrm>
            <a:off x="4043821" y="6046839"/>
            <a:ext cx="3231168" cy="46166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6158BE-F79A-3646-A565-BC6EBC5B6ADB}"/>
              </a:ext>
            </a:extLst>
          </p:cNvPr>
          <p:cNvSpPr txBox="1"/>
          <p:nvPr/>
        </p:nvSpPr>
        <p:spPr>
          <a:xfrm>
            <a:off x="0" y="4875100"/>
            <a:ext cx="2441907" cy="46166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6158BE-F79A-3646-A565-BC6EBC5B6ADB}"/>
              </a:ext>
            </a:extLst>
          </p:cNvPr>
          <p:cNvSpPr txBox="1"/>
          <p:nvPr/>
        </p:nvSpPr>
        <p:spPr>
          <a:xfrm>
            <a:off x="8323354" y="4219663"/>
            <a:ext cx="2945075" cy="46166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1210588" y="3415265"/>
            <a:ext cx="2804480" cy="152202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683545" y="3281024"/>
            <a:ext cx="2388797" cy="86942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1573161" y="196645"/>
            <a:ext cx="7516511" cy="538291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437240" y="4800026"/>
            <a:ext cx="24581" cy="124681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3129390" y="1586811"/>
            <a:ext cx="3227481" cy="230175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924217" y="1563329"/>
            <a:ext cx="3227481" cy="23017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6158BE-F79A-3646-A565-BC6EBC5B6ADB}"/>
              </a:ext>
            </a:extLst>
          </p:cNvPr>
          <p:cNvSpPr txBox="1"/>
          <p:nvPr/>
        </p:nvSpPr>
        <p:spPr>
          <a:xfrm>
            <a:off x="5234834" y="2272154"/>
            <a:ext cx="990641" cy="830997"/>
          </a:xfrm>
          <a:prstGeom prst="rect">
            <a:avLst/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Hinh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>
            <a:stCxn id="8" idx="7"/>
          </p:cNvCxnSpPr>
          <p:nvPr/>
        </p:nvCxnSpPr>
        <p:spPr>
          <a:xfrm flipH="1">
            <a:off x="5152103" y="1923895"/>
            <a:ext cx="732114" cy="3080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053781" y="2160306"/>
            <a:ext cx="1042897" cy="41574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5090825" y="2417608"/>
            <a:ext cx="1185466" cy="45851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124385" y="2679537"/>
            <a:ext cx="1185466" cy="45851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204965" y="2956746"/>
            <a:ext cx="1185466" cy="45851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609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4" grpId="0" animBg="1"/>
      <p:bldP spid="16" grpId="0" animBg="1"/>
      <p:bldP spid="17" grpId="0" animBg="1"/>
      <p:bldP spid="3" grpId="0" animBg="1"/>
      <p:bldP spid="8" grpId="0" animBg="1"/>
      <p:bldP spid="21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226142" y="1385931"/>
            <a:ext cx="11720052" cy="4316773"/>
            <a:chOff x="204164" y="1271394"/>
            <a:chExt cx="11987836" cy="3830621"/>
          </a:xfrm>
        </p:grpSpPr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164" y="1271394"/>
              <a:ext cx="11987836" cy="3830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Rectangle 38"/>
            <p:cNvSpPr/>
            <p:nvPr/>
          </p:nvSpPr>
          <p:spPr>
            <a:xfrm>
              <a:off x="10557289" y="2772696"/>
              <a:ext cx="41551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endPara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524031" y="2925096"/>
              <a:ext cx="41551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456354" y="2772696"/>
              <a:ext cx="41551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936682" y="2925095"/>
              <a:ext cx="41551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endPara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3" name="Content Placeholder 2"/>
          <p:cNvSpPr>
            <a:spLocks noGrp="1"/>
          </p:cNvSpPr>
          <p:nvPr>
            <p:ph idx="1"/>
          </p:nvPr>
        </p:nvSpPr>
        <p:spPr>
          <a:xfrm>
            <a:off x="818635" y="194351"/>
            <a:ext cx="11127559" cy="4957752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(SGK-104):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?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ABCD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EGHI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0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65470" y="1549956"/>
            <a:ext cx="12264809" cy="1010643"/>
          </a:xfrm>
        </p:spPr>
        <p:txBody>
          <a:bodyPr>
            <a:noAutofit/>
          </a:bodyPr>
          <a:lstStyle/>
          <a:p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r>
              <a:rPr lang="en-US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song song ? </a:t>
            </a:r>
            <a:b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1282" y="2795572"/>
            <a:ext cx="4251325" cy="1817688"/>
          </a:xfrm>
        </p:spPr>
      </p:pic>
      <p:pic>
        <p:nvPicPr>
          <p:cNvPr id="1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0" y="2560599"/>
            <a:ext cx="4338638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67331" y="4943636"/>
            <a:ext cx="6971072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108585"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song song………………………...</a:t>
            </a:r>
          </a:p>
          <a:p>
            <a:pPr indent="108585">
              <a:spcAft>
                <a:spcPts val="0"/>
              </a:spcAft>
            </a:pP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</a:t>
            </a:r>
            <a:endParaRPr lang="en-US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08585"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……………………….</a:t>
            </a:r>
            <a:endParaRPr lang="en-US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08585">
              <a:spcAft>
                <a:spcPts val="0"/>
              </a:spcAft>
            </a:pP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</a:t>
            </a:r>
            <a:endParaRPr lang="en-US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08585"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</a:t>
            </a:r>
            <a:endParaRPr lang="en-US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……………………………………………….</a:t>
            </a:r>
            <a:endParaRPr lang="en-US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2638160" y="4473215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0083080" y="4186738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98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65470" y="1549956"/>
            <a:ext cx="12264809" cy="1010643"/>
          </a:xfrm>
        </p:spPr>
        <p:txBody>
          <a:bodyPr>
            <a:noAutofit/>
          </a:bodyPr>
          <a:lstStyle/>
          <a:p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r>
              <a:rPr lang="en-US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song song ? </a:t>
            </a:r>
            <a:b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8531" y="2790872"/>
            <a:ext cx="4251325" cy="1817688"/>
          </a:xfrm>
        </p:spPr>
      </p:pic>
      <p:pic>
        <p:nvPicPr>
          <p:cNvPr id="1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682" y="2518214"/>
            <a:ext cx="4338638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613" y="5006905"/>
            <a:ext cx="6971072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108585"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song song………………………...</a:t>
            </a:r>
          </a:p>
          <a:p>
            <a:pPr indent="108585">
              <a:spcAft>
                <a:spcPts val="0"/>
              </a:spcAft>
            </a:pP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</a:t>
            </a:r>
            <a:endParaRPr lang="en-US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08585"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……………………….</a:t>
            </a:r>
            <a:endParaRPr lang="en-US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08585">
              <a:spcAft>
                <a:spcPts val="0"/>
              </a:spcAft>
            </a:pP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</a:t>
            </a:r>
            <a:endParaRPr lang="en-US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08585"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</a:t>
            </a:r>
            <a:endParaRPr lang="en-US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……………………………………………….</a:t>
            </a:r>
            <a:endParaRPr lang="en-US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2590795" y="4476891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9782335" y="4316208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endParaRPr lang="en-US" dirty="0"/>
          </a:p>
        </p:txBody>
      </p:sp>
      <p:pic>
        <p:nvPicPr>
          <p:cNvPr id="8" name="Picture 6" descr="Digit 9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477" y="189383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360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79836" y="560227"/>
            <a:ext cx="12305455" cy="1010643"/>
          </a:xfrm>
        </p:spPr>
        <p:txBody>
          <a:bodyPr>
            <a:noAutofit/>
          </a:bodyPr>
          <a:lstStyle/>
          <a:p>
            <a:r>
              <a:rPr lang="en-US" alt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song song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368624"/>
            <a:ext cx="4251325" cy="1817688"/>
          </a:xfrm>
        </p:spPr>
      </p:pic>
      <p:sp>
        <p:nvSpPr>
          <p:cNvPr id="17" name="Right Arrow 16"/>
          <p:cNvSpPr/>
          <p:nvPr/>
        </p:nvSpPr>
        <p:spPr>
          <a:xfrm>
            <a:off x="4014479" y="3183117"/>
            <a:ext cx="914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800" b="1"/>
          </a:p>
        </p:txBody>
      </p:sp>
      <p:sp>
        <p:nvSpPr>
          <p:cNvPr id="18" name="Left Brace 17"/>
          <p:cNvSpPr/>
          <p:nvPr/>
        </p:nvSpPr>
        <p:spPr>
          <a:xfrm>
            <a:off x="4758119" y="1990879"/>
            <a:ext cx="255949" cy="2492802"/>
          </a:xfrm>
          <a:prstGeom prst="leftBrace">
            <a:avLst>
              <a:gd name="adj1" fmla="val 0"/>
              <a:gd name="adj2" fmla="val 50000"/>
            </a:avLst>
          </a:prstGeom>
          <a:solidFill>
            <a:schemeClr val="bg1"/>
          </a:solidFill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800" b="1"/>
          </a:p>
        </p:txBody>
      </p:sp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5262722" y="1777713"/>
            <a:ext cx="6836915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14350" indent="-514350"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song: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AB //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 ; AD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 </a:t>
            </a:r>
          </a:p>
        </p:txBody>
      </p:sp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5146226" y="2684691"/>
            <a:ext cx="6870752" cy="138499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eaLnBrk="1" hangingPunct="1">
              <a:defRPr/>
            </a:pPr>
            <a:r>
              <a:rPr lang="en-US" alt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AB = CD; AD = BC</a:t>
            </a:r>
          </a:p>
          <a:p>
            <a:pPr eaLnBrk="1" hangingPunct="1">
              <a:defRPr/>
            </a:pPr>
            <a:endParaRPr lang="en-US" altLang="en-US" sz="2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5014068" y="3559809"/>
            <a:ext cx="6839827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Hai </a:t>
            </a:r>
            <a:r>
              <a:rPr lang="en-US" alt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alt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alt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eaLnBrk="1" hangingPunct="1">
              <a:defRPr/>
            </a:pP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alt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alt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alt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991357" y="2753953"/>
            <a:ext cx="7667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48097" y="4483681"/>
            <a:ext cx="6498509" cy="24929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108585">
              <a:spcAft>
                <a:spcPts val="0"/>
              </a:spcAft>
            </a:pP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song song………………………...</a:t>
            </a:r>
          </a:p>
          <a:p>
            <a:pPr indent="108585">
              <a:spcAft>
                <a:spcPts val="0"/>
              </a:spcAft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…………………………………………….</a:t>
            </a:r>
          </a:p>
          <a:p>
            <a:pPr indent="108585">
              <a:spcAft>
                <a:spcPts val="0"/>
              </a:spcAft>
            </a:pP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</a:t>
            </a:r>
          </a:p>
          <a:p>
            <a:pPr indent="108585">
              <a:spcAft>
                <a:spcPts val="0"/>
              </a:spcAft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…………………………………………….</a:t>
            </a:r>
          </a:p>
          <a:p>
            <a:pPr indent="108585">
              <a:spcAft>
                <a:spcPts val="0"/>
              </a:spcAft>
            </a:pP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………………………..</a:t>
            </a:r>
          </a:p>
          <a:p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…………………………………………….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70134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9527"/>
            <a:ext cx="4338638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ight Arrow 21"/>
          <p:cNvSpPr/>
          <p:nvPr/>
        </p:nvSpPr>
        <p:spPr>
          <a:xfrm>
            <a:off x="4109472" y="3066404"/>
            <a:ext cx="1056996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800" b="1"/>
          </a:p>
        </p:txBody>
      </p:sp>
      <p:sp>
        <p:nvSpPr>
          <p:cNvPr id="24" name="Left Brace 23"/>
          <p:cNvSpPr/>
          <p:nvPr/>
        </p:nvSpPr>
        <p:spPr>
          <a:xfrm>
            <a:off x="4917838" y="2235578"/>
            <a:ext cx="472743" cy="1966451"/>
          </a:xfrm>
          <a:prstGeom prst="leftBrace">
            <a:avLst/>
          </a:prstGeom>
          <a:solidFill>
            <a:schemeClr val="bg1"/>
          </a:solidFill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800" b="1"/>
          </a:p>
        </p:txBody>
      </p:sp>
      <p:sp>
        <p:nvSpPr>
          <p:cNvPr id="25" name="TextBox 7"/>
          <p:cNvSpPr txBox="1">
            <a:spLocks noChangeArrowheads="1"/>
          </p:cNvSpPr>
          <p:nvPr/>
        </p:nvSpPr>
        <p:spPr bwMode="auto">
          <a:xfrm>
            <a:off x="5505242" y="1800660"/>
            <a:ext cx="6563469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514350" indent="-514350" eaLnBrk="1" hangingPunct="1">
              <a:buAutoNum type="arabicPeriod"/>
              <a:defRPr/>
            </a:pPr>
            <a:r>
              <a:rPr lang="en-US" altLang="en-US" sz="28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8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8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song:</a:t>
            </a:r>
          </a:p>
          <a:p>
            <a:pPr eaLnBrk="1" hangingPunct="1">
              <a:defRPr/>
            </a:pPr>
            <a:r>
              <a:rPr lang="en-US" alt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HJ</a:t>
            </a:r>
            <a:r>
              <a:rPr lang="en-US" altLang="en-US" sz="28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// LI ; </a:t>
            </a:r>
            <a:r>
              <a:rPr lang="en-US" altLang="en-US" sz="28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altLang="en-US" sz="28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// HL </a:t>
            </a:r>
          </a:p>
        </p:txBody>
      </p:sp>
      <p:sp>
        <p:nvSpPr>
          <p:cNvPr id="26" name="TextBox 8"/>
          <p:cNvSpPr txBox="1">
            <a:spLocks noChangeArrowheads="1"/>
          </p:cNvSpPr>
          <p:nvPr/>
        </p:nvSpPr>
        <p:spPr bwMode="auto">
          <a:xfrm>
            <a:off x="5562937" y="2678706"/>
            <a:ext cx="6536700" cy="138499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2800" b="1" dirty="0" smtClean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HJ</a:t>
            </a:r>
            <a:r>
              <a:rPr lang="en-US" altLang="en-US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LI; IJ = HL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9"/>
          <p:cNvSpPr txBox="1">
            <a:spLocks noChangeArrowheads="1"/>
          </p:cNvSpPr>
          <p:nvPr/>
        </p:nvSpPr>
        <p:spPr bwMode="auto">
          <a:xfrm>
            <a:off x="5333615" y="3564387"/>
            <a:ext cx="6823717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altLang="en-US" sz="2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alt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4127734" y="2791767"/>
            <a:ext cx="8863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04800" y="618048"/>
            <a:ext cx="12264809" cy="10106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song song ? </a:t>
            </a:r>
            <a:b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04800" y="4635685"/>
            <a:ext cx="6872748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108585">
              <a:spcAft>
                <a:spcPts val="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song song………………………...</a:t>
            </a:r>
          </a:p>
          <a:p>
            <a:pPr indent="108585">
              <a:spcAft>
                <a:spcPts val="0"/>
              </a:spcAft>
            </a:pP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08585">
              <a:spcAft>
                <a:spcPts val="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……………………….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08585">
              <a:spcAft>
                <a:spcPts val="0"/>
              </a:spcAft>
            </a:pP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08585">
              <a:spcAft>
                <a:spcPts val="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……………………………………………….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0482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7" grpId="0" animBg="1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F_YEAH">
            <a:hlinkClick r:id="" action="ppaction://media"/>
            <a:extLst>
              <a:ext uri="{FF2B5EF4-FFF2-40B4-BE49-F238E27FC236}">
                <a16:creationId xmlns:a16="http://schemas.microsoft.com/office/drawing/2014/main" id="{608EE6B1-0F59-DA46-BE96-F0F11404B0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03150" y="2160306"/>
            <a:ext cx="609600" cy="6096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0158" y="4539653"/>
            <a:ext cx="3398623" cy="197742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BC5563F-F8AD-4540-BE17-1F178C34AF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580" y="2416941"/>
            <a:ext cx="3213100" cy="24892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F6158BE-F79A-3646-A565-BC6EBC5B6ADB}"/>
              </a:ext>
            </a:extLst>
          </p:cNvPr>
          <p:cNvSpPr txBox="1"/>
          <p:nvPr/>
        </p:nvSpPr>
        <p:spPr>
          <a:xfrm>
            <a:off x="4407614" y="6375118"/>
            <a:ext cx="3231168" cy="46166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681375" y="4209912"/>
            <a:ext cx="2488887" cy="33041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6356324" y="3914454"/>
            <a:ext cx="1967030" cy="59091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F6158BE-F79A-3646-A565-BC6EBC5B6ADB}"/>
              </a:ext>
            </a:extLst>
          </p:cNvPr>
          <p:cNvSpPr txBox="1"/>
          <p:nvPr/>
        </p:nvSpPr>
        <p:spPr>
          <a:xfrm>
            <a:off x="787803" y="4444476"/>
            <a:ext cx="2441907" cy="46166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6158BE-F79A-3646-A565-BC6EBC5B6ADB}"/>
              </a:ext>
            </a:extLst>
          </p:cNvPr>
          <p:cNvSpPr txBox="1"/>
          <p:nvPr/>
        </p:nvSpPr>
        <p:spPr>
          <a:xfrm>
            <a:off x="8323353" y="4213643"/>
            <a:ext cx="3868647" cy="46166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8381" y="22649"/>
            <a:ext cx="3200400" cy="3133725"/>
          </a:xfrm>
          <a:prstGeom prst="rect">
            <a:avLst/>
          </a:prstGeom>
        </p:spPr>
      </p:pic>
      <p:cxnSp>
        <p:nvCxnSpPr>
          <p:cNvPr id="19" name="Straight Arrow Connector 18"/>
          <p:cNvCxnSpPr>
            <a:endCxn id="31" idx="0"/>
          </p:cNvCxnSpPr>
          <p:nvPr/>
        </p:nvCxnSpPr>
        <p:spPr>
          <a:xfrm flipH="1">
            <a:off x="1994130" y="1150706"/>
            <a:ext cx="2413484" cy="126623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638781" y="914400"/>
            <a:ext cx="2388797" cy="8694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170262" y="3076258"/>
            <a:ext cx="0" cy="14291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354" y="2035660"/>
            <a:ext cx="3896834" cy="224142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98885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Đồng hồ đếm ngược 3 phút có âm thanh">
            <a:hlinkClick r:id="" action="ppaction://media"/>
            <a:extLst>
              <a:ext uri="{FF2B5EF4-FFF2-40B4-BE49-F238E27FC236}">
                <a16:creationId xmlns:a16="http://schemas.microsoft.com/office/drawing/2014/main" id="{83F8220A-9E8B-480A-9E67-C5D5B6B19B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96598" y="379936"/>
            <a:ext cx="1653042" cy="92983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187137"/>
            <a:ext cx="101665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3 (SGK-104): </a:t>
            </a:r>
            <a:endParaRPr lang="en-US" sz="3200" b="1" u="sng" dirty="0" smtClean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( HS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749" y="1963949"/>
            <a:ext cx="9112024" cy="434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83588" y="2760418"/>
            <a:ext cx="7671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72528" y="3433928"/>
            <a:ext cx="7671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42451" y="2839076"/>
            <a:ext cx="7671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366335" y="2793444"/>
            <a:ext cx="7671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45783" y="4570925"/>
            <a:ext cx="7671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33461" y="4379196"/>
            <a:ext cx="7671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55614" y="4437119"/>
            <a:ext cx="7671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8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3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2180</TotalTime>
  <Words>1035</Words>
  <Application>Microsoft Office PowerPoint</Application>
  <PresentationFormat>Widescreen</PresentationFormat>
  <Paragraphs>303</Paragraphs>
  <Slides>22</Slides>
  <Notes>7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等线</vt:lpstr>
      <vt:lpstr>Franklin Gothic Book</vt:lpstr>
      <vt:lpstr>Franklin Gothic Medium</vt:lpstr>
      <vt:lpstr>华文楷体</vt:lpstr>
      <vt:lpstr>Times New Roman</vt:lpstr>
      <vt:lpstr>Wingdings 2</vt:lpstr>
      <vt:lpstr>Trek</vt:lpstr>
      <vt:lpstr>Office Theme</vt:lpstr>
      <vt:lpstr>1_Office Theme</vt:lpstr>
      <vt:lpstr>PowerPoint Presentation</vt:lpstr>
      <vt:lpstr>PowerPoint Presentation</vt:lpstr>
      <vt:lpstr>PowerPoint Presentation</vt:lpstr>
      <vt:lpstr>            Bài 2:   Em hãy quan sát và cho biết đây có phải là hình bình hành không?  Nếu có hãy kể tên:  các cặp cạnh song song ?                                    Các cặp cạnh bằng nhau, các  góc bằng nhau? </vt:lpstr>
      <vt:lpstr>            Bài 2:   Em hãy quan sát và cho biết đây có phải là hình bình hành không?  Nếu có hãy kể tên:  các cặp cạnh song song ?                                    Các cặp cạnh bằng nhau, các  góc bằng nhau? </vt:lpstr>
      <vt:lpstr>      Bài 2:    Em hãy quan sát và cho biết đây có phải là hình bình hành không?     Nếu có hãy kể tên:     các cặp cạnh song song?                                          các cặp cạnh và góc bằng nhau?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DELL</cp:lastModifiedBy>
  <cp:revision>128</cp:revision>
  <dcterms:created xsi:type="dcterms:W3CDTF">2017-11-05T02:32:51Z</dcterms:created>
  <dcterms:modified xsi:type="dcterms:W3CDTF">2022-11-08T08:52:51Z</dcterms:modified>
</cp:coreProperties>
</file>