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5.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9" r:id="rId2"/>
    <p:sldMasterId id="2147483744" r:id="rId3"/>
    <p:sldMasterId id="2147483747" r:id="rId4"/>
    <p:sldMasterId id="2147483749" r:id="rId5"/>
    <p:sldMasterId id="2147483751" r:id="rId6"/>
    <p:sldMasterId id="2147483763" r:id="rId7"/>
  </p:sldMasterIdLst>
  <p:notesMasterIdLst>
    <p:notesMasterId r:id="rId37"/>
  </p:notesMasterIdLst>
  <p:sldIdLst>
    <p:sldId id="278" r:id="rId8"/>
    <p:sldId id="355" r:id="rId9"/>
    <p:sldId id="356" r:id="rId10"/>
    <p:sldId id="357" r:id="rId11"/>
    <p:sldId id="358" r:id="rId12"/>
    <p:sldId id="360" r:id="rId13"/>
    <p:sldId id="258" r:id="rId14"/>
    <p:sldId id="354" r:id="rId15"/>
    <p:sldId id="279" r:id="rId16"/>
    <p:sldId id="369" r:id="rId17"/>
    <p:sldId id="284" r:id="rId18"/>
    <p:sldId id="362" r:id="rId19"/>
    <p:sldId id="370" r:id="rId20"/>
    <p:sldId id="344" r:id="rId21"/>
    <p:sldId id="304" r:id="rId22"/>
    <p:sldId id="287" r:id="rId23"/>
    <p:sldId id="291" r:id="rId24"/>
    <p:sldId id="302" r:id="rId25"/>
    <p:sldId id="341" r:id="rId26"/>
    <p:sldId id="353" r:id="rId27"/>
    <p:sldId id="366" r:id="rId28"/>
    <p:sldId id="367" r:id="rId29"/>
    <p:sldId id="347" r:id="rId30"/>
    <p:sldId id="348" r:id="rId31"/>
    <p:sldId id="349" r:id="rId32"/>
    <p:sldId id="350" r:id="rId33"/>
    <p:sldId id="364" r:id="rId34"/>
    <p:sldId id="368" r:id="rId35"/>
    <p:sldId id="342" r:id="rId36"/>
  </p:sldIdLst>
  <p:sldSz cx="12192000" cy="6858000"/>
  <p:notesSz cx="6858000" cy="9144000"/>
  <p:defaultTextStyle>
    <a:defPPr>
      <a:defRPr lang="vi-VN"/>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0000FF"/>
    <a:srgbClr val="996633"/>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26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8D63565-5986-475B-BA54-AA9CDF4A57E5}" type="datetimeFigureOut">
              <a:rPr lang="vi-VN"/>
              <a:pPr>
                <a:defRPr/>
              </a:pPr>
              <a:t>11/11/2022</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vi-VN"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vi-VN"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6D60F8C-199E-4C32-A6AA-B92B344F7841}" type="slidenum">
              <a:rPr lang="vi-VN"/>
              <a:pPr>
                <a:defRPr/>
              </a:pPr>
              <a:t>‹#›</a:t>
            </a:fld>
            <a:endParaRPr lang="vi-VN"/>
          </a:p>
        </p:txBody>
      </p:sp>
    </p:spTree>
    <p:extLst>
      <p:ext uri="{BB962C8B-B14F-4D97-AF65-F5344CB8AC3E}">
        <p14:creationId xmlns:p14="http://schemas.microsoft.com/office/powerpoint/2010/main" val="24543566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68474D7-B1A6-47AB-958E-76129FE27128}" type="slidenum">
              <a:rPr lang="en-US" smtClean="0">
                <a:solidFill>
                  <a:srgbClr val="000000"/>
                </a:solidFill>
              </a:rPr>
              <a:pPr eaLnBrk="1" hangingPunct="1"/>
              <a:t>1</a:t>
            </a:fld>
            <a:endParaRPr 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C2FBE3-1FFA-41A5-9C06-D33C790DAC0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1578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Các em chú ý khi gặp biểu tượng sau thì các em sẽ ghi bài.</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08FE9FD-BBE0-4B03-BAF0-5C3B72AD9552}" type="slidenum">
              <a:rPr lang="en-US" smtClean="0"/>
              <a:pPr eaLnBrk="1" hangingPunct="1"/>
              <a:t>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E9AB32-2B4B-4632-B814-B55F9E0F8E3B}" type="slidenum">
              <a:rPr lang="en-US" smtClean="0"/>
              <a:t>10</a:t>
            </a:fld>
            <a:endParaRPr lang="en-US"/>
          </a:p>
        </p:txBody>
      </p:sp>
    </p:spTree>
    <p:extLst>
      <p:ext uri="{BB962C8B-B14F-4D97-AF65-F5344CB8AC3E}">
        <p14:creationId xmlns:p14="http://schemas.microsoft.com/office/powerpoint/2010/main" val="3110532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Chọn</a:t>
            </a:r>
            <a:r>
              <a:rPr lang="en-US" b="1" baseline="0" dirty="0"/>
              <a:t> </a:t>
            </a:r>
            <a:r>
              <a:rPr lang="en-US" b="1" baseline="0" dirty="0" err="1"/>
              <a:t>quả</a:t>
            </a:r>
            <a:r>
              <a:rPr lang="en-US" b="1" baseline="0" dirty="0"/>
              <a:t> cam </a:t>
            </a:r>
            <a:r>
              <a:rPr lang="en-US" b="1" baseline="0" dirty="0" err="1"/>
              <a:t>để</a:t>
            </a:r>
            <a:r>
              <a:rPr lang="en-US" b="1" baseline="0" dirty="0"/>
              <a:t> </a:t>
            </a:r>
            <a:r>
              <a:rPr lang="en-US" b="1" baseline="0" dirty="0" err="1"/>
              <a:t>mở</a:t>
            </a:r>
            <a:r>
              <a:rPr lang="en-US" b="1" baseline="0" dirty="0"/>
              <a:t> </a:t>
            </a:r>
            <a:r>
              <a:rPr lang="en-US" b="1" baseline="0" dirty="0" err="1"/>
              <a:t>câu</a:t>
            </a:r>
            <a:r>
              <a:rPr lang="en-US" b="1" baseline="0" dirty="0"/>
              <a:t> </a:t>
            </a:r>
            <a:r>
              <a:rPr lang="en-US" b="1" baseline="0" dirty="0" err="1"/>
              <a:t>hỏi</a:t>
            </a:r>
            <a:r>
              <a:rPr lang="en-US" b="1" baseline="0" dirty="0"/>
              <a:t>. </a:t>
            </a:r>
            <a:r>
              <a:rPr lang="en-US" b="1" baseline="0" dirty="0" err="1"/>
              <a:t>Nếu</a:t>
            </a:r>
            <a:r>
              <a:rPr lang="en-US" b="1" baseline="0" dirty="0"/>
              <a:t> HS </a:t>
            </a:r>
            <a:r>
              <a:rPr lang="en-US" b="1" baseline="0" dirty="0" err="1"/>
              <a:t>trả</a:t>
            </a:r>
            <a:r>
              <a:rPr lang="en-US" b="1" baseline="0" dirty="0"/>
              <a:t> </a:t>
            </a:r>
            <a:r>
              <a:rPr lang="en-US" b="1" baseline="0" dirty="0" err="1"/>
              <a:t>lời</a:t>
            </a:r>
            <a:r>
              <a:rPr lang="en-US" b="1" baseline="0" dirty="0"/>
              <a:t> </a:t>
            </a:r>
            <a:r>
              <a:rPr lang="en-US" b="1" baseline="0" dirty="0" err="1"/>
              <a:t>đúng</a:t>
            </a:r>
            <a:r>
              <a:rPr lang="en-US" b="1" baseline="0" dirty="0"/>
              <a:t> </a:t>
            </a:r>
            <a:r>
              <a:rPr lang="en-US" b="1" baseline="0" dirty="0" err="1"/>
              <a:t>thì</a:t>
            </a:r>
            <a:r>
              <a:rPr lang="en-US" b="1" baseline="0" dirty="0"/>
              <a:t> </a:t>
            </a:r>
            <a:r>
              <a:rPr lang="en-US" b="1" baseline="0" dirty="0" err="1"/>
              <a:t>bấm</a:t>
            </a:r>
            <a:r>
              <a:rPr lang="en-US" b="1" baseline="0" dirty="0"/>
              <a:t> </a:t>
            </a:r>
            <a:r>
              <a:rPr lang="en-US" b="1" baseline="0" dirty="0" err="1"/>
              <a:t>quả</a:t>
            </a:r>
            <a:r>
              <a:rPr lang="en-US" b="1" baseline="0" dirty="0"/>
              <a:t> cam </a:t>
            </a:r>
            <a:r>
              <a:rPr lang="en-US" b="1" baseline="0" dirty="0" err="1"/>
              <a:t>đó</a:t>
            </a:r>
            <a:r>
              <a:rPr lang="en-US" b="1" baseline="0" dirty="0"/>
              <a:t> </a:t>
            </a:r>
            <a:r>
              <a:rPr lang="en-US" b="1" baseline="0" dirty="0" err="1"/>
              <a:t>lần</a:t>
            </a:r>
            <a:r>
              <a:rPr lang="en-US" b="1" baseline="0" dirty="0"/>
              <a:t> 2 </a:t>
            </a:r>
            <a:r>
              <a:rPr lang="en-US" b="1" baseline="0" dirty="0" err="1"/>
              <a:t>để</a:t>
            </a:r>
            <a:r>
              <a:rPr lang="en-US" b="1" baseline="0" dirty="0"/>
              <a:t> </a:t>
            </a:r>
            <a:r>
              <a:rPr lang="en-US" b="1" baseline="0" dirty="0" err="1"/>
              <a:t>hái</a:t>
            </a:r>
            <a:r>
              <a:rPr lang="en-US" b="1" baseline="0" dirty="0"/>
              <a:t> cam. </a:t>
            </a:r>
            <a:r>
              <a:rPr lang="en-US" b="1" baseline="0" dirty="0" err="1"/>
              <a:t>Sau</a:t>
            </a:r>
            <a:r>
              <a:rPr lang="en-US" b="1" baseline="0" dirty="0"/>
              <a:t> </a:t>
            </a:r>
            <a:r>
              <a:rPr lang="en-US" b="1" baseline="0" dirty="0" err="1"/>
              <a:t>khi</a:t>
            </a:r>
            <a:r>
              <a:rPr lang="en-US" b="1" baseline="0" dirty="0"/>
              <a:t> </a:t>
            </a:r>
            <a:r>
              <a:rPr lang="en-US" b="1" baseline="0" dirty="0" err="1"/>
              <a:t>trả</a:t>
            </a:r>
            <a:r>
              <a:rPr lang="en-US" b="1" baseline="0" dirty="0"/>
              <a:t> </a:t>
            </a:r>
            <a:r>
              <a:rPr lang="en-US" b="1" baseline="0" dirty="0" err="1"/>
              <a:t>lời</a:t>
            </a:r>
            <a:r>
              <a:rPr lang="en-US" b="1" baseline="0" dirty="0"/>
              <a:t> </a:t>
            </a:r>
            <a:r>
              <a:rPr lang="en-US" b="1" baseline="0" dirty="0" err="1"/>
              <a:t>hết</a:t>
            </a:r>
            <a:r>
              <a:rPr lang="en-US" b="1" baseline="0" dirty="0"/>
              <a:t>, </a:t>
            </a:r>
            <a:r>
              <a:rPr lang="en-US" b="1" baseline="0" dirty="0" err="1"/>
              <a:t>bấm</a:t>
            </a:r>
            <a:r>
              <a:rPr lang="en-US" b="1" baseline="0" dirty="0"/>
              <a:t> “</a:t>
            </a:r>
            <a:r>
              <a:rPr lang="en-US" b="1" baseline="0" dirty="0" err="1"/>
              <a:t>Tiếp</a:t>
            </a:r>
            <a:r>
              <a:rPr lang="en-US" b="1" baseline="0" dirty="0"/>
              <a:t> </a:t>
            </a:r>
            <a:r>
              <a:rPr lang="en-US" b="1" baseline="0" dirty="0" err="1"/>
              <a:t>theo</a:t>
            </a:r>
            <a:r>
              <a:rPr lang="en-US" b="1" baseline="0" dirty="0"/>
              <a:t>” </a:t>
            </a:r>
            <a:r>
              <a:rPr lang="en-US" b="1" baseline="0" dirty="0" err="1"/>
              <a:t>để</a:t>
            </a:r>
            <a:r>
              <a:rPr lang="en-US" b="1" baseline="0" dirty="0"/>
              <a:t> </a:t>
            </a:r>
            <a:r>
              <a:rPr lang="en-US" b="1" baseline="0" dirty="0" err="1"/>
              <a:t>đến</a:t>
            </a:r>
            <a:r>
              <a:rPr lang="en-US" b="1" baseline="0" dirty="0"/>
              <a:t> slide </a:t>
            </a:r>
            <a:r>
              <a:rPr lang="en-US" b="1" baseline="0" dirty="0" err="1"/>
              <a:t>vận</a:t>
            </a:r>
            <a:r>
              <a:rPr lang="en-US" b="1" baseline="0" dirty="0"/>
              <a:t> </a:t>
            </a:r>
            <a:r>
              <a:rPr lang="en-US" b="1" baseline="0" dirty="0" err="1"/>
              <a:t>dụng</a:t>
            </a:r>
            <a:r>
              <a:rPr lang="en-US" b="1" baseline="0" dirty="0"/>
              <a:t>.</a:t>
            </a:r>
            <a:endParaRPr lang="en-US" b="1" dirty="0"/>
          </a:p>
        </p:txBody>
      </p:sp>
      <p:sp>
        <p:nvSpPr>
          <p:cNvPr id="4" name="Slide Number Placeholder 3"/>
          <p:cNvSpPr>
            <a:spLocks noGrp="1"/>
          </p:cNvSpPr>
          <p:nvPr>
            <p:ph type="sldNum" sz="quarter" idx="10"/>
          </p:nvPr>
        </p:nvSpPr>
        <p:spPr/>
        <p:txBody>
          <a:bodyPr/>
          <a:lstStyle/>
          <a:p>
            <a:fld id="{821BFFF0-CC22-4B95-B963-8C6DA329ACB4}" type="slidenum">
              <a:rPr lang="en-US" smtClean="0"/>
              <a:t>22</a:t>
            </a:fld>
            <a:endParaRPr lang="en-US"/>
          </a:p>
        </p:txBody>
      </p:sp>
    </p:spTree>
    <p:extLst>
      <p:ext uri="{BB962C8B-B14F-4D97-AF65-F5344CB8AC3E}">
        <p14:creationId xmlns:p14="http://schemas.microsoft.com/office/powerpoint/2010/main" val="4063423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68474D7-B1A6-47AB-958E-76129FE27128}" type="slidenum">
              <a:rPr lang="en-US" smtClean="0">
                <a:solidFill>
                  <a:srgbClr val="000000"/>
                </a:solidFill>
              </a:rPr>
              <a:pPr eaLnBrk="1" hangingPunct="1"/>
              <a:t>29</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31EFEC0B-63D9-4B14-8150-408FF4AA0690}" type="datetimeFigureOut">
              <a:rPr lang="vi-VN"/>
              <a:pPr>
                <a:defRPr/>
              </a:pPr>
              <a:t>11/11/2022</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5BC6AC84-C863-4D39-883F-AEF418FF59BD}" type="slidenum">
              <a:rPr lang="vi-VN"/>
              <a:pPr>
                <a:defRPr/>
              </a:pPr>
              <a:t>‹#›</a:t>
            </a:fld>
            <a:endParaRPr lang="vi-VN"/>
          </a:p>
        </p:txBody>
      </p:sp>
    </p:spTree>
    <p:extLst>
      <p:ext uri="{BB962C8B-B14F-4D97-AF65-F5344CB8AC3E}">
        <p14:creationId xmlns:p14="http://schemas.microsoft.com/office/powerpoint/2010/main" val="65439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27B2CDB4-93E6-4A39-AC28-DBC23972B83D}" type="datetimeFigureOut">
              <a:rPr lang="vi-VN"/>
              <a:pPr>
                <a:defRPr/>
              </a:pPr>
              <a:t>11/11/2022</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A4955B59-F465-4ED5-A8C8-F3E9BCD6910D}" type="slidenum">
              <a:rPr lang="vi-VN"/>
              <a:pPr>
                <a:defRPr/>
              </a:pPr>
              <a:t>‹#›</a:t>
            </a:fld>
            <a:endParaRPr lang="vi-VN"/>
          </a:p>
        </p:txBody>
      </p:sp>
    </p:spTree>
    <p:extLst>
      <p:ext uri="{BB962C8B-B14F-4D97-AF65-F5344CB8AC3E}">
        <p14:creationId xmlns:p14="http://schemas.microsoft.com/office/powerpoint/2010/main" val="4229551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98A98BCB-1F9C-413A-BF84-CA7D3C95D285}" type="datetimeFigureOut">
              <a:rPr lang="vi-VN"/>
              <a:pPr>
                <a:defRPr/>
              </a:pPr>
              <a:t>11/11/2022</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F96CDDC2-5B0B-4C1C-9C43-CDBE6F2E66BD}" type="slidenum">
              <a:rPr lang="vi-VN"/>
              <a:pPr>
                <a:defRPr/>
              </a:pPr>
              <a:t>‹#›</a:t>
            </a:fld>
            <a:endParaRPr lang="vi-VN"/>
          </a:p>
        </p:txBody>
      </p:sp>
    </p:spTree>
    <p:extLst>
      <p:ext uri="{BB962C8B-B14F-4D97-AF65-F5344CB8AC3E}">
        <p14:creationId xmlns:p14="http://schemas.microsoft.com/office/powerpoint/2010/main" val="3837191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a:lvl1pPr>
          </a:lstStyle>
          <a:p>
            <a:r>
              <a:rPr lang="en-US" altLang="en-US"/>
              <a:t>Võ Nhật Trường</a:t>
            </a:r>
          </a:p>
        </p:txBody>
      </p:sp>
    </p:spTree>
    <p:extLst>
      <p:ext uri="{BB962C8B-B14F-4D97-AF65-F5344CB8AC3E}">
        <p14:creationId xmlns:p14="http://schemas.microsoft.com/office/powerpoint/2010/main" val="3742918876"/>
      </p:ext>
    </p:extLst>
  </p:cSld>
  <p:clrMapOvr>
    <a:masterClrMapping/>
  </p:clrMapOvr>
  <p:transition>
    <p:split orient="vert"/>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tLang="en-US" smtClean="0"/>
              <a:t>Võ Nhật Trường</a:t>
            </a:r>
            <a:endParaRPr lang="en-US" altLang="en-US"/>
          </a:p>
        </p:txBody>
      </p:sp>
    </p:spTree>
    <p:extLst>
      <p:ext uri="{BB962C8B-B14F-4D97-AF65-F5344CB8AC3E}">
        <p14:creationId xmlns:p14="http://schemas.microsoft.com/office/powerpoint/2010/main" val="1862409257"/>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6" name="Rectangle 14"/>
          <p:cNvSpPr>
            <a:spLocks noGrp="1" noChangeArrowheads="1"/>
          </p:cNvSpPr>
          <p:nvPr>
            <p:ph type="ftr" sz="quarter" idx="12"/>
          </p:nvPr>
        </p:nvSpPr>
        <p:spPr>
          <a:ln/>
        </p:spPr>
        <p:txBody>
          <a:bodyPr/>
          <a:lstStyle>
            <a:lvl1pPr>
              <a:defRPr/>
            </a:lvl1pPr>
          </a:lstStyle>
          <a:p>
            <a:pPr>
              <a:defRPr/>
            </a:pPr>
            <a:r>
              <a:rPr lang="en-US" altLang="en-US"/>
              <a:t>GV: VÕ NHẬT TRƯỜNG</a:t>
            </a:r>
          </a:p>
        </p:txBody>
      </p:sp>
    </p:spTree>
    <p:extLst>
      <p:ext uri="{BB962C8B-B14F-4D97-AF65-F5344CB8AC3E}">
        <p14:creationId xmlns:p14="http://schemas.microsoft.com/office/powerpoint/2010/main" val="1526025469"/>
      </p:ext>
    </p:extLst>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0321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tLang="en-US" smtClean="0"/>
              <a:t>Võ Nhật Trường</a:t>
            </a:r>
            <a:endParaRPr lang="en-US" altLang="en-US"/>
          </a:p>
        </p:txBody>
      </p:sp>
    </p:spTree>
    <p:extLst>
      <p:ext uri="{BB962C8B-B14F-4D97-AF65-F5344CB8AC3E}">
        <p14:creationId xmlns:p14="http://schemas.microsoft.com/office/powerpoint/2010/main" val="3689129403"/>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06477"/>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94AB3DC6-C6B2-412A-A828-BCEA047BF76D}" type="datetimeFigureOut">
              <a:rPr lang="en-US" smtClean="0"/>
              <a:pPr>
                <a:defRPr/>
              </a:pPr>
              <a:t>11/11/2022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114CA82-3643-4C46-A4AD-868936E1D4C9}" type="slidenum">
              <a:rPr lang="en-US" smtClean="0"/>
              <a:pPr>
                <a:defRPr/>
              </a:pPr>
              <a:t>‹#›</a:t>
            </a:fld>
            <a:endParaRPr lang="en-US"/>
          </a:p>
        </p:txBody>
      </p:sp>
    </p:spTree>
    <p:extLst>
      <p:ext uri="{BB962C8B-B14F-4D97-AF65-F5344CB8AC3E}">
        <p14:creationId xmlns:p14="http://schemas.microsoft.com/office/powerpoint/2010/main" val="3796404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FE9738B7-87E7-4DE9-B276-16F3E30753D4}" type="datetimeFigureOut">
              <a:rPr lang="en-US" smtClean="0"/>
              <a:pPr>
                <a:defRPr/>
              </a:pPr>
              <a:t>11/11/2022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2E274F-3ECA-4BD1-8427-9E5338C4618E}" type="slidenum">
              <a:rPr lang="en-US" smtClean="0"/>
              <a:pPr>
                <a:defRPr/>
              </a:pPr>
              <a:t>‹#›</a:t>
            </a:fld>
            <a:endParaRPr lang="en-US"/>
          </a:p>
        </p:txBody>
      </p:sp>
      <p:sp>
        <p:nvSpPr>
          <p:cNvPr id="7" name="TextBox 6"/>
          <p:cNvSpPr txBox="1">
            <a:spLocks noChangeArrowheads="1"/>
          </p:cNvSpPr>
          <p:nvPr userDrawn="1"/>
        </p:nvSpPr>
        <p:spPr bwMode="auto">
          <a:xfrm flipH="1">
            <a:off x="838204" y="-4763"/>
            <a:ext cx="1050501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b="1" smtClean="0">
                <a:solidFill>
                  <a:srgbClr val="FF0000"/>
                </a:solidFill>
                <a:latin typeface="Times New Roman" pitchFamily="18" charset="0"/>
                <a:cs typeface="Times New Roman" pitchFamily="18" charset="0"/>
              </a:rPr>
              <a:t>Bài 3 TỔ CHỨC VÀ TRUY CẬP THÔNG TIN TRÊN INTERNET </a:t>
            </a:r>
          </a:p>
        </p:txBody>
      </p:sp>
      <p:cxnSp>
        <p:nvCxnSpPr>
          <p:cNvPr id="8" name="Straight Connector 7"/>
          <p:cNvCxnSpPr/>
          <p:nvPr userDrawn="1"/>
        </p:nvCxnSpPr>
        <p:spPr>
          <a:xfrm>
            <a:off x="0" y="365125"/>
            <a:ext cx="12192000"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03285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F8785DA0-63E0-4498-9EF7-8EC7829F99A5}" type="datetimeFigureOut">
              <a:rPr lang="vi-VN"/>
              <a:pPr>
                <a:defRPr/>
              </a:pPr>
              <a:t>11/11/2022</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E3D7CE71-5747-4979-9C26-87AAFB321E48}" type="slidenum">
              <a:rPr lang="vi-VN"/>
              <a:pPr>
                <a:defRPr/>
              </a:pPr>
              <a:t>‹#›</a:t>
            </a:fld>
            <a:endParaRPr lang="vi-VN"/>
          </a:p>
        </p:txBody>
      </p:sp>
    </p:spTree>
    <p:extLst>
      <p:ext uri="{BB962C8B-B14F-4D97-AF65-F5344CB8AC3E}">
        <p14:creationId xmlns:p14="http://schemas.microsoft.com/office/powerpoint/2010/main" val="2022565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D1294487-C414-48B6-BB5E-EB3FEA6A751D}" type="datetimeFigureOut">
              <a:rPr lang="en-US" smtClean="0"/>
              <a:pPr>
                <a:defRPr/>
              </a:pPr>
              <a:t>11/11/2022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6A9658-E1EB-4F7F-AFF0-3D8B1E6FEB88}" type="slidenum">
              <a:rPr lang="en-US" smtClean="0"/>
              <a:pPr>
                <a:defRPr/>
              </a:pPr>
              <a:t>‹#›</a:t>
            </a:fld>
            <a:endParaRPr lang="en-US"/>
          </a:p>
        </p:txBody>
      </p:sp>
    </p:spTree>
    <p:extLst>
      <p:ext uri="{BB962C8B-B14F-4D97-AF65-F5344CB8AC3E}">
        <p14:creationId xmlns:p14="http://schemas.microsoft.com/office/powerpoint/2010/main" val="1248870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96D1AC93-59A8-43A4-8DC4-0DCD84C52954}" type="datetimeFigureOut">
              <a:rPr lang="en-US" smtClean="0"/>
              <a:pPr>
                <a:defRPr/>
              </a:pPr>
              <a:t>11/11/2022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DD0A4A-5CA5-47CF-A385-390CFFCB2F6F}" type="slidenum">
              <a:rPr lang="en-US" smtClean="0"/>
              <a:pPr>
                <a:defRPr/>
              </a:pPr>
              <a:t>‹#›</a:t>
            </a:fld>
            <a:endParaRPr lang="en-US"/>
          </a:p>
        </p:txBody>
      </p:sp>
    </p:spTree>
    <p:extLst>
      <p:ext uri="{BB962C8B-B14F-4D97-AF65-F5344CB8AC3E}">
        <p14:creationId xmlns:p14="http://schemas.microsoft.com/office/powerpoint/2010/main" val="803706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18A16F66-DC2E-4409-97D3-84331B7E1739}" type="datetimeFigureOut">
              <a:rPr lang="en-US" smtClean="0"/>
              <a:pPr>
                <a:defRPr/>
              </a:pPr>
              <a:t>11/11/2022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39E11A1-09B6-4E39-93F8-0B034FEA2EC2}" type="slidenum">
              <a:rPr lang="en-US" smtClean="0"/>
              <a:pPr>
                <a:defRPr/>
              </a:pPr>
              <a:t>‹#›</a:t>
            </a:fld>
            <a:endParaRPr lang="en-US"/>
          </a:p>
        </p:txBody>
      </p:sp>
    </p:spTree>
    <p:extLst>
      <p:ext uri="{BB962C8B-B14F-4D97-AF65-F5344CB8AC3E}">
        <p14:creationId xmlns:p14="http://schemas.microsoft.com/office/powerpoint/2010/main" val="3609062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29009A1A-1CBD-4332-A6E9-FC9078B5F7E9}" type="datetimeFigureOut">
              <a:rPr lang="en-US" smtClean="0"/>
              <a:pPr>
                <a:defRPr/>
              </a:pPr>
              <a:t>11/11/2022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2D34007-AFAA-4854-8570-039FC39858C9}" type="slidenum">
              <a:rPr lang="en-US" smtClean="0"/>
              <a:pPr>
                <a:defRPr/>
              </a:pPr>
              <a:t>‹#›</a:t>
            </a:fld>
            <a:endParaRPr lang="en-US"/>
          </a:p>
        </p:txBody>
      </p:sp>
    </p:spTree>
    <p:extLst>
      <p:ext uri="{BB962C8B-B14F-4D97-AF65-F5344CB8AC3E}">
        <p14:creationId xmlns:p14="http://schemas.microsoft.com/office/powerpoint/2010/main" val="1540995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297E25-3F2D-4851-A631-078299C6BFCF}" type="datetimeFigureOut">
              <a:rPr lang="en-US" smtClean="0"/>
              <a:pPr>
                <a:defRPr/>
              </a:pPr>
              <a:t>11/11/2022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EBE9C01-8983-413A-A061-C10C13ECED91}" type="slidenum">
              <a:rPr lang="en-US" smtClean="0"/>
              <a:pPr>
                <a:defRPr/>
              </a:pPr>
              <a:t>‹#›</a:t>
            </a:fld>
            <a:endParaRPr lang="en-US"/>
          </a:p>
        </p:txBody>
      </p:sp>
    </p:spTree>
    <p:extLst>
      <p:ext uri="{BB962C8B-B14F-4D97-AF65-F5344CB8AC3E}">
        <p14:creationId xmlns:p14="http://schemas.microsoft.com/office/powerpoint/2010/main" val="970151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087F61EB-C094-421E-A126-8D682DC40894}" type="datetimeFigureOut">
              <a:rPr lang="en-US" smtClean="0"/>
              <a:pPr>
                <a:defRPr/>
              </a:pPr>
              <a:t>11/11/2022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A6CD52C-AA2D-4659-8354-62C851197360}" type="slidenum">
              <a:rPr lang="en-US" smtClean="0"/>
              <a:pPr>
                <a:defRPr/>
              </a:pPr>
              <a:t>‹#›</a:t>
            </a:fld>
            <a:endParaRPr lang="en-US"/>
          </a:p>
        </p:txBody>
      </p:sp>
    </p:spTree>
    <p:extLst>
      <p:ext uri="{BB962C8B-B14F-4D97-AF65-F5344CB8AC3E}">
        <p14:creationId xmlns:p14="http://schemas.microsoft.com/office/powerpoint/2010/main" val="3065968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E691346E-0CE0-4026-9796-912183B882F3}" type="datetimeFigureOut">
              <a:rPr lang="en-US" smtClean="0"/>
              <a:pPr>
                <a:defRPr/>
              </a:pPr>
              <a:t>11/11/2022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73B46A2-1B2C-44FE-BBE3-772C3038C344}" type="slidenum">
              <a:rPr lang="en-US" smtClean="0"/>
              <a:pPr>
                <a:defRPr/>
              </a:pPr>
              <a:t>‹#›</a:t>
            </a:fld>
            <a:endParaRPr lang="en-US"/>
          </a:p>
        </p:txBody>
      </p:sp>
    </p:spTree>
    <p:extLst>
      <p:ext uri="{BB962C8B-B14F-4D97-AF65-F5344CB8AC3E}">
        <p14:creationId xmlns:p14="http://schemas.microsoft.com/office/powerpoint/2010/main" val="1771703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4EEE3A5-A236-4315-B2C4-AE47D11831C8}" type="datetimeFigureOut">
              <a:rPr lang="en-US" smtClean="0"/>
              <a:pPr>
                <a:defRPr/>
              </a:pPr>
              <a:t>11/11/2022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E9EFBD9-3291-44A5-90E8-0E9F12516779}" type="slidenum">
              <a:rPr lang="en-US" smtClean="0"/>
              <a:pPr>
                <a:defRPr/>
              </a:pPr>
              <a:t>‹#›</a:t>
            </a:fld>
            <a:endParaRPr lang="en-US"/>
          </a:p>
        </p:txBody>
      </p:sp>
    </p:spTree>
    <p:extLst>
      <p:ext uri="{BB962C8B-B14F-4D97-AF65-F5344CB8AC3E}">
        <p14:creationId xmlns:p14="http://schemas.microsoft.com/office/powerpoint/2010/main" val="766326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F70BA941-8ADD-461B-8906-00471EFAB753}" type="datetimeFigureOut">
              <a:rPr lang="en-US" smtClean="0"/>
              <a:pPr>
                <a:defRPr/>
              </a:pPr>
              <a:t>11/11/2022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EA80923-CB92-401C-889B-5FA1D81E8A3C}" type="slidenum">
              <a:rPr lang="en-US" smtClean="0"/>
              <a:pPr>
                <a:defRPr/>
              </a:pPr>
              <a:t>‹#›</a:t>
            </a:fld>
            <a:endParaRPr lang="en-US"/>
          </a:p>
        </p:txBody>
      </p:sp>
    </p:spTree>
    <p:extLst>
      <p:ext uri="{BB962C8B-B14F-4D97-AF65-F5344CB8AC3E}">
        <p14:creationId xmlns:p14="http://schemas.microsoft.com/office/powerpoint/2010/main" val="3314325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5" name="Footer Placeholder 4"/>
          <p:cNvSpPr>
            <a:spLocks noGrp="1"/>
          </p:cNvSpPr>
          <p:nvPr>
            <p:ph type="ftr" sz="quarter" idx="11"/>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6" name="Slide Number Placeholder 5"/>
          <p:cNvSpPr>
            <a:spLocks noGrp="1"/>
          </p:cNvSpPr>
          <p:nvPr>
            <p:ph type="sldNum" sz="quarter" idx="12"/>
          </p:nvPr>
        </p:nvSpPr>
        <p:spPr/>
        <p:txBody>
          <a:bodyPr/>
          <a:lstStyle/>
          <a:p>
            <a:pPr defTabSz="1219170" eaLnBrk="0" hangingPunct="0">
              <a:defRPr/>
            </a:pPr>
            <a:fld id="{8DE2EBBD-B059-4344-A030-75277B2F22C3}" type="slidenum">
              <a:rPr lang="en-US" smtClean="0">
                <a:solidFill>
                  <a:prstClr val="black">
                    <a:tint val="75000"/>
                  </a:prstClr>
                </a:solidFill>
                <a:latin typeface="Verdana" pitchFamily="34" charset="0"/>
                <a:cs typeface="+mn-cs"/>
              </a:rPr>
              <a:pPr defTabSz="1219170" eaLnBrk="0" hangingPunct="0">
                <a:defRPr/>
              </a:pPr>
              <a:t>‹#›</a:t>
            </a:fld>
            <a:endParaRPr lang="en-US">
              <a:solidFill>
                <a:prstClr val="black">
                  <a:tint val="75000"/>
                </a:prstClr>
              </a:solidFill>
              <a:latin typeface="Verdana" pitchFamily="34" charset="0"/>
              <a:cs typeface="+mn-cs"/>
            </a:endParaRPr>
          </a:p>
        </p:txBody>
      </p:sp>
      <p:sp>
        <p:nvSpPr>
          <p:cNvPr id="7" name="Rectangle 44"/>
          <p:cNvSpPr>
            <a:spLocks noChangeArrowheads="1"/>
          </p:cNvSpPr>
          <p:nvPr userDrawn="1"/>
        </p:nvSpPr>
        <p:spPr bwMode="auto">
          <a:xfrm>
            <a:off x="0" y="0"/>
            <a:ext cx="12192000" cy="381000"/>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0060002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F244916-173E-433E-864C-D89BB7499BB5}" type="datetimeFigureOut">
              <a:rPr lang="vi-VN"/>
              <a:pPr>
                <a:defRPr/>
              </a:pPr>
              <a:t>11/11/2022</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39F981E4-7641-4697-9C41-1463BEE95C18}" type="slidenum">
              <a:rPr lang="vi-VN"/>
              <a:pPr>
                <a:defRPr/>
              </a:pPr>
              <a:t>‹#›</a:t>
            </a:fld>
            <a:endParaRPr lang="vi-VN"/>
          </a:p>
        </p:txBody>
      </p:sp>
    </p:spTree>
    <p:extLst>
      <p:ext uri="{BB962C8B-B14F-4D97-AF65-F5344CB8AC3E}">
        <p14:creationId xmlns:p14="http://schemas.microsoft.com/office/powerpoint/2010/main" val="1658980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5" name="Footer Placeholder 4"/>
          <p:cNvSpPr>
            <a:spLocks noGrp="1"/>
          </p:cNvSpPr>
          <p:nvPr>
            <p:ph type="ftr" sz="quarter" idx="11"/>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6" name="Slide Number Placeholder 5"/>
          <p:cNvSpPr>
            <a:spLocks noGrp="1"/>
          </p:cNvSpPr>
          <p:nvPr>
            <p:ph type="sldNum" sz="quarter" idx="12"/>
          </p:nvPr>
        </p:nvSpPr>
        <p:spPr/>
        <p:txBody>
          <a:bodyPr/>
          <a:lstStyle/>
          <a:p>
            <a:pPr defTabSz="1219170" eaLnBrk="0" hangingPunct="0">
              <a:defRPr/>
            </a:pPr>
            <a:fld id="{50DB6D93-69F6-48DA-AEBD-16EEE209510F}" type="slidenum">
              <a:rPr lang="en-US" smtClean="0">
                <a:solidFill>
                  <a:prstClr val="black">
                    <a:tint val="75000"/>
                  </a:prstClr>
                </a:solidFill>
                <a:latin typeface="Verdana" pitchFamily="34" charset="0"/>
                <a:cs typeface="+mn-cs"/>
              </a:rPr>
              <a:pPr defTabSz="1219170" eaLnBrk="0" hangingPunct="0">
                <a:defRPr/>
              </a:pPr>
              <a:t>‹#›</a:t>
            </a:fld>
            <a:endParaRPr lang="en-US">
              <a:solidFill>
                <a:prstClr val="black">
                  <a:tint val="75000"/>
                </a:prstClr>
              </a:solidFill>
              <a:latin typeface="Verdana" pitchFamily="34" charset="0"/>
              <a:cs typeface="+mn-cs"/>
            </a:endParaRPr>
          </a:p>
        </p:txBody>
      </p:sp>
    </p:spTree>
    <p:extLst>
      <p:ext uri="{BB962C8B-B14F-4D97-AF65-F5344CB8AC3E}">
        <p14:creationId xmlns:p14="http://schemas.microsoft.com/office/powerpoint/2010/main" val="115295362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5" name="Footer Placeholder 4"/>
          <p:cNvSpPr>
            <a:spLocks noGrp="1"/>
          </p:cNvSpPr>
          <p:nvPr>
            <p:ph type="ftr" sz="quarter" idx="11"/>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6" name="Slide Number Placeholder 5"/>
          <p:cNvSpPr>
            <a:spLocks noGrp="1"/>
          </p:cNvSpPr>
          <p:nvPr>
            <p:ph type="sldNum" sz="quarter" idx="12"/>
          </p:nvPr>
        </p:nvSpPr>
        <p:spPr/>
        <p:txBody>
          <a:bodyPr/>
          <a:lstStyle/>
          <a:p>
            <a:pPr defTabSz="1219170" eaLnBrk="0" hangingPunct="0">
              <a:defRPr/>
            </a:pPr>
            <a:fld id="{FF4D063C-D832-4FE1-B4FC-8B1DC7E4941B}" type="slidenum">
              <a:rPr lang="en-US" smtClean="0">
                <a:solidFill>
                  <a:prstClr val="black">
                    <a:tint val="75000"/>
                  </a:prstClr>
                </a:solidFill>
                <a:latin typeface="Verdana" pitchFamily="34" charset="0"/>
                <a:cs typeface="+mn-cs"/>
              </a:rPr>
              <a:pPr defTabSz="1219170" eaLnBrk="0" hangingPunct="0">
                <a:defRPr/>
              </a:pPr>
              <a:t>‹#›</a:t>
            </a:fld>
            <a:endParaRPr lang="en-US">
              <a:solidFill>
                <a:prstClr val="black">
                  <a:tint val="75000"/>
                </a:prstClr>
              </a:solidFill>
              <a:latin typeface="Verdana" pitchFamily="34" charset="0"/>
              <a:cs typeface="+mn-cs"/>
            </a:endParaRPr>
          </a:p>
        </p:txBody>
      </p:sp>
    </p:spTree>
    <p:extLst>
      <p:ext uri="{BB962C8B-B14F-4D97-AF65-F5344CB8AC3E}">
        <p14:creationId xmlns:p14="http://schemas.microsoft.com/office/powerpoint/2010/main" val="2064633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6" name="Footer Placeholder 5"/>
          <p:cNvSpPr>
            <a:spLocks noGrp="1"/>
          </p:cNvSpPr>
          <p:nvPr>
            <p:ph type="ftr" sz="quarter" idx="11"/>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7" name="Slide Number Placeholder 6"/>
          <p:cNvSpPr>
            <a:spLocks noGrp="1"/>
          </p:cNvSpPr>
          <p:nvPr>
            <p:ph type="sldNum" sz="quarter" idx="12"/>
          </p:nvPr>
        </p:nvSpPr>
        <p:spPr/>
        <p:txBody>
          <a:bodyPr/>
          <a:lstStyle/>
          <a:p>
            <a:pPr defTabSz="1219170" eaLnBrk="0" hangingPunct="0">
              <a:defRPr/>
            </a:pPr>
            <a:fld id="{57B16B68-6575-4EB0-B283-B2588F4932BF}" type="slidenum">
              <a:rPr lang="en-US" smtClean="0">
                <a:solidFill>
                  <a:prstClr val="black">
                    <a:tint val="75000"/>
                  </a:prstClr>
                </a:solidFill>
                <a:latin typeface="Verdana" pitchFamily="34" charset="0"/>
                <a:cs typeface="+mn-cs"/>
              </a:rPr>
              <a:pPr defTabSz="1219170" eaLnBrk="0" hangingPunct="0">
                <a:defRPr/>
              </a:pPr>
              <a:t>‹#›</a:t>
            </a:fld>
            <a:endParaRPr lang="en-US">
              <a:solidFill>
                <a:prstClr val="black">
                  <a:tint val="75000"/>
                </a:prstClr>
              </a:solidFill>
              <a:latin typeface="Verdana" pitchFamily="34" charset="0"/>
              <a:cs typeface="+mn-cs"/>
            </a:endParaRPr>
          </a:p>
        </p:txBody>
      </p:sp>
    </p:spTree>
    <p:extLst>
      <p:ext uri="{BB962C8B-B14F-4D97-AF65-F5344CB8AC3E}">
        <p14:creationId xmlns:p14="http://schemas.microsoft.com/office/powerpoint/2010/main" val="790385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8" name="Footer Placeholder 7"/>
          <p:cNvSpPr>
            <a:spLocks noGrp="1"/>
          </p:cNvSpPr>
          <p:nvPr>
            <p:ph type="ftr" sz="quarter" idx="11"/>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9" name="Slide Number Placeholder 8"/>
          <p:cNvSpPr>
            <a:spLocks noGrp="1"/>
          </p:cNvSpPr>
          <p:nvPr>
            <p:ph type="sldNum" sz="quarter" idx="12"/>
          </p:nvPr>
        </p:nvSpPr>
        <p:spPr/>
        <p:txBody>
          <a:bodyPr/>
          <a:lstStyle/>
          <a:p>
            <a:pPr defTabSz="1219170" eaLnBrk="0" hangingPunct="0">
              <a:defRPr/>
            </a:pPr>
            <a:fld id="{77F01331-CEA9-4D52-920F-6F9CF797F8FA}" type="slidenum">
              <a:rPr lang="en-US" smtClean="0">
                <a:solidFill>
                  <a:prstClr val="black">
                    <a:tint val="75000"/>
                  </a:prstClr>
                </a:solidFill>
                <a:latin typeface="Verdana" pitchFamily="34" charset="0"/>
                <a:cs typeface="+mn-cs"/>
              </a:rPr>
              <a:pPr defTabSz="1219170" eaLnBrk="0" hangingPunct="0">
                <a:defRPr/>
              </a:pPr>
              <a:t>‹#›</a:t>
            </a:fld>
            <a:endParaRPr lang="en-US">
              <a:solidFill>
                <a:prstClr val="black">
                  <a:tint val="75000"/>
                </a:prstClr>
              </a:solidFill>
              <a:latin typeface="Verdana" pitchFamily="34" charset="0"/>
              <a:cs typeface="+mn-cs"/>
            </a:endParaRPr>
          </a:p>
        </p:txBody>
      </p:sp>
    </p:spTree>
    <p:extLst>
      <p:ext uri="{BB962C8B-B14F-4D97-AF65-F5344CB8AC3E}">
        <p14:creationId xmlns:p14="http://schemas.microsoft.com/office/powerpoint/2010/main" val="3850940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4" name="Footer Placeholder 3"/>
          <p:cNvSpPr>
            <a:spLocks noGrp="1"/>
          </p:cNvSpPr>
          <p:nvPr>
            <p:ph type="ftr" sz="quarter" idx="11"/>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5" name="Slide Number Placeholder 4"/>
          <p:cNvSpPr>
            <a:spLocks noGrp="1"/>
          </p:cNvSpPr>
          <p:nvPr>
            <p:ph type="sldNum" sz="quarter" idx="12"/>
          </p:nvPr>
        </p:nvSpPr>
        <p:spPr/>
        <p:txBody>
          <a:bodyPr/>
          <a:lstStyle/>
          <a:p>
            <a:pPr defTabSz="1219170" eaLnBrk="0" hangingPunct="0">
              <a:defRPr/>
            </a:pPr>
            <a:fld id="{785F6117-66D6-435B-8E35-26B6C05F49F4}" type="slidenum">
              <a:rPr lang="en-US" smtClean="0">
                <a:solidFill>
                  <a:prstClr val="black">
                    <a:tint val="75000"/>
                  </a:prstClr>
                </a:solidFill>
                <a:latin typeface="Verdana" pitchFamily="34" charset="0"/>
                <a:cs typeface="+mn-cs"/>
              </a:rPr>
              <a:pPr defTabSz="1219170" eaLnBrk="0" hangingPunct="0">
                <a:defRPr/>
              </a:pPr>
              <a:t>‹#›</a:t>
            </a:fld>
            <a:endParaRPr lang="en-US">
              <a:solidFill>
                <a:prstClr val="black">
                  <a:tint val="75000"/>
                </a:prstClr>
              </a:solidFill>
              <a:latin typeface="Verdana" pitchFamily="34" charset="0"/>
              <a:cs typeface="+mn-cs"/>
            </a:endParaRPr>
          </a:p>
        </p:txBody>
      </p:sp>
    </p:spTree>
    <p:extLst>
      <p:ext uri="{BB962C8B-B14F-4D97-AF65-F5344CB8AC3E}">
        <p14:creationId xmlns:p14="http://schemas.microsoft.com/office/powerpoint/2010/main" val="1143056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3" name="Footer Placeholder 2"/>
          <p:cNvSpPr>
            <a:spLocks noGrp="1"/>
          </p:cNvSpPr>
          <p:nvPr>
            <p:ph type="ftr" sz="quarter" idx="11"/>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4" name="Slide Number Placeholder 3"/>
          <p:cNvSpPr>
            <a:spLocks noGrp="1"/>
          </p:cNvSpPr>
          <p:nvPr>
            <p:ph type="sldNum" sz="quarter" idx="12"/>
          </p:nvPr>
        </p:nvSpPr>
        <p:spPr/>
        <p:txBody>
          <a:bodyPr/>
          <a:lstStyle/>
          <a:p>
            <a:pPr defTabSz="1219170" eaLnBrk="0" hangingPunct="0">
              <a:defRPr/>
            </a:pPr>
            <a:fld id="{60623A13-CB05-427F-AF74-C8667A09B13A}" type="slidenum">
              <a:rPr lang="en-US" smtClean="0">
                <a:solidFill>
                  <a:prstClr val="black">
                    <a:tint val="75000"/>
                  </a:prstClr>
                </a:solidFill>
                <a:latin typeface="Verdana" pitchFamily="34" charset="0"/>
                <a:cs typeface="+mn-cs"/>
              </a:rPr>
              <a:pPr defTabSz="1219170" eaLnBrk="0" hangingPunct="0">
                <a:defRPr/>
              </a:pPr>
              <a:t>‹#›</a:t>
            </a:fld>
            <a:endParaRPr lang="en-US">
              <a:solidFill>
                <a:prstClr val="black">
                  <a:tint val="75000"/>
                </a:prstClr>
              </a:solidFill>
              <a:latin typeface="Verdana" pitchFamily="34" charset="0"/>
              <a:cs typeface="+mn-cs"/>
            </a:endParaRPr>
          </a:p>
        </p:txBody>
      </p:sp>
    </p:spTree>
    <p:extLst>
      <p:ext uri="{BB962C8B-B14F-4D97-AF65-F5344CB8AC3E}">
        <p14:creationId xmlns:p14="http://schemas.microsoft.com/office/powerpoint/2010/main" val="409949176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6" name="Footer Placeholder 5"/>
          <p:cNvSpPr>
            <a:spLocks noGrp="1"/>
          </p:cNvSpPr>
          <p:nvPr>
            <p:ph type="ftr" sz="quarter" idx="11"/>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7" name="Slide Number Placeholder 6"/>
          <p:cNvSpPr>
            <a:spLocks noGrp="1"/>
          </p:cNvSpPr>
          <p:nvPr>
            <p:ph type="sldNum" sz="quarter" idx="12"/>
          </p:nvPr>
        </p:nvSpPr>
        <p:spPr/>
        <p:txBody>
          <a:bodyPr/>
          <a:lstStyle/>
          <a:p>
            <a:pPr defTabSz="1219170" eaLnBrk="0" hangingPunct="0">
              <a:defRPr/>
            </a:pPr>
            <a:fld id="{3210C118-0812-4E40-8B69-F45CD75CA694}" type="slidenum">
              <a:rPr lang="en-US" smtClean="0">
                <a:solidFill>
                  <a:prstClr val="black">
                    <a:tint val="75000"/>
                  </a:prstClr>
                </a:solidFill>
                <a:latin typeface="Verdana" pitchFamily="34" charset="0"/>
                <a:cs typeface="+mn-cs"/>
              </a:rPr>
              <a:pPr defTabSz="1219170" eaLnBrk="0" hangingPunct="0">
                <a:defRPr/>
              </a:pPr>
              <a:t>‹#›</a:t>
            </a:fld>
            <a:endParaRPr lang="en-US">
              <a:solidFill>
                <a:prstClr val="black">
                  <a:tint val="75000"/>
                </a:prstClr>
              </a:solidFill>
              <a:latin typeface="Verdana" pitchFamily="34" charset="0"/>
              <a:cs typeface="+mn-cs"/>
            </a:endParaRPr>
          </a:p>
        </p:txBody>
      </p:sp>
    </p:spTree>
    <p:extLst>
      <p:ext uri="{BB962C8B-B14F-4D97-AF65-F5344CB8AC3E}">
        <p14:creationId xmlns:p14="http://schemas.microsoft.com/office/powerpoint/2010/main" val="3178993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6" name="Footer Placeholder 5"/>
          <p:cNvSpPr>
            <a:spLocks noGrp="1"/>
          </p:cNvSpPr>
          <p:nvPr>
            <p:ph type="ftr" sz="quarter" idx="11"/>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7" name="Slide Number Placeholder 6"/>
          <p:cNvSpPr>
            <a:spLocks noGrp="1"/>
          </p:cNvSpPr>
          <p:nvPr>
            <p:ph type="sldNum" sz="quarter" idx="12"/>
          </p:nvPr>
        </p:nvSpPr>
        <p:spPr/>
        <p:txBody>
          <a:bodyPr/>
          <a:lstStyle/>
          <a:p>
            <a:pPr defTabSz="1219170" eaLnBrk="0" hangingPunct="0">
              <a:defRPr/>
            </a:pPr>
            <a:fld id="{7C9A95B3-7097-4317-A82A-7D3D0A2F496A}" type="slidenum">
              <a:rPr lang="en-US" smtClean="0">
                <a:solidFill>
                  <a:prstClr val="black">
                    <a:tint val="75000"/>
                  </a:prstClr>
                </a:solidFill>
                <a:latin typeface="Verdana" pitchFamily="34" charset="0"/>
                <a:cs typeface="+mn-cs"/>
              </a:rPr>
              <a:pPr defTabSz="1219170" eaLnBrk="0" hangingPunct="0">
                <a:defRPr/>
              </a:pPr>
              <a:t>‹#›</a:t>
            </a:fld>
            <a:endParaRPr lang="en-US">
              <a:solidFill>
                <a:prstClr val="black">
                  <a:tint val="75000"/>
                </a:prstClr>
              </a:solidFill>
              <a:latin typeface="Verdana" pitchFamily="34" charset="0"/>
              <a:cs typeface="+mn-cs"/>
            </a:endParaRPr>
          </a:p>
        </p:txBody>
      </p:sp>
    </p:spTree>
    <p:extLst>
      <p:ext uri="{BB962C8B-B14F-4D97-AF65-F5344CB8AC3E}">
        <p14:creationId xmlns:p14="http://schemas.microsoft.com/office/powerpoint/2010/main" val="1646463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5" name="Footer Placeholder 4"/>
          <p:cNvSpPr>
            <a:spLocks noGrp="1"/>
          </p:cNvSpPr>
          <p:nvPr>
            <p:ph type="ftr" sz="quarter" idx="11"/>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6" name="Slide Number Placeholder 5"/>
          <p:cNvSpPr>
            <a:spLocks noGrp="1"/>
          </p:cNvSpPr>
          <p:nvPr>
            <p:ph type="sldNum" sz="quarter" idx="12"/>
          </p:nvPr>
        </p:nvSpPr>
        <p:spPr/>
        <p:txBody>
          <a:bodyPr/>
          <a:lstStyle/>
          <a:p>
            <a:pPr defTabSz="1219170" eaLnBrk="0" hangingPunct="0">
              <a:defRPr/>
            </a:pPr>
            <a:fld id="{336D4121-0A20-4CA8-8150-CAF8CDD4A5B3}" type="slidenum">
              <a:rPr lang="en-US" smtClean="0">
                <a:solidFill>
                  <a:prstClr val="black">
                    <a:tint val="75000"/>
                  </a:prstClr>
                </a:solidFill>
                <a:latin typeface="Verdana" pitchFamily="34" charset="0"/>
                <a:cs typeface="+mn-cs"/>
              </a:rPr>
              <a:pPr defTabSz="1219170" eaLnBrk="0" hangingPunct="0">
                <a:defRPr/>
              </a:pPr>
              <a:t>‹#›</a:t>
            </a:fld>
            <a:endParaRPr lang="en-US">
              <a:solidFill>
                <a:prstClr val="black">
                  <a:tint val="75000"/>
                </a:prstClr>
              </a:solidFill>
              <a:latin typeface="Verdana" pitchFamily="34" charset="0"/>
              <a:cs typeface="+mn-cs"/>
            </a:endParaRPr>
          </a:p>
        </p:txBody>
      </p:sp>
    </p:spTree>
    <p:extLst>
      <p:ext uri="{BB962C8B-B14F-4D97-AF65-F5344CB8AC3E}">
        <p14:creationId xmlns:p14="http://schemas.microsoft.com/office/powerpoint/2010/main" val="1879092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5" name="Footer Placeholder 4"/>
          <p:cNvSpPr>
            <a:spLocks noGrp="1"/>
          </p:cNvSpPr>
          <p:nvPr>
            <p:ph type="ftr" sz="quarter" idx="11"/>
          </p:nvPr>
        </p:nvSpPr>
        <p:spPr/>
        <p:txBody>
          <a:bodyPr/>
          <a:lstStyle/>
          <a:p>
            <a:pPr defTabSz="1219170" eaLnBrk="0" hangingPunct="0">
              <a:defRPr/>
            </a:pPr>
            <a:endParaRPr lang="en-US">
              <a:solidFill>
                <a:prstClr val="black">
                  <a:tint val="75000"/>
                </a:prstClr>
              </a:solidFill>
              <a:latin typeface="Verdana" pitchFamily="34" charset="0"/>
              <a:cs typeface="+mn-cs"/>
            </a:endParaRPr>
          </a:p>
        </p:txBody>
      </p:sp>
      <p:sp>
        <p:nvSpPr>
          <p:cNvPr id="6" name="Slide Number Placeholder 5"/>
          <p:cNvSpPr>
            <a:spLocks noGrp="1"/>
          </p:cNvSpPr>
          <p:nvPr>
            <p:ph type="sldNum" sz="quarter" idx="12"/>
          </p:nvPr>
        </p:nvSpPr>
        <p:spPr/>
        <p:txBody>
          <a:bodyPr/>
          <a:lstStyle/>
          <a:p>
            <a:pPr defTabSz="1219170" eaLnBrk="0" hangingPunct="0">
              <a:defRPr/>
            </a:pPr>
            <a:fld id="{D9B68710-6E68-446F-8EF1-25207ABE444A}" type="slidenum">
              <a:rPr lang="en-US" smtClean="0">
                <a:solidFill>
                  <a:prstClr val="black">
                    <a:tint val="75000"/>
                  </a:prstClr>
                </a:solidFill>
                <a:latin typeface="Verdana" pitchFamily="34" charset="0"/>
                <a:cs typeface="+mn-cs"/>
              </a:rPr>
              <a:pPr defTabSz="1219170" eaLnBrk="0" hangingPunct="0">
                <a:defRPr/>
              </a:pPr>
              <a:t>‹#›</a:t>
            </a:fld>
            <a:endParaRPr lang="en-US">
              <a:solidFill>
                <a:prstClr val="black">
                  <a:tint val="75000"/>
                </a:prstClr>
              </a:solidFill>
              <a:latin typeface="Verdana" pitchFamily="34" charset="0"/>
              <a:cs typeface="+mn-cs"/>
            </a:endParaRPr>
          </a:p>
        </p:txBody>
      </p:sp>
    </p:spTree>
    <p:extLst>
      <p:ext uri="{BB962C8B-B14F-4D97-AF65-F5344CB8AC3E}">
        <p14:creationId xmlns:p14="http://schemas.microsoft.com/office/powerpoint/2010/main" val="121311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F586251F-694D-42AD-A9AB-51C92FB2198E}" type="datetimeFigureOut">
              <a:rPr lang="vi-VN"/>
              <a:pPr>
                <a:defRPr/>
              </a:pPr>
              <a:t>11/11/2022</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A914CA36-C9AE-469A-8BDB-5457C9528168}" type="slidenum">
              <a:rPr lang="vi-VN"/>
              <a:pPr>
                <a:defRPr/>
              </a:pPr>
              <a:t>‹#›</a:t>
            </a:fld>
            <a:endParaRPr lang="vi-VN"/>
          </a:p>
        </p:txBody>
      </p:sp>
    </p:spTree>
    <p:extLst>
      <p:ext uri="{BB962C8B-B14F-4D97-AF65-F5344CB8AC3E}">
        <p14:creationId xmlns:p14="http://schemas.microsoft.com/office/powerpoint/2010/main" val="274440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50251FDF-0478-4DB7-B231-D3A7329EE0CA}" type="datetimeFigureOut">
              <a:rPr lang="vi-VN"/>
              <a:pPr>
                <a:defRPr/>
              </a:pPr>
              <a:t>11/11/2022</a:t>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0DCF2A27-CA91-4E02-BA9F-255EEC7813D4}" type="slidenum">
              <a:rPr lang="vi-VN"/>
              <a:pPr>
                <a:defRPr/>
              </a:pPr>
              <a:t>‹#›</a:t>
            </a:fld>
            <a:endParaRPr lang="vi-VN"/>
          </a:p>
        </p:txBody>
      </p:sp>
    </p:spTree>
    <p:extLst>
      <p:ext uri="{BB962C8B-B14F-4D97-AF65-F5344CB8AC3E}">
        <p14:creationId xmlns:p14="http://schemas.microsoft.com/office/powerpoint/2010/main" val="3619917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2D44D1A1-4B82-42B1-8D88-102BF8019DF3}" type="datetimeFigureOut">
              <a:rPr lang="vi-VN"/>
              <a:pPr>
                <a:defRPr/>
              </a:pPr>
              <a:t>11/11/2022</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679F7508-F5EC-4546-BB4C-DFCFFD3A6098}" type="slidenum">
              <a:rPr lang="vi-VN"/>
              <a:pPr>
                <a:defRPr/>
              </a:pPr>
              <a:t>‹#›</a:t>
            </a:fld>
            <a:endParaRPr lang="vi-VN"/>
          </a:p>
        </p:txBody>
      </p:sp>
    </p:spTree>
    <p:extLst>
      <p:ext uri="{BB962C8B-B14F-4D97-AF65-F5344CB8AC3E}">
        <p14:creationId xmlns:p14="http://schemas.microsoft.com/office/powerpoint/2010/main" val="841244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AD08DD-0101-4FC4-AD23-B6C2C8A39C3E}" type="datetimeFigureOut">
              <a:rPr lang="vi-VN"/>
              <a:pPr>
                <a:defRPr/>
              </a:pPr>
              <a:t>11/11/2022</a:t>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6F0326A5-01BD-4556-8863-DAECABCCD9BA}" type="slidenum">
              <a:rPr lang="vi-VN"/>
              <a:pPr>
                <a:defRPr/>
              </a:pPr>
              <a:t>‹#›</a:t>
            </a:fld>
            <a:endParaRPr lang="vi-VN"/>
          </a:p>
        </p:txBody>
      </p:sp>
    </p:spTree>
    <p:extLst>
      <p:ext uri="{BB962C8B-B14F-4D97-AF65-F5344CB8AC3E}">
        <p14:creationId xmlns:p14="http://schemas.microsoft.com/office/powerpoint/2010/main" val="126456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781055-330C-4876-B54B-2723D7BCCE3C}" type="datetimeFigureOut">
              <a:rPr lang="vi-VN"/>
              <a:pPr>
                <a:defRPr/>
              </a:pPr>
              <a:t>11/11/2022</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0E11489F-8DF9-414E-BE8F-3EF669F4F303}" type="slidenum">
              <a:rPr lang="vi-VN"/>
              <a:pPr>
                <a:defRPr/>
              </a:pPr>
              <a:t>‹#›</a:t>
            </a:fld>
            <a:endParaRPr lang="vi-VN"/>
          </a:p>
        </p:txBody>
      </p:sp>
    </p:spTree>
    <p:extLst>
      <p:ext uri="{BB962C8B-B14F-4D97-AF65-F5344CB8AC3E}">
        <p14:creationId xmlns:p14="http://schemas.microsoft.com/office/powerpoint/2010/main" val="4109262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F80BF6-45C9-4D2F-A620-3BE8B0A7F96A}" type="datetimeFigureOut">
              <a:rPr lang="vi-VN"/>
              <a:pPr>
                <a:defRPr/>
              </a:pPr>
              <a:t>11/11/2022</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060424B0-2E87-46F6-8D09-42EAE0378800}" type="slidenum">
              <a:rPr lang="vi-VN"/>
              <a:pPr>
                <a:defRPr/>
              </a:pPr>
              <a:t>‹#›</a:t>
            </a:fld>
            <a:endParaRPr lang="vi-VN"/>
          </a:p>
        </p:txBody>
      </p:sp>
    </p:spTree>
    <p:extLst>
      <p:ext uri="{BB962C8B-B14F-4D97-AF65-F5344CB8AC3E}">
        <p14:creationId xmlns:p14="http://schemas.microsoft.com/office/powerpoint/2010/main" val="73424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vi-VN" smtClean="0"/>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951E543-6285-4CF9-8025-144A6FF144FA}" type="datetimeFigureOut">
              <a:rPr lang="vi-VN"/>
              <a:pPr>
                <a:defRPr/>
              </a:pPr>
              <a:t>11/11/2022</a:t>
            </a:fld>
            <a:endParaRPr lang="vi-VN"/>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3AB6962-11B4-4FB1-A9ED-3497CBAA2D2B}" type="slidenum">
              <a:rPr lang="vi-VN"/>
              <a:pPr>
                <a:defRPr/>
              </a:pPr>
              <a:t>‹#›</a:t>
            </a:fld>
            <a:endParaRPr lang="vi-VN"/>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4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5008" name="Rectangle 16"/>
          <p:cNvSpPr>
            <a:spLocks noGrp="1" noChangeArrowheads="1"/>
          </p:cNvSpPr>
          <p:nvPr>
            <p:ph type="ftr" sz="quarter" idx="3"/>
          </p:nvPr>
        </p:nvSpPr>
        <p:spPr bwMode="auto">
          <a:xfrm>
            <a:off x="9753440" y="6583280"/>
            <a:ext cx="2438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000" tIns="45720" rIns="54000" bIns="45720" numCol="1" anchor="t" anchorCtr="0" compatLnSpc="1">
            <a:prstTxWarp prst="textNoShape">
              <a:avLst/>
            </a:prstTxWarp>
            <a:spAutoFit/>
          </a:bodyPr>
          <a:lstStyle>
            <a:lvl1pPr algn="r">
              <a:defRPr sz="1200">
                <a:solidFill>
                  <a:srgbClr val="FFABAB"/>
                </a:solidFill>
                <a:latin typeface="Times New Roman" panose="02020603050405020304" pitchFamily="18" charset="0"/>
                <a:ea typeface="Arial Unicode MS" pitchFamily="34" charset="-128"/>
              </a:defRPr>
            </a:lvl1pPr>
          </a:lstStyle>
          <a:p>
            <a:pPr eaLnBrk="0" hangingPunct="0"/>
            <a:r>
              <a:rPr lang="en-US" altLang="en-US">
                <a:cs typeface="Arial" panose="020B0604020202020204" pitchFamily="34" charset="0"/>
              </a:rPr>
              <a:t>Võ Nhật Trường</a:t>
            </a:r>
          </a:p>
        </p:txBody>
      </p:sp>
      <p:grpSp>
        <p:nvGrpSpPr>
          <p:cNvPr id="3" name="Group 2"/>
          <p:cNvGrpSpPr/>
          <p:nvPr userDrawn="1"/>
        </p:nvGrpSpPr>
        <p:grpSpPr>
          <a:xfrm>
            <a:off x="0" y="3"/>
            <a:ext cx="12192000" cy="1033463"/>
            <a:chOff x="0" y="0"/>
            <a:chExt cx="9144000" cy="1033463"/>
          </a:xfrm>
        </p:grpSpPr>
        <p:grpSp>
          <p:nvGrpSpPr>
            <p:cNvPr id="84994" name="Group 2"/>
            <p:cNvGrpSpPr>
              <a:grpSpLocks/>
            </p:cNvGrpSpPr>
            <p:nvPr userDrawn="1"/>
          </p:nvGrpSpPr>
          <p:grpSpPr bwMode="auto">
            <a:xfrm>
              <a:off x="0" y="0"/>
              <a:ext cx="9144000" cy="1033463"/>
              <a:chOff x="0" y="0"/>
              <a:chExt cx="5760" cy="651"/>
            </a:xfrm>
          </p:grpSpPr>
          <p:grpSp>
            <p:nvGrpSpPr>
              <p:cNvPr id="84995" name="Group 3"/>
              <p:cNvGrpSpPr>
                <a:grpSpLocks/>
              </p:cNvGrpSpPr>
              <p:nvPr userDrawn="1"/>
            </p:nvGrpSpPr>
            <p:grpSpPr bwMode="auto">
              <a:xfrm>
                <a:off x="0" y="0"/>
                <a:ext cx="5760" cy="624"/>
                <a:chOff x="0" y="0"/>
                <a:chExt cx="5760" cy="624"/>
              </a:xfrm>
            </p:grpSpPr>
            <p:pic>
              <p:nvPicPr>
                <p:cNvPr id="84996" name="Picture 4" descr="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5760" cy="624"/>
                </a:xfrm>
                <a:prstGeom prst="rect">
                  <a:avLst/>
                </a:prstGeom>
                <a:noFill/>
                <a:extLst>
                  <a:ext uri="{909E8E84-426E-40DD-AFC4-6F175D3DCCD1}">
                    <a14:hiddenFill xmlns:a14="http://schemas.microsoft.com/office/drawing/2010/main">
                      <a:solidFill>
                        <a:srgbClr val="FFFFFF"/>
                      </a:solidFill>
                    </a14:hiddenFill>
                  </a:ext>
                </a:extLst>
              </p:spPr>
            </p:pic>
            <p:sp>
              <p:nvSpPr>
                <p:cNvPr id="84997" name="Text Box 5"/>
                <p:cNvSpPr txBox="1">
                  <a:spLocks noChangeArrowheads="1"/>
                </p:cNvSpPr>
                <p:nvPr userDrawn="1"/>
              </p:nvSpPr>
              <p:spPr bwMode="auto">
                <a:xfrm>
                  <a:off x="5115" y="0"/>
                  <a:ext cx="597" cy="27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spAutoFit/>
                </a:bodyPr>
                <a:lstStyle/>
                <a:p>
                  <a:pPr algn="ctr" eaLnBrk="0" hangingPunct="0">
                    <a:spcBef>
                      <a:spcPct val="50000"/>
                    </a:spcBef>
                  </a:pPr>
                  <a:r>
                    <a:rPr lang="en-US" altLang="en-US" sz="2400" b="1" dirty="0" smtClean="0">
                      <a:solidFill>
                        <a:srgbClr val="FFFFFF"/>
                      </a:solidFill>
                      <a:latin typeface="Times New Roman" panose="02020603050405020304" pitchFamily="18" charset="0"/>
                      <a:cs typeface="Arial" panose="020B0604020202020204" pitchFamily="34" charset="0"/>
                      <a:sym typeface="Wingdings" panose="05000000000000000000" pitchFamily="2" charset="2"/>
                    </a:rPr>
                    <a:t></a:t>
                  </a:r>
                  <a:r>
                    <a:rPr lang="en-US" altLang="en-US" sz="2400" b="1" dirty="0" smtClean="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b="1" dirty="0" smtClean="0">
                      <a:solidFill>
                        <a:srgbClr val="FFFFFF"/>
                      </a:solidFill>
                      <a:latin typeface="Times New Roman" panose="02020603050405020304" pitchFamily="18" charset="0"/>
                      <a:cs typeface="Arial" panose="020B0604020202020204" pitchFamily="34" charset="0"/>
                      <a:sym typeface="Wingdings" panose="05000000000000000000" pitchFamily="2" charset="2"/>
                    </a:rPr>
                    <a:t>Tin </a:t>
                  </a:r>
                  <a:r>
                    <a:rPr lang="en-US" altLang="en-US" b="1" dirty="0">
                      <a:solidFill>
                        <a:srgbClr val="FFFFFF"/>
                      </a:solidFill>
                      <a:latin typeface="Times New Roman" panose="02020603050405020304" pitchFamily="18" charset="0"/>
                      <a:cs typeface="Arial" panose="020B0604020202020204" pitchFamily="34" charset="0"/>
                      <a:sym typeface="Wingdings" panose="05000000000000000000" pitchFamily="2" charset="2"/>
                    </a:rPr>
                    <a:t>9</a:t>
                  </a:r>
                </a:p>
              </p:txBody>
            </p:sp>
          </p:grpSp>
          <p:grpSp>
            <p:nvGrpSpPr>
              <p:cNvPr id="84998" name="Group 6"/>
              <p:cNvGrpSpPr>
                <a:grpSpLocks/>
              </p:cNvGrpSpPr>
              <p:nvPr userDrawn="1"/>
            </p:nvGrpSpPr>
            <p:grpSpPr bwMode="auto">
              <a:xfrm>
                <a:off x="0" y="48"/>
                <a:ext cx="802" cy="603"/>
                <a:chOff x="0" y="48"/>
                <a:chExt cx="816" cy="575"/>
              </a:xfrm>
            </p:grpSpPr>
            <p:sp>
              <p:nvSpPr>
                <p:cNvPr id="84999" name="Rectangle 7" descr="Horizontal brick"/>
                <p:cNvSpPr>
                  <a:spLocks noChangeArrowheads="1"/>
                </p:cNvSpPr>
                <p:nvPr userDrawn="1"/>
              </p:nvSpPr>
              <p:spPr bwMode="auto">
                <a:xfrm>
                  <a:off x="0" y="309"/>
                  <a:ext cx="816" cy="314"/>
                </a:xfrm>
                <a:prstGeom prst="rect">
                  <a:avLst/>
                </a:prstGeom>
                <a:pattFill prst="horzBrick">
                  <a:fgClr>
                    <a:srgbClr val="FCA2C4"/>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endParaRPr lang="en-US" sz="2800">
                    <a:solidFill>
                      <a:srgbClr val="000000"/>
                    </a:solidFill>
                    <a:latin typeface="Arial" panose="020B0604020202020204" pitchFamily="34" charset="0"/>
                    <a:cs typeface="Arial" panose="020B0604020202020204" pitchFamily="34" charset="0"/>
                  </a:endParaRPr>
                </a:p>
              </p:txBody>
            </p:sp>
            <p:grpSp>
              <p:nvGrpSpPr>
                <p:cNvPr id="85000" name="Group 8"/>
                <p:cNvGrpSpPr>
                  <a:grpSpLocks/>
                </p:cNvGrpSpPr>
                <p:nvPr userDrawn="1"/>
              </p:nvGrpSpPr>
              <p:grpSpPr bwMode="auto">
                <a:xfrm>
                  <a:off x="55" y="48"/>
                  <a:ext cx="714" cy="528"/>
                  <a:chOff x="55" y="48"/>
                  <a:chExt cx="714" cy="528"/>
                </a:xfrm>
              </p:grpSpPr>
              <p:pic>
                <p:nvPicPr>
                  <p:cNvPr id="85001" name="Picture 9" descr="Untitled-4 copy"/>
                  <p:cNvPicPr>
                    <a:picLocks noChangeAspect="1" noChangeArrowheads="1"/>
                  </p:cNvPicPr>
                  <p:nvPr userDrawn="1"/>
                </p:nvPicPr>
                <p:blipFill>
                  <a:blip r:embed="rId6" cstate="print">
                    <a:lum bright="20000" contrast="20000"/>
                    <a:extLst>
                      <a:ext uri="{28A0092B-C50C-407E-A947-70E740481C1C}">
                        <a14:useLocalDpi xmlns:a14="http://schemas.microsoft.com/office/drawing/2010/main" val="0"/>
                      </a:ext>
                    </a:extLst>
                  </a:blip>
                  <a:srcRect/>
                  <a:stretch>
                    <a:fillRect/>
                  </a:stretch>
                </p:blipFill>
                <p:spPr bwMode="auto">
                  <a:xfrm>
                    <a:off x="55" y="48"/>
                    <a:ext cx="663" cy="506"/>
                  </a:xfrm>
                  <a:prstGeom prst="rect">
                    <a:avLst/>
                  </a:prstGeom>
                  <a:noFill/>
                  <a:extLst>
                    <a:ext uri="{909E8E84-426E-40DD-AFC4-6F175D3DCCD1}">
                      <a14:hiddenFill xmlns:a14="http://schemas.microsoft.com/office/drawing/2010/main">
                        <a:solidFill>
                          <a:srgbClr val="FFFFFF"/>
                        </a:solidFill>
                      </a14:hiddenFill>
                    </a:ext>
                  </a:extLst>
                </p:spPr>
              </p:pic>
              <p:grpSp>
                <p:nvGrpSpPr>
                  <p:cNvPr id="85002" name="Group 10"/>
                  <p:cNvGrpSpPr>
                    <a:grpSpLocks/>
                  </p:cNvGrpSpPr>
                  <p:nvPr userDrawn="1"/>
                </p:nvGrpSpPr>
                <p:grpSpPr bwMode="auto">
                  <a:xfrm>
                    <a:off x="55" y="48"/>
                    <a:ext cx="714" cy="528"/>
                    <a:chOff x="55" y="48"/>
                    <a:chExt cx="714" cy="528"/>
                  </a:xfrm>
                </p:grpSpPr>
                <p:sp>
                  <p:nvSpPr>
                    <p:cNvPr id="85003" name="WordArt 11"/>
                    <p:cNvSpPr>
                      <a:spLocks noChangeArrowheads="1" noChangeShapeType="1" noTextEdit="1"/>
                    </p:cNvSpPr>
                    <p:nvPr userDrawn="1"/>
                  </p:nvSpPr>
                  <p:spPr bwMode="auto">
                    <a:xfrm>
                      <a:off x="63" y="48"/>
                      <a:ext cx="706" cy="528"/>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1010877"/>
                        </a:avLst>
                      </a:prstTxWarp>
                    </a:bodyPr>
                    <a:lstStyle/>
                    <a:p>
                      <a:pPr algn="ctr" eaLnBrk="0" hangingPunct="0"/>
                      <a:r>
                        <a:rPr lang="en-US" sz="3600" b="1" kern="10">
                          <a:ln w="9525">
                            <a:solidFill>
                              <a:srgbClr val="FF6600"/>
                            </a:solidFill>
                            <a:round/>
                            <a:headEnd/>
                            <a:tailEnd/>
                          </a:ln>
                          <a:solidFill>
                            <a:srgbClr val="FFFFFF"/>
                          </a:solidFill>
                          <a:latin typeface="Times New Roman" panose="02020603050405020304" pitchFamily="18" charset="0"/>
                          <a:cs typeface="Times New Roman" panose="02020603050405020304" pitchFamily="18" charset="0"/>
                        </a:rPr>
                        <a:t>THCS TAM QUAN BẮC</a:t>
                      </a:r>
                    </a:p>
                  </p:txBody>
                </p:sp>
                <p:sp>
                  <p:nvSpPr>
                    <p:cNvPr id="85004" name="WordArt 12"/>
                    <p:cNvSpPr>
                      <a:spLocks noChangeArrowheads="1" noChangeShapeType="1" noTextEdit="1"/>
                    </p:cNvSpPr>
                    <p:nvPr userDrawn="1"/>
                  </p:nvSpPr>
                  <p:spPr bwMode="auto">
                    <a:xfrm>
                      <a:off x="55" y="400"/>
                      <a:ext cx="706" cy="176"/>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eaLnBrk="0" hangingPunct="0"/>
                      <a:r>
                        <a:rPr lang="en-US" sz="3600" b="1" kern="10">
                          <a:ln w="6350">
                            <a:solidFill>
                              <a:srgbClr val="FF6600"/>
                            </a:solidFill>
                            <a:round/>
                            <a:headEnd/>
                            <a:tailEnd/>
                          </a:ln>
                          <a:solidFill>
                            <a:srgbClr val="FF0000"/>
                          </a:solidFill>
                          <a:latin typeface="Times New Roman" panose="02020603050405020304" pitchFamily="18" charset="0"/>
                          <a:cs typeface="Times New Roman" panose="02020603050405020304" pitchFamily="18" charset="0"/>
                        </a:rPr>
                        <a:t>DẠY TỐT - HỌC TỐT</a:t>
                      </a:r>
                    </a:p>
                  </p:txBody>
                </p:sp>
              </p:grpSp>
            </p:grpSp>
          </p:grpSp>
        </p:grpSp>
        <p:sp>
          <p:nvSpPr>
            <p:cNvPr id="85009" name="Text Box 17"/>
            <p:cNvSpPr txBox="1">
              <a:spLocks noChangeArrowheads="1"/>
            </p:cNvSpPr>
            <p:nvPr userDrawn="1"/>
          </p:nvSpPr>
          <p:spPr bwMode="auto">
            <a:xfrm>
              <a:off x="1447800" y="76200"/>
              <a:ext cx="6705600" cy="8382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spcBef>
                  <a:spcPct val="50000"/>
                </a:spcBef>
              </a:pPr>
              <a:endParaRPr lang="en-US" altLang="en-US" sz="3200" b="1">
                <a:solidFill>
                  <a:srgbClr val="000000"/>
                </a:solidFill>
                <a:latin typeface="Arial" panose="020B0604020202020204" pitchFamily="34" charset="0"/>
                <a:cs typeface="Arial" panose="020B0604020202020204" pitchFamily="34" charset="0"/>
              </a:endParaRPr>
            </a:p>
          </p:txBody>
        </p:sp>
        <p:grpSp>
          <p:nvGrpSpPr>
            <p:cNvPr id="85011" name="Group 19"/>
            <p:cNvGrpSpPr>
              <a:grpSpLocks/>
            </p:cNvGrpSpPr>
            <p:nvPr userDrawn="1"/>
          </p:nvGrpSpPr>
          <p:grpSpPr bwMode="auto">
            <a:xfrm>
              <a:off x="1484313" y="126170"/>
              <a:ext cx="1106488" cy="713618"/>
              <a:chOff x="868" y="218"/>
              <a:chExt cx="697" cy="366"/>
            </a:xfrm>
          </p:grpSpPr>
          <p:pic>
            <p:nvPicPr>
              <p:cNvPr id="85012" name="Picture 7" descr="014"/>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rot="-200003">
                <a:off x="868" y="277"/>
                <a:ext cx="697"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3" name="Text Box 9"/>
              <p:cNvSpPr txBox="1">
                <a:spLocks noChangeArrowheads="1"/>
              </p:cNvSpPr>
              <p:nvPr userDrawn="1"/>
            </p:nvSpPr>
            <p:spPr bwMode="auto">
              <a:xfrm rot="19701635">
                <a:off x="875" y="352"/>
                <a:ext cx="35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dirty="0" smtClean="0">
                    <a:solidFill>
                      <a:srgbClr val="FF0000"/>
                    </a:solidFill>
                    <a:cs typeface="Arial" panose="020B0604020202020204" pitchFamily="34" charset="0"/>
                  </a:rPr>
                  <a:t>CĐỀ</a:t>
                </a:r>
                <a:endParaRPr lang="en-US" altLang="en-US" sz="1400" dirty="0">
                  <a:solidFill>
                    <a:srgbClr val="FF0000"/>
                  </a:solidFill>
                  <a:cs typeface="Arial" panose="020B0604020202020204" pitchFamily="34" charset="0"/>
                </a:endParaRPr>
              </a:p>
            </p:txBody>
          </p:sp>
          <p:sp>
            <p:nvSpPr>
              <p:cNvPr id="85014" name="Text Box 10"/>
              <p:cNvSpPr txBox="1">
                <a:spLocks noChangeArrowheads="1"/>
              </p:cNvSpPr>
              <p:nvPr userDrawn="1"/>
            </p:nvSpPr>
            <p:spPr bwMode="auto">
              <a:xfrm rot="19747892">
                <a:off x="1186" y="218"/>
                <a:ext cx="23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smtClean="0">
                    <a:solidFill>
                      <a:srgbClr val="FF0000"/>
                    </a:solidFill>
                    <a:latin typeface="Times New Roman" panose="02020603050405020304" pitchFamily="18" charset="0"/>
                    <a:cs typeface="Arial" panose="020B0604020202020204" pitchFamily="34" charset="0"/>
                  </a:rPr>
                  <a:t>3</a:t>
                </a:r>
                <a:endParaRPr lang="en-US" altLang="en-US" sz="2000" b="1" dirty="0">
                  <a:solidFill>
                    <a:srgbClr val="FF0000"/>
                  </a:solidFill>
                  <a:latin typeface="Times New Roman" panose="02020603050405020304" pitchFamily="18" charset="0"/>
                  <a:cs typeface="Arial" panose="020B0604020202020204" pitchFamily="34" charset="0"/>
                </a:endParaRPr>
              </a:p>
            </p:txBody>
          </p:sp>
        </p:grpSp>
      </p:grpSp>
      <p:sp>
        <p:nvSpPr>
          <p:cNvPr id="85010" name="WordArt 18"/>
          <p:cNvSpPr>
            <a:spLocks noChangeArrowheads="1" noChangeShapeType="1" noTextEdit="1"/>
          </p:cNvSpPr>
          <p:nvPr userDrawn="1"/>
        </p:nvSpPr>
        <p:spPr bwMode="auto">
          <a:xfrm>
            <a:off x="3230159" y="16123"/>
            <a:ext cx="7564588" cy="9144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15106"/>
              </a:avLst>
            </a:prstTxWarp>
          </a:bodyPr>
          <a:lstStyle/>
          <a:p>
            <a:pPr algn="ctr" eaLnBrk="0" hangingPunct="0"/>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Tổ</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chức</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và</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truy</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cập</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thông</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tin </a:t>
            </a:r>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trên</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Internet.</a:t>
            </a:r>
            <a:endPar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endParaRPr>
          </a:p>
        </p:txBody>
      </p:sp>
      <p:sp>
        <p:nvSpPr>
          <p:cNvPr id="4" name="Rectangle 3"/>
          <p:cNvSpPr/>
          <p:nvPr userDrawn="1"/>
        </p:nvSpPr>
        <p:spPr>
          <a:xfrm>
            <a:off x="11179275" y="304806"/>
            <a:ext cx="813043" cy="769441"/>
          </a:xfrm>
          <a:prstGeom prst="rect">
            <a:avLst/>
          </a:prstGeom>
          <a:noFill/>
        </p:spPr>
        <p:txBody>
          <a:bodyPr wrap="none" lIns="91440" tIns="45720" rIns="91440" bIns="45720">
            <a:spAutoFit/>
          </a:bodyPr>
          <a:lstStyle/>
          <a:p>
            <a:pPr algn="ctr" eaLnBrk="0" hangingPunct="0"/>
            <a:r>
              <a:rPr lang="en-US" sz="2200" b="1" dirty="0" err="1" smtClean="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rPr>
              <a:t>Tiết</a:t>
            </a:r>
            <a:r>
              <a:rPr lang="en-US" sz="2200" b="1" dirty="0" smtClean="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rPr>
              <a:t> </a:t>
            </a:r>
          </a:p>
          <a:p>
            <a:pPr algn="ctr" eaLnBrk="0" hangingPunct="0"/>
            <a:r>
              <a:rPr lang="en-US" sz="2200" b="1" dirty="0" smtClean="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rPr>
              <a:t>7.8.9</a:t>
            </a:r>
            <a:endParaRPr lang="en-US" sz="22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65807"/>
      </p:ext>
    </p:extLst>
  </p:cSld>
  <p:clrMap bg1="lt1" tx1="dk1" bg2="lt2" tx2="dk2" accent1="accent1" accent2="accent2" accent3="accent3" accent4="accent4" accent5="accent5" accent6="accent6" hlink="hlink" folHlink="folHlink"/>
  <p:sldLayoutIdLst>
    <p:sldLayoutId id="2147483740" r:id="rId1"/>
    <p:sldLayoutId id="2147483742" r:id="rId2"/>
  </p:sldLayoutIdLst>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7042" name="AutoShape 2"/>
          <p:cNvSpPr>
            <a:spLocks noChangeArrowheads="1"/>
          </p:cNvSpPr>
          <p:nvPr userDrawn="1"/>
        </p:nvSpPr>
        <p:spPr bwMode="auto">
          <a:xfrm>
            <a:off x="296352" y="2484445"/>
            <a:ext cx="687917" cy="515937"/>
          </a:xfrm>
          <a:custGeom>
            <a:avLst/>
            <a:gdLst>
              <a:gd name="G0" fmla="+- 7776 0 0"/>
              <a:gd name="G1" fmla="+- 21600 0 7776"/>
              <a:gd name="G2" fmla="+- 21600 0 777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43" name="WordArt 3"/>
          <p:cNvSpPr>
            <a:spLocks noChangeArrowheads="1" noChangeShapeType="1" noTextEdit="1"/>
          </p:cNvSpPr>
          <p:nvPr userDrawn="1"/>
        </p:nvSpPr>
        <p:spPr bwMode="auto">
          <a:xfrm>
            <a:off x="1206617" y="2544763"/>
            <a:ext cx="505883"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dirty="0">
                <a:ln w="9525">
                  <a:solidFill>
                    <a:srgbClr val="008000"/>
                  </a:solidFill>
                  <a:round/>
                  <a:headEnd/>
                  <a:tailEnd/>
                </a:ln>
                <a:solidFill>
                  <a:srgbClr val="0000FF"/>
                </a:solidFill>
                <a:latin typeface="Arial Black" panose="020B0A04020102020204" pitchFamily="34" charset="0"/>
                <a:cs typeface="Arial" panose="020B0604020202020204" pitchFamily="34" charset="0"/>
              </a:rPr>
              <a:t>A</a:t>
            </a:r>
          </a:p>
        </p:txBody>
      </p:sp>
      <p:sp>
        <p:nvSpPr>
          <p:cNvPr id="87044" name="WordArt 4"/>
          <p:cNvSpPr>
            <a:spLocks noChangeArrowheads="1" noChangeShapeType="1" noTextEdit="1"/>
          </p:cNvSpPr>
          <p:nvPr userDrawn="1"/>
        </p:nvSpPr>
        <p:spPr bwMode="auto">
          <a:xfrm>
            <a:off x="1221431" y="3646414"/>
            <a:ext cx="505884"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a:ln w="9525">
                  <a:solidFill>
                    <a:srgbClr val="008000"/>
                  </a:solidFill>
                  <a:round/>
                  <a:headEnd/>
                  <a:tailEnd/>
                </a:ln>
                <a:solidFill>
                  <a:srgbClr val="0000FF"/>
                </a:solidFill>
                <a:latin typeface="Arial Black" panose="020B0A04020102020204" pitchFamily="34" charset="0"/>
                <a:cs typeface="Arial" panose="020B0604020202020204" pitchFamily="34" charset="0"/>
              </a:rPr>
              <a:t>B</a:t>
            </a:r>
          </a:p>
        </p:txBody>
      </p:sp>
      <p:sp>
        <p:nvSpPr>
          <p:cNvPr id="87045" name="WordArt 5"/>
          <p:cNvSpPr>
            <a:spLocks noChangeArrowheads="1" noChangeShapeType="1" noTextEdit="1"/>
          </p:cNvSpPr>
          <p:nvPr userDrawn="1"/>
        </p:nvSpPr>
        <p:spPr bwMode="auto">
          <a:xfrm>
            <a:off x="1206617" y="4821160"/>
            <a:ext cx="505883"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a:ln w="9525">
                  <a:solidFill>
                    <a:srgbClr val="008000"/>
                  </a:solidFill>
                  <a:round/>
                  <a:headEnd/>
                  <a:tailEnd/>
                </a:ln>
                <a:solidFill>
                  <a:srgbClr val="0000FF"/>
                </a:solidFill>
                <a:latin typeface="Arial Black" panose="020B0A04020102020204" pitchFamily="34" charset="0"/>
                <a:cs typeface="Arial" panose="020B0604020202020204" pitchFamily="34" charset="0"/>
              </a:rPr>
              <a:t>C</a:t>
            </a:r>
          </a:p>
        </p:txBody>
      </p:sp>
      <p:sp>
        <p:nvSpPr>
          <p:cNvPr id="87046" name="WordArt 6"/>
          <p:cNvSpPr>
            <a:spLocks noChangeArrowheads="1" noChangeShapeType="1" noTextEdit="1"/>
          </p:cNvSpPr>
          <p:nvPr userDrawn="1"/>
        </p:nvSpPr>
        <p:spPr bwMode="auto">
          <a:xfrm>
            <a:off x="1206617" y="5870495"/>
            <a:ext cx="505883"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a:ln w="9525">
                  <a:solidFill>
                    <a:srgbClr val="008000"/>
                  </a:solidFill>
                  <a:round/>
                  <a:headEnd/>
                  <a:tailEnd/>
                </a:ln>
                <a:solidFill>
                  <a:srgbClr val="0000FF"/>
                </a:solidFill>
                <a:latin typeface="Arial Black" panose="020B0A04020102020204" pitchFamily="34" charset="0"/>
                <a:cs typeface="Arial" panose="020B0604020202020204" pitchFamily="34" charset="0"/>
              </a:rPr>
              <a:t>D</a:t>
            </a:r>
          </a:p>
        </p:txBody>
      </p:sp>
      <p:sp>
        <p:nvSpPr>
          <p:cNvPr id="87047" name="Oval 7"/>
          <p:cNvSpPr>
            <a:spLocks noChangeArrowheads="1"/>
          </p:cNvSpPr>
          <p:nvPr userDrawn="1"/>
        </p:nvSpPr>
        <p:spPr bwMode="auto">
          <a:xfrm>
            <a:off x="469921" y="2616200"/>
            <a:ext cx="338667"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48" name="AutoShape 8"/>
          <p:cNvSpPr>
            <a:spLocks noChangeArrowheads="1"/>
          </p:cNvSpPr>
          <p:nvPr userDrawn="1"/>
        </p:nvSpPr>
        <p:spPr bwMode="auto">
          <a:xfrm>
            <a:off x="296352" y="3576566"/>
            <a:ext cx="687917" cy="515937"/>
          </a:xfrm>
          <a:custGeom>
            <a:avLst/>
            <a:gdLst>
              <a:gd name="G0" fmla="+- 8175 0 0"/>
              <a:gd name="G1" fmla="+- 21600 0 8175"/>
              <a:gd name="G2" fmla="+- 21600 0 817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49" name="Oval 9"/>
          <p:cNvSpPr>
            <a:spLocks noChangeArrowheads="1"/>
          </p:cNvSpPr>
          <p:nvPr userDrawn="1"/>
        </p:nvSpPr>
        <p:spPr bwMode="auto">
          <a:xfrm>
            <a:off x="469921" y="3706739"/>
            <a:ext cx="338667"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0" name="AutoShape 10"/>
          <p:cNvSpPr>
            <a:spLocks noChangeArrowheads="1"/>
          </p:cNvSpPr>
          <p:nvPr userDrawn="1"/>
        </p:nvSpPr>
        <p:spPr bwMode="auto">
          <a:xfrm>
            <a:off x="296352" y="4710042"/>
            <a:ext cx="687917" cy="515937"/>
          </a:xfrm>
          <a:custGeom>
            <a:avLst/>
            <a:gdLst>
              <a:gd name="G0" fmla="+- 8175 0 0"/>
              <a:gd name="G1" fmla="+- 21600 0 8175"/>
              <a:gd name="G2" fmla="+- 21600 0 817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1" name="Oval 11"/>
          <p:cNvSpPr>
            <a:spLocks noChangeArrowheads="1"/>
          </p:cNvSpPr>
          <p:nvPr userDrawn="1"/>
        </p:nvSpPr>
        <p:spPr bwMode="auto">
          <a:xfrm>
            <a:off x="469921" y="4841797"/>
            <a:ext cx="338667"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2" name="AutoShape 12"/>
          <p:cNvSpPr>
            <a:spLocks noChangeArrowheads="1"/>
          </p:cNvSpPr>
          <p:nvPr userDrawn="1"/>
        </p:nvSpPr>
        <p:spPr bwMode="auto">
          <a:xfrm>
            <a:off x="296352" y="5746670"/>
            <a:ext cx="687917" cy="515938"/>
          </a:xfrm>
          <a:custGeom>
            <a:avLst/>
            <a:gdLst>
              <a:gd name="G0" fmla="+- 8374 0 0"/>
              <a:gd name="G1" fmla="+- 21600 0 8374"/>
              <a:gd name="G2" fmla="+- 21600 0 837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3" name="Oval 13"/>
          <p:cNvSpPr>
            <a:spLocks noChangeArrowheads="1"/>
          </p:cNvSpPr>
          <p:nvPr userDrawn="1"/>
        </p:nvSpPr>
        <p:spPr bwMode="auto">
          <a:xfrm>
            <a:off x="469921" y="5878433"/>
            <a:ext cx="338667"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5" name="AutoShape 15"/>
          <p:cNvSpPr>
            <a:spLocks noChangeArrowheads="1"/>
          </p:cNvSpPr>
          <p:nvPr userDrawn="1"/>
        </p:nvSpPr>
        <p:spPr bwMode="auto">
          <a:xfrm>
            <a:off x="1930509" y="2133634"/>
            <a:ext cx="9804291" cy="1066772"/>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6" name="AutoShape 16"/>
          <p:cNvSpPr>
            <a:spLocks noChangeArrowheads="1"/>
          </p:cNvSpPr>
          <p:nvPr userDrawn="1"/>
        </p:nvSpPr>
        <p:spPr bwMode="auto">
          <a:xfrm>
            <a:off x="1930513" y="3284112"/>
            <a:ext cx="9804291" cy="1059264"/>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7" name="AutoShape 17"/>
          <p:cNvSpPr>
            <a:spLocks noChangeArrowheads="1"/>
          </p:cNvSpPr>
          <p:nvPr userDrawn="1"/>
        </p:nvSpPr>
        <p:spPr bwMode="auto">
          <a:xfrm>
            <a:off x="1930513" y="4419574"/>
            <a:ext cx="9804291" cy="1066772"/>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8" name="AutoShape 18"/>
          <p:cNvSpPr>
            <a:spLocks noChangeArrowheads="1"/>
          </p:cNvSpPr>
          <p:nvPr userDrawn="1"/>
        </p:nvSpPr>
        <p:spPr bwMode="auto">
          <a:xfrm>
            <a:off x="1930513" y="5575220"/>
            <a:ext cx="9804291" cy="1130294"/>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9" name="Rectangle 19"/>
          <p:cNvSpPr>
            <a:spLocks noChangeArrowheads="1"/>
          </p:cNvSpPr>
          <p:nvPr userDrawn="1"/>
        </p:nvSpPr>
        <p:spPr bwMode="auto">
          <a:xfrm>
            <a:off x="1930509" y="622336"/>
            <a:ext cx="9804291" cy="1435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60" name="WordArt 20"/>
          <p:cNvSpPr>
            <a:spLocks noChangeArrowheads="1" noChangeShapeType="1" noTextEdit="1"/>
          </p:cNvSpPr>
          <p:nvPr userDrawn="1"/>
        </p:nvSpPr>
        <p:spPr bwMode="auto">
          <a:xfrm>
            <a:off x="268819" y="984250"/>
            <a:ext cx="1356900" cy="647700"/>
          </a:xfrm>
          <a:prstGeom prst="rect">
            <a:avLst/>
          </a:prstGeom>
        </p:spPr>
        <p:txBody>
          <a:bodyPr wrap="none" fromWordArt="1">
            <a:prstTxWarp prst="textPlain">
              <a:avLst>
                <a:gd name="adj" fmla="val 50000"/>
              </a:avLst>
            </a:prstTxWarp>
          </a:bodyPr>
          <a:lstStyle/>
          <a:p>
            <a:pPr algn="ctr" eaLnBrk="0" hangingPunct="0"/>
            <a:r>
              <a:rPr lang="en-US" sz="3600" b="1"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rPr>
              <a:t>Câu</a:t>
            </a:r>
            <a:r>
              <a:rPr lang="en-US" sz="3600" b="1"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rPr>
              <a:t> </a:t>
            </a:r>
            <a:r>
              <a:rPr lang="en-US" sz="3600" b="1"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rPr>
              <a:t>hỏi</a:t>
            </a:r>
            <a:endParaRPr lang="en-US" sz="3600" b="1"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endParaRPr>
          </a:p>
        </p:txBody>
      </p:sp>
      <p:sp>
        <p:nvSpPr>
          <p:cNvPr id="87062" name="WordArt 22"/>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0" hangingPunct="0"/>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rPr>
              <a:t>Bài</a:t>
            </a: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rPr>
              <a:t>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626973"/>
      </p:ext>
    </p:extLst>
  </p:cSld>
  <p:clrMap bg1="lt1" tx1="dk1" bg2="lt2" tx2="dk2" accent1="accent1" accent2="accent2" accent3="accent3" accent4="accent4" accent5="accent5" accent6="accent6" hlink="hlink" folHlink="folHlink"/>
  <p:sldLayoutIdLst>
    <p:sldLayoutId id="2147483745" r:id="rId1"/>
  </p:sldLayoutIdLst>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49167 -1.32948E-6 C 0.49167 0.00023 -0.00711 0.00347 -0.00764 0.00717 C -0.00764 0.01087 0.49167 -1.32948E-6 0.49167 0.00023 Z " pathEditMode="relative" rAng="0" ptsTypes="aaa">
                                      <p:cBhvr>
                                        <p:cTn id="6" dur="5000" fill="hold"/>
                                        <p:tgtEl>
                                          <p:spTgt spid="87062"/>
                                        </p:tgtEl>
                                        <p:attrNameLst>
                                          <p:attrName>ppt_x</p:attrName>
                                          <p:attrName>ppt_y</p:attrName>
                                        </p:attrNameLst>
                                      </p:cBhvr>
                                      <p:rCtr x="-24965"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5008" name="Rectangle 16"/>
          <p:cNvSpPr>
            <a:spLocks noGrp="1" noChangeArrowheads="1"/>
          </p:cNvSpPr>
          <p:nvPr>
            <p:ph type="ftr" sz="quarter" idx="3"/>
          </p:nvPr>
        </p:nvSpPr>
        <p:spPr bwMode="auto">
          <a:xfrm>
            <a:off x="9753440" y="6583280"/>
            <a:ext cx="2438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000" tIns="45720" rIns="54000" bIns="45720" numCol="1" anchor="t" anchorCtr="0" compatLnSpc="1">
            <a:prstTxWarp prst="textNoShape">
              <a:avLst/>
            </a:prstTxWarp>
            <a:spAutoFit/>
          </a:bodyPr>
          <a:lstStyle>
            <a:lvl1pPr algn="r">
              <a:defRPr sz="1200">
                <a:solidFill>
                  <a:srgbClr val="FFABAB"/>
                </a:solidFill>
                <a:latin typeface="Times New Roman" panose="02020603050405020304" pitchFamily="18" charset="0"/>
                <a:ea typeface="Arial Unicode MS" pitchFamily="34" charset="-128"/>
              </a:defRPr>
            </a:lvl1pPr>
          </a:lstStyle>
          <a:p>
            <a:pPr eaLnBrk="0" hangingPunct="0"/>
            <a:r>
              <a:rPr lang="en-US" altLang="en-US">
                <a:cs typeface="Arial" panose="020B0604020202020204" pitchFamily="34" charset="0"/>
              </a:rPr>
              <a:t>Võ Nhật Trường</a:t>
            </a:r>
          </a:p>
        </p:txBody>
      </p:sp>
      <p:grpSp>
        <p:nvGrpSpPr>
          <p:cNvPr id="3" name="Group 2"/>
          <p:cNvGrpSpPr/>
          <p:nvPr userDrawn="1"/>
        </p:nvGrpSpPr>
        <p:grpSpPr>
          <a:xfrm>
            <a:off x="0" y="3"/>
            <a:ext cx="12192000" cy="1033463"/>
            <a:chOff x="0" y="0"/>
            <a:chExt cx="9144000" cy="1033463"/>
          </a:xfrm>
        </p:grpSpPr>
        <p:grpSp>
          <p:nvGrpSpPr>
            <p:cNvPr id="84994" name="Group 2"/>
            <p:cNvGrpSpPr>
              <a:grpSpLocks/>
            </p:cNvGrpSpPr>
            <p:nvPr userDrawn="1"/>
          </p:nvGrpSpPr>
          <p:grpSpPr bwMode="auto">
            <a:xfrm>
              <a:off x="0" y="0"/>
              <a:ext cx="9144000" cy="1033463"/>
              <a:chOff x="0" y="0"/>
              <a:chExt cx="5760" cy="651"/>
            </a:xfrm>
          </p:grpSpPr>
          <p:grpSp>
            <p:nvGrpSpPr>
              <p:cNvPr id="84995" name="Group 3"/>
              <p:cNvGrpSpPr>
                <a:grpSpLocks/>
              </p:cNvGrpSpPr>
              <p:nvPr userDrawn="1"/>
            </p:nvGrpSpPr>
            <p:grpSpPr bwMode="auto">
              <a:xfrm>
                <a:off x="0" y="0"/>
                <a:ext cx="5760" cy="624"/>
                <a:chOff x="0" y="0"/>
                <a:chExt cx="5760" cy="624"/>
              </a:xfrm>
            </p:grpSpPr>
            <p:pic>
              <p:nvPicPr>
                <p:cNvPr id="84996" name="Picture 4" descr="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5760" cy="624"/>
                </a:xfrm>
                <a:prstGeom prst="rect">
                  <a:avLst/>
                </a:prstGeom>
                <a:noFill/>
                <a:extLst>
                  <a:ext uri="{909E8E84-426E-40DD-AFC4-6F175D3DCCD1}">
                    <a14:hiddenFill xmlns:a14="http://schemas.microsoft.com/office/drawing/2010/main">
                      <a:solidFill>
                        <a:srgbClr val="FFFFFF"/>
                      </a:solidFill>
                    </a14:hiddenFill>
                  </a:ext>
                </a:extLst>
              </p:spPr>
            </p:pic>
            <p:sp>
              <p:nvSpPr>
                <p:cNvPr id="84997" name="Text Box 5"/>
                <p:cNvSpPr txBox="1">
                  <a:spLocks noChangeArrowheads="1"/>
                </p:cNvSpPr>
                <p:nvPr userDrawn="1"/>
              </p:nvSpPr>
              <p:spPr bwMode="auto">
                <a:xfrm>
                  <a:off x="5115" y="0"/>
                  <a:ext cx="597" cy="27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6000" tIns="36000" rIns="36000" bIns="36000">
                  <a:spAutoFit/>
                </a:bodyPr>
                <a:lstStyle/>
                <a:p>
                  <a:pPr algn="ctr" eaLnBrk="0" hangingPunct="0">
                    <a:spcBef>
                      <a:spcPct val="50000"/>
                    </a:spcBef>
                  </a:pPr>
                  <a:r>
                    <a:rPr lang="en-US" altLang="en-US" sz="2400" b="1" dirty="0" smtClean="0">
                      <a:solidFill>
                        <a:srgbClr val="FFFFFF"/>
                      </a:solidFill>
                      <a:latin typeface="Times New Roman" panose="02020603050405020304" pitchFamily="18" charset="0"/>
                      <a:cs typeface="Arial" panose="020B0604020202020204" pitchFamily="34" charset="0"/>
                      <a:sym typeface="Wingdings" panose="05000000000000000000" pitchFamily="2" charset="2"/>
                    </a:rPr>
                    <a:t></a:t>
                  </a:r>
                  <a:r>
                    <a:rPr lang="en-US" altLang="en-US" sz="2400" b="1" dirty="0" smtClean="0">
                      <a:solidFill>
                        <a:srgbClr val="FF0000"/>
                      </a:solidFill>
                      <a:latin typeface="Times New Roman" panose="02020603050405020304" pitchFamily="18" charset="0"/>
                      <a:cs typeface="Arial" panose="020B0604020202020204" pitchFamily="34" charset="0"/>
                      <a:sym typeface="Wingdings" panose="05000000000000000000" pitchFamily="2" charset="2"/>
                    </a:rPr>
                    <a:t> </a:t>
                  </a:r>
                  <a:r>
                    <a:rPr lang="en-US" altLang="en-US" b="1" dirty="0" smtClean="0">
                      <a:solidFill>
                        <a:srgbClr val="FFFFFF"/>
                      </a:solidFill>
                      <a:latin typeface="Times New Roman" panose="02020603050405020304" pitchFamily="18" charset="0"/>
                      <a:cs typeface="Arial" panose="020B0604020202020204" pitchFamily="34" charset="0"/>
                      <a:sym typeface="Wingdings" panose="05000000000000000000" pitchFamily="2" charset="2"/>
                    </a:rPr>
                    <a:t>Tin </a:t>
                  </a:r>
                  <a:r>
                    <a:rPr lang="en-US" altLang="en-US" b="1" dirty="0">
                      <a:solidFill>
                        <a:srgbClr val="FFFFFF"/>
                      </a:solidFill>
                      <a:latin typeface="Times New Roman" panose="02020603050405020304" pitchFamily="18" charset="0"/>
                      <a:cs typeface="Arial" panose="020B0604020202020204" pitchFamily="34" charset="0"/>
                      <a:sym typeface="Wingdings" panose="05000000000000000000" pitchFamily="2" charset="2"/>
                    </a:rPr>
                    <a:t>9</a:t>
                  </a:r>
                </a:p>
              </p:txBody>
            </p:sp>
          </p:grpSp>
          <p:grpSp>
            <p:nvGrpSpPr>
              <p:cNvPr id="84998" name="Group 6"/>
              <p:cNvGrpSpPr>
                <a:grpSpLocks/>
              </p:cNvGrpSpPr>
              <p:nvPr userDrawn="1"/>
            </p:nvGrpSpPr>
            <p:grpSpPr bwMode="auto">
              <a:xfrm>
                <a:off x="0" y="48"/>
                <a:ext cx="802" cy="603"/>
                <a:chOff x="0" y="48"/>
                <a:chExt cx="816" cy="575"/>
              </a:xfrm>
            </p:grpSpPr>
            <p:sp>
              <p:nvSpPr>
                <p:cNvPr id="84999" name="Rectangle 7" descr="Horizontal brick"/>
                <p:cNvSpPr>
                  <a:spLocks noChangeArrowheads="1"/>
                </p:cNvSpPr>
                <p:nvPr userDrawn="1"/>
              </p:nvSpPr>
              <p:spPr bwMode="auto">
                <a:xfrm>
                  <a:off x="0" y="309"/>
                  <a:ext cx="816" cy="314"/>
                </a:xfrm>
                <a:prstGeom prst="rect">
                  <a:avLst/>
                </a:prstGeom>
                <a:pattFill prst="horzBrick">
                  <a:fgClr>
                    <a:srgbClr val="FCA2C4"/>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endParaRPr lang="en-US" sz="2800">
                    <a:solidFill>
                      <a:srgbClr val="000000"/>
                    </a:solidFill>
                    <a:latin typeface="Arial" panose="020B0604020202020204" pitchFamily="34" charset="0"/>
                    <a:cs typeface="Arial" panose="020B0604020202020204" pitchFamily="34" charset="0"/>
                  </a:endParaRPr>
                </a:p>
              </p:txBody>
            </p:sp>
            <p:grpSp>
              <p:nvGrpSpPr>
                <p:cNvPr id="85000" name="Group 8"/>
                <p:cNvGrpSpPr>
                  <a:grpSpLocks/>
                </p:cNvGrpSpPr>
                <p:nvPr userDrawn="1"/>
              </p:nvGrpSpPr>
              <p:grpSpPr bwMode="auto">
                <a:xfrm>
                  <a:off x="55" y="48"/>
                  <a:ext cx="714" cy="528"/>
                  <a:chOff x="55" y="48"/>
                  <a:chExt cx="714" cy="528"/>
                </a:xfrm>
              </p:grpSpPr>
              <p:pic>
                <p:nvPicPr>
                  <p:cNvPr id="85001" name="Picture 9" descr="Untitled-4 copy"/>
                  <p:cNvPicPr>
                    <a:picLocks noChangeAspect="1" noChangeArrowheads="1"/>
                  </p:cNvPicPr>
                  <p:nvPr userDrawn="1"/>
                </p:nvPicPr>
                <p:blipFill>
                  <a:blip r:embed="rId5" cstate="print">
                    <a:lum bright="20000" contrast="20000"/>
                    <a:extLst>
                      <a:ext uri="{28A0092B-C50C-407E-A947-70E740481C1C}">
                        <a14:useLocalDpi xmlns:a14="http://schemas.microsoft.com/office/drawing/2010/main" val="0"/>
                      </a:ext>
                    </a:extLst>
                  </a:blip>
                  <a:srcRect/>
                  <a:stretch>
                    <a:fillRect/>
                  </a:stretch>
                </p:blipFill>
                <p:spPr bwMode="auto">
                  <a:xfrm>
                    <a:off x="55" y="48"/>
                    <a:ext cx="663" cy="506"/>
                  </a:xfrm>
                  <a:prstGeom prst="rect">
                    <a:avLst/>
                  </a:prstGeom>
                  <a:noFill/>
                  <a:extLst>
                    <a:ext uri="{909E8E84-426E-40DD-AFC4-6F175D3DCCD1}">
                      <a14:hiddenFill xmlns:a14="http://schemas.microsoft.com/office/drawing/2010/main">
                        <a:solidFill>
                          <a:srgbClr val="FFFFFF"/>
                        </a:solidFill>
                      </a14:hiddenFill>
                    </a:ext>
                  </a:extLst>
                </p:spPr>
              </p:pic>
              <p:grpSp>
                <p:nvGrpSpPr>
                  <p:cNvPr id="85002" name="Group 10"/>
                  <p:cNvGrpSpPr>
                    <a:grpSpLocks/>
                  </p:cNvGrpSpPr>
                  <p:nvPr userDrawn="1"/>
                </p:nvGrpSpPr>
                <p:grpSpPr bwMode="auto">
                  <a:xfrm>
                    <a:off x="55" y="48"/>
                    <a:ext cx="714" cy="528"/>
                    <a:chOff x="55" y="48"/>
                    <a:chExt cx="714" cy="528"/>
                  </a:xfrm>
                </p:grpSpPr>
                <p:sp>
                  <p:nvSpPr>
                    <p:cNvPr id="85003" name="WordArt 11"/>
                    <p:cNvSpPr>
                      <a:spLocks noChangeArrowheads="1" noChangeShapeType="1" noTextEdit="1"/>
                    </p:cNvSpPr>
                    <p:nvPr userDrawn="1"/>
                  </p:nvSpPr>
                  <p:spPr bwMode="auto">
                    <a:xfrm>
                      <a:off x="63" y="48"/>
                      <a:ext cx="706" cy="528"/>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1010877"/>
                        </a:avLst>
                      </a:prstTxWarp>
                    </a:bodyPr>
                    <a:lstStyle/>
                    <a:p>
                      <a:pPr algn="ctr" eaLnBrk="0" hangingPunct="0"/>
                      <a:r>
                        <a:rPr lang="en-US" sz="3600" b="1" kern="10">
                          <a:ln w="9525">
                            <a:solidFill>
                              <a:srgbClr val="FF6600"/>
                            </a:solidFill>
                            <a:round/>
                            <a:headEnd/>
                            <a:tailEnd/>
                          </a:ln>
                          <a:solidFill>
                            <a:srgbClr val="FFFFFF"/>
                          </a:solidFill>
                          <a:latin typeface="Times New Roman" panose="02020603050405020304" pitchFamily="18" charset="0"/>
                          <a:cs typeface="Times New Roman" panose="02020603050405020304" pitchFamily="18" charset="0"/>
                        </a:rPr>
                        <a:t>THCS TAM QUAN BẮC</a:t>
                      </a:r>
                    </a:p>
                  </p:txBody>
                </p:sp>
                <p:sp>
                  <p:nvSpPr>
                    <p:cNvPr id="85004" name="WordArt 12"/>
                    <p:cNvSpPr>
                      <a:spLocks noChangeArrowheads="1" noChangeShapeType="1" noTextEdit="1"/>
                    </p:cNvSpPr>
                    <p:nvPr userDrawn="1"/>
                  </p:nvSpPr>
                  <p:spPr bwMode="auto">
                    <a:xfrm>
                      <a:off x="55" y="400"/>
                      <a:ext cx="706" cy="176"/>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eaLnBrk="0" hangingPunct="0"/>
                      <a:r>
                        <a:rPr lang="en-US" sz="3600" b="1" kern="10">
                          <a:ln w="6350">
                            <a:solidFill>
                              <a:srgbClr val="FF6600"/>
                            </a:solidFill>
                            <a:round/>
                            <a:headEnd/>
                            <a:tailEnd/>
                          </a:ln>
                          <a:solidFill>
                            <a:srgbClr val="FF0000"/>
                          </a:solidFill>
                          <a:latin typeface="Times New Roman" panose="02020603050405020304" pitchFamily="18" charset="0"/>
                          <a:cs typeface="Times New Roman" panose="02020603050405020304" pitchFamily="18" charset="0"/>
                        </a:rPr>
                        <a:t>DẠY TỐT - HỌC TỐT</a:t>
                      </a:r>
                    </a:p>
                  </p:txBody>
                </p:sp>
              </p:grpSp>
            </p:grpSp>
          </p:grpSp>
        </p:grpSp>
        <p:sp>
          <p:nvSpPr>
            <p:cNvPr id="85009" name="Text Box 17"/>
            <p:cNvSpPr txBox="1">
              <a:spLocks noChangeArrowheads="1"/>
            </p:cNvSpPr>
            <p:nvPr userDrawn="1"/>
          </p:nvSpPr>
          <p:spPr bwMode="auto">
            <a:xfrm>
              <a:off x="1447800" y="76200"/>
              <a:ext cx="6705600" cy="8382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hangingPunct="0">
                <a:spcBef>
                  <a:spcPct val="50000"/>
                </a:spcBef>
              </a:pPr>
              <a:endParaRPr lang="en-US" altLang="en-US" sz="3200" b="1">
                <a:solidFill>
                  <a:srgbClr val="000000"/>
                </a:solidFill>
                <a:latin typeface="Arial" panose="020B0604020202020204" pitchFamily="34" charset="0"/>
                <a:cs typeface="Arial" panose="020B0604020202020204" pitchFamily="34" charset="0"/>
              </a:endParaRPr>
            </a:p>
          </p:txBody>
        </p:sp>
        <p:grpSp>
          <p:nvGrpSpPr>
            <p:cNvPr id="85011" name="Group 19"/>
            <p:cNvGrpSpPr>
              <a:grpSpLocks/>
            </p:cNvGrpSpPr>
            <p:nvPr userDrawn="1"/>
          </p:nvGrpSpPr>
          <p:grpSpPr bwMode="auto">
            <a:xfrm>
              <a:off x="1484313" y="126170"/>
              <a:ext cx="1106488" cy="713618"/>
              <a:chOff x="868" y="218"/>
              <a:chExt cx="697" cy="366"/>
            </a:xfrm>
          </p:grpSpPr>
          <p:pic>
            <p:nvPicPr>
              <p:cNvPr id="85012" name="Picture 7" descr="014"/>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200003">
                <a:off x="868" y="277"/>
                <a:ext cx="697"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3" name="Text Box 9"/>
              <p:cNvSpPr txBox="1">
                <a:spLocks noChangeArrowheads="1"/>
              </p:cNvSpPr>
              <p:nvPr userDrawn="1"/>
            </p:nvSpPr>
            <p:spPr bwMode="auto">
              <a:xfrm rot="19701635">
                <a:off x="875" y="352"/>
                <a:ext cx="35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dirty="0" smtClean="0">
                    <a:solidFill>
                      <a:srgbClr val="FF0000"/>
                    </a:solidFill>
                    <a:cs typeface="Arial" panose="020B0604020202020204" pitchFamily="34" charset="0"/>
                  </a:rPr>
                  <a:t>CĐỀ</a:t>
                </a:r>
                <a:endParaRPr lang="en-US" altLang="en-US" sz="1400" dirty="0">
                  <a:solidFill>
                    <a:srgbClr val="FF0000"/>
                  </a:solidFill>
                  <a:cs typeface="Arial" panose="020B0604020202020204" pitchFamily="34" charset="0"/>
                </a:endParaRPr>
              </a:p>
            </p:txBody>
          </p:sp>
          <p:sp>
            <p:nvSpPr>
              <p:cNvPr id="85014" name="Text Box 10"/>
              <p:cNvSpPr txBox="1">
                <a:spLocks noChangeArrowheads="1"/>
              </p:cNvSpPr>
              <p:nvPr userDrawn="1"/>
            </p:nvSpPr>
            <p:spPr bwMode="auto">
              <a:xfrm rot="19747892">
                <a:off x="1186" y="218"/>
                <a:ext cx="23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smtClean="0">
                    <a:solidFill>
                      <a:srgbClr val="FF0000"/>
                    </a:solidFill>
                    <a:latin typeface="Times New Roman" panose="02020603050405020304" pitchFamily="18" charset="0"/>
                    <a:cs typeface="Arial" panose="020B0604020202020204" pitchFamily="34" charset="0"/>
                  </a:rPr>
                  <a:t>3</a:t>
                </a:r>
                <a:endParaRPr lang="en-US" altLang="en-US" sz="2000" b="1" dirty="0">
                  <a:solidFill>
                    <a:srgbClr val="FF0000"/>
                  </a:solidFill>
                  <a:latin typeface="Times New Roman" panose="02020603050405020304" pitchFamily="18" charset="0"/>
                  <a:cs typeface="Arial" panose="020B0604020202020204" pitchFamily="34" charset="0"/>
                </a:endParaRPr>
              </a:p>
            </p:txBody>
          </p:sp>
        </p:grpSp>
      </p:grpSp>
      <p:sp>
        <p:nvSpPr>
          <p:cNvPr id="85010" name="WordArt 18"/>
          <p:cNvSpPr>
            <a:spLocks noChangeArrowheads="1" noChangeShapeType="1" noTextEdit="1"/>
          </p:cNvSpPr>
          <p:nvPr userDrawn="1"/>
        </p:nvSpPr>
        <p:spPr bwMode="auto">
          <a:xfrm>
            <a:off x="3230159" y="16123"/>
            <a:ext cx="7564588" cy="9144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15106"/>
              </a:avLst>
            </a:prstTxWarp>
          </a:bodyPr>
          <a:lstStyle/>
          <a:p>
            <a:pPr algn="ctr" eaLnBrk="0" hangingPunct="0"/>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Tổ</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chức</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và</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truy</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cập</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a:t>
            </a:r>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thông</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tin </a:t>
            </a:r>
            <a:r>
              <a:rPr lang="en-US" sz="2800" kern="10" dirty="0" err="1"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trên</a:t>
            </a:r>
            <a:r>
              <a:rPr lang="en-US" sz="2800" kern="10" dirty="0" smtClean="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rPr>
              <a:t> Internet.</a:t>
            </a:r>
            <a:endParaRPr lang="en-US" sz="2800" kern="10" dirty="0">
              <a:ln w="9525">
                <a:solidFill>
                  <a:srgbClr val="000000"/>
                </a:solidFill>
                <a:round/>
                <a:headEnd/>
                <a:tailEnd/>
              </a:ln>
              <a:solidFill>
                <a:srgbClr val="FF00FF"/>
              </a:solidFill>
              <a:latin typeface="Times New Roman" panose="02020603050405020304" pitchFamily="18" charset="0"/>
              <a:cs typeface="Times New Roman" panose="02020603050405020304" pitchFamily="18" charset="0"/>
            </a:endParaRPr>
          </a:p>
        </p:txBody>
      </p:sp>
      <p:sp>
        <p:nvSpPr>
          <p:cNvPr id="4" name="Rectangle 3"/>
          <p:cNvSpPr/>
          <p:nvPr userDrawn="1"/>
        </p:nvSpPr>
        <p:spPr>
          <a:xfrm>
            <a:off x="11179275" y="304806"/>
            <a:ext cx="813043" cy="769441"/>
          </a:xfrm>
          <a:prstGeom prst="rect">
            <a:avLst/>
          </a:prstGeom>
          <a:noFill/>
        </p:spPr>
        <p:txBody>
          <a:bodyPr wrap="none" lIns="91440" tIns="45720" rIns="91440" bIns="45720">
            <a:spAutoFit/>
          </a:bodyPr>
          <a:lstStyle/>
          <a:p>
            <a:pPr algn="ctr" eaLnBrk="0" hangingPunct="0"/>
            <a:r>
              <a:rPr lang="en-US" sz="2200" b="1" dirty="0" err="1" smtClean="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rPr>
              <a:t>Tiết</a:t>
            </a:r>
            <a:r>
              <a:rPr lang="en-US" sz="2200" b="1" dirty="0" smtClean="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rPr>
              <a:t> </a:t>
            </a:r>
          </a:p>
          <a:p>
            <a:pPr algn="ctr" eaLnBrk="0" hangingPunct="0"/>
            <a:r>
              <a:rPr lang="en-US" sz="2200" b="1" dirty="0" smtClean="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rPr>
              <a:t>7.8.9</a:t>
            </a:r>
            <a:endParaRPr lang="en-US" sz="2200" b="1" dirty="0">
              <a:ln w="6600">
                <a:solidFill>
                  <a:srgbClr val="333399"/>
                </a:solidFill>
                <a:prstDash val="solid"/>
              </a:ln>
              <a:solidFill>
                <a:srgbClr val="FFFFFF"/>
              </a:solidFill>
              <a:effectLst>
                <a:outerShdw dist="38100" dir="2700000" algn="tl" rotWithShape="0">
                  <a:srgbClr val="333399"/>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600155"/>
      </p:ext>
    </p:extLst>
  </p:cSld>
  <p:clrMap bg1="lt1" tx1="dk1" bg2="lt2" tx2="dk2" accent1="accent1" accent2="accent2" accent3="accent3" accent4="accent4" accent5="accent5" accent6="accent6" hlink="hlink" folHlink="folHlink"/>
  <p:sldLayoutIdLst>
    <p:sldLayoutId id="2147483748" r:id="rId1"/>
  </p:sldLayoutIdLst>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7042" name="AutoShape 2"/>
          <p:cNvSpPr>
            <a:spLocks noChangeArrowheads="1"/>
          </p:cNvSpPr>
          <p:nvPr userDrawn="1"/>
        </p:nvSpPr>
        <p:spPr bwMode="auto">
          <a:xfrm>
            <a:off x="296352" y="2484441"/>
            <a:ext cx="687917" cy="515937"/>
          </a:xfrm>
          <a:custGeom>
            <a:avLst/>
            <a:gdLst>
              <a:gd name="G0" fmla="+- 7776 0 0"/>
              <a:gd name="G1" fmla="+- 21600 0 7776"/>
              <a:gd name="G2" fmla="+- 21600 0 777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43" name="WordArt 3"/>
          <p:cNvSpPr>
            <a:spLocks noChangeArrowheads="1" noChangeShapeType="1" noTextEdit="1"/>
          </p:cNvSpPr>
          <p:nvPr userDrawn="1"/>
        </p:nvSpPr>
        <p:spPr bwMode="auto">
          <a:xfrm>
            <a:off x="1206616" y="2544763"/>
            <a:ext cx="505883"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dirty="0">
                <a:ln w="9525">
                  <a:solidFill>
                    <a:srgbClr val="008000"/>
                  </a:solidFill>
                  <a:round/>
                  <a:headEnd/>
                  <a:tailEnd/>
                </a:ln>
                <a:solidFill>
                  <a:srgbClr val="0000FF"/>
                </a:solidFill>
                <a:latin typeface="Arial Black" panose="020B0A04020102020204" pitchFamily="34" charset="0"/>
                <a:cs typeface="Arial" panose="020B0604020202020204" pitchFamily="34" charset="0"/>
              </a:rPr>
              <a:t>A</a:t>
            </a:r>
          </a:p>
        </p:txBody>
      </p:sp>
      <p:sp>
        <p:nvSpPr>
          <p:cNvPr id="87044" name="WordArt 4"/>
          <p:cNvSpPr>
            <a:spLocks noChangeArrowheads="1" noChangeShapeType="1" noTextEdit="1"/>
          </p:cNvSpPr>
          <p:nvPr userDrawn="1"/>
        </p:nvSpPr>
        <p:spPr bwMode="auto">
          <a:xfrm>
            <a:off x="1221431" y="3646414"/>
            <a:ext cx="505884"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a:ln w="9525">
                  <a:solidFill>
                    <a:srgbClr val="008000"/>
                  </a:solidFill>
                  <a:round/>
                  <a:headEnd/>
                  <a:tailEnd/>
                </a:ln>
                <a:solidFill>
                  <a:srgbClr val="0000FF"/>
                </a:solidFill>
                <a:latin typeface="Arial Black" panose="020B0A04020102020204" pitchFamily="34" charset="0"/>
                <a:cs typeface="Arial" panose="020B0604020202020204" pitchFamily="34" charset="0"/>
              </a:rPr>
              <a:t>B</a:t>
            </a:r>
          </a:p>
        </p:txBody>
      </p:sp>
      <p:sp>
        <p:nvSpPr>
          <p:cNvPr id="87045" name="WordArt 5"/>
          <p:cNvSpPr>
            <a:spLocks noChangeArrowheads="1" noChangeShapeType="1" noTextEdit="1"/>
          </p:cNvSpPr>
          <p:nvPr userDrawn="1"/>
        </p:nvSpPr>
        <p:spPr bwMode="auto">
          <a:xfrm>
            <a:off x="1206616" y="4821160"/>
            <a:ext cx="505883"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a:ln w="9525">
                  <a:solidFill>
                    <a:srgbClr val="008000"/>
                  </a:solidFill>
                  <a:round/>
                  <a:headEnd/>
                  <a:tailEnd/>
                </a:ln>
                <a:solidFill>
                  <a:srgbClr val="0000FF"/>
                </a:solidFill>
                <a:latin typeface="Arial Black" panose="020B0A04020102020204" pitchFamily="34" charset="0"/>
                <a:cs typeface="Arial" panose="020B0604020202020204" pitchFamily="34" charset="0"/>
              </a:rPr>
              <a:t>C</a:t>
            </a:r>
          </a:p>
        </p:txBody>
      </p:sp>
      <p:sp>
        <p:nvSpPr>
          <p:cNvPr id="87046" name="WordArt 6"/>
          <p:cNvSpPr>
            <a:spLocks noChangeArrowheads="1" noChangeShapeType="1" noTextEdit="1"/>
          </p:cNvSpPr>
          <p:nvPr userDrawn="1"/>
        </p:nvSpPr>
        <p:spPr bwMode="auto">
          <a:xfrm>
            <a:off x="1206616" y="5870495"/>
            <a:ext cx="505883" cy="336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en-US" sz="3600" kern="10">
                <a:ln w="9525">
                  <a:solidFill>
                    <a:srgbClr val="008000"/>
                  </a:solidFill>
                  <a:round/>
                  <a:headEnd/>
                  <a:tailEnd/>
                </a:ln>
                <a:solidFill>
                  <a:srgbClr val="0000FF"/>
                </a:solidFill>
                <a:latin typeface="Arial Black" panose="020B0A04020102020204" pitchFamily="34" charset="0"/>
                <a:cs typeface="Arial" panose="020B0604020202020204" pitchFamily="34" charset="0"/>
              </a:rPr>
              <a:t>D</a:t>
            </a:r>
          </a:p>
        </p:txBody>
      </p:sp>
      <p:sp>
        <p:nvSpPr>
          <p:cNvPr id="87047" name="Oval 7"/>
          <p:cNvSpPr>
            <a:spLocks noChangeArrowheads="1"/>
          </p:cNvSpPr>
          <p:nvPr userDrawn="1"/>
        </p:nvSpPr>
        <p:spPr bwMode="auto">
          <a:xfrm>
            <a:off x="469920" y="2616200"/>
            <a:ext cx="338667"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48" name="AutoShape 8"/>
          <p:cNvSpPr>
            <a:spLocks noChangeArrowheads="1"/>
          </p:cNvSpPr>
          <p:nvPr userDrawn="1"/>
        </p:nvSpPr>
        <p:spPr bwMode="auto">
          <a:xfrm>
            <a:off x="296352" y="3576566"/>
            <a:ext cx="687917" cy="515937"/>
          </a:xfrm>
          <a:custGeom>
            <a:avLst/>
            <a:gdLst>
              <a:gd name="G0" fmla="+- 8175 0 0"/>
              <a:gd name="G1" fmla="+- 21600 0 8175"/>
              <a:gd name="G2" fmla="+- 21600 0 817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49" name="Oval 9"/>
          <p:cNvSpPr>
            <a:spLocks noChangeArrowheads="1"/>
          </p:cNvSpPr>
          <p:nvPr userDrawn="1"/>
        </p:nvSpPr>
        <p:spPr bwMode="auto">
          <a:xfrm>
            <a:off x="469920" y="3706739"/>
            <a:ext cx="338667"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0" name="AutoShape 10"/>
          <p:cNvSpPr>
            <a:spLocks noChangeArrowheads="1"/>
          </p:cNvSpPr>
          <p:nvPr userDrawn="1"/>
        </p:nvSpPr>
        <p:spPr bwMode="auto">
          <a:xfrm>
            <a:off x="296352" y="4710038"/>
            <a:ext cx="687917" cy="515937"/>
          </a:xfrm>
          <a:custGeom>
            <a:avLst/>
            <a:gdLst>
              <a:gd name="G0" fmla="+- 8175 0 0"/>
              <a:gd name="G1" fmla="+- 21600 0 8175"/>
              <a:gd name="G2" fmla="+- 21600 0 817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1" name="Oval 11"/>
          <p:cNvSpPr>
            <a:spLocks noChangeArrowheads="1"/>
          </p:cNvSpPr>
          <p:nvPr userDrawn="1"/>
        </p:nvSpPr>
        <p:spPr bwMode="auto">
          <a:xfrm>
            <a:off x="469920" y="4841797"/>
            <a:ext cx="338667"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2" name="AutoShape 12"/>
          <p:cNvSpPr>
            <a:spLocks noChangeArrowheads="1"/>
          </p:cNvSpPr>
          <p:nvPr userDrawn="1"/>
        </p:nvSpPr>
        <p:spPr bwMode="auto">
          <a:xfrm>
            <a:off x="296352" y="5746670"/>
            <a:ext cx="687917" cy="515938"/>
          </a:xfrm>
          <a:custGeom>
            <a:avLst/>
            <a:gdLst>
              <a:gd name="G0" fmla="+- 8374 0 0"/>
              <a:gd name="G1" fmla="+- 21600 0 8374"/>
              <a:gd name="G2" fmla="+- 21600 0 837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3" name="Oval 13"/>
          <p:cNvSpPr>
            <a:spLocks noChangeArrowheads="1"/>
          </p:cNvSpPr>
          <p:nvPr userDrawn="1"/>
        </p:nvSpPr>
        <p:spPr bwMode="auto">
          <a:xfrm>
            <a:off x="469920" y="5878433"/>
            <a:ext cx="338667"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5" name="AutoShape 15"/>
          <p:cNvSpPr>
            <a:spLocks noChangeArrowheads="1"/>
          </p:cNvSpPr>
          <p:nvPr userDrawn="1"/>
        </p:nvSpPr>
        <p:spPr bwMode="auto">
          <a:xfrm>
            <a:off x="1930509" y="2133634"/>
            <a:ext cx="9804291" cy="1066772"/>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6" name="AutoShape 16"/>
          <p:cNvSpPr>
            <a:spLocks noChangeArrowheads="1"/>
          </p:cNvSpPr>
          <p:nvPr userDrawn="1"/>
        </p:nvSpPr>
        <p:spPr bwMode="auto">
          <a:xfrm>
            <a:off x="1930512" y="3284112"/>
            <a:ext cx="9804291" cy="1059264"/>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7" name="AutoShape 17"/>
          <p:cNvSpPr>
            <a:spLocks noChangeArrowheads="1"/>
          </p:cNvSpPr>
          <p:nvPr userDrawn="1"/>
        </p:nvSpPr>
        <p:spPr bwMode="auto">
          <a:xfrm>
            <a:off x="1930512" y="4419574"/>
            <a:ext cx="9804291" cy="1066772"/>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8" name="AutoShape 18"/>
          <p:cNvSpPr>
            <a:spLocks noChangeArrowheads="1"/>
          </p:cNvSpPr>
          <p:nvPr userDrawn="1"/>
        </p:nvSpPr>
        <p:spPr bwMode="auto">
          <a:xfrm>
            <a:off x="1930512" y="5575220"/>
            <a:ext cx="9804291" cy="1130294"/>
          </a:xfrm>
          <a:prstGeom prst="roundRect">
            <a:avLst>
              <a:gd name="adj" fmla="val 16667"/>
            </a:avLst>
          </a:prstGeom>
          <a:solidFill>
            <a:srgbClr val="FFCC99">
              <a:alpha val="64999"/>
            </a:srgbClr>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59" name="Rectangle 19"/>
          <p:cNvSpPr>
            <a:spLocks noChangeArrowheads="1"/>
          </p:cNvSpPr>
          <p:nvPr userDrawn="1"/>
        </p:nvSpPr>
        <p:spPr bwMode="auto">
          <a:xfrm>
            <a:off x="1930509" y="622336"/>
            <a:ext cx="9804291" cy="1435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800">
              <a:solidFill>
                <a:srgbClr val="000000"/>
              </a:solidFill>
              <a:latin typeface="Arial" panose="020B0604020202020204" pitchFamily="34" charset="0"/>
              <a:cs typeface="Arial" panose="020B0604020202020204" pitchFamily="34" charset="0"/>
            </a:endParaRPr>
          </a:p>
        </p:txBody>
      </p:sp>
      <p:sp>
        <p:nvSpPr>
          <p:cNvPr id="87060" name="WordArt 20"/>
          <p:cNvSpPr>
            <a:spLocks noChangeArrowheads="1" noChangeShapeType="1" noTextEdit="1"/>
          </p:cNvSpPr>
          <p:nvPr userDrawn="1"/>
        </p:nvSpPr>
        <p:spPr bwMode="auto">
          <a:xfrm>
            <a:off x="268819" y="984250"/>
            <a:ext cx="1356900" cy="647700"/>
          </a:xfrm>
          <a:prstGeom prst="rect">
            <a:avLst/>
          </a:prstGeom>
        </p:spPr>
        <p:txBody>
          <a:bodyPr wrap="none" fromWordArt="1">
            <a:prstTxWarp prst="textPlain">
              <a:avLst>
                <a:gd name="adj" fmla="val 50000"/>
              </a:avLst>
            </a:prstTxWarp>
          </a:bodyPr>
          <a:lstStyle/>
          <a:p>
            <a:pPr algn="ctr" eaLnBrk="0" hangingPunct="0"/>
            <a:r>
              <a:rPr lang="en-US" sz="3600" b="1"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rPr>
              <a:t>Câu</a:t>
            </a:r>
            <a:r>
              <a:rPr lang="en-US" sz="3600" b="1"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rPr>
              <a:t> </a:t>
            </a:r>
            <a:r>
              <a:rPr lang="en-US" sz="3600" b="1" i="1" kern="10" dirty="0" err="1">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rPr>
              <a:t>hỏi</a:t>
            </a:r>
            <a:endParaRPr lang="en-US" sz="3600" b="1"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panose="020B0604020202020204" pitchFamily="34" charset="0"/>
              <a:cs typeface="Arial" panose="020B0604020202020204" pitchFamily="34" charset="0"/>
            </a:endParaRPr>
          </a:p>
        </p:txBody>
      </p:sp>
      <p:sp>
        <p:nvSpPr>
          <p:cNvPr id="87062" name="WordArt 22"/>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0" hangingPunct="0"/>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rPr>
              <a:t>Bài</a:t>
            </a: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rPr>
              <a:t>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928652"/>
      </p:ext>
    </p:extLst>
  </p:cSld>
  <p:clrMap bg1="lt1" tx1="dk1" bg2="lt2" tx2="dk2" accent1="accent1" accent2="accent2" accent3="accent3" accent4="accent4" accent5="accent5" accent6="accent6" hlink="hlink" folHlink="folHlink"/>
  <p:sldLayoutIdLst>
    <p:sldLayoutId id="2147483750" r:id="rId1"/>
  </p:sldLayoutIdLst>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49167 -1.32948E-6 C 0.49167 0.00023 -0.00711 0.00347 -0.00764 0.00717 C -0.00764 0.01087 0.49167 -1.32948E-6 0.49167 0.00023 Z " pathEditMode="relative" rAng="0" ptsTypes="aaa">
                                      <p:cBhvr>
                                        <p:cTn id="6" dur="5000" fill="hold"/>
                                        <p:tgtEl>
                                          <p:spTgt spid="87062"/>
                                        </p:tgtEl>
                                        <p:attrNameLst>
                                          <p:attrName>ppt_x</p:attrName>
                                          <p:attrName>ppt_y</p:attrName>
                                        </p:attrNameLst>
                                      </p:cBhvr>
                                      <p:rCtr x="-24965"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951E543-6285-4CF9-8025-144A6FF144FA}" type="datetimeFigureOut">
              <a:rPr lang="vi-VN" smtClean="0"/>
              <a:pPr>
                <a:defRPr/>
              </a:pPr>
              <a:t>11/11/2022</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3AB6962-11B4-4FB1-A9ED-3497CBAA2D2B}" type="slidenum">
              <a:rPr lang="vi-VN" smtClean="0"/>
              <a:pPr>
                <a:defRPr/>
              </a:pPr>
              <a:t>‹#›</a:t>
            </a:fld>
            <a:endParaRPr lang="vi-VN"/>
          </a:p>
        </p:txBody>
      </p:sp>
    </p:spTree>
    <p:extLst>
      <p:ext uri="{BB962C8B-B14F-4D97-AF65-F5344CB8AC3E}">
        <p14:creationId xmlns:p14="http://schemas.microsoft.com/office/powerpoint/2010/main" val="171623650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0" hangingPunct="0">
              <a:defRPr/>
            </a:pPr>
            <a:endParaRPr lang="en-US">
              <a:solidFill>
                <a:prstClr val="black">
                  <a:tint val="75000"/>
                </a:prstClr>
              </a:solidFill>
              <a:latin typeface="Verdana" pitchFamily="34" charset="0"/>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0" hangingPunct="0">
              <a:defRPr/>
            </a:pPr>
            <a:endParaRPr lang="en-US">
              <a:solidFill>
                <a:prstClr val="black">
                  <a:tint val="75000"/>
                </a:prstClr>
              </a:solidFill>
              <a:latin typeface="Verdana" pitchFamily="34" charset="0"/>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0" hangingPunct="0">
              <a:defRPr/>
            </a:pPr>
            <a:fld id="{0DF5A613-F313-4B1B-8C98-E3EA7A541991}" type="slidenum">
              <a:rPr lang="en-US" smtClean="0">
                <a:solidFill>
                  <a:prstClr val="black">
                    <a:tint val="75000"/>
                  </a:prstClr>
                </a:solidFill>
                <a:latin typeface="Verdana" pitchFamily="34" charset="0"/>
                <a:cs typeface="+mn-cs"/>
              </a:rPr>
              <a:pPr defTabSz="1219170" eaLnBrk="0" hangingPunct="0">
                <a:defRPr/>
              </a:pPr>
              <a:t>‹#›</a:t>
            </a:fld>
            <a:endParaRPr lang="en-US">
              <a:solidFill>
                <a:prstClr val="black">
                  <a:tint val="75000"/>
                </a:prstClr>
              </a:solidFill>
              <a:latin typeface="Verdana" pitchFamily="34" charset="0"/>
              <a:cs typeface="+mn-cs"/>
            </a:endParaRPr>
          </a:p>
        </p:txBody>
      </p:sp>
      <p:sp>
        <p:nvSpPr>
          <p:cNvPr id="7" name="Rectangle 44"/>
          <p:cNvSpPr>
            <a:spLocks noChangeArrowheads="1"/>
          </p:cNvSpPr>
          <p:nvPr userDrawn="1"/>
        </p:nvSpPr>
        <p:spPr bwMode="auto">
          <a:xfrm>
            <a:off x="0" y="0"/>
            <a:ext cx="12192000" cy="381000"/>
          </a:xfrm>
          <a:prstGeom prst="rect">
            <a:avLst/>
          </a:prstGeom>
          <a:solidFill>
            <a:schemeClr val="accent1"/>
          </a:solidFill>
          <a:ln w="9525">
            <a:solidFill>
              <a:schemeClr val="tx1"/>
            </a:solidFill>
            <a:miter lim="800000"/>
            <a:headEnd/>
            <a:tailEnd/>
          </a:ln>
        </p:spPr>
        <p:txBody>
          <a:bodyPr wrap="none" anchor="ct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667" b="1" i="0" u="none" strike="noStrike" kern="1200" cap="none" spc="0" normalizeH="0" baseline="0" noProof="0">
                <a:ln>
                  <a:noFill/>
                </a:ln>
                <a:solidFill>
                  <a:srgbClr val="FF0000"/>
                </a:solidFill>
                <a:effectLst/>
                <a:uLnTx/>
                <a:uFillTx/>
                <a:latin typeface="Arial" charset="0"/>
                <a:ea typeface="+mn-ea"/>
                <a:cs typeface="+mn-cs"/>
              </a:rPr>
              <a:t>Bài 4. Sử dụng các hàm để tính toán</a:t>
            </a:r>
          </a:p>
        </p:txBody>
      </p:sp>
    </p:spTree>
    <p:extLst>
      <p:ext uri="{BB962C8B-B14F-4D97-AF65-F5344CB8AC3E}">
        <p14:creationId xmlns:p14="http://schemas.microsoft.com/office/powerpoint/2010/main" val="298593326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iming>
    <p:tnLst>
      <p:par>
        <p:cTn id="1" dur="indefinite" restart="never" nodeType="tmRoot"/>
      </p:par>
    </p:tnLst>
  </p:timing>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slideLayout" Target="../slideLayouts/slideLayout18.xml"/><Relationship Id="rId50" Type="http://schemas.openxmlformats.org/officeDocument/2006/relationships/image" Target="../media/image6.emf"/><Relationship Id="rId55" Type="http://schemas.openxmlformats.org/officeDocument/2006/relationships/image" Target="../media/image11.gif"/><Relationship Id="rId63" Type="http://schemas.openxmlformats.org/officeDocument/2006/relationships/image" Target="../media/image19.jpe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tags" Target="../tags/tag41.xml"/><Relationship Id="rId54" Type="http://schemas.openxmlformats.org/officeDocument/2006/relationships/image" Target="../media/image10.gif"/><Relationship Id="rId62" Type="http://schemas.openxmlformats.org/officeDocument/2006/relationships/image" Target="../media/image1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image" Target="../media/image9.gif"/><Relationship Id="rId58" Type="http://schemas.openxmlformats.org/officeDocument/2006/relationships/image" Target="../media/image14.gif"/><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image" Target="../media/image5.gif"/><Relationship Id="rId57" Type="http://schemas.openxmlformats.org/officeDocument/2006/relationships/image" Target="../media/image13.gif"/><Relationship Id="rId61" Type="http://schemas.openxmlformats.org/officeDocument/2006/relationships/image" Target="../media/image17.gif"/><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image" Target="../media/image8.gif"/><Relationship Id="rId60" Type="http://schemas.openxmlformats.org/officeDocument/2006/relationships/image" Target="../media/image16.gif"/><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notesSlide" Target="../notesSlides/notesSlide1.xml"/><Relationship Id="rId56" Type="http://schemas.openxmlformats.org/officeDocument/2006/relationships/image" Target="../media/image12.gif"/><Relationship Id="rId8" Type="http://schemas.openxmlformats.org/officeDocument/2006/relationships/tags" Target="../tags/tag8.xml"/><Relationship Id="rId51" Type="http://schemas.openxmlformats.org/officeDocument/2006/relationships/image" Target="../media/image7.gif"/><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image" Target="../media/image15.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hyperlink" Target="https://taphuan.nxbgd.vn/" TargetMode="External"/><Relationship Id="rId2" Type="http://schemas.openxmlformats.org/officeDocument/2006/relationships/hyperlink" Target="https://hanhtrangso.nxbgd.vn/" TargetMode="External"/><Relationship Id="rId1" Type="http://schemas.openxmlformats.org/officeDocument/2006/relationships/slideLayout" Target="../slideLayouts/slideLayout7.xml"/><Relationship Id="rId4" Type="http://schemas.openxmlformats.org/officeDocument/2006/relationships/hyperlink" Target="https://www.youtube.com/"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image" Target="../media/image36.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37.gif"/><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xml"/><Relationship Id="rId3" Type="http://schemas.openxmlformats.org/officeDocument/2006/relationships/slideLayout" Target="../slideLayouts/slideLayout2.xml"/><Relationship Id="rId7" Type="http://schemas.openxmlformats.org/officeDocument/2006/relationships/slide" Target="slide3.xml"/><Relationship Id="rId12" Type="http://schemas.openxmlformats.org/officeDocument/2006/relationships/image" Target="../media/image23.png"/><Relationship Id="rId17" Type="http://schemas.openxmlformats.org/officeDocument/2006/relationships/image" Target="../media/image10.gif"/><Relationship Id="rId2" Type="http://schemas.openxmlformats.org/officeDocument/2006/relationships/tags" Target="../tags/tag48.xml"/><Relationship Id="rId16" Type="http://schemas.openxmlformats.org/officeDocument/2006/relationships/slide" Target="slide7.xml"/><Relationship Id="rId1" Type="http://schemas.openxmlformats.org/officeDocument/2006/relationships/tags" Target="../tags/tag47.xml"/><Relationship Id="rId6" Type="http://schemas.openxmlformats.org/officeDocument/2006/relationships/image" Target="../media/image20.jpeg"/><Relationship Id="rId11" Type="http://schemas.openxmlformats.org/officeDocument/2006/relationships/slide" Target="slide4.xml"/><Relationship Id="rId5" Type="http://schemas.openxmlformats.org/officeDocument/2006/relationships/slide" Target="slide11.xml"/><Relationship Id="rId15" Type="http://schemas.openxmlformats.org/officeDocument/2006/relationships/image" Target="../media/image12.gif"/><Relationship Id="rId10"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slide" Target="slide6.xml"/><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5.svg"/><Relationship Id="rId3" Type="http://schemas.openxmlformats.org/officeDocument/2006/relationships/image" Target="../media/image8.sv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1.svg"/><Relationship Id="rId1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3.png"/><Relationship Id="rId26" Type="http://schemas.openxmlformats.org/officeDocument/2006/relationships/image" Target="../media/image57.png"/><Relationship Id="rId3" Type="http://schemas.openxmlformats.org/officeDocument/2006/relationships/audio" Target="../media/audio2.wav"/><Relationship Id="rId21" Type="http://schemas.openxmlformats.org/officeDocument/2006/relationships/slide" Target="slide27.xml"/><Relationship Id="rId7" Type="http://schemas.openxmlformats.org/officeDocument/2006/relationships/image" Target="../media/image45.png"/><Relationship Id="rId12" Type="http://schemas.openxmlformats.org/officeDocument/2006/relationships/slide" Target="slide28.xml"/><Relationship Id="rId17" Type="http://schemas.openxmlformats.org/officeDocument/2006/relationships/slide" Target="slide23.xml"/><Relationship Id="rId25" Type="http://schemas.openxmlformats.org/officeDocument/2006/relationships/slide" Target="slide26.xml"/><Relationship Id="rId2" Type="http://schemas.openxmlformats.org/officeDocument/2006/relationships/notesSlide" Target="../notesSlides/notesSlide5.xml"/><Relationship Id="rId16" Type="http://schemas.openxmlformats.org/officeDocument/2006/relationships/image" Target="../media/image8.svg"/><Relationship Id="rId20" Type="http://schemas.openxmlformats.org/officeDocument/2006/relationships/image" Target="../media/image54.png"/><Relationship Id="rId1" Type="http://schemas.openxmlformats.org/officeDocument/2006/relationships/slideLayout" Target="../slideLayouts/slideLayout29.xml"/><Relationship Id="rId6" Type="http://schemas.openxmlformats.org/officeDocument/2006/relationships/image" Target="../media/image44.png"/><Relationship Id="rId11" Type="http://schemas.openxmlformats.org/officeDocument/2006/relationships/image" Target="../media/image48.png"/><Relationship Id="rId24" Type="http://schemas.openxmlformats.org/officeDocument/2006/relationships/image" Target="../media/image56.png"/><Relationship Id="rId5" Type="http://schemas.openxmlformats.org/officeDocument/2006/relationships/image" Target="../media/image43.png"/><Relationship Id="rId15" Type="http://schemas.openxmlformats.org/officeDocument/2006/relationships/image" Target="../media/image41.png"/><Relationship Id="rId23" Type="http://schemas.openxmlformats.org/officeDocument/2006/relationships/slide" Target="slide25.xml"/><Relationship Id="rId10" Type="http://schemas.openxmlformats.org/officeDocument/2006/relationships/image" Target="../media/image47.png"/><Relationship Id="rId19" Type="http://schemas.openxmlformats.org/officeDocument/2006/relationships/slide" Target="slide24.xml"/><Relationship Id="rId4" Type="http://schemas.openxmlformats.org/officeDocument/2006/relationships/image" Target="../media/image42.png"/><Relationship Id="rId9" Type="http://schemas.openxmlformats.org/officeDocument/2006/relationships/image" Target="../media/image41.svg"/><Relationship Id="rId14" Type="http://schemas.openxmlformats.org/officeDocument/2006/relationships/image" Target="../media/image52.png"/><Relationship Id="rId22"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Layout" Target="../slideLayouts/slideLayout12.xml"/><Relationship Id="rId1" Type="http://schemas.openxmlformats.org/officeDocument/2006/relationships/tags" Target="../tags/tag105.xml"/><Relationship Id="rId4" Type="http://schemas.openxmlformats.org/officeDocument/2006/relationships/image" Target="../media/image12.gif"/></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Layout" Target="../slideLayouts/slideLayout12.xml"/><Relationship Id="rId1" Type="http://schemas.openxmlformats.org/officeDocument/2006/relationships/tags" Target="../tags/tag106.xml"/><Relationship Id="rId4" Type="http://schemas.openxmlformats.org/officeDocument/2006/relationships/image" Target="../media/image12.gif"/></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Layout" Target="../slideLayouts/slideLayout12.xml"/><Relationship Id="rId1" Type="http://schemas.openxmlformats.org/officeDocument/2006/relationships/tags" Target="../tags/tag107.xml"/><Relationship Id="rId4" Type="http://schemas.openxmlformats.org/officeDocument/2006/relationships/image" Target="../media/image12.gif"/></Relationships>
</file>

<file path=ppt/slides/_rels/slide2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Layout" Target="../slideLayouts/slideLayout12.xml"/><Relationship Id="rId1" Type="http://schemas.openxmlformats.org/officeDocument/2006/relationships/tags" Target="../tags/tag108.xml"/><Relationship Id="rId4" Type="http://schemas.openxmlformats.org/officeDocument/2006/relationships/image" Target="../media/image12.gif"/></Relationships>
</file>

<file path=ppt/slides/_rels/slide27.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Layout" Target="../slideLayouts/slideLayout2.xml"/><Relationship Id="rId1" Type="http://schemas.openxmlformats.org/officeDocument/2006/relationships/tags" Target="../tags/tag109.xml"/><Relationship Id="rId4" Type="http://schemas.openxmlformats.org/officeDocument/2006/relationships/image" Target="../media/image12.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3" Type="http://schemas.openxmlformats.org/officeDocument/2006/relationships/tags" Target="../tags/tag122.xml"/><Relationship Id="rId18" Type="http://schemas.openxmlformats.org/officeDocument/2006/relationships/tags" Target="../tags/tag127.xml"/><Relationship Id="rId26" Type="http://schemas.openxmlformats.org/officeDocument/2006/relationships/tags" Target="../tags/tag135.xml"/><Relationship Id="rId39" Type="http://schemas.openxmlformats.org/officeDocument/2006/relationships/tags" Target="../tags/tag148.xml"/><Relationship Id="rId21" Type="http://schemas.openxmlformats.org/officeDocument/2006/relationships/tags" Target="../tags/tag130.xml"/><Relationship Id="rId34" Type="http://schemas.openxmlformats.org/officeDocument/2006/relationships/tags" Target="../tags/tag143.xml"/><Relationship Id="rId42" Type="http://schemas.openxmlformats.org/officeDocument/2006/relationships/tags" Target="../tags/tag151.xml"/><Relationship Id="rId47" Type="http://schemas.openxmlformats.org/officeDocument/2006/relationships/slideLayout" Target="../slideLayouts/slideLayout1.xml"/><Relationship Id="rId50" Type="http://schemas.openxmlformats.org/officeDocument/2006/relationships/image" Target="../media/image6.emf"/><Relationship Id="rId55" Type="http://schemas.openxmlformats.org/officeDocument/2006/relationships/image" Target="../media/image11.gif"/><Relationship Id="rId63" Type="http://schemas.openxmlformats.org/officeDocument/2006/relationships/image" Target="../media/image19.jpeg"/><Relationship Id="rId7" Type="http://schemas.openxmlformats.org/officeDocument/2006/relationships/tags" Target="../tags/tag116.xml"/><Relationship Id="rId2" Type="http://schemas.openxmlformats.org/officeDocument/2006/relationships/tags" Target="../tags/tag111.xml"/><Relationship Id="rId16" Type="http://schemas.openxmlformats.org/officeDocument/2006/relationships/tags" Target="../tags/tag125.xml"/><Relationship Id="rId20" Type="http://schemas.openxmlformats.org/officeDocument/2006/relationships/tags" Target="../tags/tag129.xml"/><Relationship Id="rId29" Type="http://schemas.openxmlformats.org/officeDocument/2006/relationships/tags" Target="../tags/tag138.xml"/><Relationship Id="rId41" Type="http://schemas.openxmlformats.org/officeDocument/2006/relationships/tags" Target="../tags/tag150.xml"/><Relationship Id="rId54" Type="http://schemas.openxmlformats.org/officeDocument/2006/relationships/image" Target="../media/image10.gif"/><Relationship Id="rId62" Type="http://schemas.openxmlformats.org/officeDocument/2006/relationships/image" Target="../media/image18.png"/><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tags" Target="../tags/tag120.xml"/><Relationship Id="rId24" Type="http://schemas.openxmlformats.org/officeDocument/2006/relationships/tags" Target="../tags/tag133.xml"/><Relationship Id="rId32" Type="http://schemas.openxmlformats.org/officeDocument/2006/relationships/tags" Target="../tags/tag141.xml"/><Relationship Id="rId37" Type="http://schemas.openxmlformats.org/officeDocument/2006/relationships/tags" Target="../tags/tag146.xml"/><Relationship Id="rId40" Type="http://schemas.openxmlformats.org/officeDocument/2006/relationships/tags" Target="../tags/tag149.xml"/><Relationship Id="rId45" Type="http://schemas.openxmlformats.org/officeDocument/2006/relationships/tags" Target="../tags/tag154.xml"/><Relationship Id="rId53" Type="http://schemas.openxmlformats.org/officeDocument/2006/relationships/image" Target="../media/image9.gif"/><Relationship Id="rId58" Type="http://schemas.openxmlformats.org/officeDocument/2006/relationships/image" Target="../media/image14.gif"/><Relationship Id="rId5" Type="http://schemas.openxmlformats.org/officeDocument/2006/relationships/tags" Target="../tags/tag114.xml"/><Relationship Id="rId15" Type="http://schemas.openxmlformats.org/officeDocument/2006/relationships/tags" Target="../tags/tag124.xml"/><Relationship Id="rId23" Type="http://schemas.openxmlformats.org/officeDocument/2006/relationships/tags" Target="../tags/tag132.xml"/><Relationship Id="rId28" Type="http://schemas.openxmlformats.org/officeDocument/2006/relationships/tags" Target="../tags/tag137.xml"/><Relationship Id="rId36" Type="http://schemas.openxmlformats.org/officeDocument/2006/relationships/tags" Target="../tags/tag145.xml"/><Relationship Id="rId49" Type="http://schemas.openxmlformats.org/officeDocument/2006/relationships/image" Target="../media/image5.gif"/><Relationship Id="rId57" Type="http://schemas.openxmlformats.org/officeDocument/2006/relationships/image" Target="../media/image13.gif"/><Relationship Id="rId61" Type="http://schemas.openxmlformats.org/officeDocument/2006/relationships/image" Target="../media/image17.gif"/><Relationship Id="rId10" Type="http://schemas.openxmlformats.org/officeDocument/2006/relationships/tags" Target="../tags/tag119.xml"/><Relationship Id="rId19" Type="http://schemas.openxmlformats.org/officeDocument/2006/relationships/tags" Target="../tags/tag128.xml"/><Relationship Id="rId31" Type="http://schemas.openxmlformats.org/officeDocument/2006/relationships/tags" Target="../tags/tag140.xml"/><Relationship Id="rId44" Type="http://schemas.openxmlformats.org/officeDocument/2006/relationships/tags" Target="../tags/tag153.xml"/><Relationship Id="rId52" Type="http://schemas.openxmlformats.org/officeDocument/2006/relationships/image" Target="../media/image8.gif"/><Relationship Id="rId60" Type="http://schemas.openxmlformats.org/officeDocument/2006/relationships/image" Target="../media/image16.gif"/><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tags" Target="../tags/tag123.xml"/><Relationship Id="rId22" Type="http://schemas.openxmlformats.org/officeDocument/2006/relationships/tags" Target="../tags/tag131.xml"/><Relationship Id="rId27" Type="http://schemas.openxmlformats.org/officeDocument/2006/relationships/tags" Target="../tags/tag136.xml"/><Relationship Id="rId30" Type="http://schemas.openxmlformats.org/officeDocument/2006/relationships/tags" Target="../tags/tag139.xml"/><Relationship Id="rId35" Type="http://schemas.openxmlformats.org/officeDocument/2006/relationships/tags" Target="../tags/tag144.xml"/><Relationship Id="rId43" Type="http://schemas.openxmlformats.org/officeDocument/2006/relationships/tags" Target="../tags/tag152.xml"/><Relationship Id="rId48" Type="http://schemas.openxmlformats.org/officeDocument/2006/relationships/notesSlide" Target="../notesSlides/notesSlide6.xml"/><Relationship Id="rId56" Type="http://schemas.openxmlformats.org/officeDocument/2006/relationships/image" Target="../media/image12.gif"/><Relationship Id="rId8" Type="http://schemas.openxmlformats.org/officeDocument/2006/relationships/tags" Target="../tags/tag117.xml"/><Relationship Id="rId51" Type="http://schemas.openxmlformats.org/officeDocument/2006/relationships/image" Target="../media/image7.gif"/><Relationship Id="rId3" Type="http://schemas.openxmlformats.org/officeDocument/2006/relationships/tags" Target="../tags/tag112.xml"/><Relationship Id="rId12" Type="http://schemas.openxmlformats.org/officeDocument/2006/relationships/tags" Target="../tags/tag121.xml"/><Relationship Id="rId17" Type="http://schemas.openxmlformats.org/officeDocument/2006/relationships/tags" Target="../tags/tag126.xml"/><Relationship Id="rId25" Type="http://schemas.openxmlformats.org/officeDocument/2006/relationships/tags" Target="../tags/tag134.xml"/><Relationship Id="rId33" Type="http://schemas.openxmlformats.org/officeDocument/2006/relationships/tags" Target="../tags/tag142.xml"/><Relationship Id="rId38" Type="http://schemas.openxmlformats.org/officeDocument/2006/relationships/tags" Target="../tags/tag147.xml"/><Relationship Id="rId46" Type="http://schemas.openxmlformats.org/officeDocument/2006/relationships/tags" Target="../tags/tag155.xml"/><Relationship Id="rId59" Type="http://schemas.openxmlformats.org/officeDocument/2006/relationships/image" Target="../media/image15.gif"/></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13" Type="http://schemas.openxmlformats.org/officeDocument/2006/relationships/tags" Target="../tags/tag61.xml"/><Relationship Id="rId18" Type="http://schemas.openxmlformats.org/officeDocument/2006/relationships/tags" Target="../tags/tag66.xml"/><Relationship Id="rId26" Type="http://schemas.openxmlformats.org/officeDocument/2006/relationships/tags" Target="../tags/tag74.xml"/><Relationship Id="rId39" Type="http://schemas.openxmlformats.org/officeDocument/2006/relationships/tags" Target="../tags/tag87.xml"/><Relationship Id="rId21" Type="http://schemas.openxmlformats.org/officeDocument/2006/relationships/tags" Target="../tags/tag69.xml"/><Relationship Id="rId34" Type="http://schemas.openxmlformats.org/officeDocument/2006/relationships/tags" Target="../tags/tag82.xml"/><Relationship Id="rId42" Type="http://schemas.openxmlformats.org/officeDocument/2006/relationships/tags" Target="../tags/tag90.xml"/><Relationship Id="rId47" Type="http://schemas.openxmlformats.org/officeDocument/2006/relationships/tags" Target="../tags/tag95.xml"/><Relationship Id="rId50" Type="http://schemas.openxmlformats.org/officeDocument/2006/relationships/tags" Target="../tags/tag98.xml"/><Relationship Id="rId55" Type="http://schemas.openxmlformats.org/officeDocument/2006/relationships/slide" Target="slide10.xml"/><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tags" Target="../tags/tag65.xml"/><Relationship Id="rId25" Type="http://schemas.openxmlformats.org/officeDocument/2006/relationships/tags" Target="../tags/tag73.xml"/><Relationship Id="rId33" Type="http://schemas.openxmlformats.org/officeDocument/2006/relationships/tags" Target="../tags/tag81.xml"/><Relationship Id="rId38" Type="http://schemas.openxmlformats.org/officeDocument/2006/relationships/tags" Target="../tags/tag86.xml"/><Relationship Id="rId46" Type="http://schemas.openxmlformats.org/officeDocument/2006/relationships/tags" Target="../tags/tag94.xml"/><Relationship Id="rId59" Type="http://schemas.openxmlformats.org/officeDocument/2006/relationships/hyperlink" Target="file:///G:\tin%208\Ngoai%20kh&#243;a1\TT3.ppt" TargetMode="External"/><Relationship Id="rId2" Type="http://schemas.openxmlformats.org/officeDocument/2006/relationships/tags" Target="../tags/tag50.xml"/><Relationship Id="rId16" Type="http://schemas.openxmlformats.org/officeDocument/2006/relationships/tags" Target="../tags/tag64.xml"/><Relationship Id="rId20" Type="http://schemas.openxmlformats.org/officeDocument/2006/relationships/tags" Target="../tags/tag68.xml"/><Relationship Id="rId29" Type="http://schemas.openxmlformats.org/officeDocument/2006/relationships/tags" Target="../tags/tag77.xml"/><Relationship Id="rId41" Type="http://schemas.openxmlformats.org/officeDocument/2006/relationships/tags" Target="../tags/tag89.xml"/><Relationship Id="rId54" Type="http://schemas.openxmlformats.org/officeDocument/2006/relationships/image" Target="../media/image30.jpeg"/><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24" Type="http://schemas.openxmlformats.org/officeDocument/2006/relationships/tags" Target="../tags/tag72.xml"/><Relationship Id="rId32" Type="http://schemas.openxmlformats.org/officeDocument/2006/relationships/tags" Target="../tags/tag80.xml"/><Relationship Id="rId37" Type="http://schemas.openxmlformats.org/officeDocument/2006/relationships/tags" Target="../tags/tag85.xml"/><Relationship Id="rId40" Type="http://schemas.openxmlformats.org/officeDocument/2006/relationships/tags" Target="../tags/tag88.xml"/><Relationship Id="rId45" Type="http://schemas.openxmlformats.org/officeDocument/2006/relationships/tags" Target="../tags/tag93.xml"/><Relationship Id="rId53" Type="http://schemas.openxmlformats.org/officeDocument/2006/relationships/slide" Target="slide3.xml"/><Relationship Id="rId58" Type="http://schemas.openxmlformats.org/officeDocument/2006/relationships/hyperlink" Target="file:///G:\tin%208\TTDD2.ppt" TargetMode="External"/><Relationship Id="rId5" Type="http://schemas.openxmlformats.org/officeDocument/2006/relationships/tags" Target="../tags/tag53.xml"/><Relationship Id="rId15" Type="http://schemas.openxmlformats.org/officeDocument/2006/relationships/tags" Target="../tags/tag63.xml"/><Relationship Id="rId23" Type="http://schemas.openxmlformats.org/officeDocument/2006/relationships/tags" Target="../tags/tag71.xml"/><Relationship Id="rId28" Type="http://schemas.openxmlformats.org/officeDocument/2006/relationships/tags" Target="../tags/tag76.xml"/><Relationship Id="rId36" Type="http://schemas.openxmlformats.org/officeDocument/2006/relationships/tags" Target="../tags/tag84.xml"/><Relationship Id="rId49" Type="http://schemas.openxmlformats.org/officeDocument/2006/relationships/tags" Target="../tags/tag97.xml"/><Relationship Id="rId57" Type="http://schemas.openxmlformats.org/officeDocument/2006/relationships/hyperlink" Target="file:///G:\tin%208\TTDD1.ppt" TargetMode="External"/><Relationship Id="rId10" Type="http://schemas.openxmlformats.org/officeDocument/2006/relationships/tags" Target="../tags/tag58.xml"/><Relationship Id="rId19" Type="http://schemas.openxmlformats.org/officeDocument/2006/relationships/tags" Target="../tags/tag67.xml"/><Relationship Id="rId31" Type="http://schemas.openxmlformats.org/officeDocument/2006/relationships/tags" Target="../tags/tag79.xml"/><Relationship Id="rId44" Type="http://schemas.openxmlformats.org/officeDocument/2006/relationships/tags" Target="../tags/tag92.xml"/><Relationship Id="rId52" Type="http://schemas.openxmlformats.org/officeDocument/2006/relationships/notesSlide" Target="../notesSlides/notesSlide3.xml"/><Relationship Id="rId60" Type="http://schemas.openxmlformats.org/officeDocument/2006/relationships/hyperlink" Target="file:///G:\tin%208\TTDD3.ppt" TargetMode="Externa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 Id="rId22" Type="http://schemas.openxmlformats.org/officeDocument/2006/relationships/tags" Target="../tags/tag70.xml"/><Relationship Id="rId27" Type="http://schemas.openxmlformats.org/officeDocument/2006/relationships/tags" Target="../tags/tag75.xml"/><Relationship Id="rId30" Type="http://schemas.openxmlformats.org/officeDocument/2006/relationships/tags" Target="../tags/tag78.xml"/><Relationship Id="rId35" Type="http://schemas.openxmlformats.org/officeDocument/2006/relationships/tags" Target="../tags/tag83.xml"/><Relationship Id="rId43" Type="http://schemas.openxmlformats.org/officeDocument/2006/relationships/tags" Target="../tags/tag91.xml"/><Relationship Id="rId48" Type="http://schemas.openxmlformats.org/officeDocument/2006/relationships/tags" Target="../tags/tag96.xml"/><Relationship Id="rId56" Type="http://schemas.openxmlformats.org/officeDocument/2006/relationships/slide" Target="slide11.xml"/><Relationship Id="rId8" Type="http://schemas.openxmlformats.org/officeDocument/2006/relationships/tags" Target="../tags/tag56.xml"/><Relationship Id="rId51" Type="http://schemas.openxmlformats.org/officeDocument/2006/relationships/slideLayout" Target="../slideLayouts/slideLayout7.xml"/><Relationship Id="rId3" Type="http://schemas.openxmlformats.org/officeDocument/2006/relationships/tags" Target="../tags/tag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utterflies"/>
          <p:cNvPicPr>
            <a:picLocks noChangeAspect="1" noChangeArrowheads="1" noCrop="1"/>
          </p:cNvPicPr>
          <p:nvPr>
            <p:custDataLst>
              <p:tags r:id="rId1"/>
            </p:custDataLst>
          </p:nvPr>
        </p:nvPicPr>
        <p:blipFill>
          <a:blip r:embed="rId49">
            <a:extLst>
              <a:ext uri="{28A0092B-C50C-407E-A947-70E740481C1C}">
                <a14:useLocalDpi xmlns:a14="http://schemas.microsoft.com/office/drawing/2010/main" val="0"/>
              </a:ext>
            </a:extLst>
          </a:blip>
          <a:srcRect/>
          <a:stretch>
            <a:fillRect/>
          </a:stretch>
        </p:blipFill>
        <p:spPr bwMode="auto">
          <a:xfrm>
            <a:off x="8703496" y="2848766"/>
            <a:ext cx="2362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AutoShape 3" descr="nen"/>
          <p:cNvSpPr>
            <a:spLocks noChangeArrowheads="1"/>
          </p:cNvSpPr>
          <p:nvPr>
            <p:custDataLst>
              <p:tags r:id="rId2"/>
            </p:custDataLst>
          </p:nvPr>
        </p:nvSpPr>
        <p:spPr bwMode="auto">
          <a:xfrm>
            <a:off x="0" y="1"/>
            <a:ext cx="12192000" cy="899640"/>
          </a:xfrm>
          <a:prstGeom prst="flowChartProcess">
            <a:avLst/>
          </a:prstGeom>
          <a:blipFill dpi="0" rotWithShape="1">
            <a:blip r:embed="rId50"/>
            <a:srcRect/>
            <a:stretch>
              <a:fillRect/>
            </a:stretch>
          </a:blipFill>
          <a:ln w="9525">
            <a:solidFill>
              <a:schemeClr val="tx1"/>
            </a:solidFill>
            <a:miter lim="800000"/>
            <a:headEnd/>
            <a:tailEnd/>
          </a:ln>
          <a:effectLst>
            <a:outerShdw dist="28398" dir="3806097" algn="ctr" rotWithShape="0">
              <a:schemeClr val="bg2"/>
            </a:outerShdw>
          </a:effectLst>
        </p:spPr>
        <p:txBody>
          <a:bodyPr wrap="none" anchor="ctr"/>
          <a:lstStyle/>
          <a:p>
            <a:endParaRPr lang="en-US">
              <a:solidFill>
                <a:srgbClr val="000000"/>
              </a:solidFill>
              <a:latin typeface="Arial" charset="0"/>
            </a:endParaRPr>
          </a:p>
        </p:txBody>
      </p:sp>
      <p:grpSp>
        <p:nvGrpSpPr>
          <p:cNvPr id="14340" name="Group 4"/>
          <p:cNvGrpSpPr>
            <a:grpSpLocks/>
          </p:cNvGrpSpPr>
          <p:nvPr>
            <p:custDataLst>
              <p:tags r:id="rId3"/>
            </p:custDataLst>
          </p:nvPr>
        </p:nvGrpSpPr>
        <p:grpSpPr bwMode="auto">
          <a:xfrm rot="5400000">
            <a:off x="9232136" y="4377529"/>
            <a:ext cx="581025" cy="1638300"/>
            <a:chOff x="0" y="0"/>
            <a:chExt cx="366" cy="1032"/>
          </a:xfrm>
        </p:grpSpPr>
        <p:pic>
          <p:nvPicPr>
            <p:cNvPr id="14498" name="Picture 5" descr="42"/>
            <p:cNvPicPr>
              <a:picLocks noChangeAspect="1" noChangeArrowheads="1" noCrop="1"/>
            </p:cNvPicPr>
            <p:nvPr/>
          </p:nvPicPr>
          <p:blipFill>
            <a:blip r:embed="rId51">
              <a:extLst>
                <a:ext uri="{28A0092B-C50C-407E-A947-70E740481C1C}">
                  <a14:useLocalDpi xmlns:a14="http://schemas.microsoft.com/office/drawing/2010/main" val="0"/>
                </a:ext>
              </a:extLst>
            </a:blip>
            <a:srcRect/>
            <a:stretch>
              <a:fillRect/>
            </a:stretch>
          </p:blipFill>
          <p:spPr bwMode="auto">
            <a:xfrm>
              <a:off x="0" y="0"/>
              <a:ext cx="36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9" name="Picture 6" descr="40"/>
            <p:cNvPicPr>
              <a:picLocks noChangeAspect="1" noChangeArrowheads="1" noCrop="1"/>
            </p:cNvPicPr>
            <p:nvPr/>
          </p:nvPicPr>
          <p:blipFill>
            <a:blip r:embed="rId52">
              <a:extLst>
                <a:ext uri="{28A0092B-C50C-407E-A947-70E740481C1C}">
                  <a14:useLocalDpi xmlns:a14="http://schemas.microsoft.com/office/drawing/2010/main" val="0"/>
                </a:ext>
              </a:extLst>
            </a:blip>
            <a:srcRect/>
            <a:stretch>
              <a:fillRect/>
            </a:stretch>
          </p:blipFill>
          <p:spPr bwMode="auto">
            <a:xfrm>
              <a:off x="0" y="432"/>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0" name="Picture 7" descr="41"/>
            <p:cNvPicPr>
              <a:picLocks noChangeAspect="1" noChangeArrowheads="1" noCrop="1"/>
            </p:cNvPicPr>
            <p:nvPr/>
          </p:nvPicPr>
          <p:blipFill>
            <a:blip r:embed="rId53">
              <a:extLst>
                <a:ext uri="{28A0092B-C50C-407E-A947-70E740481C1C}">
                  <a14:useLocalDpi xmlns:a14="http://schemas.microsoft.com/office/drawing/2010/main" val="0"/>
                </a:ext>
              </a:extLst>
            </a:blip>
            <a:srcRect/>
            <a:stretch>
              <a:fillRect/>
            </a:stretch>
          </p:blipFill>
          <p:spPr bwMode="auto">
            <a:xfrm>
              <a:off x="0" y="720"/>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1" name="Picture 8" descr="HOA CANH"/>
          <p:cNvPicPr>
            <a:picLocks noChangeAspect="1" noChangeArrowheads="1" noCrop="1"/>
          </p:cNvPicPr>
          <p:nvPr>
            <p:custDataLst>
              <p:tags r:id="rId4"/>
            </p:custDataLst>
          </p:nvPr>
        </p:nvPicPr>
        <p:blipFill>
          <a:blip r:embed="rId54">
            <a:extLst>
              <a:ext uri="{28A0092B-C50C-407E-A947-70E740481C1C}">
                <a14:useLocalDpi xmlns:a14="http://schemas.microsoft.com/office/drawing/2010/main" val="0"/>
              </a:ext>
            </a:extLst>
          </a:blip>
          <a:srcRect/>
          <a:stretch>
            <a:fillRect/>
          </a:stretch>
        </p:blipFill>
        <p:spPr bwMode="auto">
          <a:xfrm>
            <a:off x="10980232" y="-69694"/>
            <a:ext cx="8286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9" descr="HOA CANH"/>
          <p:cNvPicPr>
            <a:picLocks noChangeAspect="1" noChangeArrowheads="1" noCrop="1"/>
          </p:cNvPicPr>
          <p:nvPr>
            <p:custDataLst>
              <p:tags r:id="rId5"/>
            </p:custDataLst>
          </p:nvPr>
        </p:nvPicPr>
        <p:blipFill>
          <a:blip r:embed="rId54">
            <a:extLst>
              <a:ext uri="{28A0092B-C50C-407E-A947-70E740481C1C}">
                <a14:useLocalDpi xmlns:a14="http://schemas.microsoft.com/office/drawing/2010/main" val="0"/>
              </a:ext>
            </a:extLst>
          </a:blip>
          <a:srcRect/>
          <a:stretch>
            <a:fillRect/>
          </a:stretch>
        </p:blipFill>
        <p:spPr bwMode="auto">
          <a:xfrm rot="5658645">
            <a:off x="11402325" y="442916"/>
            <a:ext cx="8286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 descr="Picture1df"/>
          <p:cNvPicPr>
            <a:picLocks noChangeAspect="1" noChangeArrowheads="1" noCrop="1"/>
          </p:cNvPicPr>
          <p:nvPr>
            <p:custDataLst>
              <p:tags r:id="rId6"/>
            </p:custDataLst>
          </p:nvPr>
        </p:nvPicPr>
        <p:blipFill>
          <a:blip r:embed="rId55">
            <a:extLst>
              <a:ext uri="{28A0092B-C50C-407E-A947-70E740481C1C}">
                <a14:useLocalDpi xmlns:a14="http://schemas.microsoft.com/office/drawing/2010/main" val="0"/>
              </a:ext>
            </a:extLst>
          </a:blip>
          <a:srcRect/>
          <a:stretch>
            <a:fillRect/>
          </a:stretch>
        </p:blipFill>
        <p:spPr bwMode="auto">
          <a:xfrm>
            <a:off x="2286003" y="838202"/>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1" descr="Picture1df"/>
          <p:cNvPicPr>
            <a:picLocks noChangeAspect="1" noChangeArrowheads="1" noCrop="1"/>
          </p:cNvPicPr>
          <p:nvPr>
            <p:custDataLst>
              <p:tags r:id="rId7"/>
            </p:custDataLst>
          </p:nvPr>
        </p:nvPicPr>
        <p:blipFill>
          <a:blip r:embed="rId55">
            <a:extLst>
              <a:ext uri="{28A0092B-C50C-407E-A947-70E740481C1C}">
                <a14:useLocalDpi xmlns:a14="http://schemas.microsoft.com/office/drawing/2010/main" val="0"/>
              </a:ext>
            </a:extLst>
          </a:blip>
          <a:srcRect/>
          <a:stretch>
            <a:fillRect/>
          </a:stretch>
        </p:blipFill>
        <p:spPr bwMode="auto">
          <a:xfrm>
            <a:off x="9677403" y="685805"/>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2" descr="Picture1df"/>
          <p:cNvPicPr>
            <a:picLocks noChangeAspect="1" noChangeArrowheads="1" noCrop="1"/>
          </p:cNvPicPr>
          <p:nvPr>
            <p:custDataLst>
              <p:tags r:id="rId8"/>
            </p:custDataLst>
          </p:nvPr>
        </p:nvPicPr>
        <p:blipFill>
          <a:blip r:embed="rId55">
            <a:extLst>
              <a:ext uri="{28A0092B-C50C-407E-A947-70E740481C1C}">
                <a14:useLocalDpi xmlns:a14="http://schemas.microsoft.com/office/drawing/2010/main" val="0"/>
              </a:ext>
            </a:extLst>
          </a:blip>
          <a:srcRect/>
          <a:stretch>
            <a:fillRect/>
          </a:stretch>
        </p:blipFill>
        <p:spPr bwMode="auto">
          <a:xfrm>
            <a:off x="6923911" y="3382167"/>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6" name="Group 13"/>
          <p:cNvGrpSpPr>
            <a:grpSpLocks/>
          </p:cNvGrpSpPr>
          <p:nvPr>
            <p:custDataLst>
              <p:tags r:id="rId9"/>
            </p:custDataLst>
          </p:nvPr>
        </p:nvGrpSpPr>
        <p:grpSpPr bwMode="auto">
          <a:xfrm rot="5400000">
            <a:off x="5879336" y="3539329"/>
            <a:ext cx="581025" cy="1638300"/>
            <a:chOff x="0" y="0"/>
            <a:chExt cx="366" cy="1032"/>
          </a:xfrm>
        </p:grpSpPr>
        <p:pic>
          <p:nvPicPr>
            <p:cNvPr id="14495" name="Picture 14" descr="42"/>
            <p:cNvPicPr>
              <a:picLocks noChangeAspect="1" noChangeArrowheads="1" noCrop="1"/>
            </p:cNvPicPr>
            <p:nvPr/>
          </p:nvPicPr>
          <p:blipFill>
            <a:blip r:embed="rId51">
              <a:extLst>
                <a:ext uri="{28A0092B-C50C-407E-A947-70E740481C1C}">
                  <a14:useLocalDpi xmlns:a14="http://schemas.microsoft.com/office/drawing/2010/main" val="0"/>
                </a:ext>
              </a:extLst>
            </a:blip>
            <a:srcRect/>
            <a:stretch>
              <a:fillRect/>
            </a:stretch>
          </p:blipFill>
          <p:spPr bwMode="auto">
            <a:xfrm>
              <a:off x="0" y="0"/>
              <a:ext cx="36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6" name="Picture 15" descr="40"/>
            <p:cNvPicPr>
              <a:picLocks noChangeAspect="1" noChangeArrowheads="1" noCrop="1"/>
            </p:cNvPicPr>
            <p:nvPr/>
          </p:nvPicPr>
          <p:blipFill>
            <a:blip r:embed="rId52">
              <a:extLst>
                <a:ext uri="{28A0092B-C50C-407E-A947-70E740481C1C}">
                  <a14:useLocalDpi xmlns:a14="http://schemas.microsoft.com/office/drawing/2010/main" val="0"/>
                </a:ext>
              </a:extLst>
            </a:blip>
            <a:srcRect/>
            <a:stretch>
              <a:fillRect/>
            </a:stretch>
          </p:blipFill>
          <p:spPr bwMode="auto">
            <a:xfrm>
              <a:off x="0" y="432"/>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7" name="Picture 16" descr="41"/>
            <p:cNvPicPr>
              <a:picLocks noChangeAspect="1" noChangeArrowheads="1" noCrop="1"/>
            </p:cNvPicPr>
            <p:nvPr/>
          </p:nvPicPr>
          <p:blipFill>
            <a:blip r:embed="rId53">
              <a:extLst>
                <a:ext uri="{28A0092B-C50C-407E-A947-70E740481C1C}">
                  <a14:useLocalDpi xmlns:a14="http://schemas.microsoft.com/office/drawing/2010/main" val="0"/>
                </a:ext>
              </a:extLst>
            </a:blip>
            <a:srcRect/>
            <a:stretch>
              <a:fillRect/>
            </a:stretch>
          </p:blipFill>
          <p:spPr bwMode="auto">
            <a:xfrm>
              <a:off x="0" y="720"/>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7" name="Picture 17" descr="Picture1buom"/>
          <p:cNvPicPr>
            <a:picLocks noChangeAspect="1" noChangeArrowheads="1" noCrop="1"/>
          </p:cNvPicPr>
          <p:nvPr>
            <p:custDataLst>
              <p:tags r:id="rId10"/>
            </p:custDataLst>
          </p:nvPr>
        </p:nvPicPr>
        <p:blipFill>
          <a:blip r:embed="rId56">
            <a:extLst>
              <a:ext uri="{28A0092B-C50C-407E-A947-70E740481C1C}">
                <a14:useLocalDpi xmlns:a14="http://schemas.microsoft.com/office/drawing/2010/main" val="0"/>
              </a:ext>
            </a:extLst>
          </a:blip>
          <a:srcRect/>
          <a:stretch>
            <a:fillRect/>
          </a:stretch>
        </p:blipFill>
        <p:spPr bwMode="auto">
          <a:xfrm rot="2297136">
            <a:off x="10696500" y="586011"/>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8" descr="Picture1buom"/>
          <p:cNvPicPr>
            <a:picLocks noChangeAspect="1" noChangeArrowheads="1" noCrop="1"/>
          </p:cNvPicPr>
          <p:nvPr>
            <p:custDataLst>
              <p:tags r:id="rId11"/>
            </p:custDataLst>
          </p:nvPr>
        </p:nvPicPr>
        <p:blipFill>
          <a:blip r:embed="rId56">
            <a:extLst>
              <a:ext uri="{28A0092B-C50C-407E-A947-70E740481C1C}">
                <a14:useLocalDpi xmlns:a14="http://schemas.microsoft.com/office/drawing/2010/main" val="0"/>
              </a:ext>
            </a:extLst>
          </a:blip>
          <a:srcRect/>
          <a:stretch>
            <a:fillRect/>
          </a:stretch>
        </p:blipFill>
        <p:spPr bwMode="auto">
          <a:xfrm>
            <a:off x="618249" y="609602"/>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9" descr="HOA CANH"/>
          <p:cNvPicPr>
            <a:picLocks noChangeAspect="1" noChangeArrowheads="1" noCrop="1"/>
          </p:cNvPicPr>
          <p:nvPr>
            <p:custDataLst>
              <p:tags r:id="rId12"/>
            </p:custDataLst>
          </p:nvPr>
        </p:nvPicPr>
        <p:blipFill>
          <a:blip r:embed="rId54">
            <a:extLst>
              <a:ext uri="{28A0092B-C50C-407E-A947-70E740481C1C}">
                <a14:useLocalDpi xmlns:a14="http://schemas.microsoft.com/office/drawing/2010/main" val="0"/>
              </a:ext>
            </a:extLst>
          </a:blip>
          <a:srcRect/>
          <a:stretch>
            <a:fillRect/>
          </a:stretch>
        </p:blipFill>
        <p:spPr bwMode="auto">
          <a:xfrm rot="8548348">
            <a:off x="-63071" y="-30859"/>
            <a:ext cx="828676"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20" descr="HOA CANH"/>
          <p:cNvPicPr>
            <a:picLocks noChangeAspect="1" noChangeArrowheads="1" noCrop="1"/>
          </p:cNvPicPr>
          <p:nvPr>
            <p:custDataLst>
              <p:tags r:id="rId13"/>
            </p:custDataLst>
          </p:nvPr>
        </p:nvPicPr>
        <p:blipFill>
          <a:blip r:embed="rId54">
            <a:extLst>
              <a:ext uri="{28A0092B-C50C-407E-A947-70E740481C1C}">
                <a14:useLocalDpi xmlns:a14="http://schemas.microsoft.com/office/drawing/2010/main" val="0"/>
              </a:ext>
            </a:extLst>
          </a:blip>
          <a:srcRect/>
          <a:stretch>
            <a:fillRect/>
          </a:stretch>
        </p:blipFill>
        <p:spPr bwMode="auto">
          <a:xfrm rot="10621158">
            <a:off x="571094" y="-183361"/>
            <a:ext cx="894410" cy="78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21" descr="HOA CANH"/>
          <p:cNvPicPr>
            <a:picLocks noChangeAspect="1" noChangeArrowheads="1" noCrop="1"/>
          </p:cNvPicPr>
          <p:nvPr>
            <p:custDataLst>
              <p:tags r:id="rId14"/>
            </p:custDataLst>
          </p:nvPr>
        </p:nvPicPr>
        <p:blipFill>
          <a:blip r:embed="rId54">
            <a:extLst>
              <a:ext uri="{28A0092B-C50C-407E-A947-70E740481C1C}">
                <a14:useLocalDpi xmlns:a14="http://schemas.microsoft.com/office/drawing/2010/main" val="0"/>
              </a:ext>
            </a:extLst>
          </a:blip>
          <a:srcRect/>
          <a:stretch>
            <a:fillRect/>
          </a:stretch>
        </p:blipFill>
        <p:spPr bwMode="auto">
          <a:xfrm rot="6325216">
            <a:off x="-76598" y="565396"/>
            <a:ext cx="801163" cy="65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22" descr="Picture1df"/>
          <p:cNvPicPr>
            <a:picLocks noChangeAspect="1" noChangeArrowheads="1" noCrop="1"/>
          </p:cNvPicPr>
          <p:nvPr>
            <p:custDataLst>
              <p:tags r:id="rId15"/>
            </p:custDataLst>
          </p:nvPr>
        </p:nvPicPr>
        <p:blipFill>
          <a:blip r:embed="rId55">
            <a:extLst>
              <a:ext uri="{28A0092B-C50C-407E-A947-70E740481C1C}">
                <a14:useLocalDpi xmlns:a14="http://schemas.microsoft.com/office/drawing/2010/main" val="0"/>
              </a:ext>
            </a:extLst>
          </a:blip>
          <a:srcRect/>
          <a:stretch>
            <a:fillRect/>
          </a:stretch>
        </p:blipFill>
        <p:spPr bwMode="auto">
          <a:xfrm>
            <a:off x="1919289" y="765176"/>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23" descr="HOA CANH"/>
          <p:cNvPicPr>
            <a:picLocks noChangeAspect="1" noChangeArrowheads="1" noCrop="1"/>
          </p:cNvPicPr>
          <p:nvPr>
            <p:custDataLst>
              <p:tags r:id="rId16"/>
            </p:custDataLst>
          </p:nvPr>
        </p:nvPicPr>
        <p:blipFill>
          <a:blip r:embed="rId54">
            <a:extLst>
              <a:ext uri="{28A0092B-C50C-407E-A947-70E740481C1C}">
                <a14:useLocalDpi xmlns:a14="http://schemas.microsoft.com/office/drawing/2010/main" val="0"/>
              </a:ext>
            </a:extLst>
          </a:blip>
          <a:srcRect/>
          <a:stretch>
            <a:fillRect/>
          </a:stretch>
        </p:blipFill>
        <p:spPr bwMode="auto">
          <a:xfrm rot="1622495">
            <a:off x="11494537" y="-42254"/>
            <a:ext cx="8286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4" name="AutoShape 24" descr="VIETNAMC"/>
          <p:cNvSpPr>
            <a:spLocks noChangeArrowheads="1"/>
          </p:cNvSpPr>
          <p:nvPr>
            <p:custDataLst>
              <p:tags r:id="rId17"/>
            </p:custDataLst>
          </p:nvPr>
        </p:nvSpPr>
        <p:spPr bwMode="auto">
          <a:xfrm>
            <a:off x="2183635" y="2467766"/>
            <a:ext cx="576262" cy="647700"/>
          </a:xfrm>
          <a:prstGeom prst="star4">
            <a:avLst>
              <a:gd name="adj" fmla="val 12500"/>
            </a:avLst>
          </a:prstGeom>
          <a:blipFill dpi="0" rotWithShape="1">
            <a:blip r:embed="rId57"/>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grpSp>
        <p:nvGrpSpPr>
          <p:cNvPr id="14355" name="Group 25"/>
          <p:cNvGrpSpPr>
            <a:grpSpLocks/>
          </p:cNvGrpSpPr>
          <p:nvPr>
            <p:custDataLst>
              <p:tags r:id="rId18"/>
            </p:custDataLst>
          </p:nvPr>
        </p:nvGrpSpPr>
        <p:grpSpPr bwMode="auto">
          <a:xfrm>
            <a:off x="2588449" y="5409409"/>
            <a:ext cx="8316913" cy="879475"/>
            <a:chOff x="1565" y="3339"/>
            <a:chExt cx="4195" cy="998"/>
          </a:xfrm>
        </p:grpSpPr>
        <p:pic>
          <p:nvPicPr>
            <p:cNvPr id="14447" name="Picture 2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5511" y="354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8" name="Picture 2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4885" y="4110"/>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9" name="Picture 2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250" y="4138"/>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0" name="Picture 2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3379" y="4084"/>
              <a:ext cx="11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1" name="Picture 3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631"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2" name="Picture 3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751" y="4138"/>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3" name="Picture 3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169" y="408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4" name="Picture 3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450" y="415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5" name="Picture 3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042"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6" name="Picture 3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795" y="418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7" name="Picture 3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842" y="4111"/>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8" name="Picture 3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3070" y="4110"/>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9" name="Picture 3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633" y="411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0" name="Picture 3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677" y="417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1" name="Picture 4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767"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2" name="Picture 4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933" y="4155"/>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3" name="Picture 4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522" y="4137"/>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4" name="Picture 4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953" y="411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5" name="Picture 4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617" y="413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6" name="Picture 4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542" y="415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7" name="Picture 4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708" y="4181"/>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8" name="Picture 4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297" y="4163"/>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9" name="Picture 4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400" y="408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0" name="Picture 4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073" y="411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1" name="Picture 5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998" y="413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2" name="Picture 5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164" y="415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3" name="Picture 5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753" y="4139"/>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4" name="Picture 5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431"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5" name="Picture 5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028" y="411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6" name="Picture 5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783" y="413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7" name="Picture 5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894" y="426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8" name="Picture 5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655" y="415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9" name="Picture 5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565" y="4248"/>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0" name="Picture 5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752" y="421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1" name="Picture 6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844" y="420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2" name="Picture 6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344"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3" name="Picture 6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882" y="408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4" name="Picture 6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269" y="420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5" name="Picture 6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435"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6" name="Picture 6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936" y="415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7" name="Picture 6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511" y="3657"/>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8" name="Picture 6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687" y="3352"/>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9" name="Picture 6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465" y="3339"/>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0" name="Picture 6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511" y="3748"/>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1" name="Picture 70" descr="nature%20(19)"/>
            <p:cNvPicPr>
              <a:picLocks noChangeAspect="1" noChangeArrowheads="1" noCrop="1"/>
            </p:cNvPicPr>
            <p:nvPr/>
          </p:nvPicPr>
          <p:blipFill>
            <a:blip r:embed="rId59">
              <a:extLst>
                <a:ext uri="{28A0092B-C50C-407E-A947-70E740481C1C}">
                  <a14:useLocalDpi xmlns:a14="http://schemas.microsoft.com/office/drawing/2010/main" val="0"/>
                </a:ext>
              </a:extLst>
            </a:blip>
            <a:srcRect/>
            <a:stretch>
              <a:fillRect/>
            </a:stretch>
          </p:blipFill>
          <p:spPr bwMode="auto">
            <a:xfrm>
              <a:off x="4771" y="3455"/>
              <a:ext cx="989"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2" name="Picture 7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5284" y="3793"/>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3" name="Picture 7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978"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4" name="Picture 7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618" y="3496"/>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6" name="Oval 74"/>
          <p:cNvSpPr>
            <a:spLocks noChangeArrowheads="1"/>
          </p:cNvSpPr>
          <p:nvPr>
            <p:custDataLst>
              <p:tags r:id="rId19"/>
            </p:custDataLst>
          </p:nvPr>
        </p:nvSpPr>
        <p:spPr bwMode="auto">
          <a:xfrm>
            <a:off x="2463034" y="4487071"/>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57" name="Oval 75"/>
          <p:cNvSpPr>
            <a:spLocks noChangeArrowheads="1"/>
          </p:cNvSpPr>
          <p:nvPr>
            <p:custDataLst>
              <p:tags r:id="rId20"/>
            </p:custDataLst>
          </p:nvPr>
        </p:nvSpPr>
        <p:spPr bwMode="auto">
          <a:xfrm>
            <a:off x="2463034" y="4918871"/>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58" name="Oval 76"/>
          <p:cNvSpPr>
            <a:spLocks noChangeArrowheads="1"/>
          </p:cNvSpPr>
          <p:nvPr>
            <p:custDataLst>
              <p:tags r:id="rId21"/>
            </p:custDataLst>
          </p:nvPr>
        </p:nvSpPr>
        <p:spPr bwMode="auto">
          <a:xfrm>
            <a:off x="2463034" y="5134771"/>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7191" name="Line 77"/>
          <p:cNvSpPr>
            <a:spLocks noChangeShapeType="1"/>
          </p:cNvSpPr>
          <p:nvPr>
            <p:custDataLst>
              <p:tags r:id="rId22"/>
            </p:custDataLst>
          </p:nvPr>
        </p:nvSpPr>
        <p:spPr bwMode="auto">
          <a:xfrm>
            <a:off x="2463034" y="2829721"/>
            <a:ext cx="0" cy="3573463"/>
          </a:xfrm>
          <a:prstGeom prst="line">
            <a:avLst/>
          </a:prstGeom>
          <a:noFill/>
          <a:ln w="9525">
            <a:solidFill>
              <a:srgbClr val="AC0804"/>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prstClr val="black"/>
              </a:solidFill>
              <a:latin typeface="Calibri"/>
              <a:cs typeface="+mn-cs"/>
            </a:endParaRPr>
          </a:p>
        </p:txBody>
      </p:sp>
      <p:sp>
        <p:nvSpPr>
          <p:cNvPr id="7192" name="Line 78"/>
          <p:cNvSpPr>
            <a:spLocks noChangeShapeType="1"/>
          </p:cNvSpPr>
          <p:nvPr>
            <p:custDataLst>
              <p:tags r:id="rId23"/>
            </p:custDataLst>
          </p:nvPr>
        </p:nvSpPr>
        <p:spPr bwMode="auto">
          <a:xfrm>
            <a:off x="2607496" y="3190079"/>
            <a:ext cx="0" cy="3213100"/>
          </a:xfrm>
          <a:prstGeom prst="line">
            <a:avLst/>
          </a:prstGeom>
          <a:noFill/>
          <a:ln w="9525">
            <a:solidFill>
              <a:srgbClr val="AC0804"/>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prstClr val="black"/>
              </a:solidFill>
              <a:latin typeface="Calibri"/>
              <a:cs typeface="+mn-cs"/>
            </a:endParaRPr>
          </a:p>
        </p:txBody>
      </p:sp>
      <p:sp>
        <p:nvSpPr>
          <p:cNvPr id="7193" name="Line 79"/>
          <p:cNvSpPr>
            <a:spLocks noChangeShapeType="1"/>
          </p:cNvSpPr>
          <p:nvPr>
            <p:custDataLst>
              <p:tags r:id="rId24"/>
            </p:custDataLst>
          </p:nvPr>
        </p:nvSpPr>
        <p:spPr bwMode="auto">
          <a:xfrm>
            <a:off x="1923287" y="5711029"/>
            <a:ext cx="6156325" cy="0"/>
          </a:xfrm>
          <a:prstGeom prst="line">
            <a:avLst/>
          </a:prstGeom>
          <a:noFill/>
          <a:ln w="9525">
            <a:solidFill>
              <a:srgbClr val="AC0804"/>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prstClr val="black"/>
              </a:solidFill>
              <a:latin typeface="Calibri"/>
              <a:cs typeface="+mn-cs"/>
            </a:endParaRPr>
          </a:p>
        </p:txBody>
      </p:sp>
      <p:sp>
        <p:nvSpPr>
          <p:cNvPr id="7194" name="Line 80"/>
          <p:cNvSpPr>
            <a:spLocks noChangeShapeType="1"/>
          </p:cNvSpPr>
          <p:nvPr>
            <p:custDataLst>
              <p:tags r:id="rId25"/>
            </p:custDataLst>
          </p:nvPr>
        </p:nvSpPr>
        <p:spPr bwMode="auto">
          <a:xfrm>
            <a:off x="1923287" y="5853904"/>
            <a:ext cx="6588125" cy="0"/>
          </a:xfrm>
          <a:prstGeom prst="line">
            <a:avLst/>
          </a:prstGeom>
          <a:noFill/>
          <a:ln w="9525">
            <a:solidFill>
              <a:srgbClr val="AC0804"/>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prstClr val="black"/>
              </a:solidFill>
              <a:latin typeface="Calibri"/>
              <a:cs typeface="+mn-cs"/>
            </a:endParaRPr>
          </a:p>
        </p:txBody>
      </p:sp>
      <p:sp>
        <p:nvSpPr>
          <p:cNvPr id="14363" name="AutoShape 81" descr="VIETNAMC"/>
          <p:cNvSpPr>
            <a:spLocks noChangeArrowheads="1"/>
          </p:cNvSpPr>
          <p:nvPr>
            <p:custDataLst>
              <p:tags r:id="rId26"/>
            </p:custDataLst>
          </p:nvPr>
        </p:nvSpPr>
        <p:spPr bwMode="auto">
          <a:xfrm>
            <a:off x="8366949" y="5495129"/>
            <a:ext cx="576263" cy="647700"/>
          </a:xfrm>
          <a:prstGeom prst="star4">
            <a:avLst>
              <a:gd name="adj" fmla="val 12500"/>
            </a:avLst>
          </a:prstGeom>
          <a:blipFill dpi="0" rotWithShape="1">
            <a:blip r:embed="rId57"/>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4" name="AutoShape 82" descr="VIETNAMC"/>
          <p:cNvSpPr>
            <a:spLocks noChangeArrowheads="1"/>
          </p:cNvSpPr>
          <p:nvPr>
            <p:custDataLst>
              <p:tags r:id="rId27"/>
            </p:custDataLst>
          </p:nvPr>
        </p:nvSpPr>
        <p:spPr bwMode="auto">
          <a:xfrm>
            <a:off x="2378899" y="2848766"/>
            <a:ext cx="576263" cy="647700"/>
          </a:xfrm>
          <a:prstGeom prst="star4">
            <a:avLst>
              <a:gd name="adj" fmla="val 12500"/>
            </a:avLst>
          </a:prstGeom>
          <a:blipFill dpi="0" rotWithShape="1">
            <a:blip r:embed="rId57"/>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5" name="AutoShape 83" descr="VIETNAMC"/>
          <p:cNvSpPr>
            <a:spLocks noChangeArrowheads="1"/>
          </p:cNvSpPr>
          <p:nvPr>
            <p:custDataLst>
              <p:tags r:id="rId28"/>
            </p:custDataLst>
          </p:nvPr>
        </p:nvSpPr>
        <p:spPr bwMode="auto">
          <a:xfrm>
            <a:off x="8008174" y="5350666"/>
            <a:ext cx="576263" cy="647700"/>
          </a:xfrm>
          <a:prstGeom prst="star4">
            <a:avLst>
              <a:gd name="adj" fmla="val 12500"/>
            </a:avLst>
          </a:prstGeom>
          <a:blipFill dpi="0" rotWithShape="1">
            <a:blip r:embed="rId57"/>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6" name="Oval 84"/>
          <p:cNvSpPr>
            <a:spLocks noChangeArrowheads="1"/>
          </p:cNvSpPr>
          <p:nvPr>
            <p:custDataLst>
              <p:tags r:id="rId29"/>
            </p:custDataLst>
          </p:nvPr>
        </p:nvSpPr>
        <p:spPr bwMode="auto">
          <a:xfrm>
            <a:off x="3110734" y="5711034"/>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67" name="Oval 85"/>
          <p:cNvSpPr>
            <a:spLocks noChangeArrowheads="1"/>
          </p:cNvSpPr>
          <p:nvPr>
            <p:custDataLst>
              <p:tags r:id="rId30"/>
            </p:custDataLst>
          </p:nvPr>
        </p:nvSpPr>
        <p:spPr bwMode="auto">
          <a:xfrm>
            <a:off x="3326634" y="5711034"/>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68" name="Oval 86"/>
          <p:cNvSpPr>
            <a:spLocks noChangeArrowheads="1"/>
          </p:cNvSpPr>
          <p:nvPr>
            <p:custDataLst>
              <p:tags r:id="rId31"/>
            </p:custDataLst>
          </p:nvPr>
        </p:nvSpPr>
        <p:spPr bwMode="auto">
          <a:xfrm>
            <a:off x="3542534" y="5711034"/>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69" name="Oval 87"/>
          <p:cNvSpPr>
            <a:spLocks noChangeArrowheads="1"/>
          </p:cNvSpPr>
          <p:nvPr>
            <p:custDataLst>
              <p:tags r:id="rId32"/>
            </p:custDataLst>
          </p:nvPr>
        </p:nvSpPr>
        <p:spPr bwMode="auto">
          <a:xfrm>
            <a:off x="3758434" y="5711034"/>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0" name="Oval 88"/>
          <p:cNvSpPr>
            <a:spLocks noChangeArrowheads="1"/>
          </p:cNvSpPr>
          <p:nvPr>
            <p:custDataLst>
              <p:tags r:id="rId33"/>
            </p:custDataLst>
          </p:nvPr>
        </p:nvSpPr>
        <p:spPr bwMode="auto">
          <a:xfrm>
            <a:off x="3974334" y="5711034"/>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1" name="Oval 89"/>
          <p:cNvSpPr>
            <a:spLocks noChangeArrowheads="1"/>
          </p:cNvSpPr>
          <p:nvPr>
            <p:custDataLst>
              <p:tags r:id="rId34"/>
            </p:custDataLst>
          </p:nvPr>
        </p:nvSpPr>
        <p:spPr bwMode="auto">
          <a:xfrm>
            <a:off x="2463034" y="4702971"/>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2" name="Oval 90"/>
          <p:cNvSpPr>
            <a:spLocks noChangeArrowheads="1"/>
          </p:cNvSpPr>
          <p:nvPr>
            <p:custDataLst>
              <p:tags r:id="rId35"/>
            </p:custDataLst>
          </p:nvPr>
        </p:nvSpPr>
        <p:spPr bwMode="auto">
          <a:xfrm>
            <a:off x="2463034" y="4269584"/>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3" name="Oval 91"/>
          <p:cNvSpPr>
            <a:spLocks noChangeArrowheads="1"/>
          </p:cNvSpPr>
          <p:nvPr>
            <p:custDataLst>
              <p:tags r:id="rId36"/>
            </p:custDataLst>
          </p:nvPr>
        </p:nvSpPr>
        <p:spPr bwMode="auto">
          <a:xfrm>
            <a:off x="4191824" y="5711034"/>
            <a:ext cx="144463"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4" name="Oval 92"/>
          <p:cNvSpPr>
            <a:spLocks noChangeArrowheads="1"/>
          </p:cNvSpPr>
          <p:nvPr>
            <p:custDataLst>
              <p:tags r:id="rId37"/>
            </p:custDataLst>
          </p:nvPr>
        </p:nvSpPr>
        <p:spPr bwMode="auto">
          <a:xfrm>
            <a:off x="4407724" y="5711034"/>
            <a:ext cx="144463"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pic>
        <p:nvPicPr>
          <p:cNvPr id="14375" name="Picture 93" descr="nature%20(19)"/>
          <p:cNvPicPr>
            <a:picLocks noChangeAspect="1" noChangeArrowheads="1" noCrop="1"/>
          </p:cNvPicPr>
          <p:nvPr>
            <p:custDataLst>
              <p:tags r:id="rId38"/>
            </p:custDataLst>
          </p:nvPr>
        </p:nvPicPr>
        <p:blipFill>
          <a:blip r:embed="rId59">
            <a:extLst>
              <a:ext uri="{28A0092B-C50C-407E-A947-70E740481C1C}">
                <a14:useLocalDpi xmlns:a14="http://schemas.microsoft.com/office/drawing/2010/main" val="0"/>
              </a:ext>
            </a:extLst>
          </a:blip>
          <a:srcRect/>
          <a:stretch>
            <a:fillRect/>
          </a:stretch>
        </p:blipFill>
        <p:spPr bwMode="auto">
          <a:xfrm>
            <a:off x="1371600" y="5781675"/>
            <a:ext cx="1066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94" descr="Picture1bup"/>
          <p:cNvPicPr>
            <a:picLocks noChangeAspect="1" noChangeArrowheads="1" noCrop="1"/>
          </p:cNvPicPr>
          <p:nvPr>
            <p:custDataLst>
              <p:tags r:id="rId39"/>
            </p:custDataLst>
          </p:nvPr>
        </p:nvPicPr>
        <p:blipFill>
          <a:blip r:embed="rId60">
            <a:extLst>
              <a:ext uri="{28A0092B-C50C-407E-A947-70E740481C1C}">
                <a14:useLocalDpi xmlns:a14="http://schemas.microsoft.com/office/drawing/2010/main" val="0"/>
              </a:ext>
            </a:extLst>
          </a:blip>
          <a:srcRect/>
          <a:stretch>
            <a:fillRect/>
          </a:stretch>
        </p:blipFill>
        <p:spPr bwMode="auto">
          <a:xfrm>
            <a:off x="4574410" y="5801516"/>
            <a:ext cx="5762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Picture 95" descr="Picture1bup"/>
          <p:cNvPicPr>
            <a:picLocks noChangeAspect="1" noChangeArrowheads="1" noCrop="1"/>
          </p:cNvPicPr>
          <p:nvPr>
            <p:custDataLst>
              <p:tags r:id="rId40"/>
            </p:custDataLst>
          </p:nvPr>
        </p:nvPicPr>
        <p:blipFill>
          <a:blip r:embed="rId60">
            <a:extLst>
              <a:ext uri="{28A0092B-C50C-407E-A947-70E740481C1C}">
                <a14:useLocalDpi xmlns:a14="http://schemas.microsoft.com/office/drawing/2010/main" val="0"/>
              </a:ext>
            </a:extLst>
          </a:blip>
          <a:srcRect/>
          <a:stretch>
            <a:fillRect/>
          </a:stretch>
        </p:blipFill>
        <p:spPr bwMode="auto">
          <a:xfrm>
            <a:off x="6085711" y="5801516"/>
            <a:ext cx="5762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8" name="Picture 96" descr="Picture1bup"/>
          <p:cNvPicPr>
            <a:picLocks noChangeAspect="1" noChangeArrowheads="1" noCrop="1"/>
          </p:cNvPicPr>
          <p:nvPr>
            <p:custDataLst>
              <p:tags r:id="rId41"/>
            </p:custDataLst>
          </p:nvPr>
        </p:nvPicPr>
        <p:blipFill>
          <a:blip r:embed="rId60">
            <a:extLst>
              <a:ext uri="{28A0092B-C50C-407E-A947-70E740481C1C}">
                <a14:useLocalDpi xmlns:a14="http://schemas.microsoft.com/office/drawing/2010/main" val="0"/>
              </a:ext>
            </a:extLst>
          </a:blip>
          <a:srcRect/>
          <a:stretch>
            <a:fillRect/>
          </a:stretch>
        </p:blipFill>
        <p:spPr bwMode="auto">
          <a:xfrm>
            <a:off x="7527160" y="5801516"/>
            <a:ext cx="5762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79" name="Group 97"/>
          <p:cNvGrpSpPr>
            <a:grpSpLocks/>
          </p:cNvGrpSpPr>
          <p:nvPr>
            <p:custDataLst>
              <p:tags r:id="rId42"/>
            </p:custDataLst>
          </p:nvPr>
        </p:nvGrpSpPr>
        <p:grpSpPr bwMode="auto">
          <a:xfrm>
            <a:off x="2629724" y="5393534"/>
            <a:ext cx="8316913" cy="879475"/>
            <a:chOff x="1565" y="3339"/>
            <a:chExt cx="4195" cy="998"/>
          </a:xfrm>
        </p:grpSpPr>
        <p:pic>
          <p:nvPicPr>
            <p:cNvPr id="14399" name="Picture 9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5511" y="354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0" name="Picture 9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4885" y="4110"/>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1" name="Picture 10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250" y="4138"/>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2" name="Picture 10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3379" y="4084"/>
              <a:ext cx="11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3" name="Picture 10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631"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4" name="Picture 10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751" y="4138"/>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5" name="Picture 10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169" y="408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6" name="Picture 10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450" y="415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 name="Picture 10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042"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8" name="Picture 10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795" y="418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9" name="Picture 10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842" y="4111"/>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0" name="Picture 10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3070" y="4110"/>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1" name="Picture 11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633" y="411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2" name="Picture 11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677" y="417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3" name="Picture 11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767"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4" name="Picture 11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933" y="4155"/>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5" name="Picture 11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522" y="4137"/>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6" name="Picture 11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953" y="411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Picture 11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617" y="413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8" name="Picture 11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542" y="415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9" name="Picture 11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708" y="4181"/>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0" name="Picture 11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297" y="4163"/>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1" name="Picture 12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400" y="408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2" name="Picture 12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073" y="411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3" name="Picture 12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998" y="413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4" name="Picture 12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164" y="415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5" name="Picture 12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753" y="4139"/>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6" name="Picture 12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431"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7" name="Picture 12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028" y="411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8" name="Picture 12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783" y="413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9" name="Picture 12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894" y="426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0" name="Picture 12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655" y="415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1" name="Picture 13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565" y="4248"/>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2" name="Picture 13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752" y="421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3" name="Picture 13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844" y="420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4" name="Picture 13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344"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5" name="Picture 13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882" y="408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6" name="Picture 13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269" y="420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7" name="Picture 13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435"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 name="Picture 13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936" y="415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 name="Picture 13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511" y="3657"/>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 name="Picture 13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687" y="3352"/>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1" name="Picture 14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465" y="3339"/>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2" name="Picture 14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511" y="3748"/>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3" name="Picture 142" descr="nature%20(19)"/>
            <p:cNvPicPr>
              <a:picLocks noChangeAspect="1" noChangeArrowheads="1" noCrop="1"/>
            </p:cNvPicPr>
            <p:nvPr/>
          </p:nvPicPr>
          <p:blipFill>
            <a:blip r:embed="rId59">
              <a:extLst>
                <a:ext uri="{28A0092B-C50C-407E-A947-70E740481C1C}">
                  <a14:useLocalDpi xmlns:a14="http://schemas.microsoft.com/office/drawing/2010/main" val="0"/>
                </a:ext>
              </a:extLst>
            </a:blip>
            <a:srcRect/>
            <a:stretch>
              <a:fillRect/>
            </a:stretch>
          </p:blipFill>
          <p:spPr bwMode="auto">
            <a:xfrm>
              <a:off x="4771" y="3455"/>
              <a:ext cx="989"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4" name="Picture 14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5284" y="3793"/>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5" name="Picture 14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978"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6" name="Picture 14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618" y="3496"/>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80" name="Picture 146" descr="nature%20(19)"/>
          <p:cNvPicPr>
            <a:picLocks noChangeAspect="1" noChangeArrowheads="1" noCrop="1"/>
          </p:cNvPicPr>
          <p:nvPr>
            <p:custDataLst>
              <p:tags r:id="rId43"/>
            </p:custDataLst>
          </p:nvPr>
        </p:nvPicPr>
        <p:blipFill>
          <a:blip r:embed="rId59">
            <a:extLst>
              <a:ext uri="{28A0092B-C50C-407E-A947-70E740481C1C}">
                <a14:useLocalDpi xmlns:a14="http://schemas.microsoft.com/office/drawing/2010/main" val="0"/>
              </a:ext>
            </a:extLst>
          </a:blip>
          <a:srcRect/>
          <a:stretch>
            <a:fillRect/>
          </a:stretch>
        </p:blipFill>
        <p:spPr bwMode="auto">
          <a:xfrm>
            <a:off x="1481998" y="5694891"/>
            <a:ext cx="1066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Picture 147" descr="Picture1bup"/>
          <p:cNvPicPr>
            <a:picLocks noChangeAspect="1" noChangeArrowheads="1" noCrop="1"/>
          </p:cNvPicPr>
          <p:nvPr>
            <p:custDataLst>
              <p:tags r:id="rId44"/>
            </p:custDataLst>
          </p:nvPr>
        </p:nvPicPr>
        <p:blipFill>
          <a:blip r:embed="rId60">
            <a:extLst>
              <a:ext uri="{28A0092B-C50C-407E-A947-70E740481C1C}">
                <a14:useLocalDpi xmlns:a14="http://schemas.microsoft.com/office/drawing/2010/main" val="0"/>
              </a:ext>
            </a:extLst>
          </a:blip>
          <a:srcRect/>
          <a:stretch>
            <a:fillRect/>
          </a:stretch>
        </p:blipFill>
        <p:spPr bwMode="auto">
          <a:xfrm>
            <a:off x="3217099" y="5744366"/>
            <a:ext cx="57626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82" name="Group 148"/>
          <p:cNvGrpSpPr>
            <a:grpSpLocks/>
          </p:cNvGrpSpPr>
          <p:nvPr>
            <p:custDataLst>
              <p:tags r:id="rId45"/>
            </p:custDataLst>
          </p:nvPr>
        </p:nvGrpSpPr>
        <p:grpSpPr bwMode="auto">
          <a:xfrm>
            <a:off x="4590709" y="3854998"/>
            <a:ext cx="2857500" cy="1041400"/>
            <a:chOff x="2064" y="2976"/>
            <a:chExt cx="1800" cy="824"/>
          </a:xfrm>
        </p:grpSpPr>
        <p:grpSp>
          <p:nvGrpSpPr>
            <p:cNvPr id="14386" name="Group 149"/>
            <p:cNvGrpSpPr>
              <a:grpSpLocks/>
            </p:cNvGrpSpPr>
            <p:nvPr/>
          </p:nvGrpSpPr>
          <p:grpSpPr bwMode="auto">
            <a:xfrm rot="5400000">
              <a:off x="3165" y="2747"/>
              <a:ext cx="366" cy="1032"/>
              <a:chOff x="0" y="0"/>
              <a:chExt cx="366" cy="1032"/>
            </a:xfrm>
          </p:grpSpPr>
          <p:pic>
            <p:nvPicPr>
              <p:cNvPr id="14396" name="Picture 150" descr="42"/>
              <p:cNvPicPr>
                <a:picLocks noChangeAspect="1" noChangeArrowheads="1" noCrop="1"/>
              </p:cNvPicPr>
              <p:nvPr/>
            </p:nvPicPr>
            <p:blipFill>
              <a:blip r:embed="rId51">
                <a:extLst>
                  <a:ext uri="{28A0092B-C50C-407E-A947-70E740481C1C}">
                    <a14:useLocalDpi xmlns:a14="http://schemas.microsoft.com/office/drawing/2010/main" val="0"/>
                  </a:ext>
                </a:extLst>
              </a:blip>
              <a:srcRect/>
              <a:stretch>
                <a:fillRect/>
              </a:stretch>
            </p:blipFill>
            <p:spPr bwMode="auto">
              <a:xfrm>
                <a:off x="0" y="0"/>
                <a:ext cx="36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7" name="Picture 151" descr="40"/>
              <p:cNvPicPr>
                <a:picLocks noChangeAspect="1" noChangeArrowheads="1" noCrop="1"/>
              </p:cNvPicPr>
              <p:nvPr/>
            </p:nvPicPr>
            <p:blipFill>
              <a:blip r:embed="rId52">
                <a:extLst>
                  <a:ext uri="{28A0092B-C50C-407E-A947-70E740481C1C}">
                    <a14:useLocalDpi xmlns:a14="http://schemas.microsoft.com/office/drawing/2010/main" val="0"/>
                  </a:ext>
                </a:extLst>
              </a:blip>
              <a:srcRect/>
              <a:stretch>
                <a:fillRect/>
              </a:stretch>
            </p:blipFill>
            <p:spPr bwMode="auto">
              <a:xfrm>
                <a:off x="0" y="432"/>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8" name="Picture 152" descr="41"/>
              <p:cNvPicPr>
                <a:picLocks noChangeAspect="1" noChangeArrowheads="1" noCrop="1"/>
              </p:cNvPicPr>
              <p:nvPr/>
            </p:nvPicPr>
            <p:blipFill>
              <a:blip r:embed="rId53">
                <a:extLst>
                  <a:ext uri="{28A0092B-C50C-407E-A947-70E740481C1C}">
                    <a14:useLocalDpi xmlns:a14="http://schemas.microsoft.com/office/drawing/2010/main" val="0"/>
                  </a:ext>
                </a:extLst>
              </a:blip>
              <a:srcRect/>
              <a:stretch>
                <a:fillRect/>
              </a:stretch>
            </p:blipFill>
            <p:spPr bwMode="auto">
              <a:xfrm>
                <a:off x="0" y="720"/>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87" name="Picture 153" descr="Picture1df"/>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3120" y="3128"/>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8" name="Picture 154" descr="Picture1df"/>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2352" y="3080"/>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9" name="Picture 155" descr="Picture1df"/>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2208" y="3224"/>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90" name="Group 156"/>
            <p:cNvGrpSpPr>
              <a:grpSpLocks/>
            </p:cNvGrpSpPr>
            <p:nvPr/>
          </p:nvGrpSpPr>
          <p:grpSpPr bwMode="auto">
            <a:xfrm>
              <a:off x="2064" y="2976"/>
              <a:ext cx="1682" cy="824"/>
              <a:chOff x="2064" y="2064"/>
              <a:chExt cx="1682" cy="824"/>
            </a:xfrm>
          </p:grpSpPr>
          <p:pic>
            <p:nvPicPr>
              <p:cNvPr id="14392" name="Picture 157" descr="Book"/>
              <p:cNvPicPr>
                <a:picLocks noChangeAspect="1" noChangeArrowheads="1" noCrop="1"/>
              </p:cNvPicPr>
              <p:nvPr/>
            </p:nvPicPr>
            <p:blipFill>
              <a:blip r:embed="rId61">
                <a:extLst>
                  <a:ext uri="{28A0092B-C50C-407E-A947-70E740481C1C}">
                    <a14:useLocalDpi xmlns:a14="http://schemas.microsoft.com/office/drawing/2010/main" val="0"/>
                  </a:ext>
                </a:extLst>
              </a:blip>
              <a:srcRect/>
              <a:stretch>
                <a:fillRect/>
              </a:stretch>
            </p:blipFill>
            <p:spPr bwMode="auto">
              <a:xfrm>
                <a:off x="2110" y="2207"/>
                <a:ext cx="1587"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3" name="Picture 158" descr="hooooo"/>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064" y="2064"/>
                <a:ext cx="1682"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4" name="Picture 159" descr="Picture1df"/>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2382" y="2379"/>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5" name="Picture 160" descr="Picture1df"/>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3072" y="249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91" name="Picture 161" descr="Picture1df"/>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2880" y="3032"/>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84" name="WordArt 165" descr="Green marble"/>
          <p:cNvSpPr>
            <a:spLocks noChangeArrowheads="1" noChangeShapeType="1" noTextEdit="1"/>
          </p:cNvSpPr>
          <p:nvPr>
            <p:custDataLst>
              <p:tags r:id="rId46"/>
            </p:custDataLst>
          </p:nvPr>
        </p:nvSpPr>
        <p:spPr bwMode="auto">
          <a:xfrm>
            <a:off x="335360" y="1052736"/>
            <a:ext cx="11856640" cy="2438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20000"/>
                <a:gd name="adj2" fmla="val 0"/>
              </a:avLst>
            </a:prstTxWarp>
          </a:bodyPr>
          <a:lstStyle/>
          <a:p>
            <a:pPr algn="ctr"/>
            <a:r>
              <a:rPr lang="vi-VN" sz="4000" b="1" kern="10">
                <a:blipFill dpi="0" rotWithShape="0">
                  <a:blip r:embed="rId63">
                    <a:alphaModFix amt="95000"/>
                  </a:blip>
                  <a:srcRect/>
                  <a:tile tx="0" ty="0" sx="100000" sy="100000" flip="none" algn="tl"/>
                </a:blipFill>
                <a:effectLst>
                  <a:outerShdw dist="53882" dir="2700000" algn="ctr" rotWithShape="0">
                    <a:srgbClr val="C0C0C0">
                      <a:alpha val="79999"/>
                    </a:srgbClr>
                  </a:outerShdw>
                </a:effectLst>
                <a:latin typeface="Times New Roman"/>
                <a:cs typeface="Times New Roman"/>
              </a:rPr>
              <a:t>CHÀO MỪNG QUÝ THẦY CÔ</a:t>
            </a:r>
          </a:p>
          <a:p>
            <a:pPr algn="ctr"/>
            <a:r>
              <a:rPr lang="vi-VN" sz="4000" b="1" kern="10">
                <a:blipFill dpi="0" rotWithShape="0">
                  <a:blip r:embed="rId63">
                    <a:alphaModFix amt="95000"/>
                  </a:blip>
                  <a:srcRect/>
                  <a:tile tx="0" ty="0" sx="100000" sy="100000" flip="none" algn="tl"/>
                </a:blipFill>
                <a:effectLst>
                  <a:outerShdw dist="53882" dir="2700000" algn="ctr" rotWithShape="0">
                    <a:srgbClr val="C0C0C0">
                      <a:alpha val="79999"/>
                    </a:srgbClr>
                  </a:outerShdw>
                </a:effectLst>
                <a:latin typeface="Times New Roman"/>
                <a:cs typeface="Times New Roman"/>
              </a:rPr>
              <a:t>VÀ CÁC EM HỌC SINH</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735" y="0"/>
            <a:ext cx="8911687" cy="463639"/>
          </a:xfrm>
        </p:spPr>
        <p:txBody>
          <a:bodyPr>
            <a:noAutofit/>
          </a:bodyPr>
          <a:lstStyle/>
          <a:p>
            <a:pPr algn="ctr"/>
            <a:r>
              <a:rPr lang="en-US" sz="4000" b="1" smtClean="0">
                <a:solidFill>
                  <a:srgbClr val="FF0000"/>
                </a:solidFill>
                <a:latin typeface="Times New Roman" panose="02020603050405020304" pitchFamily="18" charset="0"/>
                <a:cs typeface="Times New Roman" panose="02020603050405020304" pitchFamily="18" charset="0"/>
              </a:rPr>
              <a:t>Khám phá Website</a:t>
            </a:r>
            <a:endParaRPr lang="en-US" sz="4000" b="1">
              <a:solidFill>
                <a:srgbClr val="FF0000"/>
              </a:solidFill>
              <a:latin typeface="Times New Roman" panose="02020603050405020304" pitchFamily="18" charset="0"/>
              <a:cs typeface="Times New Roman" panose="02020603050405020304" pitchFamily="18" charset="0"/>
            </a:endParaRPr>
          </a:p>
        </p:txBody>
      </p:sp>
      <p:pic>
        <p:nvPicPr>
          <p:cNvPr id="4" name="368FAB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591758"/>
            <a:ext cx="12191999" cy="6266242"/>
          </a:xfrm>
        </p:spPr>
      </p:pic>
    </p:spTree>
    <p:extLst>
      <p:ext uri="{BB962C8B-B14F-4D97-AF65-F5344CB8AC3E}">
        <p14:creationId xmlns:p14="http://schemas.microsoft.com/office/powerpoint/2010/main" val="103175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00" y="1477500"/>
            <a:ext cx="10801200" cy="538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0" y="34900"/>
            <a:ext cx="12192000" cy="1017836"/>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36588" algn="just"/>
            <a:r>
              <a:rPr lang="en-US" altLang="en-US" sz="3600">
                <a:solidFill>
                  <a:schemeClr val="tx1"/>
                </a:solidFill>
                <a:latin typeface="Times New Roman" pitchFamily="18" charset="0"/>
                <a:cs typeface="Times New Roman" pitchFamily="18" charset="0"/>
              </a:rPr>
              <a:t>Kho thông tin khổng lồ trên Internet được tạo nên từ nhiều trang Web </a:t>
            </a:r>
            <a:endParaRPr lang="en-US" altLang="en-US" sz="3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64787370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5500" y="-27843"/>
            <a:ext cx="7704856" cy="810344"/>
          </a:xfrm>
        </p:spPr>
        <p:txBody>
          <a:bodyPr/>
          <a:lstStyle/>
          <a:p>
            <a:r>
              <a:rPr lang="en-US" sz="3600" b="1" i="1" u="sng" smtClean="0">
                <a:solidFill>
                  <a:srgbClr val="FF0000"/>
                </a:solidFill>
                <a:latin typeface="Times New Roman" panose="02020603050405020304" pitchFamily="18" charset="0"/>
                <a:cs typeface="Times New Roman" panose="02020603050405020304" pitchFamily="18" charset="0"/>
              </a:rPr>
              <a:t>Hoạt động nhóm (3 phút)</a:t>
            </a:r>
            <a:endParaRPr lang="en-US" sz="3600" b="1" i="1" u="sng">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 y="554320"/>
            <a:ext cx="12176185" cy="527898"/>
          </a:xfrm>
        </p:spPr>
        <p:txBody>
          <a:bodyPr/>
          <a:lstStyle/>
          <a:p>
            <a:pPr marL="0" indent="0">
              <a:buNone/>
            </a:pPr>
            <a:r>
              <a:rPr lang="en-US" sz="3600" smtClean="0">
                <a:latin typeface="Times New Roman" panose="02020603050405020304" pitchFamily="18" charset="0"/>
                <a:cs typeface="Times New Roman" panose="02020603050405020304" pitchFamily="18" charset="0"/>
              </a:rPr>
              <a:t>Ghép mỗi ô ở cột bên trái với một ô ở cột bên phải cho phù hợp</a:t>
            </a:r>
            <a:endParaRPr lang="en-US" sz="360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19741227"/>
              </p:ext>
            </p:extLst>
          </p:nvPr>
        </p:nvGraphicFramePr>
        <p:xfrm>
          <a:off x="6718" y="1435772"/>
          <a:ext cx="12192000" cy="5394960"/>
        </p:xfrm>
        <a:graphic>
          <a:graphicData uri="http://schemas.openxmlformats.org/drawingml/2006/table">
            <a:tbl>
              <a:tblPr firstRow="1" bandRow="1">
                <a:tableStyleId>{5C22544A-7EE6-4342-B048-85BDC9FD1C3A}</a:tableStyleId>
              </a:tblPr>
              <a:tblGrid>
                <a:gridCol w="5136767">
                  <a:extLst>
                    <a:ext uri="{9D8B030D-6E8A-4147-A177-3AD203B41FA5}">
                      <a16:colId xmlns:a16="http://schemas.microsoft.com/office/drawing/2014/main" val="614171213"/>
                    </a:ext>
                  </a:extLst>
                </a:gridCol>
                <a:gridCol w="7055233">
                  <a:extLst>
                    <a:ext uri="{9D8B030D-6E8A-4147-A177-3AD203B41FA5}">
                      <a16:colId xmlns:a16="http://schemas.microsoft.com/office/drawing/2014/main" val="4288035049"/>
                    </a:ext>
                  </a:extLst>
                </a:gridCol>
              </a:tblGrid>
              <a:tr h="367775">
                <a:tc>
                  <a:txBody>
                    <a:bodyPr/>
                    <a:lstStyle/>
                    <a:p>
                      <a:pPr algn="l"/>
                      <a:r>
                        <a:rPr lang="en-US" sz="3600" b="0" smtClean="0">
                          <a:solidFill>
                            <a:schemeClr val="tx1"/>
                          </a:solidFill>
                          <a:latin typeface="Times New Roman" panose="02020603050405020304" pitchFamily="18" charset="0"/>
                          <a:cs typeface="Times New Roman" panose="02020603050405020304" pitchFamily="18" charset="0"/>
                        </a:rPr>
                        <a:t>1.</a:t>
                      </a:r>
                      <a:r>
                        <a:rPr lang="en-US" sz="3600" b="0" baseline="0" smtClean="0">
                          <a:solidFill>
                            <a:schemeClr val="tx1"/>
                          </a:solidFill>
                          <a:latin typeface="Times New Roman" panose="02020603050405020304" pitchFamily="18" charset="0"/>
                          <a:cs typeface="Times New Roman" panose="02020603050405020304" pitchFamily="18" charset="0"/>
                        </a:rPr>
                        <a:t> Trang chủ của website</a:t>
                      </a:r>
                      <a:endParaRPr lang="en-US" sz="3600" b="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lang="en-US" sz="3600" b="0" smtClean="0">
                          <a:solidFill>
                            <a:schemeClr val="tx1"/>
                          </a:solidFill>
                          <a:latin typeface="Times New Roman" panose="02020603050405020304" pitchFamily="18" charset="0"/>
                          <a:cs typeface="Times New Roman" panose="02020603050405020304" pitchFamily="18" charset="0"/>
                        </a:rPr>
                        <a:t>A, </a:t>
                      </a:r>
                      <a:r>
                        <a:rPr lang="en-US" sz="3600" b="0" baseline="0" smtClean="0">
                          <a:solidFill>
                            <a:schemeClr val="tx1"/>
                          </a:solidFill>
                          <a:latin typeface="Times New Roman" panose="02020603050405020304" pitchFamily="18" charset="0"/>
                          <a:cs typeface="Times New Roman" panose="02020603050405020304" pitchFamily="18" charset="0"/>
                        </a:rPr>
                        <a:t>một trang siêu văn bản được gán cho một địa chỉ truy cập</a:t>
                      </a:r>
                      <a:endParaRPr lang="en-US" sz="3600" b="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45621765"/>
                  </a:ext>
                </a:extLst>
              </a:tr>
              <a:tr h="367775">
                <a:tc>
                  <a:txBody>
                    <a:bodyPr/>
                    <a:lstStyle/>
                    <a:p>
                      <a:pPr algn="l"/>
                      <a:r>
                        <a:rPr lang="en-US" sz="3600" b="0" smtClean="0">
                          <a:solidFill>
                            <a:schemeClr val="tx1"/>
                          </a:solidFill>
                          <a:latin typeface="Times New Roman" panose="02020603050405020304" pitchFamily="18" charset="0"/>
                          <a:cs typeface="Times New Roman" panose="02020603050405020304" pitchFamily="18" charset="0"/>
                        </a:rPr>
                        <a:t>2. Mỗi</a:t>
                      </a:r>
                      <a:r>
                        <a:rPr lang="en-US" sz="3600" b="0" baseline="0" smtClean="0">
                          <a:solidFill>
                            <a:schemeClr val="tx1"/>
                          </a:solidFill>
                          <a:latin typeface="Times New Roman" panose="02020603050405020304" pitchFamily="18" charset="0"/>
                          <a:cs typeface="Times New Roman" panose="02020603050405020304" pitchFamily="18" charset="0"/>
                        </a:rPr>
                        <a:t> website là tập hợp các trang web liên quan</a:t>
                      </a:r>
                      <a:endParaRPr lang="en-US" sz="3600" b="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lang="en-US" sz="3600" b="0" smtClean="0">
                          <a:solidFill>
                            <a:schemeClr val="tx1"/>
                          </a:solidFill>
                          <a:latin typeface="Times New Roman" panose="02020603050405020304" pitchFamily="18" charset="0"/>
                          <a:cs typeface="Times New Roman" panose="02020603050405020304" pitchFamily="18" charset="0"/>
                        </a:rPr>
                        <a:t>B, là</a:t>
                      </a:r>
                      <a:r>
                        <a:rPr lang="en-US" sz="3600" b="0" baseline="0" smtClean="0">
                          <a:solidFill>
                            <a:schemeClr val="tx1"/>
                          </a:solidFill>
                          <a:latin typeface="Times New Roman" panose="02020603050405020304" pitchFamily="18" charset="0"/>
                          <a:cs typeface="Times New Roman" panose="02020603050405020304" pitchFamily="18" charset="0"/>
                        </a:rPr>
                        <a:t> trang được mở ra đầu tiên khi truy cập website đó.</a:t>
                      </a:r>
                      <a:endParaRPr lang="en-US" sz="3600" b="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939492695"/>
                  </a:ext>
                </a:extLst>
              </a:tr>
              <a:tr h="367775">
                <a:tc>
                  <a:txBody>
                    <a:bodyPr/>
                    <a:lstStyle/>
                    <a:p>
                      <a:pPr algn="l"/>
                      <a:r>
                        <a:rPr lang="en-US" sz="3600" b="0" smtClean="0">
                          <a:solidFill>
                            <a:schemeClr val="tx1"/>
                          </a:solidFill>
                          <a:latin typeface="Times New Roman" panose="02020603050405020304" pitchFamily="18" charset="0"/>
                          <a:cs typeface="Times New Roman" panose="02020603050405020304" pitchFamily="18" charset="0"/>
                        </a:rPr>
                        <a:t>3. Nháy</a:t>
                      </a:r>
                      <a:r>
                        <a:rPr lang="en-US" sz="3600" b="0" baseline="0" smtClean="0">
                          <a:solidFill>
                            <a:schemeClr val="tx1"/>
                          </a:solidFill>
                          <a:latin typeface="Times New Roman" panose="02020603050405020304" pitchFamily="18" charset="0"/>
                          <a:cs typeface="Times New Roman" panose="02020603050405020304" pitchFamily="18" charset="0"/>
                        </a:rPr>
                        <a:t> chuột vào liên kết để </a:t>
                      </a:r>
                      <a:endParaRPr lang="en-US" sz="3600" b="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lang="en-US" sz="3600" b="0" smtClean="0">
                          <a:solidFill>
                            <a:schemeClr val="tx1"/>
                          </a:solidFill>
                          <a:latin typeface="Times New Roman" panose="02020603050405020304" pitchFamily="18" charset="0"/>
                          <a:cs typeface="Times New Roman" panose="02020603050405020304" pitchFamily="18" charset="0"/>
                        </a:rPr>
                        <a:t>C, do một</a:t>
                      </a:r>
                      <a:r>
                        <a:rPr lang="en-US" sz="3600" b="0" baseline="0" smtClean="0">
                          <a:solidFill>
                            <a:schemeClr val="tx1"/>
                          </a:solidFill>
                          <a:latin typeface="Times New Roman" panose="02020603050405020304" pitchFamily="18" charset="0"/>
                          <a:cs typeface="Times New Roman" panose="02020603050405020304" pitchFamily="18" charset="0"/>
                        </a:rPr>
                        <a:t> người hoặc một tổ chức quản lí</a:t>
                      </a:r>
                      <a:endParaRPr lang="en-US" sz="3600" b="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800295293"/>
                  </a:ext>
                </a:extLst>
              </a:tr>
              <a:tr h="367775">
                <a:tc>
                  <a:txBody>
                    <a:bodyPr/>
                    <a:lstStyle/>
                    <a:p>
                      <a:pPr algn="l"/>
                      <a:r>
                        <a:rPr lang="en-US" sz="3600" b="0" smtClean="0">
                          <a:solidFill>
                            <a:schemeClr val="tx1"/>
                          </a:solidFill>
                          <a:latin typeface="Times New Roman" panose="02020603050405020304" pitchFamily="18" charset="0"/>
                          <a:cs typeface="Times New Roman" panose="02020603050405020304" pitchFamily="18" charset="0"/>
                        </a:rPr>
                        <a:t>4. T</a:t>
                      </a:r>
                      <a:r>
                        <a:rPr lang="en-US" sz="3600" b="0" baseline="0" smtClean="0">
                          <a:solidFill>
                            <a:schemeClr val="tx1"/>
                          </a:solidFill>
                          <a:latin typeface="Times New Roman" panose="02020603050405020304" pitchFamily="18" charset="0"/>
                          <a:cs typeface="Times New Roman" panose="02020603050405020304" pitchFamily="18" charset="0"/>
                        </a:rPr>
                        <a:t>rang web là</a:t>
                      </a:r>
                      <a:endParaRPr lang="en-US" sz="3600" b="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0" smtClean="0">
                          <a:solidFill>
                            <a:schemeClr val="tx1"/>
                          </a:solidFill>
                          <a:latin typeface="Times New Roman" panose="02020603050405020304" pitchFamily="18" charset="0"/>
                          <a:cs typeface="Times New Roman" panose="02020603050405020304" pitchFamily="18" charset="0"/>
                        </a:rPr>
                        <a:t>D,</a:t>
                      </a:r>
                      <a:r>
                        <a:rPr lang="en-US" sz="3600" b="0" baseline="0" smtClean="0">
                          <a:solidFill>
                            <a:schemeClr val="tx1"/>
                          </a:solidFill>
                          <a:latin typeface="Times New Roman" panose="02020603050405020304" pitchFamily="18" charset="0"/>
                          <a:cs typeface="Times New Roman" panose="02020603050405020304" pitchFamily="18" charset="0"/>
                        </a:rPr>
                        <a:t> </a:t>
                      </a:r>
                      <a:r>
                        <a:rPr lang="en-US" sz="3600" b="0" smtClean="0">
                          <a:solidFill>
                            <a:schemeClr val="tx1"/>
                          </a:solidFill>
                          <a:latin typeface="Times New Roman" panose="02020603050405020304" pitchFamily="18" charset="0"/>
                          <a:cs typeface="Times New Roman" panose="02020603050405020304" pitchFamily="18" charset="0"/>
                        </a:rPr>
                        <a:t>và</a:t>
                      </a:r>
                      <a:r>
                        <a:rPr lang="en-US" sz="3600" b="0" baseline="0" smtClean="0">
                          <a:solidFill>
                            <a:schemeClr val="tx1"/>
                          </a:solidFill>
                          <a:latin typeface="Times New Roman" panose="02020603050405020304" pitchFamily="18" charset="0"/>
                          <a:cs typeface="Times New Roman" panose="02020603050405020304" pitchFamily="18" charset="0"/>
                        </a:rPr>
                        <a:t> được tổ chức dưới một địa chỉ</a:t>
                      </a:r>
                      <a:endParaRPr lang="en-US" sz="3600" b="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369866787"/>
                  </a:ext>
                </a:extLst>
              </a:tr>
              <a:tr h="367775">
                <a:tc>
                  <a:txBody>
                    <a:bodyPr/>
                    <a:lstStyle/>
                    <a:p>
                      <a:pPr algn="l"/>
                      <a:r>
                        <a:rPr lang="en-US" sz="3600" b="0" smtClean="0">
                          <a:solidFill>
                            <a:schemeClr val="tx1"/>
                          </a:solidFill>
                          <a:latin typeface="Times New Roman" panose="02020603050405020304" pitchFamily="18" charset="0"/>
                          <a:cs typeface="Times New Roman" panose="02020603050405020304" pitchFamily="18" charset="0"/>
                        </a:rPr>
                        <a:t>5. Mỗi</a:t>
                      </a:r>
                      <a:r>
                        <a:rPr lang="en-US" sz="3600" b="0" baseline="0" smtClean="0">
                          <a:solidFill>
                            <a:schemeClr val="tx1"/>
                          </a:solidFill>
                          <a:latin typeface="Times New Roman" panose="02020603050405020304" pitchFamily="18" charset="0"/>
                          <a:cs typeface="Times New Roman" panose="02020603050405020304" pitchFamily="18" charset="0"/>
                        </a:rPr>
                        <a:t> website</a:t>
                      </a:r>
                      <a:endParaRPr lang="en-US" sz="3600" b="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0" smtClean="0">
                          <a:solidFill>
                            <a:schemeClr val="tx1"/>
                          </a:solidFill>
                          <a:latin typeface="Times New Roman" panose="02020603050405020304" pitchFamily="18" charset="0"/>
                          <a:cs typeface="Times New Roman" panose="02020603050405020304" pitchFamily="18" charset="0"/>
                        </a:rPr>
                        <a:t>E, chuyển</a:t>
                      </a:r>
                      <a:r>
                        <a:rPr lang="en-US" sz="3600" b="0" baseline="0" smtClean="0">
                          <a:solidFill>
                            <a:schemeClr val="tx1"/>
                          </a:solidFill>
                          <a:latin typeface="Times New Roman" panose="02020603050405020304" pitchFamily="18" charset="0"/>
                          <a:cs typeface="Times New Roman" panose="02020603050405020304" pitchFamily="18" charset="0"/>
                        </a:rPr>
                        <a:t> tới trang web được xác định bởi liên kết đó.</a:t>
                      </a:r>
                      <a:endParaRPr lang="en-US" sz="3600" b="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71008455"/>
                  </a:ext>
                </a:extLst>
              </a:tr>
            </a:tbl>
          </a:graphicData>
        </a:graphic>
      </p:graphicFrame>
      <p:cxnSp>
        <p:nvCxnSpPr>
          <p:cNvPr id="6" name="Straight Arrow Connector 5"/>
          <p:cNvCxnSpPr/>
          <p:nvPr/>
        </p:nvCxnSpPr>
        <p:spPr>
          <a:xfrm>
            <a:off x="4829690" y="2553493"/>
            <a:ext cx="402214" cy="109285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91412" y="4412076"/>
            <a:ext cx="588404" cy="16829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367808" y="2348880"/>
            <a:ext cx="938483" cy="278744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829691" y="4516459"/>
            <a:ext cx="402213" cy="1867867"/>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530190" y="3423603"/>
            <a:ext cx="749626" cy="18299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10" descr="Digit 18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84432" y="-187821"/>
            <a:ext cx="2057400"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6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3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fltVal val="0"/>
                                          </p:val>
                                        </p:tav>
                                        <p:tav tm="100000">
                                          <p:val>
                                            <p:strVal val="#ppt_w"/>
                                          </p:val>
                                        </p:tav>
                                      </p:tavLst>
                                    </p:anim>
                                    <p:anim calcmode="lin" valueType="num">
                                      <p:cBhvr>
                                        <p:cTn id="30" dur="1000" fill="hold"/>
                                        <p:tgtEl>
                                          <p:spTgt spid="27"/>
                                        </p:tgtEl>
                                        <p:attrNameLst>
                                          <p:attrName>ppt_h</p:attrName>
                                        </p:attrNameLst>
                                      </p:cBhvr>
                                      <p:tavLst>
                                        <p:tav tm="0">
                                          <p:val>
                                            <p:fltVal val="0"/>
                                          </p:val>
                                        </p:tav>
                                        <p:tav tm="100000">
                                          <p:val>
                                            <p:strVal val="#ppt_h"/>
                                          </p:val>
                                        </p:tav>
                                      </p:tavLst>
                                    </p:anim>
                                    <p:anim calcmode="lin" valueType="num">
                                      <p:cBhvr>
                                        <p:cTn id="31" dur="1000" fill="hold"/>
                                        <p:tgtEl>
                                          <p:spTgt spid="27"/>
                                        </p:tgtEl>
                                        <p:attrNameLst>
                                          <p:attrName>style.rotation</p:attrName>
                                        </p:attrNameLst>
                                      </p:cBhvr>
                                      <p:tavLst>
                                        <p:tav tm="0">
                                          <p:val>
                                            <p:fltVal val="90"/>
                                          </p:val>
                                        </p:tav>
                                        <p:tav tm="100000">
                                          <p:val>
                                            <p:fltVal val="0"/>
                                          </p:val>
                                        </p:tav>
                                      </p:tavLst>
                                    </p:anim>
                                    <p:animEffect transition="in" filter="fade">
                                      <p:cBhvr>
                                        <p:cTn id="32" dur="1000"/>
                                        <p:tgtEl>
                                          <p:spTgt spid="27"/>
                                        </p:tgtEl>
                                      </p:cBhvr>
                                    </p:animEffect>
                                  </p:childTnLst>
                                </p:cTn>
                              </p:par>
                              <p:par>
                                <p:cTn id="33" presetID="3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fltVal val="0"/>
                                          </p:val>
                                        </p:tav>
                                        <p:tav tm="100000">
                                          <p:val>
                                            <p:strVal val="#ppt_w"/>
                                          </p:val>
                                        </p:tav>
                                      </p:tavLst>
                                    </p:anim>
                                    <p:anim calcmode="lin" valueType="num">
                                      <p:cBhvr>
                                        <p:cTn id="36" dur="1000" fill="hold"/>
                                        <p:tgtEl>
                                          <p:spTgt spid="24"/>
                                        </p:tgtEl>
                                        <p:attrNameLst>
                                          <p:attrName>ppt_h</p:attrName>
                                        </p:attrNameLst>
                                      </p:cBhvr>
                                      <p:tavLst>
                                        <p:tav tm="0">
                                          <p:val>
                                            <p:fltVal val="0"/>
                                          </p:val>
                                        </p:tav>
                                        <p:tav tm="100000">
                                          <p:val>
                                            <p:strVal val="#ppt_h"/>
                                          </p:val>
                                        </p:tav>
                                      </p:tavLst>
                                    </p:anim>
                                    <p:anim calcmode="lin" valueType="num">
                                      <p:cBhvr>
                                        <p:cTn id="37" dur="1000" fill="hold"/>
                                        <p:tgtEl>
                                          <p:spTgt spid="24"/>
                                        </p:tgtEl>
                                        <p:attrNameLst>
                                          <p:attrName>style.rotation</p:attrName>
                                        </p:attrNameLst>
                                      </p:cBhvr>
                                      <p:tavLst>
                                        <p:tav tm="0">
                                          <p:val>
                                            <p:fltVal val="90"/>
                                          </p:val>
                                        </p:tav>
                                        <p:tav tm="100000">
                                          <p:val>
                                            <p:fltVal val="0"/>
                                          </p:val>
                                        </p:tav>
                                      </p:tavLst>
                                    </p:anim>
                                    <p:animEffect transition="in" filter="fade">
                                      <p:cBhvr>
                                        <p:cTn id="38" dur="1000"/>
                                        <p:tgtEl>
                                          <p:spTgt spid="24"/>
                                        </p:tgtEl>
                                      </p:cBhvr>
                                    </p:animEffect>
                                  </p:childTnLst>
                                </p:cTn>
                              </p:par>
                              <p:par>
                                <p:cTn id="39" presetID="31" presetClass="exit" presetSubtype="0" fill="hold" nodeType="withEffect">
                                  <p:stCondLst>
                                    <p:cond delay="183000"/>
                                  </p:stCondLst>
                                  <p:iterate type="lt">
                                    <p:tmPct val="5000"/>
                                  </p:iterate>
                                  <p:childTnLst>
                                    <p:anim calcmode="lin" valueType="num">
                                      <p:cBhvr>
                                        <p:cTn id="40" dur="1000"/>
                                        <p:tgtEl>
                                          <p:spTgt spid="10"/>
                                        </p:tgtEl>
                                        <p:attrNameLst>
                                          <p:attrName>ppt_w</p:attrName>
                                        </p:attrNameLst>
                                      </p:cBhvr>
                                      <p:tavLst>
                                        <p:tav tm="0">
                                          <p:val>
                                            <p:strVal val="ppt_w"/>
                                          </p:val>
                                        </p:tav>
                                        <p:tav tm="100000">
                                          <p:val>
                                            <p:fltVal val="0"/>
                                          </p:val>
                                        </p:tav>
                                      </p:tavLst>
                                    </p:anim>
                                    <p:anim calcmode="lin" valueType="num">
                                      <p:cBhvr>
                                        <p:cTn id="41" dur="1000"/>
                                        <p:tgtEl>
                                          <p:spTgt spid="10"/>
                                        </p:tgtEl>
                                        <p:attrNameLst>
                                          <p:attrName>ppt_h</p:attrName>
                                        </p:attrNameLst>
                                      </p:cBhvr>
                                      <p:tavLst>
                                        <p:tav tm="0">
                                          <p:val>
                                            <p:strVal val="ppt_h"/>
                                          </p:val>
                                        </p:tav>
                                        <p:tav tm="100000">
                                          <p:val>
                                            <p:fltVal val="0"/>
                                          </p:val>
                                        </p:tav>
                                      </p:tavLst>
                                    </p:anim>
                                    <p:anim calcmode="lin" valueType="num">
                                      <p:cBhvr>
                                        <p:cTn id="42" dur="1000"/>
                                        <p:tgtEl>
                                          <p:spTgt spid="10"/>
                                        </p:tgtEl>
                                        <p:attrNameLst>
                                          <p:attrName>style.rotation</p:attrName>
                                        </p:attrNameLst>
                                      </p:cBhvr>
                                      <p:tavLst>
                                        <p:tav tm="0">
                                          <p:val>
                                            <p:fltVal val="0"/>
                                          </p:val>
                                        </p:tav>
                                        <p:tav tm="100000">
                                          <p:val>
                                            <p:fltVal val="90"/>
                                          </p:val>
                                        </p:tav>
                                      </p:tavLst>
                                    </p:anim>
                                    <p:animEffect transition="out" filter="fade">
                                      <p:cBhvr>
                                        <p:cTn id="43" dur="1000"/>
                                        <p:tgtEl>
                                          <p:spTgt spid="10"/>
                                        </p:tgtEl>
                                      </p:cBhvr>
                                    </p:animEffect>
                                    <p:set>
                                      <p:cBhvr>
                                        <p:cTn id="44"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2718392838"/>
              </p:ext>
            </p:extLst>
          </p:nvPr>
        </p:nvGraphicFramePr>
        <p:xfrm>
          <a:off x="92075" y="92075"/>
          <a:ext cx="6094413" cy="3427413"/>
        </p:xfrm>
        <a:graphic>
          <a:graphicData uri="http://schemas.openxmlformats.org/presentationml/2006/ole">
            <mc:AlternateContent xmlns:mc="http://schemas.openxmlformats.org/markup-compatibility/2006">
              <mc:Choice xmlns:v="urn:schemas-microsoft-com:vml" Requires="v">
                <p:oleObj spid="_x0000_s2052" name="Presentation" r:id="rId3" imgW="6094632" imgH="3427508" progId="PowerPoint.Show.8">
                  <p:embed/>
                </p:oleObj>
              </mc:Choice>
              <mc:Fallback>
                <p:oleObj name="Presentation" r:id="rId3" imgW="6094632" imgH="3427508" progId="PowerPoint.Show.8">
                  <p:embed/>
                  <p:pic>
                    <p:nvPicPr>
                      <p:cNvPr id="0" name=""/>
                      <p:cNvPicPr/>
                      <p:nvPr/>
                    </p:nvPicPr>
                    <p:blipFill>
                      <a:blip r:embed="rId4"/>
                      <a:stretch>
                        <a:fillRect/>
                      </a:stretch>
                    </p:blipFill>
                    <p:spPr>
                      <a:xfrm>
                        <a:off x="92075" y="92075"/>
                        <a:ext cx="6094413" cy="3427413"/>
                      </a:xfrm>
                      <a:prstGeom prst="rect">
                        <a:avLst/>
                      </a:prstGeom>
                    </p:spPr>
                  </p:pic>
                </p:oleObj>
              </mc:Fallback>
            </mc:AlternateContent>
          </a:graphicData>
        </a:graphic>
      </p:graphicFrame>
    </p:spTree>
    <p:extLst>
      <p:ext uri="{BB962C8B-B14F-4D97-AF65-F5344CB8AC3E}">
        <p14:creationId xmlns:p14="http://schemas.microsoft.com/office/powerpoint/2010/main" val="3805362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04" y="18901"/>
            <a:ext cx="11809214" cy="5755422"/>
          </a:xfrm>
          <a:prstGeom prst="rect">
            <a:avLst/>
          </a:prstGeom>
          <a:noFill/>
        </p:spPr>
        <p:txBody>
          <a:bodyPr wrap="square" rtlCol="0">
            <a:spAutoFit/>
          </a:bodyPr>
          <a:lstStyle/>
          <a:p>
            <a:r>
              <a:rPr lang="en-US" sz="4000" b="1" u="sng">
                <a:solidFill>
                  <a:srgbClr val="7030A0"/>
                </a:solidFill>
                <a:latin typeface="Times New Roman" panose="02020603050405020304" pitchFamily="18" charset="0"/>
                <a:cs typeface="Times New Roman" panose="02020603050405020304" pitchFamily="18" charset="0"/>
              </a:rPr>
              <a:t>Câu 1: Trang siêu văn bản là:</a:t>
            </a:r>
          </a:p>
          <a:p>
            <a:r>
              <a:rPr lang="en-US" altLang="en-US" sz="4000" smtClean="0">
                <a:latin typeface="Times New Roman" pitchFamily="18" charset="0"/>
                <a:cs typeface="Times New Roman" pitchFamily="18" charset="0"/>
              </a:rPr>
              <a:t>	A. </a:t>
            </a:r>
            <a:r>
              <a:rPr lang="en-US" sz="4000">
                <a:latin typeface="Times New Roman" panose="02020603050405020304" pitchFamily="18" charset="0"/>
                <a:cs typeface="Times New Roman" panose="02020603050405020304" pitchFamily="18" charset="0"/>
              </a:rPr>
              <a:t>Trang văn bản thường không </a:t>
            </a:r>
            <a:r>
              <a:rPr lang="en-US" sz="4000" smtClean="0">
                <a:latin typeface="Times New Roman" panose="02020603050405020304" pitchFamily="18" charset="0"/>
                <a:cs typeface="Times New Roman" panose="02020603050405020304" pitchFamily="18" charset="0"/>
              </a:rPr>
              <a:t>chứa </a:t>
            </a:r>
            <a:r>
              <a:rPr lang="en-US" sz="4000">
                <a:latin typeface="Times New Roman" panose="02020603050405020304" pitchFamily="18" charset="0"/>
                <a:cs typeface="Times New Roman" panose="02020603050405020304" pitchFamily="18" charset="0"/>
              </a:rPr>
              <a:t>liên </a:t>
            </a:r>
            <a:r>
              <a:rPr lang="en-US" sz="4000" smtClean="0">
                <a:latin typeface="Times New Roman" panose="02020603050405020304" pitchFamily="18" charset="0"/>
                <a:cs typeface="Times New Roman" panose="02020603050405020304" pitchFamily="18" charset="0"/>
              </a:rPr>
              <a:t>kết</a:t>
            </a:r>
          </a:p>
          <a:p>
            <a:pPr indent="-457200"/>
            <a:r>
              <a:rPr lang="en-US" sz="4000" smtClean="0">
                <a:latin typeface="Times New Roman" panose="02020603050405020304" pitchFamily="18" charset="0"/>
                <a:cs typeface="Times New Roman" panose="02020603050405020304" pitchFamily="18" charset="0"/>
              </a:rPr>
              <a:t>	B. Trang </a:t>
            </a:r>
            <a:r>
              <a:rPr lang="en-US" sz="4000">
                <a:latin typeface="Times New Roman" panose="02020603050405020304" pitchFamily="18" charset="0"/>
                <a:cs typeface="Times New Roman" panose="02020603050405020304" pitchFamily="18" charset="0"/>
              </a:rPr>
              <a:t>văn bản đặc biệt tích </a:t>
            </a:r>
            <a:r>
              <a:rPr lang="en-US" sz="4000" smtClean="0">
                <a:latin typeface="Times New Roman" panose="02020603050405020304" pitchFamily="18" charset="0"/>
                <a:cs typeface="Times New Roman" panose="02020603050405020304" pitchFamily="18" charset="0"/>
              </a:rPr>
              <a:t>hợp nhiều </a:t>
            </a:r>
            <a:r>
              <a:rPr lang="en-US" sz="4000">
                <a:latin typeface="Times New Roman" panose="02020603050405020304" pitchFamily="18" charset="0"/>
                <a:cs typeface="Times New Roman" panose="02020603050405020304" pitchFamily="18" charset="0"/>
              </a:rPr>
              <a:t>dạng </a:t>
            </a:r>
            <a:r>
              <a:rPr lang="en-US" sz="4000" smtClean="0">
                <a:latin typeface="Times New Roman" panose="02020603050405020304" pitchFamily="18" charset="0"/>
                <a:cs typeface="Times New Roman" panose="02020603050405020304" pitchFamily="18" charset="0"/>
              </a:rPr>
              <a:t>dữ 	liệu khác </a:t>
            </a:r>
            <a:r>
              <a:rPr lang="en-US" sz="4000">
                <a:latin typeface="Times New Roman" panose="02020603050405020304" pitchFamily="18" charset="0"/>
                <a:cs typeface="Times New Roman" panose="02020603050405020304" pitchFamily="18" charset="0"/>
              </a:rPr>
              <a:t>nhau và </a:t>
            </a:r>
            <a:r>
              <a:rPr lang="en-US" sz="4000" smtClean="0">
                <a:latin typeface="Times New Roman" panose="02020603050405020304" pitchFamily="18" charset="0"/>
                <a:cs typeface="Times New Roman" panose="02020603050405020304" pitchFamily="18" charset="0"/>
              </a:rPr>
              <a:t>chứa </a:t>
            </a:r>
            <a:r>
              <a:rPr lang="en-US" sz="4000">
                <a:latin typeface="Times New Roman" panose="02020603050405020304" pitchFamily="18" charset="0"/>
                <a:cs typeface="Times New Roman" panose="02020603050405020304" pitchFamily="18" charset="0"/>
              </a:rPr>
              <a:t>các liên kết.  </a:t>
            </a:r>
          </a:p>
          <a:p>
            <a:pPr indent="-457200"/>
            <a:r>
              <a:rPr lang="en-US" sz="4000" smtClean="0">
                <a:latin typeface="Times New Roman" panose="02020603050405020304" pitchFamily="18" charset="0"/>
                <a:cs typeface="Times New Roman" panose="02020603050405020304" pitchFamily="18" charset="0"/>
              </a:rPr>
              <a:t>	C. Trang </a:t>
            </a:r>
            <a:r>
              <a:rPr lang="en-US" sz="4000">
                <a:latin typeface="Times New Roman" panose="02020603050405020304" pitchFamily="18" charset="0"/>
                <a:cs typeface="Times New Roman" panose="02020603050405020304" pitchFamily="18" charset="0"/>
              </a:rPr>
              <a:t>văn bản đặc biệt tích hợp nhiều </a:t>
            </a:r>
            <a:r>
              <a:rPr lang="en-US" sz="4000" smtClean="0">
                <a:latin typeface="Times New Roman" panose="02020603050405020304" pitchFamily="18" charset="0"/>
                <a:cs typeface="Times New Roman" panose="02020603050405020304" pitchFamily="18" charset="0"/>
              </a:rPr>
              <a:t>dạng </a:t>
            </a:r>
            <a:r>
              <a:rPr lang="en-US" sz="4000">
                <a:latin typeface="Times New Roman" panose="02020603050405020304" pitchFamily="18" charset="0"/>
                <a:cs typeface="Times New Roman" panose="02020603050405020304" pitchFamily="18" charset="0"/>
              </a:rPr>
              <a:t>dữ </a:t>
            </a:r>
            <a:r>
              <a:rPr lang="en-US" sz="4000" smtClean="0">
                <a:latin typeface="Times New Roman" panose="02020603050405020304" pitchFamily="18" charset="0"/>
                <a:cs typeface="Times New Roman" panose="02020603050405020304" pitchFamily="18" charset="0"/>
              </a:rPr>
              <a:t>	liệu khác </a:t>
            </a:r>
            <a:r>
              <a:rPr lang="en-US" sz="4000">
                <a:latin typeface="Times New Roman" panose="02020603050405020304" pitchFamily="18" charset="0"/>
                <a:cs typeface="Times New Roman" panose="02020603050405020304" pitchFamily="18" charset="0"/>
              </a:rPr>
              <a:t>nhau và không chứa </a:t>
            </a:r>
            <a:r>
              <a:rPr lang="en-US" sz="4000" smtClean="0">
                <a:latin typeface="Times New Roman" panose="02020603050405020304" pitchFamily="18" charset="0"/>
                <a:cs typeface="Times New Roman" panose="02020603050405020304" pitchFamily="18" charset="0"/>
              </a:rPr>
              <a:t>các </a:t>
            </a:r>
            <a:r>
              <a:rPr lang="en-US" sz="4000">
                <a:latin typeface="Times New Roman" panose="02020603050405020304" pitchFamily="18" charset="0"/>
                <a:cs typeface="Times New Roman" panose="02020603050405020304" pitchFamily="18" charset="0"/>
              </a:rPr>
              <a:t>liên kết.   </a:t>
            </a:r>
            <a:endParaRPr lang="vi-VN" sz="4000">
              <a:latin typeface="Times New Roman" panose="02020603050405020304" pitchFamily="18" charset="0"/>
              <a:cs typeface="Times New Roman" panose="02020603050405020304" pitchFamily="18" charset="0"/>
            </a:endParaRPr>
          </a:p>
          <a:p>
            <a:r>
              <a:rPr lang="en-US" sz="3200" smtClean="0"/>
              <a:t> </a:t>
            </a:r>
            <a:endParaRPr lang="vi-VN" sz="3200"/>
          </a:p>
          <a:p>
            <a:endParaRPr lang="en-US" altLang="en-US" sz="3200">
              <a:solidFill>
                <a:srgbClr val="0000FF"/>
              </a:solidFill>
              <a:latin typeface="Arial" charset="0"/>
            </a:endParaRPr>
          </a:p>
          <a:p>
            <a:r>
              <a:rPr lang="en-US" altLang="en-US" sz="3200" b="1" smtClean="0">
                <a:solidFill>
                  <a:schemeClr val="bg2">
                    <a:lumMod val="10000"/>
                  </a:schemeClr>
                </a:solidFill>
                <a:latin typeface="Times New Roman" pitchFamily="18" charset="0"/>
                <a:cs typeface="Times New Roman" pitchFamily="18" charset="0"/>
              </a:rPr>
              <a:t> </a:t>
            </a:r>
          </a:p>
          <a:p>
            <a:endParaRPr lang="en-US" sz="3200">
              <a:solidFill>
                <a:schemeClr val="bg2">
                  <a:lumMod val="10000"/>
                </a:schemeClr>
              </a:solidFill>
            </a:endParaRPr>
          </a:p>
        </p:txBody>
      </p:sp>
      <p:sp>
        <p:nvSpPr>
          <p:cNvPr id="3" name="TextBox 2"/>
          <p:cNvSpPr txBox="1"/>
          <p:nvPr/>
        </p:nvSpPr>
        <p:spPr>
          <a:xfrm>
            <a:off x="-96688" y="3645024"/>
            <a:ext cx="12288688" cy="1323439"/>
          </a:xfrm>
          <a:prstGeom prst="rect">
            <a:avLst/>
          </a:prstGeom>
          <a:noFill/>
        </p:spPr>
        <p:txBody>
          <a:bodyPr wrap="square" rtlCol="0">
            <a:spAutoFit/>
          </a:bodyPr>
          <a:lstStyle/>
          <a:p>
            <a:r>
              <a:rPr lang="en-US" sz="4000" b="1" u="sng" smtClean="0">
                <a:solidFill>
                  <a:srgbClr val="7030A0"/>
                </a:solidFill>
                <a:latin typeface="Times New Roman" panose="02020603050405020304" pitchFamily="18" charset="0"/>
                <a:cs typeface="Times New Roman" panose="02020603050405020304" pitchFamily="18" charset="0"/>
              </a:rPr>
              <a:t>Câu </a:t>
            </a:r>
            <a:r>
              <a:rPr lang="en-US" sz="4000" b="1" u="sng">
                <a:solidFill>
                  <a:srgbClr val="7030A0"/>
                </a:solidFill>
                <a:latin typeface="Times New Roman" panose="02020603050405020304" pitchFamily="18" charset="0"/>
                <a:cs typeface="Times New Roman" panose="02020603050405020304" pitchFamily="18" charset="0"/>
              </a:rPr>
              <a:t>2: </a:t>
            </a:r>
            <a:r>
              <a:rPr lang="en-US" sz="4000" b="1" smtClean="0">
                <a:solidFill>
                  <a:srgbClr val="7030A0"/>
                </a:solidFill>
                <a:latin typeface="Times New Roman" panose="02020603050405020304" pitchFamily="18" charset="0"/>
                <a:cs typeface="Times New Roman" panose="02020603050405020304" pitchFamily="18" charset="0"/>
              </a:rPr>
              <a:t>Hãy nêu </a:t>
            </a:r>
            <a:r>
              <a:rPr lang="en-US" sz="4000" b="1">
                <a:solidFill>
                  <a:srgbClr val="7030A0"/>
                </a:solidFill>
                <a:latin typeface="Times New Roman" panose="02020603050405020304" pitchFamily="18" charset="0"/>
                <a:cs typeface="Times New Roman" panose="02020603050405020304" pitchFamily="18" charset="0"/>
              </a:rPr>
              <a:t>địa chỉ một số website </a:t>
            </a:r>
            <a:r>
              <a:rPr lang="en-US" sz="4000" b="1" smtClean="0">
                <a:solidFill>
                  <a:srgbClr val="7030A0"/>
                </a:solidFill>
                <a:latin typeface="Times New Roman" panose="02020603050405020304" pitchFamily="18" charset="0"/>
                <a:cs typeface="Times New Roman" panose="02020603050405020304" pitchFamily="18" charset="0"/>
              </a:rPr>
              <a:t>có </a:t>
            </a:r>
            <a:r>
              <a:rPr lang="en-US" sz="4000" b="1">
                <a:solidFill>
                  <a:srgbClr val="7030A0"/>
                </a:solidFill>
                <a:latin typeface="Times New Roman" panose="02020603050405020304" pitchFamily="18" charset="0"/>
                <a:cs typeface="Times New Roman" panose="02020603050405020304" pitchFamily="18" charset="0"/>
              </a:rPr>
              <a:t>nội dung phục vụ việc học tập  </a:t>
            </a:r>
          </a:p>
        </p:txBody>
      </p:sp>
      <p:sp>
        <p:nvSpPr>
          <p:cNvPr id="4" name="TextBox 3"/>
          <p:cNvSpPr txBox="1"/>
          <p:nvPr/>
        </p:nvSpPr>
        <p:spPr>
          <a:xfrm>
            <a:off x="551384" y="4968463"/>
            <a:ext cx="12167097" cy="1077218"/>
          </a:xfrm>
          <a:prstGeom prst="rect">
            <a:avLst/>
          </a:prstGeom>
          <a:noFill/>
        </p:spPr>
        <p:txBody>
          <a:bodyPr wrap="square" rtlCol="0">
            <a:spAutoFit/>
          </a:bodyPr>
          <a:lstStyle/>
          <a:p>
            <a:pPr eaLnBrk="1" hangingPunct="1"/>
            <a:r>
              <a:rPr lang="en-US" sz="3200" b="1" smtClean="0">
                <a:solidFill>
                  <a:schemeClr val="accent2">
                    <a:lumMod val="50000"/>
                  </a:schemeClr>
                </a:solidFill>
                <a:latin typeface="Times New Roman" pitchFamily="18" charset="0"/>
                <a:cs typeface="Times New Roman" pitchFamily="18" charset="0"/>
                <a:hlinkClick r:id="rId2"/>
              </a:rPr>
              <a:t>https://hanhtrangso.nxbgd.vn</a:t>
            </a:r>
            <a:r>
              <a:rPr lang="en-US" sz="3200" b="1">
                <a:solidFill>
                  <a:schemeClr val="accent2">
                    <a:lumMod val="50000"/>
                  </a:schemeClr>
                </a:solidFill>
                <a:latin typeface="Times New Roman" pitchFamily="18" charset="0"/>
                <a:cs typeface="Times New Roman" pitchFamily="18" charset="0"/>
              </a:rPr>
              <a:t> </a:t>
            </a:r>
            <a:r>
              <a:rPr lang="en-US" sz="3200" b="1" smtClean="0">
                <a:solidFill>
                  <a:schemeClr val="accent2">
                    <a:lumMod val="50000"/>
                  </a:schemeClr>
                </a:solidFill>
                <a:latin typeface="Times New Roman" pitchFamily="18" charset="0"/>
                <a:cs typeface="Times New Roman" pitchFamily="18" charset="0"/>
              </a:rPr>
              <a:t>		</a:t>
            </a:r>
            <a:r>
              <a:rPr lang="en-US" sz="3200" b="1" smtClean="0">
                <a:solidFill>
                  <a:schemeClr val="accent2">
                    <a:lumMod val="50000"/>
                  </a:schemeClr>
                </a:solidFill>
                <a:latin typeface="Times New Roman" pitchFamily="18" charset="0"/>
                <a:cs typeface="Times New Roman" pitchFamily="18" charset="0"/>
                <a:hlinkClick r:id="rId3"/>
              </a:rPr>
              <a:t>https</a:t>
            </a:r>
            <a:r>
              <a:rPr lang="en-US" sz="3200" b="1">
                <a:solidFill>
                  <a:schemeClr val="accent2">
                    <a:lumMod val="50000"/>
                  </a:schemeClr>
                </a:solidFill>
                <a:latin typeface="Times New Roman" pitchFamily="18" charset="0"/>
                <a:cs typeface="Times New Roman" pitchFamily="18" charset="0"/>
                <a:hlinkClick r:id="rId3"/>
              </a:rPr>
              <a:t>://</a:t>
            </a:r>
            <a:r>
              <a:rPr lang="en-US" sz="3200" b="1" smtClean="0">
                <a:solidFill>
                  <a:schemeClr val="accent2">
                    <a:lumMod val="50000"/>
                  </a:schemeClr>
                </a:solidFill>
                <a:latin typeface="Times New Roman" pitchFamily="18" charset="0"/>
                <a:cs typeface="Times New Roman" pitchFamily="18" charset="0"/>
                <a:hlinkClick r:id="rId3"/>
              </a:rPr>
              <a:t>taphuan.nxbgd.vn</a:t>
            </a:r>
            <a:endParaRPr lang="en-US" sz="3200" b="1">
              <a:solidFill>
                <a:schemeClr val="accent2">
                  <a:lumMod val="50000"/>
                </a:schemeClr>
              </a:solidFill>
              <a:latin typeface="Times New Roman" pitchFamily="18" charset="0"/>
              <a:cs typeface="Times New Roman" pitchFamily="18" charset="0"/>
            </a:endParaRPr>
          </a:p>
          <a:p>
            <a:pPr eaLnBrk="1" hangingPunct="1"/>
            <a:r>
              <a:rPr lang="en-US" sz="3200" b="1">
                <a:solidFill>
                  <a:schemeClr val="tx2">
                    <a:lumMod val="60000"/>
                    <a:lumOff val="40000"/>
                  </a:schemeClr>
                </a:solidFill>
                <a:latin typeface="Times New Roman" pitchFamily="18" charset="0"/>
                <a:cs typeface="Times New Roman" pitchFamily="18" charset="0"/>
              </a:rPr>
              <a:t>https://</a:t>
            </a:r>
            <a:r>
              <a:rPr lang="en-US" sz="3200" b="1" smtClean="0">
                <a:solidFill>
                  <a:schemeClr val="tx2">
                    <a:lumMod val="60000"/>
                    <a:lumOff val="40000"/>
                  </a:schemeClr>
                </a:solidFill>
                <a:latin typeface="Times New Roman" pitchFamily="18" charset="0"/>
                <a:cs typeface="Times New Roman" pitchFamily="18" charset="0"/>
              </a:rPr>
              <a:t>www.google.com</a:t>
            </a:r>
            <a:r>
              <a:rPr lang="en-US" sz="3200" b="1">
                <a:solidFill>
                  <a:schemeClr val="tx2">
                    <a:lumMod val="60000"/>
                    <a:lumOff val="40000"/>
                  </a:schemeClr>
                </a:solidFill>
                <a:latin typeface="Times New Roman" pitchFamily="18" charset="0"/>
                <a:cs typeface="Times New Roman" pitchFamily="18" charset="0"/>
              </a:rPr>
              <a:t>	</a:t>
            </a:r>
            <a:r>
              <a:rPr lang="en-US" sz="3200" b="1">
                <a:solidFill>
                  <a:schemeClr val="accent2">
                    <a:lumMod val="50000"/>
                  </a:schemeClr>
                </a:solidFill>
                <a:latin typeface="Times New Roman" pitchFamily="18" charset="0"/>
                <a:cs typeface="Times New Roman" pitchFamily="18" charset="0"/>
              </a:rPr>
              <a:t>		</a:t>
            </a:r>
            <a:r>
              <a:rPr lang="en-US" sz="3200" b="1" smtClean="0">
                <a:solidFill>
                  <a:schemeClr val="accent2">
                    <a:lumMod val="50000"/>
                  </a:schemeClr>
                </a:solidFill>
                <a:latin typeface="Times New Roman" pitchFamily="18" charset="0"/>
                <a:cs typeface="Times New Roman" pitchFamily="18" charset="0"/>
                <a:hlinkClick r:id="rId4"/>
              </a:rPr>
              <a:t>https</a:t>
            </a:r>
            <a:r>
              <a:rPr lang="en-US" sz="3200" b="1">
                <a:solidFill>
                  <a:schemeClr val="accent2">
                    <a:lumMod val="50000"/>
                  </a:schemeClr>
                </a:solidFill>
                <a:latin typeface="Times New Roman" pitchFamily="18" charset="0"/>
                <a:cs typeface="Times New Roman" pitchFamily="18" charset="0"/>
                <a:hlinkClick r:id="rId4"/>
              </a:rPr>
              <a:t>://www.youtube.com</a:t>
            </a:r>
            <a:endParaRPr lang="en-US" sz="3200" b="1">
              <a:solidFill>
                <a:schemeClr val="accent2">
                  <a:lumMod val="50000"/>
                </a:schemeClr>
              </a:solidFill>
              <a:latin typeface="Times New Roman" pitchFamily="18" charset="0"/>
              <a:cs typeface="Times New Roman" pitchFamily="18" charset="0"/>
            </a:endParaRPr>
          </a:p>
        </p:txBody>
      </p:sp>
      <p:sp>
        <p:nvSpPr>
          <p:cNvPr id="5" name="Oval 4"/>
          <p:cNvSpPr/>
          <p:nvPr/>
        </p:nvSpPr>
        <p:spPr>
          <a:xfrm>
            <a:off x="839416" y="1268760"/>
            <a:ext cx="720080" cy="6480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89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Picture1"/>
          <p:cNvPicPr>
            <a:picLocks noChangeAspect="1" noChangeArrowheads="1" noCrop="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flipH="1">
            <a:off x="7104112" y="404664"/>
            <a:ext cx="2047165" cy="234888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custDataLst>
              <p:tags r:id="rId2"/>
            </p:custDataLst>
          </p:nvPr>
        </p:nvSpPr>
        <p:spPr>
          <a:xfrm>
            <a:off x="1271464" y="-171400"/>
            <a:ext cx="5527313" cy="2736304"/>
          </a:xfrm>
          <a:prstGeom prst="cloudCallout">
            <a:avLst>
              <a:gd name="adj1" fmla="val 30964"/>
              <a:gd name="adj2" fmla="val 53872"/>
            </a:avLst>
          </a:prstGeom>
          <a:solidFill>
            <a:srgbClr val="FFCCFF"/>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r>
              <a:rPr lang="en-US" altLang="en-US" sz="3600" b="1" kern="0" smtClean="0">
                <a:solidFill>
                  <a:sysClr val="windowText" lastClr="000000"/>
                </a:solidFill>
                <a:latin typeface="Times New Roman" panose="02020603050405020304" pitchFamily="18" charset="0"/>
                <a:cs typeface="Times New Roman" panose="02020603050405020304" pitchFamily="18" charset="0"/>
              </a:rPr>
              <a:t> </a:t>
            </a:r>
            <a:r>
              <a:rPr lang="en-US" altLang="en-US" sz="3600" b="1" kern="0" smtClean="0">
                <a:solidFill>
                  <a:srgbClr val="FF0000"/>
                </a:solidFill>
                <a:latin typeface="Times New Roman" panose="02020603050405020304" pitchFamily="18" charset="0"/>
                <a:cs typeface="Times New Roman" panose="02020603050405020304" pitchFamily="18" charset="0"/>
              </a:rPr>
              <a:t>Trình duyệt web là gì?</a:t>
            </a:r>
            <a:endParaRPr lang="en-US" altLang="en-US" sz="3600" b="1" kern="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67408" y="3068960"/>
            <a:ext cx="10585176" cy="1200329"/>
          </a:xfrm>
          <a:prstGeom prst="rect">
            <a:avLst/>
          </a:prstGeom>
          <a:noFill/>
        </p:spPr>
        <p:txBody>
          <a:bodyPr wrap="square" rtlCol="0">
            <a:spAutoFit/>
          </a:bodyPr>
          <a:lstStyle/>
          <a:p>
            <a:pPr algn="just" fontAlgn="auto">
              <a:spcBef>
                <a:spcPts val="0"/>
              </a:spcBef>
              <a:spcAft>
                <a:spcPts val="0"/>
              </a:spcAft>
              <a:defRPr/>
            </a:pPr>
            <a:r>
              <a:rPr lang="en-US" altLang="en-US" sz="3600" b="1" kern="0">
                <a:solidFill>
                  <a:sysClr val="windowText" lastClr="000000"/>
                </a:solidFill>
                <a:latin typeface="Times New Roman" panose="02020603050405020304" pitchFamily="18" charset="0"/>
                <a:cs typeface="Times New Roman" panose="02020603050405020304" pitchFamily="18" charset="0"/>
              </a:rPr>
              <a:t>Trình duyệt là phần mềm giúp người dùng truy cập các </a:t>
            </a:r>
            <a:r>
              <a:rPr lang="en-US" altLang="en-US" sz="3600" b="1" kern="0" smtClean="0">
                <a:solidFill>
                  <a:sysClr val="windowText" lastClr="000000"/>
                </a:solidFill>
                <a:latin typeface="Times New Roman" panose="02020603050405020304" pitchFamily="18" charset="0"/>
                <a:cs typeface="Times New Roman" panose="02020603050405020304" pitchFamily="18" charset="0"/>
              </a:rPr>
              <a:t>website </a:t>
            </a:r>
            <a:r>
              <a:rPr lang="en-US" altLang="en-US" sz="3600" b="1" kern="0">
                <a:solidFill>
                  <a:sysClr val="windowText" lastClr="000000"/>
                </a:solidFill>
                <a:latin typeface="Times New Roman" panose="02020603050405020304" pitchFamily="18" charset="0"/>
                <a:cs typeface="Times New Roman" panose="02020603050405020304" pitchFamily="18" charset="0"/>
              </a:rPr>
              <a:t>trên Internet.</a:t>
            </a:r>
          </a:p>
        </p:txBody>
      </p:sp>
    </p:spTree>
    <p:extLst>
      <p:ext uri="{BB962C8B-B14F-4D97-AF65-F5344CB8AC3E}">
        <p14:creationId xmlns:p14="http://schemas.microsoft.com/office/powerpoint/2010/main" val="16310666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5"/>
                                        </p:tgtEl>
                                        <p:attrNameLst>
                                          <p:attrName>ppt_x</p:attrName>
                                        </p:attrNameLst>
                                      </p:cBhvr>
                                      <p:tavLst>
                                        <p:tav tm="0">
                                          <p:val>
                                            <p:strVal val="ppt_x"/>
                                          </p:val>
                                        </p:tav>
                                        <p:tav tm="100000">
                                          <p:val>
                                            <p:strVal val="ppt_x"/>
                                          </p:val>
                                        </p:tav>
                                      </p:tavLst>
                                    </p:anim>
                                    <p:anim calcmode="lin" valueType="num">
                                      <p:cBhvr additive="base">
                                        <p:cTn id="21" dur="500"/>
                                        <p:tgtEl>
                                          <p:spTgt spid="5"/>
                                        </p:tgtEl>
                                        <p:attrNameLst>
                                          <p:attrName>ppt_y</p:attrName>
                                        </p:attrNameLst>
                                      </p:cBhvr>
                                      <p:tavLst>
                                        <p:tav tm="0">
                                          <p:val>
                                            <p:strVal val="ppt_y"/>
                                          </p:val>
                                        </p:tav>
                                        <p:tav tm="100000">
                                          <p:val>
                                            <p:strVal val="1+ppt_h/2"/>
                                          </p:val>
                                        </p:tav>
                                      </p:tavLst>
                                    </p:anim>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79577" y="432048"/>
            <a:ext cx="5112568" cy="9807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a:solidFill>
                  <a:srgbClr val="FF0000"/>
                </a:solidFill>
                <a:latin typeface="Times New Roman" pitchFamily="18" charset="0"/>
                <a:cs typeface="Times New Roman" pitchFamily="18" charset="0"/>
              </a:rPr>
              <a:t>THẢO LUẬN </a:t>
            </a:r>
            <a:r>
              <a:rPr lang="en-US" sz="3600" b="1" smtClean="0">
                <a:solidFill>
                  <a:srgbClr val="FF0000"/>
                </a:solidFill>
                <a:latin typeface="Times New Roman" pitchFamily="18" charset="0"/>
                <a:cs typeface="Times New Roman" pitchFamily="18" charset="0"/>
              </a:rPr>
              <a:t>NHÓM (2 phút 30 giây)</a:t>
            </a:r>
            <a:endParaRPr lang="vi-VN" sz="3600" b="1">
              <a:solidFill>
                <a:srgbClr val="FF0000"/>
              </a:solidFill>
              <a:latin typeface="Times New Roman" pitchFamily="18" charset="0"/>
              <a:cs typeface="Times New Roman" pitchFamily="18" charset="0"/>
            </a:endParaRPr>
          </a:p>
        </p:txBody>
      </p:sp>
      <p:pic>
        <p:nvPicPr>
          <p:cNvPr id="5" name="Picture 12" descr="Picture1"/>
          <p:cNvPicPr>
            <a:picLocks noChangeAspect="1" noChangeArrowheads="1" noCrop="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flipH="1">
            <a:off x="10344472" y="4630824"/>
            <a:ext cx="2047165" cy="234888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custDataLst>
              <p:tags r:id="rId2"/>
            </p:custDataLst>
          </p:nvPr>
        </p:nvSpPr>
        <p:spPr>
          <a:xfrm>
            <a:off x="239322" y="1647945"/>
            <a:ext cx="10897238" cy="4157319"/>
          </a:xfrm>
          <a:prstGeom prst="cloudCallout">
            <a:avLst>
              <a:gd name="adj1" fmla="val 42010"/>
              <a:gd name="adj2" fmla="val 64427"/>
            </a:avLst>
          </a:prstGeom>
          <a:solidFill>
            <a:srgbClr val="92D050"/>
          </a:solidFill>
          <a:ln w="12700" cap="flat" cmpd="sng" algn="ctr">
            <a:solidFill>
              <a:srgbClr val="5B9BD5">
                <a:shade val="50000"/>
              </a:srgbClr>
            </a:solidFill>
            <a:prstDash val="solid"/>
            <a:miter lim="800000"/>
          </a:ln>
          <a:effectLst/>
        </p:spPr>
        <p:txBody>
          <a:bodyPr rtlCol="0" anchor="ctr"/>
          <a:lstStyle/>
          <a:p>
            <a:pPr marL="514350" indent="-514350" algn="just" fontAlgn="auto">
              <a:spcBef>
                <a:spcPts val="0"/>
              </a:spcBef>
              <a:spcAft>
                <a:spcPts val="0"/>
              </a:spcAft>
              <a:buFontTx/>
              <a:buAutoNum type="arabicPeriod"/>
              <a:defRPr/>
            </a:pPr>
            <a:r>
              <a:rPr lang="en-US" altLang="en-US" sz="3600" b="1" kern="0">
                <a:solidFill>
                  <a:sysClr val="windowText" lastClr="000000"/>
                </a:solidFill>
                <a:latin typeface="Times New Roman" panose="02020603050405020304" pitchFamily="18" charset="0"/>
                <a:cs typeface="Times New Roman" panose="02020603050405020304" pitchFamily="18" charset="0"/>
              </a:rPr>
              <a:t>Em </a:t>
            </a:r>
            <a:r>
              <a:rPr lang="en-US" altLang="en-US" sz="3600" b="1" kern="0" dirty="0" err="1">
                <a:solidFill>
                  <a:sysClr val="windowText" lastClr="000000"/>
                </a:solidFill>
                <a:latin typeface="Times New Roman" panose="02020603050405020304" pitchFamily="18" charset="0"/>
                <a:cs typeface="Times New Roman" panose="02020603050405020304" pitchFamily="18" charset="0"/>
              </a:rPr>
              <a:t>hãy</a:t>
            </a:r>
            <a:r>
              <a:rPr lang="en-US" alt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600" b="1" kern="0" dirty="0" err="1">
                <a:solidFill>
                  <a:sysClr val="windowText" lastClr="000000"/>
                </a:solidFill>
                <a:latin typeface="Times New Roman" panose="02020603050405020304" pitchFamily="18" charset="0"/>
                <a:cs typeface="Times New Roman" panose="02020603050405020304" pitchFamily="18" charset="0"/>
              </a:rPr>
              <a:t>nêu</a:t>
            </a:r>
            <a:r>
              <a:rPr lang="en-US" alt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600" b="1" kern="0" dirty="0" err="1">
                <a:solidFill>
                  <a:sysClr val="windowText" lastClr="000000"/>
                </a:solidFill>
                <a:latin typeface="Times New Roman" panose="02020603050405020304" pitchFamily="18" charset="0"/>
                <a:cs typeface="Times New Roman" panose="02020603050405020304" pitchFamily="18" charset="0"/>
              </a:rPr>
              <a:t>một</a:t>
            </a:r>
            <a:r>
              <a:rPr lang="en-US" alt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600" b="1" kern="0" dirty="0" err="1">
                <a:solidFill>
                  <a:sysClr val="windowText" lastClr="000000"/>
                </a:solidFill>
                <a:latin typeface="Times New Roman" panose="02020603050405020304" pitchFamily="18" charset="0"/>
                <a:cs typeface="Times New Roman" panose="02020603050405020304" pitchFamily="18" charset="0"/>
              </a:rPr>
              <a:t>số</a:t>
            </a:r>
            <a:r>
              <a:rPr lang="en-US" alt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600" b="1" kern="0" dirty="0" err="1">
                <a:solidFill>
                  <a:sysClr val="windowText" lastClr="000000"/>
                </a:solidFill>
                <a:latin typeface="Times New Roman" panose="02020603050405020304" pitchFamily="18" charset="0"/>
                <a:cs typeface="Times New Roman" panose="02020603050405020304" pitchFamily="18" charset="0"/>
              </a:rPr>
              <a:t>trình</a:t>
            </a:r>
            <a:r>
              <a:rPr lang="en-US" alt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600" b="1" kern="0" dirty="0" err="1">
                <a:solidFill>
                  <a:sysClr val="windowText" lastClr="000000"/>
                </a:solidFill>
                <a:latin typeface="Times New Roman" panose="02020603050405020304" pitchFamily="18" charset="0"/>
                <a:cs typeface="Times New Roman" panose="02020603050405020304" pitchFamily="18" charset="0"/>
              </a:rPr>
              <a:t>duyệt</a:t>
            </a:r>
            <a:r>
              <a:rPr lang="en-US" altLang="en-US" sz="3600" b="1" kern="0" dirty="0">
                <a:solidFill>
                  <a:sysClr val="windowText" lastClr="000000"/>
                </a:solidFill>
                <a:latin typeface="Times New Roman" panose="02020603050405020304" pitchFamily="18" charset="0"/>
                <a:cs typeface="Times New Roman" panose="02020603050405020304" pitchFamily="18" charset="0"/>
              </a:rPr>
              <a:t> web </a:t>
            </a:r>
            <a:r>
              <a:rPr lang="en-US" altLang="en-US" sz="3600" b="1" kern="0" dirty="0" err="1">
                <a:solidFill>
                  <a:sysClr val="windowText" lastClr="000000"/>
                </a:solidFill>
                <a:latin typeface="Times New Roman" panose="02020603050405020304" pitchFamily="18" charset="0"/>
                <a:cs typeface="Times New Roman" panose="02020603050405020304" pitchFamily="18" charset="0"/>
              </a:rPr>
              <a:t>mà</a:t>
            </a:r>
            <a:r>
              <a:rPr lang="en-US" alt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600" b="1" kern="0" dirty="0" err="1">
                <a:solidFill>
                  <a:sysClr val="windowText" lastClr="000000"/>
                </a:solidFill>
                <a:latin typeface="Times New Roman" panose="02020603050405020304" pitchFamily="18" charset="0"/>
                <a:cs typeface="Times New Roman" panose="02020603050405020304" pitchFamily="18" charset="0"/>
              </a:rPr>
              <a:t>em</a:t>
            </a:r>
            <a:r>
              <a:rPr lang="en-US" altLang="en-US" sz="3600" b="1" kern="0" dirty="0">
                <a:solidFill>
                  <a:sysClr val="windowText" lastClr="000000"/>
                </a:solidFill>
                <a:latin typeface="Times New Roman" panose="02020603050405020304" pitchFamily="18" charset="0"/>
                <a:cs typeface="Times New Roman" panose="02020603050405020304" pitchFamily="18" charset="0"/>
              </a:rPr>
              <a:t> </a:t>
            </a:r>
            <a:r>
              <a:rPr lang="en-US" altLang="en-US" sz="3600" b="1" kern="0" err="1">
                <a:solidFill>
                  <a:sysClr val="windowText" lastClr="000000"/>
                </a:solidFill>
                <a:latin typeface="Times New Roman" panose="02020603050405020304" pitchFamily="18" charset="0"/>
                <a:cs typeface="Times New Roman" panose="02020603050405020304" pitchFamily="18" charset="0"/>
              </a:rPr>
              <a:t>biết</a:t>
            </a:r>
            <a:r>
              <a:rPr lang="en-US" altLang="en-US" sz="3600" b="1" kern="0">
                <a:solidFill>
                  <a:sysClr val="windowText" lastClr="000000"/>
                </a:solidFill>
                <a:latin typeface="Times New Roman" panose="02020603050405020304" pitchFamily="18" charset="0"/>
                <a:cs typeface="Times New Roman" panose="02020603050405020304" pitchFamily="18" charset="0"/>
              </a:rPr>
              <a:t>?</a:t>
            </a:r>
          </a:p>
          <a:p>
            <a:pPr marL="514350" indent="-514350" algn="just" fontAlgn="auto">
              <a:spcBef>
                <a:spcPts val="0"/>
              </a:spcBef>
              <a:spcAft>
                <a:spcPts val="0"/>
              </a:spcAft>
              <a:buFontTx/>
              <a:buAutoNum type="arabicPeriod"/>
              <a:defRPr/>
            </a:pPr>
            <a:r>
              <a:rPr lang="en-US" altLang="en-US" sz="3600" b="1" kern="0">
                <a:solidFill>
                  <a:sysClr val="windowText" lastClr="000000"/>
                </a:solidFill>
                <a:latin typeface="Times New Roman" panose="02020603050405020304" pitchFamily="18" charset="0"/>
                <a:cs typeface="Times New Roman" panose="02020603050405020304" pitchFamily="18" charset="0"/>
              </a:rPr>
              <a:t>Để truy cập một trang web ta cần làm thế nào?</a:t>
            </a:r>
            <a:endParaRPr lang="en-US" altLang="en-US" sz="3600" b="1" kern="0" dirty="0">
              <a:solidFill>
                <a:sysClr val="windowText" lastClr="000000"/>
              </a:solidFill>
              <a:latin typeface="Times New Roman" panose="02020603050405020304" pitchFamily="18" charset="0"/>
              <a:cs typeface="Times New Roman" panose="02020603050405020304" pitchFamily="18" charset="0"/>
            </a:endParaRPr>
          </a:p>
        </p:txBody>
      </p:sp>
      <p:pic>
        <p:nvPicPr>
          <p:cNvPr id="7" name="Picture 9" descr="Digit 15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624392" y="253132"/>
            <a:ext cx="2057400"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1236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500"/>
                                        <p:tgtEl>
                                          <p:spTgt spid="6"/>
                                        </p:tgtEl>
                                        <p:attrNameLst>
                                          <p:attrName>ppt_x</p:attrName>
                                        </p:attrNameLst>
                                      </p:cBhvr>
                                      <p:tavLst>
                                        <p:tav tm="0">
                                          <p:val>
                                            <p:strVal val="ppt_x"/>
                                          </p:val>
                                        </p:tav>
                                        <p:tav tm="100000">
                                          <p:val>
                                            <p:strVal val="ppt_x"/>
                                          </p:val>
                                        </p:tav>
                                      </p:tavLst>
                                    </p:anim>
                                    <p:anim calcmode="lin" valueType="num">
                                      <p:cBhvr additive="base">
                                        <p:cTn id="26" dur="500"/>
                                        <p:tgtEl>
                                          <p:spTgt spid="6"/>
                                        </p:tgtEl>
                                        <p:attrNameLst>
                                          <p:attrName>ppt_y</p:attrName>
                                        </p:attrNameLst>
                                      </p:cBhvr>
                                      <p:tavLst>
                                        <p:tav tm="0">
                                          <p:val>
                                            <p:strVal val="ppt_y"/>
                                          </p:val>
                                        </p:tav>
                                        <p:tav tm="100000">
                                          <p:val>
                                            <p:strVal val="1+ppt_h/2"/>
                                          </p:val>
                                        </p:tav>
                                      </p:tavLst>
                                    </p:anim>
                                    <p:set>
                                      <p:cBhvr>
                                        <p:cTn id="27" dur="1" fill="hold">
                                          <p:stCondLst>
                                            <p:cond delay="499"/>
                                          </p:stCondLst>
                                        </p:cTn>
                                        <p:tgtEl>
                                          <p:spTgt spid="6"/>
                                        </p:tgtEl>
                                        <p:attrNameLst>
                                          <p:attrName>style.visibility</p:attrName>
                                        </p:attrNameLst>
                                      </p:cBhvr>
                                      <p:to>
                                        <p:strVal val="hidden"/>
                                      </p:to>
                                    </p:set>
                                  </p:childTnLst>
                                </p:cTn>
                              </p:par>
                              <p:par>
                                <p:cTn id="28" presetID="2" presetClass="exit" presetSubtype="4" fill="hold" nodeType="withEffect">
                                  <p:stCondLst>
                                    <p:cond delay="0"/>
                                  </p:stCondLst>
                                  <p:childTnLst>
                                    <p:anim calcmode="lin" valueType="num">
                                      <p:cBhvr additive="base">
                                        <p:cTn id="29" dur="500"/>
                                        <p:tgtEl>
                                          <p:spTgt spid="5"/>
                                        </p:tgtEl>
                                        <p:attrNameLst>
                                          <p:attrName>ppt_x</p:attrName>
                                        </p:attrNameLst>
                                      </p:cBhvr>
                                      <p:tavLst>
                                        <p:tav tm="0">
                                          <p:val>
                                            <p:strVal val="ppt_x"/>
                                          </p:val>
                                        </p:tav>
                                        <p:tav tm="100000">
                                          <p:val>
                                            <p:strVal val="ppt_x"/>
                                          </p:val>
                                        </p:tav>
                                      </p:tavLst>
                                    </p:anim>
                                    <p:anim calcmode="lin" valueType="num">
                                      <p:cBhvr additive="base">
                                        <p:cTn id="30" dur="500"/>
                                        <p:tgtEl>
                                          <p:spTgt spid="5"/>
                                        </p:tgtEl>
                                        <p:attrNameLst>
                                          <p:attrName>ppt_y</p:attrName>
                                        </p:attrNameLst>
                                      </p:cBhvr>
                                      <p:tavLst>
                                        <p:tav tm="0">
                                          <p:val>
                                            <p:strVal val="ppt_y"/>
                                          </p:val>
                                        </p:tav>
                                        <p:tav tm="100000">
                                          <p:val>
                                            <p:strVal val="1+ppt_h/2"/>
                                          </p:val>
                                        </p:tav>
                                      </p:tavLst>
                                    </p:anim>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86643" y="607832"/>
            <a:ext cx="784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en-US" sz="2800">
                <a:solidFill>
                  <a:srgbClr val="FF0000"/>
                </a:solidFill>
                <a:sym typeface="Wingdings" panose="05000000000000000000" pitchFamily="2" charset="2"/>
              </a:rPr>
              <a:t> </a:t>
            </a:r>
            <a:r>
              <a:rPr lang="en-US" altLang="en-US" sz="2800" b="1" i="1">
                <a:latin typeface="Times New Roman" panose="02020603050405020304" pitchFamily="18" charset="0"/>
                <a:cs typeface="Times New Roman" panose="02020603050405020304" pitchFamily="18" charset="0"/>
              </a:rPr>
              <a:t>1. Một </a:t>
            </a:r>
            <a:r>
              <a:rPr lang="en-US" altLang="en-US" sz="2800" b="1" i="1" dirty="0" err="1">
                <a:latin typeface="Times New Roman" panose="02020603050405020304" pitchFamily="18" charset="0"/>
                <a:cs typeface="Times New Roman" panose="02020603050405020304" pitchFamily="18" charset="0"/>
              </a:rPr>
              <a:t>số</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trình</a:t>
            </a:r>
            <a:r>
              <a:rPr lang="en-US" altLang="en-US" sz="2800" b="1" i="1" dirty="0">
                <a:latin typeface="Times New Roman" panose="02020603050405020304" pitchFamily="18" charset="0"/>
                <a:cs typeface="Times New Roman" panose="02020603050405020304" pitchFamily="18" charset="0"/>
              </a:rPr>
              <a:t> </a:t>
            </a:r>
            <a:r>
              <a:rPr lang="en-US" altLang="en-US" sz="2800" b="1" i="1" err="1">
                <a:latin typeface="Times New Roman" panose="02020603050405020304" pitchFamily="18" charset="0"/>
                <a:cs typeface="Times New Roman" panose="02020603050405020304" pitchFamily="18" charset="0"/>
              </a:rPr>
              <a:t>duyệt</a:t>
            </a:r>
            <a:r>
              <a:rPr lang="en-US" altLang="en-US" sz="2800" b="1" i="1">
                <a:latin typeface="Times New Roman" panose="02020603050405020304" pitchFamily="18" charset="0"/>
                <a:cs typeface="Times New Roman" panose="02020603050405020304" pitchFamily="18" charset="0"/>
              </a:rPr>
              <a:t> web:</a:t>
            </a:r>
            <a:endParaRPr lang="en-US" alt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4" y="1126950"/>
            <a:ext cx="6566842" cy="5267325"/>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0355" y="1126950"/>
            <a:ext cx="2397646" cy="2045381"/>
          </a:xfrm>
          <a:prstGeom prst="rect">
            <a:avLst/>
          </a:prstGeom>
        </p:spPr>
      </p:pic>
      <p:sp>
        <p:nvSpPr>
          <p:cNvPr id="17" name="TextBox 16"/>
          <p:cNvSpPr txBox="1"/>
          <p:nvPr/>
        </p:nvSpPr>
        <p:spPr>
          <a:xfrm>
            <a:off x="9138208" y="3172326"/>
            <a:ext cx="1394075" cy="369332"/>
          </a:xfrm>
          <a:prstGeom prst="rect">
            <a:avLst/>
          </a:prstGeom>
          <a:noFill/>
        </p:spPr>
        <p:txBody>
          <a:bodyPr wrap="square" rtlCol="0">
            <a:spAutoFit/>
          </a:bodyPr>
          <a:lstStyle/>
          <a:p>
            <a:r>
              <a:rPr lang="en-US" smtClean="0"/>
              <a:t>Cốc cốc</a:t>
            </a:r>
            <a:endParaRPr lang="vi-VN"/>
          </a:p>
        </p:txBody>
      </p:sp>
    </p:spTree>
    <p:extLst>
      <p:ext uri="{BB962C8B-B14F-4D97-AF65-F5344CB8AC3E}">
        <p14:creationId xmlns:p14="http://schemas.microsoft.com/office/powerpoint/2010/main" val="143106759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par>
                                <p:cTn id="15" presetID="21" presetClass="entr" presetSubtype="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a:spLocks noChangeArrowheads="1"/>
          </p:cNvSpPr>
          <p:nvPr/>
        </p:nvSpPr>
        <p:spPr bwMode="auto">
          <a:xfrm>
            <a:off x="1847529" y="2151295"/>
            <a:ext cx="8568952" cy="2553891"/>
          </a:xfrm>
          <a:prstGeom prst="roundRect">
            <a:avLst>
              <a:gd name="adj" fmla="val 16667"/>
            </a:avLst>
          </a:prstGeom>
          <a:solidFill>
            <a:srgbClr val="CCFFCC"/>
          </a:solidFill>
          <a:ln w="25400" algn="ctr">
            <a:solidFill>
              <a:srgbClr val="085091"/>
            </a:solidFill>
            <a:round/>
            <a:headEnd/>
            <a:tailEnd/>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3600" b="1">
                <a:latin typeface="+mj-lt"/>
                <a:sym typeface="Wingdings" panose="05000000000000000000" pitchFamily="2" charset="2"/>
              </a:rPr>
              <a:t></a:t>
            </a:r>
            <a:r>
              <a:rPr lang="en-US" altLang="en-US" sz="3600" b="1">
                <a:latin typeface="+mj-lt"/>
                <a:sym typeface="Wingdings" panose="05000000000000000000" pitchFamily="2" charset="2"/>
              </a:rPr>
              <a:t>2. </a:t>
            </a:r>
            <a:r>
              <a:rPr lang="en-US" altLang="en-US" sz="3600" b="1">
                <a:latin typeface="+mj-lt"/>
              </a:rPr>
              <a:t>Cách </a:t>
            </a:r>
            <a:r>
              <a:rPr lang="en-US" altLang="en-US" sz="3600" b="1" dirty="0" err="1">
                <a:latin typeface="+mj-lt"/>
              </a:rPr>
              <a:t>truy</a:t>
            </a:r>
            <a:r>
              <a:rPr lang="en-US" altLang="en-US" sz="3600" b="1" dirty="0">
                <a:latin typeface="+mj-lt"/>
              </a:rPr>
              <a:t> </a:t>
            </a:r>
            <a:r>
              <a:rPr lang="en-US" altLang="en-US" sz="3600" b="1" dirty="0" err="1">
                <a:latin typeface="+mj-lt"/>
              </a:rPr>
              <a:t>cập</a:t>
            </a:r>
            <a:r>
              <a:rPr lang="en-US" altLang="en-US" sz="3600" b="1" dirty="0">
                <a:latin typeface="+mj-lt"/>
              </a:rPr>
              <a:t> </a:t>
            </a:r>
            <a:r>
              <a:rPr lang="en-US" altLang="en-US" sz="3600" b="1" dirty="0" err="1">
                <a:latin typeface="+mj-lt"/>
              </a:rPr>
              <a:t>vào</a:t>
            </a:r>
            <a:r>
              <a:rPr lang="en-US" altLang="en-US" sz="3600" b="1" dirty="0">
                <a:latin typeface="+mj-lt"/>
              </a:rPr>
              <a:t> </a:t>
            </a:r>
            <a:r>
              <a:rPr lang="en-US" altLang="en-US" sz="3600" b="1" dirty="0" err="1">
                <a:latin typeface="+mj-lt"/>
              </a:rPr>
              <a:t>một</a:t>
            </a:r>
            <a:r>
              <a:rPr lang="en-US" altLang="en-US" sz="3600" b="1" dirty="0">
                <a:latin typeface="+mj-lt"/>
              </a:rPr>
              <a:t> </a:t>
            </a:r>
            <a:r>
              <a:rPr lang="en-US" altLang="en-US" sz="3600" b="1" dirty="0" err="1">
                <a:latin typeface="+mj-lt"/>
              </a:rPr>
              <a:t>trang</a:t>
            </a:r>
            <a:r>
              <a:rPr lang="en-US" altLang="en-US" sz="3600" b="1" dirty="0">
                <a:latin typeface="+mj-lt"/>
              </a:rPr>
              <a:t> web:</a:t>
            </a:r>
          </a:p>
          <a:p>
            <a:r>
              <a:rPr lang="en-US" altLang="en-US" sz="3600" smtClean="0">
                <a:solidFill>
                  <a:srgbClr val="C00000"/>
                </a:solidFill>
                <a:latin typeface="+mj-lt"/>
              </a:rPr>
              <a:t>- B1: </a:t>
            </a:r>
            <a:r>
              <a:rPr lang="en-US" altLang="en-US" sz="3600" dirty="0" err="1">
                <a:solidFill>
                  <a:srgbClr val="C00000"/>
                </a:solidFill>
                <a:latin typeface="+mj-lt"/>
              </a:rPr>
              <a:t>Nhập</a:t>
            </a:r>
            <a:r>
              <a:rPr lang="en-US" altLang="en-US" sz="3600" dirty="0">
                <a:solidFill>
                  <a:srgbClr val="C00000"/>
                </a:solidFill>
                <a:latin typeface="+mj-lt"/>
              </a:rPr>
              <a:t> </a:t>
            </a:r>
            <a:r>
              <a:rPr lang="en-US" altLang="en-US" sz="3600" dirty="0" err="1">
                <a:solidFill>
                  <a:srgbClr val="C00000"/>
                </a:solidFill>
                <a:latin typeface="+mj-lt"/>
              </a:rPr>
              <a:t>địa</a:t>
            </a:r>
            <a:r>
              <a:rPr lang="en-US" altLang="en-US" sz="3600" dirty="0">
                <a:solidFill>
                  <a:srgbClr val="C00000"/>
                </a:solidFill>
                <a:latin typeface="+mj-lt"/>
              </a:rPr>
              <a:t> </a:t>
            </a:r>
            <a:r>
              <a:rPr lang="en-US" altLang="en-US" sz="3600" dirty="0" err="1">
                <a:solidFill>
                  <a:srgbClr val="C00000"/>
                </a:solidFill>
                <a:latin typeface="+mj-lt"/>
              </a:rPr>
              <a:t>chỉ</a:t>
            </a:r>
            <a:r>
              <a:rPr lang="en-US" altLang="en-US" sz="3600" dirty="0">
                <a:solidFill>
                  <a:srgbClr val="C00000"/>
                </a:solidFill>
                <a:latin typeface="+mj-lt"/>
              </a:rPr>
              <a:t> </a:t>
            </a:r>
            <a:r>
              <a:rPr lang="en-US" altLang="en-US" sz="3600" dirty="0" err="1">
                <a:solidFill>
                  <a:srgbClr val="C00000"/>
                </a:solidFill>
                <a:latin typeface="+mj-lt"/>
              </a:rPr>
              <a:t>của</a:t>
            </a:r>
            <a:r>
              <a:rPr lang="en-US" altLang="en-US" sz="3600" dirty="0">
                <a:solidFill>
                  <a:srgbClr val="C00000"/>
                </a:solidFill>
                <a:latin typeface="+mj-lt"/>
              </a:rPr>
              <a:t> </a:t>
            </a:r>
            <a:r>
              <a:rPr lang="en-US" altLang="en-US" sz="3600" dirty="0" err="1">
                <a:solidFill>
                  <a:srgbClr val="C00000"/>
                </a:solidFill>
                <a:latin typeface="+mj-lt"/>
              </a:rPr>
              <a:t>trang</a:t>
            </a:r>
            <a:r>
              <a:rPr lang="en-US" altLang="en-US" sz="3600" dirty="0">
                <a:solidFill>
                  <a:srgbClr val="C00000"/>
                </a:solidFill>
                <a:latin typeface="+mj-lt"/>
              </a:rPr>
              <a:t> web </a:t>
            </a:r>
            <a:r>
              <a:rPr lang="en-US" altLang="en-US" sz="3600" err="1">
                <a:solidFill>
                  <a:srgbClr val="C00000"/>
                </a:solidFill>
                <a:latin typeface="+mj-lt"/>
              </a:rPr>
              <a:t>vào</a:t>
            </a:r>
            <a:r>
              <a:rPr lang="en-US" altLang="en-US" sz="3600">
                <a:solidFill>
                  <a:srgbClr val="C00000"/>
                </a:solidFill>
                <a:latin typeface="+mj-lt"/>
              </a:rPr>
              <a:t> thanh địa chỉ của trình duyệt.</a:t>
            </a:r>
            <a:endParaRPr lang="en-US" altLang="en-US" sz="3600" dirty="0">
              <a:solidFill>
                <a:srgbClr val="C00000"/>
              </a:solidFill>
              <a:latin typeface="+mj-lt"/>
            </a:endParaRPr>
          </a:p>
          <a:p>
            <a:r>
              <a:rPr lang="en-US" altLang="en-US" sz="3600" smtClean="0">
                <a:solidFill>
                  <a:srgbClr val="C00000"/>
                </a:solidFill>
                <a:latin typeface="+mj-lt"/>
              </a:rPr>
              <a:t>- B2: </a:t>
            </a:r>
            <a:r>
              <a:rPr lang="en-US" altLang="en-US" sz="3600" dirty="0" err="1">
                <a:solidFill>
                  <a:srgbClr val="C00000"/>
                </a:solidFill>
                <a:latin typeface="+mj-lt"/>
              </a:rPr>
              <a:t>Nhấn</a:t>
            </a:r>
            <a:r>
              <a:rPr lang="en-US" altLang="en-US" sz="3600" dirty="0">
                <a:solidFill>
                  <a:srgbClr val="C00000"/>
                </a:solidFill>
                <a:latin typeface="+mj-lt"/>
              </a:rPr>
              <a:t> Enter.</a:t>
            </a:r>
          </a:p>
        </p:txBody>
      </p:sp>
      <p:sp>
        <p:nvSpPr>
          <p:cNvPr id="2" name="Oval Callout 1"/>
          <p:cNvSpPr/>
          <p:nvPr/>
        </p:nvSpPr>
        <p:spPr>
          <a:xfrm>
            <a:off x="8760296" y="416035"/>
            <a:ext cx="2952326" cy="1602610"/>
          </a:xfrm>
          <a:prstGeom prst="wedgeEllipseCallout">
            <a:avLst>
              <a:gd name="adj1" fmla="val -252464"/>
              <a:gd name="adj2" fmla="val -4398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a:solidFill>
                  <a:schemeClr val="tx1"/>
                </a:solidFill>
                <a:latin typeface="Times New Roman" pitchFamily="18" charset="0"/>
                <a:cs typeface="Times New Roman" pitchFamily="18" charset="0"/>
              </a:rPr>
              <a:t>Nhập địa chỉ của trang web</a:t>
            </a:r>
            <a:endParaRPr lang="vi-VN" sz="2800" b="1">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6234209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
            <a:ext cx="12192000" cy="584775"/>
          </a:xfrm>
          <a:prstGeom prst="rect">
            <a:avLst/>
          </a:prstGeom>
          <a:solidFill>
            <a:schemeClr val="tx2">
              <a:lumMod val="20000"/>
              <a:lumOff val="80000"/>
            </a:schemeClr>
          </a:solid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a:ln/>
                <a:solidFill>
                  <a:srgbClr val="C0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Times New Roman" pitchFamily="18" charset="0"/>
                <a:cs typeface="Times New Roman" pitchFamily="18" charset="0"/>
              </a:rPr>
              <a:t>Vận dụng </a:t>
            </a:r>
          </a:p>
        </p:txBody>
      </p:sp>
      <p:pic>
        <p:nvPicPr>
          <p:cNvPr id="6" name="Picture 12" descr="Picture1"/>
          <p:cNvPicPr>
            <a:picLocks noChangeAspect="1" noChangeArrowheads="1" noCrop="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flipH="1">
            <a:off x="8420716" y="4493452"/>
            <a:ext cx="2047165" cy="2348880"/>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custDataLst>
              <p:tags r:id="rId2"/>
            </p:custDataLst>
          </p:nvPr>
        </p:nvSpPr>
        <p:spPr>
          <a:xfrm>
            <a:off x="335360" y="1196752"/>
            <a:ext cx="10657184" cy="4572413"/>
          </a:xfrm>
          <a:prstGeom prst="cloudCallout">
            <a:avLst>
              <a:gd name="adj1" fmla="val 30964"/>
              <a:gd name="adj2" fmla="val 74861"/>
            </a:avLst>
          </a:prstGeom>
          <a:solidFill>
            <a:schemeClr val="accent1">
              <a:lumMod val="40000"/>
              <a:lumOff val="60000"/>
            </a:schemeClr>
          </a:solidFill>
          <a:ln w="12700" cap="flat" cmpd="sng" algn="ctr">
            <a:solidFill>
              <a:srgbClr val="5B9BD5">
                <a:shade val="50000"/>
              </a:srgbClr>
            </a:solidFill>
            <a:prstDash val="solid"/>
            <a:miter lim="800000"/>
          </a:ln>
          <a:effectLst/>
        </p:spPr>
        <p:txBody>
          <a:bodyPr rtlCol="0" anchor="ctr"/>
          <a:lstStyle/>
          <a:p>
            <a:pPr algn="just" fontAlgn="auto">
              <a:spcBef>
                <a:spcPts val="0"/>
              </a:spcBef>
              <a:spcAft>
                <a:spcPts val="0"/>
              </a:spcAft>
              <a:defRPr/>
            </a:pPr>
            <a:r>
              <a:rPr lang="en-US" altLang="en-US" sz="3600" b="1" kern="0">
                <a:solidFill>
                  <a:sysClr val="windowText" lastClr="000000"/>
                </a:solidFill>
                <a:latin typeface="Times New Roman" panose="02020603050405020304" pitchFamily="18" charset="0"/>
                <a:cs typeface="Times New Roman" panose="02020603050405020304" pitchFamily="18" charset="0"/>
              </a:rPr>
              <a:t>? Em hãy sử dụng trình duyệt web để truy cập vào trang web có địa chỉ:</a:t>
            </a:r>
          </a:p>
          <a:p>
            <a:pPr algn="just" fontAlgn="auto">
              <a:spcBef>
                <a:spcPts val="0"/>
              </a:spcBef>
              <a:spcAft>
                <a:spcPts val="0"/>
              </a:spcAft>
              <a:defRPr/>
            </a:pPr>
            <a:r>
              <a:rPr lang="en-US" altLang="en-US" sz="3600" b="1" kern="0">
                <a:solidFill>
                  <a:sysClr val="windowText" lastClr="000000"/>
                </a:solidFill>
                <a:latin typeface="Times New Roman" panose="02020603050405020304" pitchFamily="18" charset="0"/>
                <a:cs typeface="Times New Roman" panose="02020603050405020304" pitchFamily="18" charset="0"/>
              </a:rPr>
              <a:t>1</a:t>
            </a:r>
            <a:r>
              <a:rPr lang="en-US" altLang="en-US" sz="3600" b="1" u="sng" kern="0">
                <a:solidFill>
                  <a:srgbClr val="0000FF"/>
                </a:solidFill>
                <a:latin typeface="Times New Roman" panose="02020603050405020304" pitchFamily="18" charset="0"/>
                <a:cs typeface="Times New Roman" panose="02020603050405020304" pitchFamily="18" charset="0"/>
              </a:rPr>
              <a:t>. https://hoahoctro.tienphong.vn</a:t>
            </a:r>
          </a:p>
          <a:p>
            <a:pPr algn="just" fontAlgn="auto">
              <a:spcBef>
                <a:spcPts val="0"/>
              </a:spcBef>
              <a:spcAft>
                <a:spcPts val="0"/>
              </a:spcAft>
              <a:defRPr/>
            </a:pPr>
            <a:r>
              <a:rPr lang="en-US" altLang="en-US" sz="3600" b="1" kern="0">
                <a:solidFill>
                  <a:sysClr val="windowText" lastClr="000000"/>
                </a:solidFill>
                <a:latin typeface="Times New Roman" panose="02020603050405020304" pitchFamily="18" charset="0"/>
                <a:cs typeface="Times New Roman" panose="02020603050405020304" pitchFamily="18" charset="0"/>
              </a:rPr>
              <a:t>2. </a:t>
            </a:r>
            <a:r>
              <a:rPr lang="en-US" altLang="en-US" sz="3600" b="1" u="sng" kern="0">
                <a:solidFill>
                  <a:srgbClr val="0000FF"/>
                </a:solidFill>
                <a:latin typeface="Times New Roman" panose="02020603050405020304" pitchFamily="18" charset="0"/>
                <a:cs typeface="Times New Roman" panose="02020603050405020304" pitchFamily="18" charset="0"/>
              </a:rPr>
              <a:t>https://vtv7.vtv.vn</a:t>
            </a:r>
            <a:endParaRPr lang="en-US" altLang="en-US" sz="3600" u="sng"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88119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ppt_x"/>
                                          </p:val>
                                        </p:tav>
                                      </p:tavLst>
                                    </p:anim>
                                    <p:anim calcmode="lin" valueType="num">
                                      <p:cBhvr additive="base">
                                        <p:cTn id="17" dur="500"/>
                                        <p:tgtEl>
                                          <p:spTgt spid="7"/>
                                        </p:tgtEl>
                                        <p:attrNameLst>
                                          <p:attrName>ppt_y</p:attrName>
                                        </p:attrNameLst>
                                      </p:cBhvr>
                                      <p:tavLst>
                                        <p:tav tm="0">
                                          <p:val>
                                            <p:strVal val="ppt_y"/>
                                          </p:val>
                                        </p:tav>
                                        <p:tav tm="100000">
                                          <p:val>
                                            <p:strVal val="1+ppt_h/2"/>
                                          </p:val>
                                        </p:tav>
                                      </p:tavLst>
                                    </p:anim>
                                    <p:set>
                                      <p:cBhvr>
                                        <p:cTn id="18" dur="1" fill="hold">
                                          <p:stCondLst>
                                            <p:cond delay="499"/>
                                          </p:stCondLst>
                                        </p:cTn>
                                        <p:tgtEl>
                                          <p:spTgt spid="7"/>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Thiệp 20/11, bộ sưu tập thiệp 20 tháng 11 dành tặng thầy cô đẹp và ý n">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3768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defTabSz="1219170" eaLnBrk="0" hangingPunct="0">
              <a:defRPr/>
            </a:pPr>
            <a:fld id="{50DB6D93-69F6-48DA-AEBD-16EEE209510F}" type="slidenum">
              <a:rPr lang="en-US">
                <a:solidFill>
                  <a:prstClr val="black">
                    <a:tint val="75000"/>
                  </a:prstClr>
                </a:solidFill>
                <a:latin typeface="Verdana" pitchFamily="34" charset="0"/>
                <a:cs typeface="+mn-cs"/>
              </a:rPr>
              <a:pPr defTabSz="1219170" eaLnBrk="0" hangingPunct="0">
                <a:defRPr/>
              </a:pPr>
              <a:t>2</a:t>
            </a:fld>
            <a:endParaRPr lang="en-US">
              <a:solidFill>
                <a:prstClr val="black">
                  <a:tint val="75000"/>
                </a:prstClr>
              </a:solidFill>
              <a:latin typeface="Verdana" pitchFamily="34" charset="0"/>
              <a:cs typeface="+mn-cs"/>
            </a:endParaRPr>
          </a:p>
        </p:txBody>
      </p:sp>
      <p:pic>
        <p:nvPicPr>
          <p:cNvPr id="6" name="Picture 5">
            <a:hlinkClick r:id="rId7" action="ppaction://hlinksldjump"/>
          </p:cNvPr>
          <p:cNvPicPr>
            <a:picLocks noChangeAspect="1"/>
          </p:cNvPicPr>
          <p:nvPr/>
        </p:nvPicPr>
        <p:blipFill>
          <a:blip r:embed="rId8"/>
          <a:stretch>
            <a:fillRect/>
          </a:stretch>
        </p:blipFill>
        <p:spPr>
          <a:xfrm>
            <a:off x="-51417" y="2953"/>
            <a:ext cx="3175603" cy="4006467"/>
          </a:xfrm>
          <a:prstGeom prst="rect">
            <a:avLst/>
          </a:prstGeom>
        </p:spPr>
      </p:pic>
      <p:pic>
        <p:nvPicPr>
          <p:cNvPr id="8" name="Picture 7">
            <a:hlinkClick r:id="rId9" action="ppaction://hlinksldjump"/>
          </p:cNvPr>
          <p:cNvPicPr>
            <a:picLocks noChangeAspect="1"/>
          </p:cNvPicPr>
          <p:nvPr/>
        </p:nvPicPr>
        <p:blipFill>
          <a:blip r:embed="rId10"/>
          <a:stretch>
            <a:fillRect/>
          </a:stretch>
        </p:blipFill>
        <p:spPr>
          <a:xfrm>
            <a:off x="9307039" y="2823424"/>
            <a:ext cx="2888085" cy="4014257"/>
          </a:xfrm>
          <a:prstGeom prst="rect">
            <a:avLst/>
          </a:prstGeom>
        </p:spPr>
      </p:pic>
      <p:pic>
        <p:nvPicPr>
          <p:cNvPr id="10" name="Picture 9">
            <a:hlinkClick r:id="rId11" action="ppaction://hlinksldjump"/>
          </p:cNvPr>
          <p:cNvPicPr>
            <a:picLocks noChangeAspect="1"/>
          </p:cNvPicPr>
          <p:nvPr/>
        </p:nvPicPr>
        <p:blipFill>
          <a:blip r:embed="rId12"/>
          <a:stretch>
            <a:fillRect/>
          </a:stretch>
        </p:blipFill>
        <p:spPr>
          <a:xfrm>
            <a:off x="3083077" y="613757"/>
            <a:ext cx="3115649" cy="4210137"/>
          </a:xfrm>
          <a:prstGeom prst="rect">
            <a:avLst/>
          </a:prstGeom>
        </p:spPr>
      </p:pic>
      <p:pic>
        <p:nvPicPr>
          <p:cNvPr id="12" name="Picture 11">
            <a:hlinkClick r:id="rId13" action="ppaction://hlinksldjump"/>
          </p:cNvPr>
          <p:cNvPicPr>
            <a:picLocks noChangeAspect="1"/>
          </p:cNvPicPr>
          <p:nvPr/>
        </p:nvPicPr>
        <p:blipFill>
          <a:blip r:embed="rId14"/>
          <a:stretch>
            <a:fillRect/>
          </a:stretch>
        </p:blipFill>
        <p:spPr>
          <a:xfrm>
            <a:off x="6212659" y="1627573"/>
            <a:ext cx="3094380" cy="4597400"/>
          </a:xfrm>
          <a:prstGeom prst="rect">
            <a:avLst/>
          </a:prstGeom>
        </p:spPr>
      </p:pic>
      <p:pic>
        <p:nvPicPr>
          <p:cNvPr id="13" name="Picture 17" descr="Picture1buom"/>
          <p:cNvPicPr>
            <a:picLocks noChangeAspect="1" noChangeArrowheads="1" noCrop="1"/>
          </p:cNvPicPr>
          <p:nvPr>
            <p:custDataLst>
              <p:tags r:id="rId1"/>
            </p:custDataLst>
          </p:nvPr>
        </p:nvPicPr>
        <p:blipFill>
          <a:blip r:embed="rId15">
            <a:extLst>
              <a:ext uri="{28A0092B-C50C-407E-A947-70E740481C1C}">
                <a14:useLocalDpi xmlns:a14="http://schemas.microsoft.com/office/drawing/2010/main" val="0"/>
              </a:ext>
            </a:extLst>
          </a:blip>
          <a:srcRect/>
          <a:stretch>
            <a:fillRect/>
          </a:stretch>
        </p:blipFill>
        <p:spPr bwMode="auto">
          <a:xfrm>
            <a:off x="10587939" y="80157"/>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descr="HOA CANH">
            <a:hlinkClick r:id="rId16" action="ppaction://hlinksldjump"/>
          </p:cNvPr>
          <p:cNvPicPr>
            <a:picLocks noChangeAspect="1" noChangeArrowheads="1" noCrop="1"/>
          </p:cNvPicPr>
          <p:nvPr>
            <p:custDataLst>
              <p:tags r:id="rId2"/>
            </p:custDataLst>
          </p:nvPr>
        </p:nvPicPr>
        <p:blipFill>
          <a:blip r:embed="rId17">
            <a:extLst>
              <a:ext uri="{28A0092B-C50C-407E-A947-70E740481C1C}">
                <a14:useLocalDpi xmlns:a14="http://schemas.microsoft.com/office/drawing/2010/main" val="0"/>
              </a:ext>
            </a:extLst>
          </a:blip>
          <a:srcRect/>
          <a:stretch>
            <a:fillRect/>
          </a:stretch>
        </p:blipFill>
        <p:spPr bwMode="auto">
          <a:xfrm>
            <a:off x="11222183" y="-7121"/>
            <a:ext cx="894414"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731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8"/>
                                        </p:tgtEl>
                                        <p:attrNameLst>
                                          <p:attrName>ppt_w</p:attrName>
                                        </p:attrNameLst>
                                      </p:cBhvr>
                                      <p:tavLst>
                                        <p:tav tm="0">
                                          <p:val>
                                            <p:strVal val="ppt_w"/>
                                          </p:val>
                                        </p:tav>
                                        <p:tav tm="100000">
                                          <p:val>
                                            <p:fltVal val="0"/>
                                          </p:val>
                                        </p:tav>
                                      </p:tavLst>
                                    </p:anim>
                                    <p:anim calcmode="lin" valueType="num">
                                      <p:cBhvr>
                                        <p:cTn id="12" dur="1000"/>
                                        <p:tgtEl>
                                          <p:spTgt spid="8"/>
                                        </p:tgtEl>
                                        <p:attrNameLst>
                                          <p:attrName>ppt_h</p:attrName>
                                        </p:attrNameLst>
                                      </p:cBhvr>
                                      <p:tavLst>
                                        <p:tav tm="0">
                                          <p:val>
                                            <p:strVal val="ppt_h"/>
                                          </p:val>
                                        </p:tav>
                                        <p:tav tm="100000">
                                          <p:val>
                                            <p:fltVal val="0"/>
                                          </p:val>
                                        </p:tav>
                                      </p:tavLst>
                                    </p:anim>
                                    <p:anim calcmode="lin" valueType="num">
                                      <p:cBhvr>
                                        <p:cTn id="13" dur="1000"/>
                                        <p:tgtEl>
                                          <p:spTgt spid="8"/>
                                        </p:tgtEl>
                                        <p:attrNameLst>
                                          <p:attrName>style.rotation</p:attrName>
                                        </p:attrNameLst>
                                      </p:cBhvr>
                                      <p:tavLst>
                                        <p:tav tm="0">
                                          <p:val>
                                            <p:fltVal val="0"/>
                                          </p:val>
                                        </p:tav>
                                        <p:tav tm="100000">
                                          <p:val>
                                            <p:fltVal val="90"/>
                                          </p:val>
                                        </p:tav>
                                      </p:tavLst>
                                    </p:anim>
                                    <p:animEffect transition="out" filter="fade">
                                      <p:cBhvr>
                                        <p:cTn id="14" dur="1000"/>
                                        <p:tgtEl>
                                          <p:spTgt spid="8"/>
                                        </p:tgtEl>
                                      </p:cBhvr>
                                    </p:animEffect>
                                    <p:set>
                                      <p:cBhvr>
                                        <p:cTn id="1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10"/>
                                        </p:tgtEl>
                                        <p:attrNameLst>
                                          <p:attrName>ppt_w</p:attrName>
                                        </p:attrNameLst>
                                      </p:cBhvr>
                                      <p:tavLst>
                                        <p:tav tm="0">
                                          <p:val>
                                            <p:strVal val="ppt_w"/>
                                          </p:val>
                                        </p:tav>
                                        <p:tav tm="100000">
                                          <p:val>
                                            <p:fltVal val="0"/>
                                          </p:val>
                                        </p:tav>
                                      </p:tavLst>
                                    </p:anim>
                                    <p:anim calcmode="lin" valueType="num">
                                      <p:cBhvr>
                                        <p:cTn id="21" dur="1000"/>
                                        <p:tgtEl>
                                          <p:spTgt spid="10"/>
                                        </p:tgtEl>
                                        <p:attrNameLst>
                                          <p:attrName>ppt_h</p:attrName>
                                        </p:attrNameLst>
                                      </p:cBhvr>
                                      <p:tavLst>
                                        <p:tav tm="0">
                                          <p:val>
                                            <p:strVal val="ppt_h"/>
                                          </p:val>
                                        </p:tav>
                                        <p:tav tm="100000">
                                          <p:val>
                                            <p:fltVal val="0"/>
                                          </p:val>
                                        </p:tav>
                                      </p:tavLst>
                                    </p:anim>
                                    <p:anim calcmode="lin" valueType="num">
                                      <p:cBhvr>
                                        <p:cTn id="22" dur="1000"/>
                                        <p:tgtEl>
                                          <p:spTgt spid="10"/>
                                        </p:tgtEl>
                                        <p:attrNameLst>
                                          <p:attrName>style.rotation</p:attrName>
                                        </p:attrNameLst>
                                      </p:cBhvr>
                                      <p:tavLst>
                                        <p:tav tm="0">
                                          <p:val>
                                            <p:fltVal val="0"/>
                                          </p:val>
                                        </p:tav>
                                        <p:tav tm="100000">
                                          <p:val>
                                            <p:fltVal val="90"/>
                                          </p:val>
                                        </p:tav>
                                      </p:tavLst>
                                    </p:anim>
                                    <p:animEffect transition="out" filter="fade">
                                      <p:cBhvr>
                                        <p:cTn id="23" dur="1000"/>
                                        <p:tgtEl>
                                          <p:spTgt spid="10"/>
                                        </p:tgtEl>
                                      </p:cBhvr>
                                    </p:animEffect>
                                    <p:set>
                                      <p:cBhvr>
                                        <p:cTn id="2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26" presetClass="exit" presetSubtype="0" fill="hold" nodeType="clickEffect">
                                  <p:stCondLst>
                                    <p:cond delay="0"/>
                                  </p:stCondLst>
                                  <p:childTnLst>
                                    <p:animEffect transition="out" filter="wipe(down)">
                                      <p:cBhvr>
                                        <p:cTn id="29" dur="180" accel="50000">
                                          <p:stCondLst>
                                            <p:cond delay="1820"/>
                                          </p:stCondLst>
                                        </p:cTn>
                                        <p:tgtEl>
                                          <p:spTgt spid="12"/>
                                        </p:tgtEl>
                                      </p:cBhvr>
                                    </p:animEffect>
                                    <p:anim calcmode="lin" valueType="num">
                                      <p:cBhvr>
                                        <p:cTn id="30" dur="1822"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31" dur="178">
                                          <p:stCondLst>
                                            <p:cond delay="1822"/>
                                          </p:stCondLst>
                                        </p:cTn>
                                        <p:tgtEl>
                                          <p:spTgt spid="12"/>
                                        </p:tgtEl>
                                        <p:attrNameLst>
                                          <p:attrName>ppt_x</p:attrName>
                                        </p:attrNameLst>
                                      </p:cBhvr>
                                      <p:tavLst>
                                        <p:tav tm="0">
                                          <p:val>
                                            <p:strVal val="ppt_x"/>
                                          </p:val>
                                        </p:tav>
                                        <p:tav tm="100000">
                                          <p:val>
                                            <p:strVal val="ppt_x"/>
                                          </p:val>
                                        </p:tav>
                                      </p:tavLst>
                                    </p:anim>
                                    <p:anim calcmode="lin" valueType="num">
                                      <p:cBhvr>
                                        <p:cTn id="32" dur="664"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3" dur="664" tmFilter="0, 0; 0.125,0.2665; 0.25,0.4; 0.375,0.465; 0.5,0.5;  0.625,0.535; 0.75,0.6; 0.875,0.7335; 1,1">
                                          <p:stCondLst>
                                            <p:cond delay="664"/>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4" dur="332" tmFilter="0, 0; 0.125,0.2665; 0.25,0.4; 0.375,0.465; 0.5,0.5;  0.625,0.535; 0.75,0.6; 0.875,0.7335; 1,1">
                                          <p:stCondLst>
                                            <p:cond delay="1324"/>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5" dur="164" tmFilter="0, 0; 0.125,0.2665; 0.25,0.4; 0.375,0.465; 0.5,0.5;  0.625,0.535; 0.75,0.6; 0.875,0.7335; 1,1">
                                          <p:stCondLst>
                                            <p:cond delay="1656"/>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6" dur="180" accel="50000">
                                          <p:stCondLst>
                                            <p:cond delay="1820"/>
                                          </p:stCondLst>
                                        </p:cTn>
                                        <p:tgtEl>
                                          <p:spTgt spid="12"/>
                                        </p:tgtEl>
                                        <p:attrNameLst>
                                          <p:attrName>ppt_y</p:attrName>
                                        </p:attrNameLst>
                                      </p:cBhvr>
                                      <p:tavLst>
                                        <p:tav tm="0">
                                          <p:val>
                                            <p:strVal val="ppt_y"/>
                                          </p:val>
                                        </p:tav>
                                        <p:tav tm="100000">
                                          <p:val>
                                            <p:strVal val="ppt_y+ppt_h"/>
                                          </p:val>
                                        </p:tav>
                                      </p:tavLst>
                                    </p:anim>
                                    <p:animScale>
                                      <p:cBhvr>
                                        <p:cTn id="37" dur="26">
                                          <p:stCondLst>
                                            <p:cond delay="620"/>
                                          </p:stCondLst>
                                        </p:cTn>
                                        <p:tgtEl>
                                          <p:spTgt spid="12"/>
                                        </p:tgtEl>
                                      </p:cBhvr>
                                      <p:to x="100000" y="60000"/>
                                    </p:animScale>
                                    <p:animScale>
                                      <p:cBhvr>
                                        <p:cTn id="38" dur="166" decel="50000">
                                          <p:stCondLst>
                                            <p:cond delay="646"/>
                                          </p:stCondLst>
                                        </p:cTn>
                                        <p:tgtEl>
                                          <p:spTgt spid="12"/>
                                        </p:tgtEl>
                                      </p:cBhvr>
                                      <p:to x="100000" y="100000"/>
                                    </p:animScale>
                                    <p:animScale>
                                      <p:cBhvr>
                                        <p:cTn id="39" dur="26">
                                          <p:stCondLst>
                                            <p:cond delay="1312"/>
                                          </p:stCondLst>
                                        </p:cTn>
                                        <p:tgtEl>
                                          <p:spTgt spid="12"/>
                                        </p:tgtEl>
                                      </p:cBhvr>
                                      <p:to x="100000" y="80000"/>
                                    </p:animScale>
                                    <p:animScale>
                                      <p:cBhvr>
                                        <p:cTn id="40" dur="166" decel="50000">
                                          <p:stCondLst>
                                            <p:cond delay="1338"/>
                                          </p:stCondLst>
                                        </p:cTn>
                                        <p:tgtEl>
                                          <p:spTgt spid="12"/>
                                        </p:tgtEl>
                                      </p:cBhvr>
                                      <p:to x="100000" y="100000"/>
                                    </p:animScale>
                                    <p:animScale>
                                      <p:cBhvr>
                                        <p:cTn id="41" dur="26">
                                          <p:stCondLst>
                                            <p:cond delay="1642"/>
                                          </p:stCondLst>
                                        </p:cTn>
                                        <p:tgtEl>
                                          <p:spTgt spid="12"/>
                                        </p:tgtEl>
                                      </p:cBhvr>
                                      <p:to x="100000" y="90000"/>
                                    </p:animScale>
                                    <p:animScale>
                                      <p:cBhvr>
                                        <p:cTn id="42" dur="166" decel="50000">
                                          <p:stCondLst>
                                            <p:cond delay="1668"/>
                                          </p:stCondLst>
                                        </p:cTn>
                                        <p:tgtEl>
                                          <p:spTgt spid="12"/>
                                        </p:tgtEl>
                                      </p:cBhvr>
                                      <p:to x="100000" y="100000"/>
                                    </p:animScale>
                                    <p:animScale>
                                      <p:cBhvr>
                                        <p:cTn id="43" dur="26">
                                          <p:stCondLst>
                                            <p:cond delay="1808"/>
                                          </p:stCondLst>
                                        </p:cTn>
                                        <p:tgtEl>
                                          <p:spTgt spid="12"/>
                                        </p:tgtEl>
                                      </p:cBhvr>
                                      <p:to x="100000" y="95000"/>
                                    </p:animScale>
                                    <p:animScale>
                                      <p:cBhvr>
                                        <p:cTn id="44" dur="166" decel="50000">
                                          <p:stCondLst>
                                            <p:cond delay="1834"/>
                                          </p:stCondLst>
                                        </p:cTn>
                                        <p:tgtEl>
                                          <p:spTgt spid="12"/>
                                        </p:tgtEl>
                                      </p:cBhvr>
                                      <p:to x="100000" y="100000"/>
                                    </p:animScale>
                                    <p:set>
                                      <p:cBhvr>
                                        <p:cTn id="4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60946011"/>
              </p:ext>
            </p:extLst>
          </p:nvPr>
        </p:nvGraphicFramePr>
        <p:xfrm>
          <a:off x="-24680" y="1124815"/>
          <a:ext cx="12192001" cy="5605326"/>
        </p:xfrm>
        <a:graphic>
          <a:graphicData uri="http://schemas.openxmlformats.org/drawingml/2006/table">
            <a:tbl>
              <a:tblPr firstRow="1" bandRow="1">
                <a:tableStyleId>{5C22544A-7EE6-4342-B048-85BDC9FD1C3A}</a:tableStyleId>
              </a:tblPr>
              <a:tblGrid>
                <a:gridCol w="6384032">
                  <a:extLst>
                    <a:ext uri="{9D8B030D-6E8A-4147-A177-3AD203B41FA5}">
                      <a16:colId xmlns:a16="http://schemas.microsoft.com/office/drawing/2014/main" val="20000"/>
                    </a:ext>
                  </a:extLst>
                </a:gridCol>
                <a:gridCol w="5807969">
                  <a:extLst>
                    <a:ext uri="{9D8B030D-6E8A-4147-A177-3AD203B41FA5}">
                      <a16:colId xmlns:a16="http://schemas.microsoft.com/office/drawing/2014/main" val="20001"/>
                    </a:ext>
                  </a:extLst>
                </a:gridCol>
              </a:tblGrid>
              <a:tr h="7909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3600" b="1" u="none" strike="noStrike" spc="0" smtClean="0">
                          <a:solidFill>
                            <a:schemeClr val="accent1">
                              <a:lumMod val="75000"/>
                            </a:schemeClr>
                          </a:solidFill>
                          <a:effectLst/>
                          <a:latin typeface="Times New Roman" pitchFamily="18" charset="0"/>
                          <a:cs typeface="Times New Roman" pitchFamily="18" charset="0"/>
                        </a:rPr>
                        <a:t>1) Website là tập hợp</a:t>
                      </a:r>
                      <a:endParaRPr lang="vi-VN" sz="3600" b="1">
                        <a:solidFill>
                          <a:schemeClr val="accent1">
                            <a:lumMod val="7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r>
                        <a:rPr lang="en-US" sz="3600" b="1" smtClean="0">
                          <a:solidFill>
                            <a:schemeClr val="accent1">
                              <a:lumMod val="75000"/>
                            </a:schemeClr>
                          </a:solidFill>
                          <a:latin typeface="Times New Roman" pitchFamily="18" charset="0"/>
                          <a:cs typeface="Times New Roman" pitchFamily="18" charset="0"/>
                        </a:rPr>
                        <a:t>a) Sử</a:t>
                      </a:r>
                      <a:r>
                        <a:rPr lang="en-US" sz="3600" b="1" baseline="0" smtClean="0">
                          <a:solidFill>
                            <a:schemeClr val="accent1">
                              <a:lumMod val="75000"/>
                            </a:schemeClr>
                          </a:solidFill>
                          <a:latin typeface="Times New Roman" pitchFamily="18" charset="0"/>
                          <a:cs typeface="Times New Roman" pitchFamily="18" charset="0"/>
                        </a:rPr>
                        <a:t> dụng trình duyệt web</a:t>
                      </a:r>
                      <a:endParaRPr lang="vi-VN" sz="3600" b="1">
                        <a:solidFill>
                          <a:schemeClr val="accent1">
                            <a:lumMod val="75000"/>
                          </a:schemeClr>
                        </a:solidFill>
                        <a:latin typeface="Times New Roman" pitchFamily="18" charset="0"/>
                        <a:cs typeface="Times New Roman" pitchFamily="18" charset="0"/>
                      </a:endParaRPr>
                    </a:p>
                  </a:txBody>
                  <a:tcPr>
                    <a:solidFill>
                      <a:schemeClr val="accent3">
                        <a:lumMod val="60000"/>
                        <a:lumOff val="40000"/>
                      </a:schemeClr>
                    </a:solidFill>
                  </a:tcPr>
                </a:tc>
                <a:extLst>
                  <a:ext uri="{0D108BD9-81ED-4DB2-BD59-A6C34878D82A}">
                    <a16:rowId xmlns:a16="http://schemas.microsoft.com/office/drawing/2014/main" val="10001"/>
                  </a:ext>
                </a:extLst>
              </a:tr>
              <a:tr h="2039701">
                <a:tc>
                  <a:txBody>
                    <a:bodyPr/>
                    <a:lstStyle/>
                    <a:p>
                      <a:pPr algn="just"/>
                      <a:r>
                        <a:rPr lang="vi-VN" sz="3600" b="1" smtClean="0">
                          <a:solidFill>
                            <a:schemeClr val="accent1">
                              <a:lumMod val="75000"/>
                            </a:schemeClr>
                          </a:solidFill>
                          <a:latin typeface="Times New Roman" pitchFamily="18" charset="0"/>
                          <a:cs typeface="Times New Roman" pitchFamily="18" charset="0"/>
                        </a:rPr>
                        <a:t>2) Khi trình</a:t>
                      </a:r>
                      <a:r>
                        <a:rPr lang="vi-VN" sz="3600" b="1" baseline="0" smtClean="0">
                          <a:solidFill>
                            <a:schemeClr val="accent1">
                              <a:lumMod val="75000"/>
                            </a:schemeClr>
                          </a:solidFill>
                          <a:latin typeface="Times New Roman" pitchFamily="18" charset="0"/>
                          <a:cs typeface="Times New Roman" pitchFamily="18" charset="0"/>
                        </a:rPr>
                        <a:t> duyệt web, muốn chuyển đến một nội dung hoặc một trang web khác thì ta nháy chuột vào.</a:t>
                      </a:r>
                      <a:endParaRPr lang="vi-VN" sz="3600" b="1">
                        <a:solidFill>
                          <a:schemeClr val="accent1">
                            <a:lumMod val="7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endParaRPr lang="en-US" sz="3600" b="1" smtClean="0">
                        <a:solidFill>
                          <a:schemeClr val="accent1">
                            <a:lumMod val="75000"/>
                          </a:schemeClr>
                        </a:solidFill>
                        <a:latin typeface="Times New Roman" pitchFamily="18" charset="0"/>
                        <a:cs typeface="Times New Roman" pitchFamily="18" charset="0"/>
                      </a:endParaRPr>
                    </a:p>
                    <a:p>
                      <a:r>
                        <a:rPr lang="en-US" sz="3600" b="1" smtClean="0">
                          <a:solidFill>
                            <a:schemeClr val="accent1">
                              <a:lumMod val="75000"/>
                            </a:schemeClr>
                          </a:solidFill>
                          <a:latin typeface="Times New Roman" pitchFamily="18" charset="0"/>
                          <a:cs typeface="Times New Roman" pitchFamily="18" charset="0"/>
                        </a:rPr>
                        <a:t>b)</a:t>
                      </a:r>
                      <a:r>
                        <a:rPr lang="en-US" sz="3600" b="1" baseline="0" smtClean="0">
                          <a:solidFill>
                            <a:schemeClr val="accent1">
                              <a:lumMod val="75000"/>
                            </a:schemeClr>
                          </a:solidFill>
                          <a:latin typeface="Times New Roman" pitchFamily="18" charset="0"/>
                          <a:cs typeface="Times New Roman" pitchFamily="18" charset="0"/>
                        </a:rPr>
                        <a:t> Website trên Internet</a:t>
                      </a:r>
                      <a:endParaRPr lang="vi-VN" sz="3600" b="1">
                        <a:solidFill>
                          <a:schemeClr val="accent1">
                            <a:lumMod val="75000"/>
                          </a:schemeClr>
                        </a:solidFill>
                        <a:latin typeface="Times New Roman" pitchFamily="18" charset="0"/>
                        <a:cs typeface="Times New Roman" pitchFamily="18" charset="0"/>
                      </a:endParaRPr>
                    </a:p>
                  </a:txBody>
                  <a:tcPr>
                    <a:solidFill>
                      <a:schemeClr val="accent3">
                        <a:lumMod val="60000"/>
                        <a:lumOff val="40000"/>
                      </a:schemeClr>
                    </a:solidFill>
                  </a:tcPr>
                </a:tc>
                <a:extLst>
                  <a:ext uri="{0D108BD9-81ED-4DB2-BD59-A6C34878D82A}">
                    <a16:rowId xmlns:a16="http://schemas.microsoft.com/office/drawing/2014/main" val="10002"/>
                  </a:ext>
                </a:extLst>
              </a:tr>
              <a:tr h="15501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3600" b="1" u="none" strike="noStrike" spc="0" smtClean="0">
                          <a:solidFill>
                            <a:schemeClr val="accent1">
                              <a:lumMod val="75000"/>
                            </a:schemeClr>
                          </a:solidFill>
                          <a:effectLst/>
                          <a:latin typeface="Times New Roman" pitchFamily="18" charset="0"/>
                          <a:cs typeface="Times New Roman" pitchFamily="18" charset="0"/>
                        </a:rPr>
                        <a:t>3) Để truy cập các trang </a:t>
                      </a:r>
                      <a:r>
                        <a:rPr lang="es-ES" sz="3600" b="1" u="none" strike="noStrike" spc="0" smtClean="0">
                          <a:solidFill>
                            <a:schemeClr val="accent1">
                              <a:lumMod val="75000"/>
                            </a:schemeClr>
                          </a:solidFill>
                          <a:effectLst/>
                          <a:latin typeface="Times New Roman" pitchFamily="18" charset="0"/>
                          <a:cs typeface="Times New Roman" pitchFamily="18" charset="0"/>
                        </a:rPr>
                        <a:t>web </a:t>
                      </a:r>
                      <a:r>
                        <a:rPr lang="vi-VN" sz="3600" b="1" u="none" strike="noStrike" spc="0" smtClean="0">
                          <a:solidFill>
                            <a:schemeClr val="accent1">
                              <a:lumMod val="75000"/>
                            </a:schemeClr>
                          </a:solidFill>
                          <a:effectLst/>
                          <a:latin typeface="Times New Roman" pitchFamily="18" charset="0"/>
                          <a:cs typeface="Times New Roman" pitchFamily="18" charset="0"/>
                        </a:rPr>
                        <a:t>ta cần</a:t>
                      </a:r>
                      <a:endParaRPr lang="vi-VN" sz="3600" b="1" smtClean="0">
                        <a:solidFill>
                          <a:schemeClr val="accent1">
                            <a:lumMod val="75000"/>
                          </a:schemeClr>
                        </a:solidFill>
                        <a:effectLst/>
                        <a:latin typeface="Times New Roman" pitchFamily="18" charset="0"/>
                        <a:ea typeface="Arial"/>
                        <a:cs typeface="Times New Roman" pitchFamily="18" charset="0"/>
                      </a:endParaRPr>
                    </a:p>
                    <a:p>
                      <a:endParaRPr lang="vi-VN" sz="3600" b="1">
                        <a:solidFill>
                          <a:schemeClr val="accent1">
                            <a:lumMod val="7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r>
                        <a:rPr lang="en-US" sz="3600" b="1" smtClean="0">
                          <a:solidFill>
                            <a:schemeClr val="accent1">
                              <a:lumMod val="75000"/>
                            </a:schemeClr>
                          </a:solidFill>
                          <a:latin typeface="Times New Roman" pitchFamily="18" charset="0"/>
                          <a:cs typeface="Times New Roman" pitchFamily="18" charset="0"/>
                        </a:rPr>
                        <a:t>c)</a:t>
                      </a:r>
                      <a:r>
                        <a:rPr lang="en-US" sz="3600" b="1" baseline="0" smtClean="0">
                          <a:solidFill>
                            <a:schemeClr val="accent1">
                              <a:lumMod val="75000"/>
                            </a:schemeClr>
                          </a:solidFill>
                          <a:latin typeface="Times New Roman" pitchFamily="18" charset="0"/>
                          <a:cs typeface="Times New Roman" pitchFamily="18" charset="0"/>
                        </a:rPr>
                        <a:t> Các trang web liên quan được truy cập thông qua một địa chỉ</a:t>
                      </a:r>
                      <a:endParaRPr lang="vi-VN" sz="3600" b="1">
                        <a:solidFill>
                          <a:schemeClr val="accent1">
                            <a:lumMod val="75000"/>
                          </a:schemeClr>
                        </a:solidFill>
                        <a:latin typeface="Times New Roman" pitchFamily="18" charset="0"/>
                        <a:cs typeface="Times New Roman" pitchFamily="18" charset="0"/>
                      </a:endParaRPr>
                    </a:p>
                  </a:txBody>
                  <a:tcPr>
                    <a:solidFill>
                      <a:schemeClr val="accent3">
                        <a:lumMod val="60000"/>
                        <a:lumOff val="40000"/>
                      </a:schemeClr>
                    </a:solidFill>
                  </a:tcPr>
                </a:tc>
                <a:extLst>
                  <a:ext uri="{0D108BD9-81ED-4DB2-BD59-A6C34878D82A}">
                    <a16:rowId xmlns:a16="http://schemas.microsoft.com/office/drawing/2014/main" val="10003"/>
                  </a:ext>
                </a:extLst>
              </a:tr>
              <a:tr h="7909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3600" b="1" u="none" strike="noStrike" spc="0" smtClean="0">
                          <a:solidFill>
                            <a:schemeClr val="accent1">
                              <a:lumMod val="75000"/>
                            </a:schemeClr>
                          </a:solidFill>
                          <a:effectLst/>
                          <a:latin typeface="Times New Roman" pitchFamily="18" charset="0"/>
                          <a:cs typeface="Times New Roman" pitchFamily="18" charset="0"/>
                        </a:rPr>
                        <a:t>4) </a:t>
                      </a:r>
                      <a:r>
                        <a:rPr lang="es-ES" sz="3600" b="1" u="none" strike="noStrike" spc="0" smtClean="0">
                          <a:solidFill>
                            <a:schemeClr val="accent1">
                              <a:lumMod val="75000"/>
                            </a:schemeClr>
                          </a:solidFill>
                          <a:effectLst/>
                          <a:latin typeface="Times New Roman" pitchFamily="18" charset="0"/>
                          <a:cs typeface="Times New Roman" pitchFamily="18" charset="0"/>
                        </a:rPr>
                        <a:t>WWW </a:t>
                      </a:r>
                      <a:r>
                        <a:rPr lang="vi-VN" sz="3600" b="1" u="none" strike="noStrike" spc="0" smtClean="0">
                          <a:solidFill>
                            <a:schemeClr val="accent1">
                              <a:lumMod val="75000"/>
                            </a:schemeClr>
                          </a:solidFill>
                          <a:effectLst/>
                          <a:latin typeface="Times New Roman" pitchFamily="18" charset="0"/>
                          <a:cs typeface="Times New Roman" pitchFamily="18" charset="0"/>
                        </a:rPr>
                        <a:t>là hệ thống các</a:t>
                      </a:r>
                      <a:endParaRPr lang="vi-VN" sz="3600" b="1">
                        <a:solidFill>
                          <a:schemeClr val="accent1">
                            <a:lumMod val="7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r>
                        <a:rPr lang="en-US" sz="3600" b="1" smtClean="0">
                          <a:solidFill>
                            <a:schemeClr val="accent1">
                              <a:lumMod val="75000"/>
                            </a:schemeClr>
                          </a:solidFill>
                          <a:latin typeface="Times New Roman" pitchFamily="18" charset="0"/>
                          <a:cs typeface="Times New Roman" pitchFamily="18" charset="0"/>
                        </a:rPr>
                        <a:t>d) Liên</a:t>
                      </a:r>
                      <a:r>
                        <a:rPr lang="en-US" sz="3600" b="1" baseline="0" smtClean="0">
                          <a:solidFill>
                            <a:schemeClr val="accent1">
                              <a:lumMod val="75000"/>
                            </a:schemeClr>
                          </a:solidFill>
                          <a:latin typeface="Times New Roman" pitchFamily="18" charset="0"/>
                          <a:cs typeface="Times New Roman" pitchFamily="18" charset="0"/>
                        </a:rPr>
                        <a:t> kết trỏ đến đó</a:t>
                      </a:r>
                      <a:endParaRPr lang="vi-VN" sz="3600" b="1">
                        <a:solidFill>
                          <a:schemeClr val="accent1">
                            <a:lumMod val="75000"/>
                          </a:schemeClr>
                        </a:solidFill>
                        <a:latin typeface="Times New Roman" pitchFamily="18" charset="0"/>
                        <a:cs typeface="Times New Roman" pitchFamily="18" charset="0"/>
                      </a:endParaRPr>
                    </a:p>
                  </a:txBody>
                  <a:tcPr>
                    <a:solidFill>
                      <a:schemeClr val="accent3">
                        <a:lumMod val="60000"/>
                        <a:lumOff val="40000"/>
                      </a:schemeClr>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24679" y="-99392"/>
            <a:ext cx="12197629" cy="1200329"/>
          </a:xfrm>
          <a:prstGeom prst="rect">
            <a:avLst/>
          </a:prstGeom>
          <a:solidFill>
            <a:schemeClr val="accent2">
              <a:lumMod val="20000"/>
              <a:lumOff val="80000"/>
            </a:schemeClr>
          </a:solidFill>
        </p:spPr>
        <p:txBody>
          <a:bodyPr wrap="square" rtlCol="0">
            <a:spAutoFit/>
          </a:bodyPr>
          <a:lstStyle/>
          <a:p>
            <a:pPr lvl="0"/>
            <a:r>
              <a:rPr lang="en-US" altLang="en-US" sz="3600" b="1" smtClean="0">
                <a:latin typeface="Times New Roman" pitchFamily="18" charset="0"/>
                <a:cs typeface="Times New Roman" pitchFamily="18" charset="0"/>
              </a:rPr>
              <a:t> </a:t>
            </a:r>
            <a:r>
              <a:rPr lang="en-US" sz="3600" b="1">
                <a:solidFill>
                  <a:srgbClr val="FF0000"/>
                </a:solidFill>
                <a:latin typeface="Times New Roman" pitchFamily="18" charset="0"/>
                <a:ea typeface="Calibri" pitchFamily="34" charset="0"/>
                <a:cs typeface="Times New Roman" pitchFamily="18" charset="0"/>
              </a:rPr>
              <a:t>Em hãy ghép mỗi nội dung ở cột </a:t>
            </a:r>
            <a:r>
              <a:rPr lang="en-US" sz="3600" b="1" smtClean="0">
                <a:solidFill>
                  <a:srgbClr val="FF0000"/>
                </a:solidFill>
                <a:latin typeface="Times New Roman" pitchFamily="18" charset="0"/>
                <a:ea typeface="Calibri" pitchFamily="34" charset="0"/>
                <a:cs typeface="Times New Roman" pitchFamily="18" charset="0"/>
              </a:rPr>
              <a:t>bên trái </a:t>
            </a:r>
            <a:r>
              <a:rPr lang="en-US" sz="3600" b="1">
                <a:solidFill>
                  <a:srgbClr val="FF0000"/>
                </a:solidFill>
                <a:latin typeface="Times New Roman" pitchFamily="18" charset="0"/>
                <a:ea typeface="Calibri" pitchFamily="34" charset="0"/>
                <a:cs typeface="Times New Roman" pitchFamily="18" charset="0"/>
              </a:rPr>
              <a:t>với một nội dung phù hợp ở cột </a:t>
            </a:r>
            <a:r>
              <a:rPr lang="en-US" sz="3600" b="1" smtClean="0">
                <a:solidFill>
                  <a:srgbClr val="FF0000"/>
                </a:solidFill>
                <a:latin typeface="Times New Roman" pitchFamily="18" charset="0"/>
                <a:ea typeface="Calibri" pitchFamily="34" charset="0"/>
                <a:cs typeface="Times New Roman" pitchFamily="18" charset="0"/>
              </a:rPr>
              <a:t>phải.</a:t>
            </a:r>
            <a:endParaRPr lang="vi-VN" sz="3600" b="1">
              <a:latin typeface="Times New Roman" pitchFamily="18" charset="0"/>
              <a:cs typeface="Times New Roman" pitchFamily="18" charset="0"/>
            </a:endParaRPr>
          </a:p>
        </p:txBody>
      </p:sp>
      <p:cxnSp>
        <p:nvCxnSpPr>
          <p:cNvPr id="6" name="Straight Arrow Connector 5"/>
          <p:cNvCxnSpPr/>
          <p:nvPr/>
        </p:nvCxnSpPr>
        <p:spPr>
          <a:xfrm>
            <a:off x="5898338" y="1744967"/>
            <a:ext cx="576066" cy="3024336"/>
          </a:xfrm>
          <a:prstGeom prst="straightConnector1">
            <a:avLst/>
          </a:prstGeom>
          <a:ln w="28575">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a:off x="5898338" y="3670334"/>
            <a:ext cx="576066" cy="3024336"/>
          </a:xfrm>
          <a:prstGeom prst="straightConnector1">
            <a:avLst/>
          </a:prstGeom>
          <a:ln w="28575">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H="1">
            <a:off x="5775757" y="3528910"/>
            <a:ext cx="1053290" cy="2652648"/>
          </a:xfrm>
          <a:prstGeom prst="straightConnector1">
            <a:avLst/>
          </a:prstGeom>
          <a:ln w="28575">
            <a:solidFill>
              <a:srgbClr val="FF0000"/>
            </a:solidFill>
            <a:headEnd type="triangl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flipH="1">
            <a:off x="5726336" y="1659036"/>
            <a:ext cx="1010987" cy="2817338"/>
          </a:xfrm>
          <a:prstGeom prst="straightConnector1">
            <a:avLst/>
          </a:prstGeom>
          <a:ln w="28575">
            <a:solidFill>
              <a:srgbClr val="FF0000"/>
            </a:solidFill>
            <a:headEnd type="triangle" w="med" len="med"/>
            <a:tailEnd type="none" w="med" len="med"/>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959091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51994" y="871046"/>
            <a:ext cx="488641" cy="488641"/>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2408941" y="624596"/>
            <a:ext cx="6065666" cy="2603924"/>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5092332" y="176245"/>
            <a:ext cx="5014314" cy="2597915"/>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323605" y="2195918"/>
            <a:ext cx="5617029"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4773984"/>
            <a:ext cx="1110922" cy="108592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580232" y="3985185"/>
            <a:ext cx="1873013" cy="1901536"/>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315799" y="4679120"/>
            <a:ext cx="1358793" cy="1251788"/>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198390" y="4665405"/>
            <a:ext cx="515068" cy="123123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29811" y="5413028"/>
            <a:ext cx="12122653" cy="684757"/>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400634" y="-5938"/>
            <a:ext cx="5798132" cy="6851558"/>
          </a:xfrm>
          <a:prstGeom prst="rect">
            <a:avLst/>
          </a:prstGeom>
        </p:spPr>
      </p:pic>
      <p:pic>
        <p:nvPicPr>
          <p:cNvPr id="12" name="Picture 11">
            <a:hlinkClick r:id="" action="ppaction://hlinkshowjump?jump=nextslide"/>
            <a:extLst>
              <a:ext uri="{FF2B5EF4-FFF2-40B4-BE49-F238E27FC236}">
                <a16:creationId xmlns:a16="http://schemas.microsoft.com/office/drawing/2014/main" id="{E6867C48-0FA7-A6BA-E158-19B5D5F64E76}"/>
              </a:ext>
            </a:extLst>
          </p:cNvPr>
          <p:cNvPicPr>
            <a:picLocks noChangeAspect="1"/>
          </p:cNvPicPr>
          <p:nvPr/>
        </p:nvPicPr>
        <p:blipFill>
          <a:blip r:embed="rId14"/>
          <a:stretch>
            <a:fillRect/>
          </a:stretch>
        </p:blipFill>
        <p:spPr>
          <a:xfrm>
            <a:off x="-2870228" y="4413106"/>
            <a:ext cx="2792210" cy="2432515"/>
          </a:xfrm>
          <a:prstGeom prst="rect">
            <a:avLst/>
          </a:prstGeom>
        </p:spPr>
      </p:pic>
    </p:spTree>
    <p:extLst>
      <p:ext uri="{BB962C8B-B14F-4D97-AF65-F5344CB8AC3E}">
        <p14:creationId xmlns:p14="http://schemas.microsoft.com/office/powerpoint/2010/main" val="737692670"/>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12408941" y="624596"/>
            <a:ext cx="6065666" cy="2603924"/>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5092332" y="176245"/>
            <a:ext cx="5014314" cy="2597915"/>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6"/>
          <a:srcRect/>
          <a:stretch>
            <a:fillRect/>
          </a:stretch>
        </p:blipFill>
        <p:spPr>
          <a:xfrm>
            <a:off x="0" y="4773984"/>
            <a:ext cx="1110922" cy="1085927"/>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7"/>
          <a:srcRect/>
          <a:stretch>
            <a:fillRect/>
          </a:stretch>
        </p:blipFill>
        <p:spPr>
          <a:xfrm>
            <a:off x="580232" y="3985185"/>
            <a:ext cx="1873013" cy="1901536"/>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315799" y="4679120"/>
            <a:ext cx="1358793" cy="1251788"/>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10"/>
          <a:srcRect/>
          <a:stretch>
            <a:fillRect/>
          </a:stretch>
        </p:blipFill>
        <p:spPr>
          <a:xfrm>
            <a:off x="198390" y="4665405"/>
            <a:ext cx="515068" cy="123123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29811" y="5413028"/>
            <a:ext cx="12122653" cy="684757"/>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14" name="Picture 13">
            <a:hlinkClick r:id="rId12" action="ppaction://hlinksldjump"/>
            <a:extLst>
              <a:ext uri="{FF2B5EF4-FFF2-40B4-BE49-F238E27FC236}">
                <a16:creationId xmlns:a16="http://schemas.microsoft.com/office/drawing/2014/main" id="{930451D9-BEE6-6025-F639-19ACFC3F2439}"/>
              </a:ext>
            </a:extLst>
          </p:cNvPr>
          <p:cNvPicPr>
            <a:picLocks noChangeAspect="1"/>
          </p:cNvPicPr>
          <p:nvPr/>
        </p:nvPicPr>
        <p:blipFill>
          <a:blip r:embed="rId13"/>
          <a:stretch>
            <a:fillRect/>
          </a:stretch>
        </p:blipFill>
        <p:spPr>
          <a:xfrm>
            <a:off x="10384492" y="5016288"/>
            <a:ext cx="1871634" cy="1865538"/>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4"/>
          <a:srcRect/>
          <a:stretch>
            <a:fillRect/>
          </a:stretch>
        </p:blipFill>
        <p:spPr>
          <a:xfrm>
            <a:off x="2695656" y="176244"/>
            <a:ext cx="5977147" cy="6641275"/>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063103" y="581242"/>
            <a:ext cx="1474245" cy="1474245"/>
          </a:xfrm>
          <a:prstGeom prst="rect">
            <a:avLst/>
          </a:prstGeom>
        </p:spPr>
      </p:pic>
      <p:pic>
        <p:nvPicPr>
          <p:cNvPr id="103" name="Picture 102">
            <a:hlinkClick r:id="rId17" action="ppaction://hlinksldjump"/>
            <a:extLst>
              <a:ext uri="{FF2B5EF4-FFF2-40B4-BE49-F238E27FC236}">
                <a16:creationId xmlns:a16="http://schemas.microsoft.com/office/drawing/2014/main" id="{9B42C3E2-D776-1565-5018-85D4757919E0}"/>
              </a:ext>
            </a:extLst>
          </p:cNvPr>
          <p:cNvPicPr>
            <a:picLocks noChangeAspect="1"/>
          </p:cNvPicPr>
          <p:nvPr/>
        </p:nvPicPr>
        <p:blipFill>
          <a:blip r:embed="rId18"/>
          <a:stretch>
            <a:fillRect/>
          </a:stretch>
        </p:blipFill>
        <p:spPr>
          <a:xfrm>
            <a:off x="3133498" y="1430079"/>
            <a:ext cx="1219306" cy="1487553"/>
          </a:xfrm>
          <a:prstGeom prst="rect">
            <a:avLst/>
          </a:prstGeom>
        </p:spPr>
      </p:pic>
      <p:pic>
        <p:nvPicPr>
          <p:cNvPr id="104" name="Picture 103">
            <a:hlinkClick r:id="rId19" action="ppaction://hlinksldjump"/>
            <a:extLst>
              <a:ext uri="{FF2B5EF4-FFF2-40B4-BE49-F238E27FC236}">
                <a16:creationId xmlns:a16="http://schemas.microsoft.com/office/drawing/2014/main" id="{E605FADC-2AC1-E4B4-8159-34056FDDF085}"/>
              </a:ext>
            </a:extLst>
          </p:cNvPr>
          <p:cNvPicPr>
            <a:picLocks noChangeAspect="1"/>
          </p:cNvPicPr>
          <p:nvPr/>
        </p:nvPicPr>
        <p:blipFill>
          <a:blip r:embed="rId20"/>
          <a:stretch>
            <a:fillRect/>
          </a:stretch>
        </p:blipFill>
        <p:spPr>
          <a:xfrm>
            <a:off x="3942968" y="425901"/>
            <a:ext cx="1219306" cy="1475360"/>
          </a:xfrm>
          <a:prstGeom prst="rect">
            <a:avLst/>
          </a:prstGeom>
        </p:spPr>
      </p:pic>
      <p:pic>
        <p:nvPicPr>
          <p:cNvPr id="107" name="Picture 106">
            <a:hlinkClick r:id="rId21" action="ppaction://hlinksldjump"/>
            <a:extLst>
              <a:ext uri="{FF2B5EF4-FFF2-40B4-BE49-F238E27FC236}">
                <a16:creationId xmlns:a16="http://schemas.microsoft.com/office/drawing/2014/main" id="{9F98B548-44D9-6026-2C60-2F53488021D6}"/>
              </a:ext>
            </a:extLst>
          </p:cNvPr>
          <p:cNvPicPr>
            <a:picLocks noChangeAspect="1"/>
          </p:cNvPicPr>
          <p:nvPr/>
        </p:nvPicPr>
        <p:blipFill>
          <a:blip r:embed="rId22"/>
          <a:stretch>
            <a:fillRect/>
          </a:stretch>
        </p:blipFill>
        <p:spPr>
          <a:xfrm>
            <a:off x="6784300" y="2231714"/>
            <a:ext cx="1219306" cy="1487553"/>
          </a:xfrm>
          <a:prstGeom prst="rect">
            <a:avLst/>
          </a:prstGeom>
        </p:spPr>
      </p:pic>
      <p:pic>
        <p:nvPicPr>
          <p:cNvPr id="18" name="Picture 17">
            <a:hlinkClick r:id="rId23"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24"/>
          <a:stretch>
            <a:fillRect/>
          </a:stretch>
        </p:blipFill>
        <p:spPr>
          <a:xfrm>
            <a:off x="6628556" y="832246"/>
            <a:ext cx="1219306" cy="1487553"/>
          </a:xfrm>
          <a:prstGeom prst="rect">
            <a:avLst/>
          </a:prstGeom>
        </p:spPr>
      </p:pic>
      <p:pic>
        <p:nvPicPr>
          <p:cNvPr id="19" name="Picture 18">
            <a:hlinkClick r:id="rId25"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26"/>
          <a:stretch>
            <a:fillRect/>
          </a:stretch>
        </p:blipFill>
        <p:spPr>
          <a:xfrm>
            <a:off x="5287046" y="864953"/>
            <a:ext cx="1219306" cy="1487553"/>
          </a:xfrm>
          <a:prstGeom prst="rect">
            <a:avLst/>
          </a:prstGeom>
        </p:spPr>
      </p:pic>
    </p:spTree>
    <p:extLst>
      <p:ext uri="{BB962C8B-B14F-4D97-AF65-F5344CB8AC3E}">
        <p14:creationId xmlns:p14="http://schemas.microsoft.com/office/powerpoint/2010/main" val="6924689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3"/>
                    </p:tgtEl>
                  </p:cond>
                </p:stCondLst>
                <p:endSync evt="end" delay="0">
                  <p:rtn val="all"/>
                </p:endSync>
                <p:childTnLst>
                  <p:par>
                    <p:cTn id="12" fill="hold">
                      <p:stCondLst>
                        <p:cond delay="0"/>
                      </p:stCondLst>
                      <p:childTnLst>
                        <p:par>
                          <p:cTn id="13" fill="hold">
                            <p:stCondLst>
                              <p:cond delay="0"/>
                            </p:stCondLst>
                            <p:childTnLst>
                              <p:par>
                                <p:cTn id="14" presetID="42" presetClass="exit" presetSubtype="0" fill="hold" nodeType="clickEffect">
                                  <p:stCondLst>
                                    <p:cond delay="0"/>
                                  </p:stCondLst>
                                  <p:childTnLst>
                                    <p:animEffect transition="out" filter="fade">
                                      <p:cBhvr>
                                        <p:cTn id="15" dur="500"/>
                                        <p:tgtEl>
                                          <p:spTgt spid="103"/>
                                        </p:tgtEl>
                                      </p:cBhvr>
                                    </p:animEffect>
                                    <p:anim calcmode="lin" valueType="num">
                                      <p:cBhvr>
                                        <p:cTn id="16" dur="500"/>
                                        <p:tgtEl>
                                          <p:spTgt spid="103"/>
                                        </p:tgtEl>
                                        <p:attrNameLst>
                                          <p:attrName>ppt_x</p:attrName>
                                        </p:attrNameLst>
                                      </p:cBhvr>
                                      <p:tavLst>
                                        <p:tav tm="0">
                                          <p:val>
                                            <p:strVal val="ppt_x"/>
                                          </p:val>
                                        </p:tav>
                                        <p:tav tm="100000">
                                          <p:val>
                                            <p:strVal val="ppt_x"/>
                                          </p:val>
                                        </p:tav>
                                      </p:tavLst>
                                    </p:anim>
                                    <p:anim calcmode="lin" valueType="num">
                                      <p:cBhvr>
                                        <p:cTn id="17" dur="500"/>
                                        <p:tgtEl>
                                          <p:spTgt spid="103"/>
                                        </p:tgtEl>
                                        <p:attrNameLst>
                                          <p:attrName>ppt_y</p:attrName>
                                        </p:attrNameLst>
                                      </p:cBhvr>
                                      <p:tavLst>
                                        <p:tav tm="0">
                                          <p:val>
                                            <p:strVal val="ppt_y"/>
                                          </p:val>
                                        </p:tav>
                                        <p:tav tm="100000">
                                          <p:val>
                                            <p:strVal val="ppt_y+.1"/>
                                          </p:val>
                                        </p:tav>
                                      </p:tavLst>
                                    </p:anim>
                                    <p:set>
                                      <p:cBhvr>
                                        <p:cTn id="18" dur="1" fill="hold">
                                          <p:stCondLst>
                                            <p:cond delay="499"/>
                                          </p:stCondLst>
                                        </p:cTn>
                                        <p:tgtEl>
                                          <p:spTgt spid="10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3"/>
                  </p:tgtEl>
                </p:cond>
              </p:nextCondLst>
            </p:seq>
            <p:seq concurrent="1" nextAc="seek">
              <p:cTn id="19" restart="whenNotActive" fill="hold" evtFilter="cancelBubble" nodeType="interactiveSeq">
                <p:stCondLst>
                  <p:cond evt="onClick" delay="0">
                    <p:tgtEl>
                      <p:spTgt spid="104"/>
                    </p:tgtEl>
                  </p:cond>
                </p:stCondLst>
                <p:endSync evt="end" delay="0">
                  <p:rtn val="all"/>
                </p:endSync>
                <p:childTnLst>
                  <p:par>
                    <p:cTn id="20" fill="hold">
                      <p:stCondLst>
                        <p:cond delay="0"/>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500"/>
                                        <p:tgtEl>
                                          <p:spTgt spid="104"/>
                                        </p:tgtEl>
                                      </p:cBhvr>
                                    </p:animEffect>
                                    <p:anim calcmode="lin" valueType="num">
                                      <p:cBhvr>
                                        <p:cTn id="24" dur="500"/>
                                        <p:tgtEl>
                                          <p:spTgt spid="104"/>
                                        </p:tgtEl>
                                        <p:attrNameLst>
                                          <p:attrName>ppt_x</p:attrName>
                                        </p:attrNameLst>
                                      </p:cBhvr>
                                      <p:tavLst>
                                        <p:tav tm="0">
                                          <p:val>
                                            <p:strVal val="ppt_x"/>
                                          </p:val>
                                        </p:tav>
                                        <p:tav tm="100000">
                                          <p:val>
                                            <p:strVal val="ppt_x"/>
                                          </p:val>
                                        </p:tav>
                                      </p:tavLst>
                                    </p:anim>
                                    <p:anim calcmode="lin" valueType="num">
                                      <p:cBhvr>
                                        <p:cTn id="25" dur="500"/>
                                        <p:tgtEl>
                                          <p:spTgt spid="104"/>
                                        </p:tgtEl>
                                        <p:attrNameLst>
                                          <p:attrName>ppt_y</p:attrName>
                                        </p:attrNameLst>
                                      </p:cBhvr>
                                      <p:tavLst>
                                        <p:tav tm="0">
                                          <p:val>
                                            <p:strVal val="ppt_y"/>
                                          </p:val>
                                        </p:tav>
                                        <p:tav tm="100000">
                                          <p:val>
                                            <p:strVal val="ppt_y+.1"/>
                                          </p:val>
                                        </p:tav>
                                      </p:tavLst>
                                    </p:anim>
                                    <p:set>
                                      <p:cBhvr>
                                        <p:cTn id="26"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4"/>
                  </p:tgtEl>
                </p:cond>
              </p:nextCondLst>
            </p:seq>
            <p:seq concurrent="1" nextAc="seek">
              <p:cTn id="27" restart="whenNotActive" fill="hold" evtFilter="cancelBubble" nodeType="interactiveSeq">
                <p:stCondLst>
                  <p:cond evt="onClick" delay="0">
                    <p:tgtEl>
                      <p:spTgt spid="107"/>
                    </p:tgtEl>
                  </p:cond>
                </p:stCondLst>
                <p:endSync evt="end" delay="0">
                  <p:rtn val="all"/>
                </p:endSync>
                <p:childTnLst>
                  <p:par>
                    <p:cTn id="28" fill="hold">
                      <p:stCondLst>
                        <p:cond delay="0"/>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107"/>
                                        </p:tgtEl>
                                      </p:cBhvr>
                                    </p:animEffect>
                                    <p:anim calcmode="lin" valueType="num">
                                      <p:cBhvr>
                                        <p:cTn id="32" dur="1000"/>
                                        <p:tgtEl>
                                          <p:spTgt spid="107"/>
                                        </p:tgtEl>
                                        <p:attrNameLst>
                                          <p:attrName>ppt_x</p:attrName>
                                        </p:attrNameLst>
                                      </p:cBhvr>
                                      <p:tavLst>
                                        <p:tav tm="0">
                                          <p:val>
                                            <p:strVal val="ppt_x"/>
                                          </p:val>
                                        </p:tav>
                                        <p:tav tm="100000">
                                          <p:val>
                                            <p:strVal val="ppt_x"/>
                                          </p:val>
                                        </p:tav>
                                      </p:tavLst>
                                    </p:anim>
                                    <p:anim calcmode="lin" valueType="num">
                                      <p:cBhvr>
                                        <p:cTn id="33" dur="1000"/>
                                        <p:tgtEl>
                                          <p:spTgt spid="107"/>
                                        </p:tgtEl>
                                        <p:attrNameLst>
                                          <p:attrName>ppt_y</p:attrName>
                                        </p:attrNameLst>
                                      </p:cBhvr>
                                      <p:tavLst>
                                        <p:tav tm="0">
                                          <p:val>
                                            <p:strVal val="ppt_y"/>
                                          </p:val>
                                        </p:tav>
                                        <p:tav tm="100000">
                                          <p:val>
                                            <p:strVal val="ppt_y+.1"/>
                                          </p:val>
                                        </p:tav>
                                      </p:tavLst>
                                    </p:anim>
                                    <p:set>
                                      <p:cBhvr>
                                        <p:cTn id="34"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7"/>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2" presetClass="exit" presetSubtype="4" fill="hold" nodeType="clickEffect">
                                  <p:stCondLst>
                                    <p:cond delay="0"/>
                                  </p:stCondLst>
                                  <p:childTnLst>
                                    <p:animEffect transition="out" filter="wipe(down)">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16" presetClass="exit" presetSubtype="21" fill="hold" nodeType="clickEffect">
                                  <p:stCondLst>
                                    <p:cond delay="0"/>
                                  </p:stCondLst>
                                  <p:childTnLst>
                                    <p:animEffect transition="out" filter="barn(inVertical)">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196752"/>
            <a:ext cx="12192000" cy="42583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extBox 1"/>
          <p:cNvSpPr txBox="1"/>
          <p:nvPr/>
        </p:nvSpPr>
        <p:spPr>
          <a:xfrm>
            <a:off x="479376" y="1484784"/>
            <a:ext cx="11161240" cy="3970318"/>
          </a:xfrm>
          <a:prstGeom prst="rect">
            <a:avLst/>
          </a:prstGeom>
          <a:noFill/>
        </p:spPr>
        <p:txBody>
          <a:bodyPr wrap="square" rtlCol="0">
            <a:spAutoFit/>
          </a:bodyPr>
          <a:lstStyle/>
          <a:p>
            <a:r>
              <a:rPr lang="en-US" sz="3600" b="1" i="1" smtClean="0">
                <a:latin typeface="Times New Roman" panose="02020603050405020304" pitchFamily="18" charset="0"/>
                <a:cs typeface="Times New Roman" panose="02020603050405020304" pitchFamily="18" charset="0"/>
              </a:rPr>
              <a:t>Câu 1: World Wide Web là gì?</a:t>
            </a:r>
          </a:p>
          <a:p>
            <a:pPr marL="342900" indent="-342900">
              <a:buAutoNum type="alphaUcPeriod"/>
            </a:pPr>
            <a:r>
              <a:rPr lang="en-US" sz="3600" smtClean="0">
                <a:latin typeface="Times New Roman" panose="02020603050405020304" pitchFamily="18" charset="0"/>
                <a:cs typeface="Times New Roman" panose="02020603050405020304" pitchFamily="18" charset="0"/>
              </a:rPr>
              <a:t>Một trò chơi máy tính</a:t>
            </a:r>
          </a:p>
          <a:p>
            <a:pPr marL="342900" indent="-342900">
              <a:buAutoNum type="alphaUcPeriod"/>
            </a:pPr>
            <a:r>
              <a:rPr lang="en-US" sz="3600" smtClean="0">
                <a:latin typeface="Times New Roman" panose="02020603050405020304" pitchFamily="18" charset="0"/>
                <a:cs typeface="Times New Roman" panose="02020603050405020304" pitchFamily="18" charset="0"/>
              </a:rPr>
              <a:t>Một phần mềm máy </a:t>
            </a:r>
          </a:p>
          <a:p>
            <a:pPr marL="342900" indent="-342900">
              <a:buAutoNum type="alphaUcPeriod"/>
            </a:pPr>
            <a:r>
              <a:rPr lang="en-US" sz="3600" smtClean="0">
                <a:latin typeface="Times New Roman" panose="02020603050405020304" pitchFamily="18" charset="0"/>
                <a:cs typeface="Times New Roman" panose="02020603050405020304" pitchFamily="18" charset="0"/>
              </a:rPr>
              <a:t>Một hệ thống các website trên Internet cho phép người sử dụng xem và chia sẻ thông tin qua các trang web được liên kết với nhau</a:t>
            </a:r>
          </a:p>
          <a:p>
            <a:pPr marL="342900" indent="-342900">
              <a:buAutoNum type="alphaUcPeriod"/>
            </a:pPr>
            <a:r>
              <a:rPr lang="en-US" sz="3600" smtClean="0">
                <a:latin typeface="Times New Roman" panose="02020603050405020304" pitchFamily="18" charset="0"/>
                <a:cs typeface="Times New Roman" panose="02020603050405020304" pitchFamily="18" charset="0"/>
              </a:rPr>
              <a:t>Tên khác của Internet</a:t>
            </a:r>
            <a:endParaRPr lang="en-US" sz="3600">
              <a:latin typeface="Times New Roman" panose="02020603050405020304" pitchFamily="18" charset="0"/>
              <a:cs typeface="Times New Roman" panose="02020603050405020304" pitchFamily="18" charset="0"/>
            </a:endParaRPr>
          </a:p>
        </p:txBody>
      </p:sp>
      <p:sp>
        <p:nvSpPr>
          <p:cNvPr id="4" name="Oval 3"/>
          <p:cNvSpPr/>
          <p:nvPr/>
        </p:nvSpPr>
        <p:spPr>
          <a:xfrm>
            <a:off x="470929" y="3140968"/>
            <a:ext cx="504056" cy="5834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7" descr="Picture1buom">
            <a:hlinkClick r:id="rId3" action="ppaction://hlinksldjump"/>
          </p:cNvPr>
          <p:cNvPicPr>
            <a:picLocks noChangeAspect="1" noChangeArrowheads="1" noCrop="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1064552" y="116632"/>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41550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328" y="547777"/>
            <a:ext cx="12192000" cy="59212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extBox 1"/>
          <p:cNvSpPr txBox="1"/>
          <p:nvPr/>
        </p:nvSpPr>
        <p:spPr>
          <a:xfrm>
            <a:off x="0" y="836712"/>
            <a:ext cx="12144672" cy="4524315"/>
          </a:xfrm>
          <a:prstGeom prst="rect">
            <a:avLst/>
          </a:prstGeom>
          <a:noFill/>
        </p:spPr>
        <p:txBody>
          <a:bodyPr wrap="square" rtlCol="0">
            <a:spAutoFit/>
          </a:bodyPr>
          <a:lstStyle/>
          <a:p>
            <a:r>
              <a:rPr lang="en-US" sz="3600" b="1" i="1" smtClean="0">
                <a:latin typeface="Times New Roman" panose="02020603050405020304" pitchFamily="18" charset="0"/>
                <a:cs typeface="Times New Roman" panose="02020603050405020304" pitchFamily="18" charset="0"/>
              </a:rPr>
              <a:t>Câu 2: Phát biểu nào sau đây là đúng về WWW và thư viện.</a:t>
            </a:r>
          </a:p>
          <a:p>
            <a:pPr marL="742950" indent="-742950" algn="just">
              <a:buAutoNum type="alphaUcPeriod"/>
            </a:pPr>
            <a:r>
              <a:rPr lang="en-US" sz="3600" smtClean="0">
                <a:latin typeface="Times New Roman" panose="02020603050405020304" pitchFamily="18" charset="0"/>
                <a:cs typeface="Times New Roman" panose="02020603050405020304" pitchFamily="18" charset="0"/>
              </a:rPr>
              <a:t>Cả hai đều có một thủ thư hoặc chuyên gia chuyên nghiệp luôn túc trực để trả lời các câu hỏi của độc giả</a:t>
            </a:r>
          </a:p>
          <a:p>
            <a:pPr marL="742950" indent="-742950" algn="just">
              <a:buAutoNum type="alphaUcPeriod"/>
            </a:pPr>
            <a:r>
              <a:rPr lang="en-US" sz="3600" smtClean="0">
                <a:latin typeface="Times New Roman" panose="02020603050405020304" pitchFamily="18" charset="0"/>
                <a:cs typeface="Times New Roman" panose="02020603050405020304" pitchFamily="18" charset="0"/>
              </a:rPr>
              <a:t>Cả hai đều cung cấp tin tức và thông tin cập nhật từng phút.</a:t>
            </a:r>
          </a:p>
          <a:p>
            <a:pPr marL="742950" indent="-742950" algn="just">
              <a:buAutoNum type="alphaUcPeriod"/>
            </a:pPr>
            <a:r>
              <a:rPr lang="en-US" sz="3600" smtClean="0">
                <a:latin typeface="Times New Roman" panose="02020603050405020304" pitchFamily="18" charset="0"/>
                <a:cs typeface="Times New Roman" panose="02020603050405020304" pitchFamily="18" charset="0"/>
              </a:rPr>
              <a:t>Cả hai đều đóng cửa sau giờ hành chính</a:t>
            </a:r>
          </a:p>
          <a:p>
            <a:pPr marL="742950" indent="-742950" algn="just">
              <a:buAutoNum type="alphaUcPeriod"/>
            </a:pPr>
            <a:r>
              <a:rPr lang="en-US" sz="3600" smtClean="0">
                <a:latin typeface="Times New Roman" panose="02020603050405020304" pitchFamily="18" charset="0"/>
                <a:cs typeface="Times New Roman" panose="02020603050405020304" pitchFamily="18" charset="0"/>
              </a:rPr>
              <a:t>Cả hai đều tạo môi trường cho người sử dụng có thể đọc được sách báo và tạp chí.</a:t>
            </a:r>
          </a:p>
          <a:p>
            <a:endParaRPr lang="en-US" sz="3600">
              <a:latin typeface="Times New Roman" panose="02020603050405020304" pitchFamily="18" charset="0"/>
              <a:cs typeface="Times New Roman" panose="02020603050405020304" pitchFamily="18" charset="0"/>
            </a:endParaRPr>
          </a:p>
        </p:txBody>
      </p:sp>
      <p:sp>
        <p:nvSpPr>
          <p:cNvPr id="4" name="Oval 3"/>
          <p:cNvSpPr/>
          <p:nvPr/>
        </p:nvSpPr>
        <p:spPr>
          <a:xfrm>
            <a:off x="8143" y="3645024"/>
            <a:ext cx="504056" cy="5834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7" descr="Picture1buom">
            <a:hlinkClick r:id="rId3" action="ppaction://hlinksldjump"/>
          </p:cNvPr>
          <p:cNvPicPr>
            <a:picLocks noChangeAspect="1" noChangeArrowheads="1" noCrop="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1208568" y="48019"/>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21444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983432"/>
            <a:ext cx="12192000" cy="460851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extBox 1"/>
          <p:cNvSpPr txBox="1"/>
          <p:nvPr/>
        </p:nvSpPr>
        <p:spPr>
          <a:xfrm>
            <a:off x="0" y="980728"/>
            <a:ext cx="12192000" cy="3970318"/>
          </a:xfrm>
          <a:prstGeom prst="rect">
            <a:avLst/>
          </a:prstGeom>
          <a:noFill/>
        </p:spPr>
        <p:txBody>
          <a:bodyPr wrap="square" rtlCol="0">
            <a:spAutoFit/>
          </a:bodyPr>
          <a:lstStyle/>
          <a:p>
            <a:r>
              <a:rPr lang="en-US" sz="3600" b="1" i="1" smtClean="0">
                <a:latin typeface="Times New Roman" panose="02020603050405020304" pitchFamily="18" charset="0"/>
                <a:cs typeface="Times New Roman" panose="02020603050405020304" pitchFamily="18" charset="0"/>
              </a:rPr>
              <a:t>Câu 3: Trong trang Web, liên kết (hay siêu liên kết) là gì?</a:t>
            </a:r>
          </a:p>
          <a:p>
            <a:pPr marL="742950" indent="-742950">
              <a:buFontTx/>
              <a:buAutoNum type="alphaUcPeriod"/>
            </a:pPr>
            <a:r>
              <a:rPr lang="en-US" sz="3600" smtClean="0">
                <a:latin typeface="Times New Roman" panose="02020603050405020304" pitchFamily="18" charset="0"/>
                <a:cs typeface="Times New Roman" panose="02020603050405020304" pitchFamily="18" charset="0"/>
              </a:rPr>
              <a:t>Là một thành phần trong trang web trỏ đến vị trí khác trên cùng trang web đó hoặc trỏ đến một trang Web khác.</a:t>
            </a:r>
          </a:p>
          <a:p>
            <a:pPr marL="742950" indent="-742950">
              <a:buFontTx/>
              <a:buAutoNum type="alphaUcPeriod"/>
            </a:pPr>
            <a:r>
              <a:rPr lang="en-US" sz="3600" smtClean="0">
                <a:latin typeface="Times New Roman" panose="02020603050405020304" pitchFamily="18" charset="0"/>
                <a:cs typeface="Times New Roman" panose="02020603050405020304" pitchFamily="18" charset="0"/>
              </a:rPr>
              <a:t>Là nội dung được thể hiện trên trình duyệt.</a:t>
            </a:r>
          </a:p>
          <a:p>
            <a:pPr marL="742950" indent="-742950">
              <a:buAutoNum type="alphaUcPeriod" startAt="3"/>
            </a:pPr>
            <a:r>
              <a:rPr lang="en-US" sz="3600" smtClean="0">
                <a:latin typeface="Times New Roman" panose="02020603050405020304" pitchFamily="18" charset="0"/>
                <a:cs typeface="Times New Roman" panose="02020603050405020304" pitchFamily="18" charset="0"/>
              </a:rPr>
              <a:t>Là địa chỉ của một trang web</a:t>
            </a:r>
          </a:p>
          <a:p>
            <a:pPr marL="742950" indent="-742950">
              <a:buAutoNum type="alphaUcPeriod" startAt="3"/>
            </a:pPr>
            <a:r>
              <a:rPr lang="en-US" sz="3600" smtClean="0">
                <a:latin typeface="Times New Roman" panose="02020603050405020304" pitchFamily="18" charset="0"/>
                <a:cs typeface="Times New Roman" panose="02020603050405020304" pitchFamily="18" charset="0"/>
              </a:rPr>
              <a:t>Là địa chỉ thư điện tử.</a:t>
            </a:r>
          </a:p>
          <a:p>
            <a:endParaRPr lang="en-US" sz="3600">
              <a:latin typeface="Times New Roman" panose="02020603050405020304" pitchFamily="18" charset="0"/>
              <a:cs typeface="Times New Roman" panose="02020603050405020304" pitchFamily="18" charset="0"/>
            </a:endParaRPr>
          </a:p>
        </p:txBody>
      </p:sp>
      <p:sp>
        <p:nvSpPr>
          <p:cNvPr id="4" name="Oval 3"/>
          <p:cNvSpPr/>
          <p:nvPr/>
        </p:nvSpPr>
        <p:spPr>
          <a:xfrm>
            <a:off x="27647" y="1628800"/>
            <a:ext cx="504056" cy="5834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7" descr="Picture1buom">
            <a:hlinkClick r:id="rId3" action="ppaction://hlinksldjump"/>
          </p:cNvPr>
          <p:cNvPicPr>
            <a:picLocks noChangeAspect="1" noChangeArrowheads="1" noCrop="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1280576" y="14001"/>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58779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429" y="1484784"/>
            <a:ext cx="12192000" cy="39604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extBox 1"/>
          <p:cNvSpPr txBox="1"/>
          <p:nvPr/>
        </p:nvSpPr>
        <p:spPr>
          <a:xfrm>
            <a:off x="-1" y="1844824"/>
            <a:ext cx="12179571" cy="2862322"/>
          </a:xfrm>
          <a:prstGeom prst="rect">
            <a:avLst/>
          </a:prstGeom>
          <a:noFill/>
        </p:spPr>
        <p:txBody>
          <a:bodyPr wrap="square" rtlCol="0">
            <a:spAutoFit/>
          </a:bodyPr>
          <a:lstStyle/>
          <a:p>
            <a:r>
              <a:rPr lang="en-US" sz="3600" b="1" i="1" smtClean="0">
                <a:latin typeface="Times New Roman" panose="02020603050405020304" pitchFamily="18" charset="0"/>
                <a:cs typeface="Times New Roman" panose="02020603050405020304" pitchFamily="18" charset="0"/>
              </a:rPr>
              <a:t>Câu 4: Mỗi Website bắt buộc phải có</a:t>
            </a:r>
          </a:p>
          <a:p>
            <a:pPr marL="742950" indent="-742950">
              <a:buAutoNum type="alphaUcPeriod"/>
            </a:pPr>
            <a:r>
              <a:rPr lang="en-US" sz="3600" smtClean="0">
                <a:latin typeface="Times New Roman" panose="02020603050405020304" pitchFamily="18" charset="0"/>
                <a:cs typeface="Times New Roman" panose="02020603050405020304" pitchFamily="18" charset="0"/>
              </a:rPr>
              <a:t>Tên cá nhân hoặc tổ chức sở hữu.</a:t>
            </a:r>
          </a:p>
          <a:p>
            <a:pPr marL="742950" indent="-742950">
              <a:buAutoNum type="alphaUcPeriod"/>
            </a:pPr>
            <a:r>
              <a:rPr lang="en-US" sz="3600" smtClean="0">
                <a:latin typeface="Times New Roman" panose="02020603050405020304" pitchFamily="18" charset="0"/>
                <a:cs typeface="Times New Roman" panose="02020603050405020304" pitchFamily="18" charset="0"/>
              </a:rPr>
              <a:t>Một địa chỉ truy cập.</a:t>
            </a:r>
          </a:p>
          <a:p>
            <a:pPr marL="742950" indent="-742950">
              <a:buAutoNum type="alphaUcPeriod"/>
            </a:pPr>
            <a:r>
              <a:rPr lang="en-US" sz="3600" smtClean="0">
                <a:latin typeface="Times New Roman" panose="02020603050405020304" pitchFamily="18" charset="0"/>
                <a:cs typeface="Times New Roman" panose="02020603050405020304" pitchFamily="18" charset="0"/>
              </a:rPr>
              <a:t>Địa chỉ trụ sở của đơn vị sở hữu.</a:t>
            </a:r>
          </a:p>
          <a:p>
            <a:pPr marL="742950" indent="-742950">
              <a:buAutoNum type="alphaUcPeriod"/>
            </a:pPr>
            <a:r>
              <a:rPr lang="en-US" sz="3600" smtClean="0">
                <a:latin typeface="Times New Roman" panose="02020603050405020304" pitchFamily="18" charset="0"/>
                <a:cs typeface="Times New Roman" panose="02020603050405020304" pitchFamily="18" charset="0"/>
              </a:rPr>
              <a:t>Địa chỉ thư điện tử.</a:t>
            </a:r>
            <a:endParaRPr lang="en-US" sz="3600">
              <a:latin typeface="Times New Roman" panose="02020603050405020304" pitchFamily="18" charset="0"/>
              <a:cs typeface="Times New Roman" panose="02020603050405020304" pitchFamily="18" charset="0"/>
            </a:endParaRPr>
          </a:p>
        </p:txBody>
      </p:sp>
      <p:sp>
        <p:nvSpPr>
          <p:cNvPr id="4" name="Oval 3"/>
          <p:cNvSpPr/>
          <p:nvPr/>
        </p:nvSpPr>
        <p:spPr>
          <a:xfrm>
            <a:off x="0" y="2984249"/>
            <a:ext cx="504056" cy="5834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7" descr="Picture1buom">
            <a:hlinkClick r:id="rId3" action="ppaction://hlinksldjump"/>
          </p:cNvPr>
          <p:cNvPicPr>
            <a:picLocks noChangeAspect="1" noChangeArrowheads="1" noCrop="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1379470" y="147"/>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84358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1484784"/>
            <a:ext cx="12192000" cy="39604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 name="Content Placeholder 3"/>
          <p:cNvSpPr txBox="1">
            <a:spLocks noGrp="1"/>
          </p:cNvSpPr>
          <p:nvPr>
            <p:ph idx="1"/>
          </p:nvPr>
        </p:nvSpPr>
        <p:spPr>
          <a:xfrm>
            <a:off x="119336" y="1628800"/>
            <a:ext cx="12060235" cy="3839000"/>
          </a:xfrm>
          <a:prstGeom prst="rect">
            <a:avLst/>
          </a:prstGeom>
          <a:noFill/>
        </p:spPr>
        <p:txBody>
          <a:bodyPr wrap="square" rtlCol="0">
            <a:spAutoFit/>
          </a:bodyPr>
          <a:lstStyle/>
          <a:p>
            <a:pPr marL="0" indent="0" algn="just">
              <a:lnSpc>
                <a:spcPct val="90000"/>
              </a:lnSpc>
              <a:spcBef>
                <a:spcPts val="1000"/>
              </a:spcBef>
              <a:buNone/>
            </a:pPr>
            <a:r>
              <a:rPr lang="en-US" sz="3600" b="1" i="1" smtClean="0">
                <a:solidFill>
                  <a:schemeClr val="tx1">
                    <a:lumMod val="95000"/>
                    <a:lumOff val="5000"/>
                  </a:schemeClr>
                </a:solidFill>
                <a:latin typeface="Times New Roman" pitchFamily="18" charset="0"/>
                <a:cs typeface="Times New Roman" pitchFamily="18" charset="0"/>
              </a:rPr>
              <a:t>Câu 5: Thông </a:t>
            </a:r>
            <a:r>
              <a:rPr lang="en-US" sz="3600" b="1" i="1">
                <a:solidFill>
                  <a:schemeClr val="tx1">
                    <a:lumMod val="95000"/>
                    <a:lumOff val="5000"/>
                  </a:schemeClr>
                </a:solidFill>
                <a:latin typeface="Times New Roman" pitchFamily="18" charset="0"/>
                <a:cs typeface="Times New Roman" pitchFamily="18" charset="0"/>
              </a:rPr>
              <a:t>tin trên Internet được tổ chức như thế nào</a:t>
            </a:r>
            <a:r>
              <a:rPr lang="en-US" sz="3600" b="1" i="1" smtClean="0">
                <a:solidFill>
                  <a:schemeClr val="tx1">
                    <a:lumMod val="95000"/>
                    <a:lumOff val="5000"/>
                  </a:schemeClr>
                </a:solidFill>
                <a:latin typeface="Times New Roman" pitchFamily="18" charset="0"/>
                <a:cs typeface="Times New Roman" pitchFamily="18" charset="0"/>
              </a:rPr>
              <a:t>?</a:t>
            </a:r>
            <a:endParaRPr lang="vi-VN" sz="3600" b="1" i="1" smtClean="0">
              <a:solidFill>
                <a:schemeClr val="tx1">
                  <a:lumMod val="95000"/>
                  <a:lumOff val="5000"/>
                </a:schemeClr>
              </a:solidFill>
              <a:latin typeface="Times New Roman" pitchFamily="18" charset="0"/>
              <a:cs typeface="Times New Roman" pitchFamily="18" charset="0"/>
            </a:endParaRPr>
          </a:p>
          <a:p>
            <a:pPr marL="0" indent="0" algn="just">
              <a:lnSpc>
                <a:spcPct val="90000"/>
              </a:lnSpc>
              <a:spcBef>
                <a:spcPts val="1000"/>
              </a:spcBef>
              <a:buNone/>
            </a:pPr>
            <a:r>
              <a:rPr lang="vi-VN" sz="3600" b="1" smtClean="0">
                <a:latin typeface="Times New Roman" pitchFamily="18" charset="0"/>
                <a:cs typeface="Times New Roman" pitchFamily="18" charset="0"/>
              </a:rPr>
              <a:t>	</a:t>
            </a:r>
            <a:r>
              <a:rPr lang="vi-VN" sz="3600" smtClean="0">
                <a:latin typeface="Times New Roman" pitchFamily="18" charset="0"/>
                <a:cs typeface="Times New Roman" pitchFamily="18" charset="0"/>
              </a:rPr>
              <a:t>A. </a:t>
            </a:r>
            <a:r>
              <a:rPr lang="en-US" sz="3600" smtClean="0">
                <a:latin typeface="Times New Roman" pitchFamily="18" charset="0"/>
                <a:cs typeface="Times New Roman" pitchFamily="18" charset="0"/>
              </a:rPr>
              <a:t>Tương tự như thông tin </a:t>
            </a:r>
            <a:r>
              <a:rPr lang="en-US" sz="3600">
                <a:latin typeface="Times New Roman" pitchFamily="18" charset="0"/>
                <a:cs typeface="Times New Roman" pitchFamily="18" charset="0"/>
              </a:rPr>
              <a:t>trong cuốn sách</a:t>
            </a:r>
            <a:r>
              <a:rPr lang="en-US" sz="3600" smtClean="0">
                <a:latin typeface="Times New Roman" pitchFamily="18" charset="0"/>
                <a:cs typeface="Times New Roman" pitchFamily="18" charset="0"/>
              </a:rPr>
              <a:t>.</a:t>
            </a:r>
            <a:endParaRPr lang="vi-VN" sz="3600" smtClean="0">
              <a:latin typeface="Times New Roman" pitchFamily="18" charset="0"/>
              <a:cs typeface="Times New Roman" pitchFamily="18" charset="0"/>
            </a:endParaRPr>
          </a:p>
          <a:p>
            <a:pPr marL="0" indent="0" algn="just">
              <a:lnSpc>
                <a:spcPct val="90000"/>
              </a:lnSpc>
              <a:spcBef>
                <a:spcPts val="1000"/>
              </a:spcBef>
              <a:buNone/>
            </a:pPr>
            <a:r>
              <a:rPr lang="vi-VN" sz="3600" smtClean="0">
                <a:latin typeface="Times New Roman" pitchFamily="18" charset="0"/>
                <a:cs typeface="Times New Roman" pitchFamily="18" charset="0"/>
              </a:rPr>
              <a:t>	B. </a:t>
            </a:r>
            <a:r>
              <a:rPr lang="en-US" sz="3600" smtClean="0">
                <a:latin typeface="Times New Roman" pitchFamily="18" charset="0"/>
                <a:cs typeface="Times New Roman" pitchFamily="18" charset="0"/>
              </a:rPr>
              <a:t>Thành </a:t>
            </a:r>
            <a:r>
              <a:rPr lang="en-US" sz="3600">
                <a:latin typeface="Times New Roman" pitchFamily="18" charset="0"/>
                <a:cs typeface="Times New Roman" pitchFamily="18" charset="0"/>
              </a:rPr>
              <a:t>từng văn bản rời rạc</a:t>
            </a:r>
            <a:r>
              <a:rPr lang="en-US" sz="3600" smtClean="0">
                <a:latin typeface="Times New Roman" pitchFamily="18" charset="0"/>
                <a:cs typeface="Times New Roman" pitchFamily="18" charset="0"/>
              </a:rPr>
              <a:t>.</a:t>
            </a:r>
            <a:endParaRPr lang="vi-VN" sz="3600" smtClean="0">
              <a:latin typeface="Times New Roman" pitchFamily="18" charset="0"/>
              <a:cs typeface="Times New Roman" pitchFamily="18" charset="0"/>
            </a:endParaRPr>
          </a:p>
          <a:p>
            <a:pPr marL="0" indent="0">
              <a:buNone/>
            </a:pPr>
            <a:r>
              <a:rPr lang="vi-VN" sz="3600" smtClean="0">
                <a:latin typeface="Times New Roman" pitchFamily="18" charset="0"/>
                <a:cs typeface="Times New Roman" pitchFamily="18" charset="0"/>
              </a:rPr>
              <a:t>	C. </a:t>
            </a:r>
            <a:r>
              <a:rPr lang="en-US" sz="3600" smtClean="0">
                <a:latin typeface="Times New Roman" pitchFamily="18" charset="0"/>
                <a:cs typeface="Times New Roman" pitchFamily="18" charset="0"/>
              </a:rPr>
              <a:t>Thành </a:t>
            </a:r>
            <a:r>
              <a:rPr lang="en-US" sz="3600">
                <a:latin typeface="Times New Roman" pitchFamily="18" charset="0"/>
                <a:cs typeface="Times New Roman" pitchFamily="18" charset="0"/>
              </a:rPr>
              <a:t>các trang siêu văn bản kết nối với nhau </a:t>
            </a:r>
          </a:p>
          <a:p>
            <a:pPr marL="0" indent="0">
              <a:buNone/>
            </a:pPr>
            <a:r>
              <a:rPr lang="vi-VN" sz="3600" smtClean="0">
                <a:latin typeface="Times New Roman" pitchFamily="18" charset="0"/>
                <a:cs typeface="Times New Roman" pitchFamily="18" charset="0"/>
              </a:rPr>
              <a:t>	bởi</a:t>
            </a:r>
            <a:r>
              <a:rPr lang="en-US" sz="3600" smtClean="0">
                <a:latin typeface="Times New Roman" pitchFamily="18" charset="0"/>
                <a:cs typeface="Times New Roman" pitchFamily="18" charset="0"/>
              </a:rPr>
              <a:t> </a:t>
            </a:r>
            <a:r>
              <a:rPr lang="en-US" sz="3600">
                <a:latin typeface="Times New Roman" pitchFamily="18" charset="0"/>
                <a:cs typeface="Times New Roman" pitchFamily="18" charset="0"/>
              </a:rPr>
              <a:t>các liên </a:t>
            </a:r>
            <a:r>
              <a:rPr lang="en-US" sz="3600" smtClean="0">
                <a:latin typeface="Times New Roman" pitchFamily="18" charset="0"/>
                <a:cs typeface="Times New Roman" pitchFamily="18" charset="0"/>
              </a:rPr>
              <a:t>kết</a:t>
            </a:r>
            <a:endParaRPr lang="vi-VN" sz="3600" smtClean="0">
              <a:latin typeface="Times New Roman" pitchFamily="18" charset="0"/>
              <a:cs typeface="Times New Roman" pitchFamily="18" charset="0"/>
            </a:endParaRPr>
          </a:p>
          <a:p>
            <a:pPr marL="0" indent="0">
              <a:buNone/>
            </a:pPr>
            <a:r>
              <a:rPr lang="vi-VN" sz="3600" smtClean="0">
                <a:latin typeface="Times New Roman" pitchFamily="18" charset="0"/>
                <a:cs typeface="Times New Roman" pitchFamily="18" charset="0"/>
              </a:rPr>
              <a:t>	D. </a:t>
            </a:r>
            <a:r>
              <a:rPr lang="en-US" sz="3600" smtClean="0">
                <a:latin typeface="Times New Roman" pitchFamily="18" charset="0"/>
                <a:cs typeface="Times New Roman" pitchFamily="18" charset="0"/>
              </a:rPr>
              <a:t>Một </a:t>
            </a:r>
            <a:r>
              <a:rPr lang="en-US" sz="3600">
                <a:latin typeface="Times New Roman" pitchFamily="18" charset="0"/>
                <a:cs typeface="Times New Roman" pitchFamily="18" charset="0"/>
              </a:rPr>
              <a:t>cách tuỳ </a:t>
            </a:r>
            <a:r>
              <a:rPr lang="en-US" sz="3600" smtClean="0">
                <a:latin typeface="Times New Roman" pitchFamily="18" charset="0"/>
                <a:cs typeface="Times New Roman" pitchFamily="18" charset="0"/>
              </a:rPr>
              <a:t>ý</a:t>
            </a:r>
            <a:endParaRPr lang="vi-VN" sz="3600" b="1">
              <a:latin typeface="Times New Roman" pitchFamily="18" charset="0"/>
              <a:cs typeface="Times New Roman" pitchFamily="18" charset="0"/>
            </a:endParaRPr>
          </a:p>
        </p:txBody>
      </p:sp>
      <p:sp>
        <p:nvSpPr>
          <p:cNvPr id="6" name="Oval 5"/>
          <p:cNvSpPr/>
          <p:nvPr/>
        </p:nvSpPr>
        <p:spPr>
          <a:xfrm>
            <a:off x="1055440" y="3466283"/>
            <a:ext cx="504056" cy="5834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7" descr="Picture1buom">
            <a:hlinkClick r:id="rId3" action="ppaction://hlinksldjump"/>
          </p:cNvPr>
          <p:cNvPicPr>
            <a:picLocks noChangeAspect="1" noChangeArrowheads="1" noCrop="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1379471" y="16737"/>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78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35" y="48592"/>
            <a:ext cx="12038059" cy="1143000"/>
          </a:xfrm>
        </p:spPr>
        <p:txBody>
          <a:bodyPr/>
          <a:lstStyle/>
          <a:p>
            <a:r>
              <a:rPr lang="en-US" b="1" i="1" u="sng" smtClean="0">
                <a:latin typeface="Times New Roman" panose="02020603050405020304" pitchFamily="18" charset="0"/>
                <a:cs typeface="Times New Roman" panose="02020603050405020304" pitchFamily="18" charset="0"/>
              </a:rPr>
              <a:t>HƯỚNG DẪN VỀ NHÀ</a:t>
            </a:r>
            <a:endParaRPr lang="en-US" b="1" i="1">
              <a:latin typeface="Times New Roman" panose="02020603050405020304" pitchFamily="18" charset="0"/>
              <a:cs typeface="Times New Roman" panose="02020603050405020304" pitchFamily="18" charset="0"/>
            </a:endParaRPr>
          </a:p>
        </p:txBody>
      </p:sp>
      <p:sp>
        <p:nvSpPr>
          <p:cNvPr id="7" name="Title 1"/>
          <p:cNvSpPr txBox="1">
            <a:spLocks/>
          </p:cNvSpPr>
          <p:nvPr/>
        </p:nvSpPr>
        <p:spPr bwMode="auto">
          <a:xfrm>
            <a:off x="767408" y="16288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a:lstStyle>
          <a:p>
            <a:pPr algn="l"/>
            <a:r>
              <a:rPr lang="en-US" u="sng" smtClean="0">
                <a:latin typeface="Times New Roman" panose="02020603050405020304" pitchFamily="18" charset="0"/>
                <a:cs typeface="Times New Roman" panose="02020603050405020304" pitchFamily="18" charset="0"/>
              </a:rPr>
              <a:t/>
            </a:r>
            <a:br>
              <a:rPr lang="en-US" u="sng" smtClean="0">
                <a:latin typeface="Times New Roman" panose="02020603050405020304" pitchFamily="18" charset="0"/>
                <a:cs typeface="Times New Roman" panose="02020603050405020304" pitchFamily="18" charset="0"/>
              </a:rPr>
            </a:br>
            <a:r>
              <a:rPr lang="en-US" smtClean="0">
                <a:latin typeface="Times New Roman" panose="02020603050405020304" pitchFamily="18" charset="0"/>
                <a:cs typeface="Times New Roman" panose="02020603050405020304" pitchFamily="18" charset="0"/>
              </a:rPr>
              <a:t>- Ôn tập cấu tạo một website</a:t>
            </a:r>
            <a:br>
              <a:rPr lang="en-US" smtClean="0">
                <a:latin typeface="Times New Roman" panose="02020603050405020304" pitchFamily="18" charset="0"/>
                <a:cs typeface="Times New Roman" panose="02020603050405020304" pitchFamily="18" charset="0"/>
              </a:rPr>
            </a:br>
            <a:r>
              <a:rPr lang="en-US" smtClean="0">
                <a:latin typeface="Times New Roman" panose="02020603050405020304" pitchFamily="18" charset="0"/>
                <a:cs typeface="Times New Roman" panose="02020603050405020304" pitchFamily="18" charset="0"/>
              </a:rPr>
              <a:t>- Làm các bài tập sau bài học</a:t>
            </a:r>
            <a:br>
              <a:rPr lang="en-US" smtClean="0">
                <a:latin typeface="Times New Roman" panose="02020603050405020304" pitchFamily="18" charset="0"/>
                <a:cs typeface="Times New Roman" panose="02020603050405020304" pitchFamily="18" charset="0"/>
              </a:rPr>
            </a:br>
            <a:r>
              <a:rPr lang="en-US" smtClean="0">
                <a:latin typeface="Times New Roman" panose="02020603050405020304" pitchFamily="18" charset="0"/>
                <a:cs typeface="Times New Roman" panose="02020603050405020304" pitchFamily="18" charset="0"/>
              </a:rPr>
              <a:t>- Ôn luyện cách truy cập một website và sưu tầm các website hỗ trợ việc học tập, giải trí</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0076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utterflies"/>
          <p:cNvPicPr>
            <a:picLocks noChangeAspect="1" noChangeArrowheads="1" noCrop="1"/>
          </p:cNvPicPr>
          <p:nvPr>
            <p:custDataLst>
              <p:tags r:id="rId1"/>
            </p:custDataLst>
          </p:nvPr>
        </p:nvPicPr>
        <p:blipFill>
          <a:blip r:embed="rId49">
            <a:extLst>
              <a:ext uri="{28A0092B-C50C-407E-A947-70E740481C1C}">
                <a14:useLocalDpi xmlns:a14="http://schemas.microsoft.com/office/drawing/2010/main" val="0"/>
              </a:ext>
            </a:extLst>
          </a:blip>
          <a:srcRect/>
          <a:stretch>
            <a:fillRect/>
          </a:stretch>
        </p:blipFill>
        <p:spPr bwMode="auto">
          <a:xfrm>
            <a:off x="8534400" y="3276600"/>
            <a:ext cx="2362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AutoShape 3" descr="nen"/>
          <p:cNvSpPr>
            <a:spLocks noChangeArrowheads="1"/>
          </p:cNvSpPr>
          <p:nvPr>
            <p:custDataLst>
              <p:tags r:id="rId2"/>
            </p:custDataLst>
          </p:nvPr>
        </p:nvSpPr>
        <p:spPr bwMode="auto">
          <a:xfrm>
            <a:off x="0" y="-43196"/>
            <a:ext cx="12072664" cy="1064958"/>
          </a:xfrm>
          <a:prstGeom prst="flowChartProcess">
            <a:avLst/>
          </a:prstGeom>
          <a:blipFill dpi="0" rotWithShape="1">
            <a:blip r:embed="rId50"/>
            <a:srcRect/>
            <a:stretch>
              <a:fillRect/>
            </a:stretch>
          </a:blipFill>
          <a:ln w="9525">
            <a:solidFill>
              <a:schemeClr val="tx1"/>
            </a:solidFill>
            <a:miter lim="800000"/>
            <a:headEnd/>
            <a:tailEnd/>
          </a:ln>
          <a:effectLst>
            <a:outerShdw dist="28398" dir="3806097" algn="ctr" rotWithShape="0">
              <a:schemeClr val="bg2"/>
            </a:outerShdw>
          </a:effectLst>
        </p:spPr>
        <p:txBody>
          <a:bodyPr wrap="none" anchor="ctr"/>
          <a:lstStyle/>
          <a:p>
            <a:endParaRPr lang="en-US">
              <a:solidFill>
                <a:srgbClr val="000000"/>
              </a:solidFill>
              <a:latin typeface="Arial" charset="0"/>
            </a:endParaRPr>
          </a:p>
        </p:txBody>
      </p:sp>
      <p:grpSp>
        <p:nvGrpSpPr>
          <p:cNvPr id="14340" name="Group 4"/>
          <p:cNvGrpSpPr>
            <a:grpSpLocks/>
          </p:cNvGrpSpPr>
          <p:nvPr>
            <p:custDataLst>
              <p:tags r:id="rId3"/>
            </p:custDataLst>
          </p:nvPr>
        </p:nvGrpSpPr>
        <p:grpSpPr bwMode="auto">
          <a:xfrm rot="5400000">
            <a:off x="9063040" y="4805363"/>
            <a:ext cx="581025" cy="1638300"/>
            <a:chOff x="0" y="0"/>
            <a:chExt cx="366" cy="1032"/>
          </a:xfrm>
        </p:grpSpPr>
        <p:pic>
          <p:nvPicPr>
            <p:cNvPr id="14498" name="Picture 5" descr="42"/>
            <p:cNvPicPr>
              <a:picLocks noChangeAspect="1" noChangeArrowheads="1" noCrop="1"/>
            </p:cNvPicPr>
            <p:nvPr/>
          </p:nvPicPr>
          <p:blipFill>
            <a:blip r:embed="rId51">
              <a:extLst>
                <a:ext uri="{28A0092B-C50C-407E-A947-70E740481C1C}">
                  <a14:useLocalDpi xmlns:a14="http://schemas.microsoft.com/office/drawing/2010/main" val="0"/>
                </a:ext>
              </a:extLst>
            </a:blip>
            <a:srcRect/>
            <a:stretch>
              <a:fillRect/>
            </a:stretch>
          </p:blipFill>
          <p:spPr bwMode="auto">
            <a:xfrm>
              <a:off x="0" y="0"/>
              <a:ext cx="36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9" name="Picture 6" descr="40"/>
            <p:cNvPicPr>
              <a:picLocks noChangeAspect="1" noChangeArrowheads="1" noCrop="1"/>
            </p:cNvPicPr>
            <p:nvPr/>
          </p:nvPicPr>
          <p:blipFill>
            <a:blip r:embed="rId52">
              <a:extLst>
                <a:ext uri="{28A0092B-C50C-407E-A947-70E740481C1C}">
                  <a14:useLocalDpi xmlns:a14="http://schemas.microsoft.com/office/drawing/2010/main" val="0"/>
                </a:ext>
              </a:extLst>
            </a:blip>
            <a:srcRect/>
            <a:stretch>
              <a:fillRect/>
            </a:stretch>
          </p:blipFill>
          <p:spPr bwMode="auto">
            <a:xfrm>
              <a:off x="0" y="432"/>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0" name="Picture 7" descr="41"/>
            <p:cNvPicPr>
              <a:picLocks noChangeAspect="1" noChangeArrowheads="1" noCrop="1"/>
            </p:cNvPicPr>
            <p:nvPr/>
          </p:nvPicPr>
          <p:blipFill>
            <a:blip r:embed="rId53">
              <a:extLst>
                <a:ext uri="{28A0092B-C50C-407E-A947-70E740481C1C}">
                  <a14:useLocalDpi xmlns:a14="http://schemas.microsoft.com/office/drawing/2010/main" val="0"/>
                </a:ext>
              </a:extLst>
            </a:blip>
            <a:srcRect/>
            <a:stretch>
              <a:fillRect/>
            </a:stretch>
          </p:blipFill>
          <p:spPr bwMode="auto">
            <a:xfrm>
              <a:off x="0" y="720"/>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1" name="Picture 8" descr="HOA CANH"/>
          <p:cNvPicPr>
            <a:picLocks noChangeAspect="1" noChangeArrowheads="1" noCrop="1"/>
          </p:cNvPicPr>
          <p:nvPr>
            <p:custDataLst>
              <p:tags r:id="rId4"/>
            </p:custDataLst>
          </p:nvPr>
        </p:nvPicPr>
        <p:blipFill>
          <a:blip r:embed="rId54">
            <a:extLst>
              <a:ext uri="{28A0092B-C50C-407E-A947-70E740481C1C}">
                <a14:useLocalDpi xmlns:a14="http://schemas.microsoft.com/office/drawing/2010/main" val="0"/>
              </a:ext>
            </a:extLst>
          </a:blip>
          <a:srcRect/>
          <a:stretch>
            <a:fillRect/>
          </a:stretch>
        </p:blipFill>
        <p:spPr bwMode="auto">
          <a:xfrm>
            <a:off x="10880971" y="-125019"/>
            <a:ext cx="8286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9" descr="HOA CANH"/>
          <p:cNvPicPr>
            <a:picLocks noChangeAspect="1" noChangeArrowheads="1" noCrop="1"/>
          </p:cNvPicPr>
          <p:nvPr>
            <p:custDataLst>
              <p:tags r:id="rId5"/>
            </p:custDataLst>
          </p:nvPr>
        </p:nvPicPr>
        <p:blipFill>
          <a:blip r:embed="rId54">
            <a:extLst>
              <a:ext uri="{28A0092B-C50C-407E-A947-70E740481C1C}">
                <a14:useLocalDpi xmlns:a14="http://schemas.microsoft.com/office/drawing/2010/main" val="0"/>
              </a:ext>
            </a:extLst>
          </a:blip>
          <a:srcRect/>
          <a:stretch>
            <a:fillRect/>
          </a:stretch>
        </p:blipFill>
        <p:spPr bwMode="auto">
          <a:xfrm>
            <a:off x="11334592" y="372440"/>
            <a:ext cx="8286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 descr="Picture1df"/>
          <p:cNvPicPr>
            <a:picLocks noChangeAspect="1" noChangeArrowheads="1" noCrop="1"/>
          </p:cNvPicPr>
          <p:nvPr>
            <p:custDataLst>
              <p:tags r:id="rId6"/>
            </p:custDataLst>
          </p:nvPr>
        </p:nvPicPr>
        <p:blipFill>
          <a:blip r:embed="rId55">
            <a:extLst>
              <a:ext uri="{28A0092B-C50C-407E-A947-70E740481C1C}">
                <a14:useLocalDpi xmlns:a14="http://schemas.microsoft.com/office/drawing/2010/main" val="0"/>
              </a:ext>
            </a:extLst>
          </a:blip>
          <a:srcRect/>
          <a:stretch>
            <a:fillRect/>
          </a:stretch>
        </p:blipFill>
        <p:spPr bwMode="auto">
          <a:xfrm>
            <a:off x="2286003" y="838202"/>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1" descr="Picture1df"/>
          <p:cNvPicPr>
            <a:picLocks noChangeAspect="1" noChangeArrowheads="1" noCrop="1"/>
          </p:cNvPicPr>
          <p:nvPr>
            <p:custDataLst>
              <p:tags r:id="rId7"/>
            </p:custDataLst>
          </p:nvPr>
        </p:nvPicPr>
        <p:blipFill>
          <a:blip r:embed="rId55">
            <a:extLst>
              <a:ext uri="{28A0092B-C50C-407E-A947-70E740481C1C}">
                <a14:useLocalDpi xmlns:a14="http://schemas.microsoft.com/office/drawing/2010/main" val="0"/>
              </a:ext>
            </a:extLst>
          </a:blip>
          <a:srcRect/>
          <a:stretch>
            <a:fillRect/>
          </a:stretch>
        </p:blipFill>
        <p:spPr bwMode="auto">
          <a:xfrm>
            <a:off x="9677403" y="685805"/>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2" descr="Picture1df"/>
          <p:cNvPicPr>
            <a:picLocks noChangeAspect="1" noChangeArrowheads="1" noCrop="1"/>
          </p:cNvPicPr>
          <p:nvPr>
            <p:custDataLst>
              <p:tags r:id="rId8"/>
            </p:custDataLst>
          </p:nvPr>
        </p:nvPicPr>
        <p:blipFill>
          <a:blip r:embed="rId55">
            <a:extLst>
              <a:ext uri="{28A0092B-C50C-407E-A947-70E740481C1C}">
                <a14:useLocalDpi xmlns:a14="http://schemas.microsoft.com/office/drawing/2010/main" val="0"/>
              </a:ext>
            </a:extLst>
          </a:blip>
          <a:srcRect/>
          <a:stretch>
            <a:fillRect/>
          </a:stretch>
        </p:blipFill>
        <p:spPr bwMode="auto">
          <a:xfrm>
            <a:off x="6754815" y="3810001"/>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6" name="Group 13"/>
          <p:cNvGrpSpPr>
            <a:grpSpLocks/>
          </p:cNvGrpSpPr>
          <p:nvPr>
            <p:custDataLst>
              <p:tags r:id="rId9"/>
            </p:custDataLst>
          </p:nvPr>
        </p:nvGrpSpPr>
        <p:grpSpPr bwMode="auto">
          <a:xfrm rot="5400000">
            <a:off x="5710240" y="3967163"/>
            <a:ext cx="581025" cy="1638300"/>
            <a:chOff x="0" y="0"/>
            <a:chExt cx="366" cy="1032"/>
          </a:xfrm>
        </p:grpSpPr>
        <p:pic>
          <p:nvPicPr>
            <p:cNvPr id="14495" name="Picture 14" descr="42"/>
            <p:cNvPicPr>
              <a:picLocks noChangeAspect="1" noChangeArrowheads="1" noCrop="1"/>
            </p:cNvPicPr>
            <p:nvPr/>
          </p:nvPicPr>
          <p:blipFill>
            <a:blip r:embed="rId51">
              <a:extLst>
                <a:ext uri="{28A0092B-C50C-407E-A947-70E740481C1C}">
                  <a14:useLocalDpi xmlns:a14="http://schemas.microsoft.com/office/drawing/2010/main" val="0"/>
                </a:ext>
              </a:extLst>
            </a:blip>
            <a:srcRect/>
            <a:stretch>
              <a:fillRect/>
            </a:stretch>
          </p:blipFill>
          <p:spPr bwMode="auto">
            <a:xfrm>
              <a:off x="0" y="0"/>
              <a:ext cx="36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6" name="Picture 15" descr="40"/>
            <p:cNvPicPr>
              <a:picLocks noChangeAspect="1" noChangeArrowheads="1" noCrop="1"/>
            </p:cNvPicPr>
            <p:nvPr/>
          </p:nvPicPr>
          <p:blipFill>
            <a:blip r:embed="rId52">
              <a:extLst>
                <a:ext uri="{28A0092B-C50C-407E-A947-70E740481C1C}">
                  <a14:useLocalDpi xmlns:a14="http://schemas.microsoft.com/office/drawing/2010/main" val="0"/>
                </a:ext>
              </a:extLst>
            </a:blip>
            <a:srcRect/>
            <a:stretch>
              <a:fillRect/>
            </a:stretch>
          </p:blipFill>
          <p:spPr bwMode="auto">
            <a:xfrm>
              <a:off x="0" y="432"/>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7" name="Picture 16" descr="41"/>
            <p:cNvPicPr>
              <a:picLocks noChangeAspect="1" noChangeArrowheads="1" noCrop="1"/>
            </p:cNvPicPr>
            <p:nvPr/>
          </p:nvPicPr>
          <p:blipFill>
            <a:blip r:embed="rId53">
              <a:extLst>
                <a:ext uri="{28A0092B-C50C-407E-A947-70E740481C1C}">
                  <a14:useLocalDpi xmlns:a14="http://schemas.microsoft.com/office/drawing/2010/main" val="0"/>
                </a:ext>
              </a:extLst>
            </a:blip>
            <a:srcRect/>
            <a:stretch>
              <a:fillRect/>
            </a:stretch>
          </p:blipFill>
          <p:spPr bwMode="auto">
            <a:xfrm>
              <a:off x="0" y="720"/>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7" name="Picture 17" descr="Picture1buom"/>
          <p:cNvPicPr>
            <a:picLocks noChangeAspect="1" noChangeArrowheads="1" noCrop="1"/>
          </p:cNvPicPr>
          <p:nvPr>
            <p:custDataLst>
              <p:tags r:id="rId10"/>
            </p:custDataLst>
          </p:nvPr>
        </p:nvPicPr>
        <p:blipFill>
          <a:blip r:embed="rId56">
            <a:extLst>
              <a:ext uri="{28A0092B-C50C-407E-A947-70E740481C1C}">
                <a14:useLocalDpi xmlns:a14="http://schemas.microsoft.com/office/drawing/2010/main" val="0"/>
              </a:ext>
            </a:extLst>
          </a:blip>
          <a:srcRect/>
          <a:stretch>
            <a:fillRect/>
          </a:stretch>
        </p:blipFill>
        <p:spPr bwMode="auto">
          <a:xfrm>
            <a:off x="10736266" y="291216"/>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8" descr="Picture1buom"/>
          <p:cNvPicPr>
            <a:picLocks noChangeAspect="1" noChangeArrowheads="1" noCrop="1"/>
          </p:cNvPicPr>
          <p:nvPr>
            <p:custDataLst>
              <p:tags r:id="rId11"/>
            </p:custDataLst>
          </p:nvPr>
        </p:nvPicPr>
        <p:blipFill>
          <a:blip r:embed="rId56">
            <a:extLst>
              <a:ext uri="{28A0092B-C50C-407E-A947-70E740481C1C}">
                <a14:useLocalDpi xmlns:a14="http://schemas.microsoft.com/office/drawing/2010/main" val="0"/>
              </a:ext>
            </a:extLst>
          </a:blip>
          <a:srcRect/>
          <a:stretch>
            <a:fillRect/>
          </a:stretch>
        </p:blipFill>
        <p:spPr bwMode="auto">
          <a:xfrm>
            <a:off x="637381" y="3053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20" descr="HOA CANH"/>
          <p:cNvPicPr>
            <a:picLocks noChangeAspect="1" noChangeArrowheads="1" noCrop="1"/>
          </p:cNvPicPr>
          <p:nvPr>
            <p:custDataLst>
              <p:tags r:id="rId12"/>
            </p:custDataLst>
          </p:nvPr>
        </p:nvPicPr>
        <p:blipFill>
          <a:blip r:embed="rId54">
            <a:extLst>
              <a:ext uri="{28A0092B-C50C-407E-A947-70E740481C1C}">
                <a14:useLocalDpi xmlns:a14="http://schemas.microsoft.com/office/drawing/2010/main" val="0"/>
              </a:ext>
            </a:extLst>
          </a:blip>
          <a:srcRect/>
          <a:stretch>
            <a:fillRect/>
          </a:stretch>
        </p:blipFill>
        <p:spPr bwMode="auto">
          <a:xfrm rot="11218707">
            <a:off x="543294" y="-229957"/>
            <a:ext cx="828676"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21" descr="HOA CANH"/>
          <p:cNvPicPr>
            <a:picLocks noChangeAspect="1" noChangeArrowheads="1" noCrop="1"/>
          </p:cNvPicPr>
          <p:nvPr>
            <p:custDataLst>
              <p:tags r:id="rId13"/>
            </p:custDataLst>
          </p:nvPr>
        </p:nvPicPr>
        <p:blipFill>
          <a:blip r:embed="rId54">
            <a:extLst>
              <a:ext uri="{28A0092B-C50C-407E-A947-70E740481C1C}">
                <a14:useLocalDpi xmlns:a14="http://schemas.microsoft.com/office/drawing/2010/main" val="0"/>
              </a:ext>
            </a:extLst>
          </a:blip>
          <a:srcRect/>
          <a:stretch>
            <a:fillRect/>
          </a:stretch>
        </p:blipFill>
        <p:spPr bwMode="auto">
          <a:xfrm rot="-8482262">
            <a:off x="-103224" y="337421"/>
            <a:ext cx="971685" cy="84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22" descr="Picture1df"/>
          <p:cNvPicPr>
            <a:picLocks noChangeAspect="1" noChangeArrowheads="1" noCrop="1"/>
          </p:cNvPicPr>
          <p:nvPr>
            <p:custDataLst>
              <p:tags r:id="rId14"/>
            </p:custDataLst>
          </p:nvPr>
        </p:nvPicPr>
        <p:blipFill>
          <a:blip r:embed="rId55">
            <a:extLst>
              <a:ext uri="{28A0092B-C50C-407E-A947-70E740481C1C}">
                <a14:useLocalDpi xmlns:a14="http://schemas.microsoft.com/office/drawing/2010/main" val="0"/>
              </a:ext>
            </a:extLst>
          </a:blip>
          <a:srcRect/>
          <a:stretch>
            <a:fillRect/>
          </a:stretch>
        </p:blipFill>
        <p:spPr bwMode="auto">
          <a:xfrm>
            <a:off x="1919289" y="765176"/>
            <a:ext cx="2381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23" descr="HOA CANH"/>
          <p:cNvPicPr>
            <a:picLocks noChangeAspect="1" noChangeArrowheads="1" noCrop="1"/>
          </p:cNvPicPr>
          <p:nvPr>
            <p:custDataLst>
              <p:tags r:id="rId15"/>
            </p:custDataLst>
          </p:nvPr>
        </p:nvPicPr>
        <p:blipFill>
          <a:blip r:embed="rId54">
            <a:extLst>
              <a:ext uri="{28A0092B-C50C-407E-A947-70E740481C1C}">
                <a14:useLocalDpi xmlns:a14="http://schemas.microsoft.com/office/drawing/2010/main" val="0"/>
              </a:ext>
            </a:extLst>
          </a:blip>
          <a:srcRect/>
          <a:stretch>
            <a:fillRect/>
          </a:stretch>
        </p:blipFill>
        <p:spPr bwMode="auto">
          <a:xfrm>
            <a:off x="11334592" y="-77376"/>
            <a:ext cx="8286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4" name="AutoShape 24" descr="VIETNAMC"/>
          <p:cNvSpPr>
            <a:spLocks noChangeArrowheads="1"/>
          </p:cNvSpPr>
          <p:nvPr>
            <p:custDataLst>
              <p:tags r:id="rId16"/>
            </p:custDataLst>
          </p:nvPr>
        </p:nvSpPr>
        <p:spPr bwMode="auto">
          <a:xfrm>
            <a:off x="2014539" y="2895600"/>
            <a:ext cx="576262" cy="647700"/>
          </a:xfrm>
          <a:prstGeom prst="star4">
            <a:avLst>
              <a:gd name="adj" fmla="val 12500"/>
            </a:avLst>
          </a:prstGeom>
          <a:blipFill dpi="0" rotWithShape="1">
            <a:blip r:embed="rId57"/>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grpSp>
        <p:nvGrpSpPr>
          <p:cNvPr id="14355" name="Group 25"/>
          <p:cNvGrpSpPr>
            <a:grpSpLocks/>
          </p:cNvGrpSpPr>
          <p:nvPr>
            <p:custDataLst>
              <p:tags r:id="rId17"/>
            </p:custDataLst>
          </p:nvPr>
        </p:nvGrpSpPr>
        <p:grpSpPr bwMode="auto">
          <a:xfrm>
            <a:off x="2419353" y="5837243"/>
            <a:ext cx="8316913" cy="879475"/>
            <a:chOff x="1565" y="3339"/>
            <a:chExt cx="4195" cy="998"/>
          </a:xfrm>
        </p:grpSpPr>
        <p:pic>
          <p:nvPicPr>
            <p:cNvPr id="14447" name="Picture 2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5511" y="354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8" name="Picture 2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4885" y="4110"/>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9" name="Picture 2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250" y="4138"/>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0" name="Picture 2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3379" y="4084"/>
              <a:ext cx="11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1" name="Picture 3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631"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2" name="Picture 3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751" y="4138"/>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3" name="Picture 3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169" y="408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4" name="Picture 3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450" y="415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5" name="Picture 3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042"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6" name="Picture 3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795" y="418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7" name="Picture 3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842" y="4111"/>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8" name="Picture 3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3070" y="4110"/>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9" name="Picture 3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633" y="411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0" name="Picture 3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677" y="417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1" name="Picture 4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767"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2" name="Picture 4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933" y="4155"/>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3" name="Picture 4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522" y="4137"/>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4" name="Picture 4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953" y="411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5" name="Picture 4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617" y="413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6" name="Picture 4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542" y="415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7" name="Picture 4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708" y="4181"/>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8" name="Picture 4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297" y="4163"/>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9" name="Picture 4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400" y="408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0" name="Picture 4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073" y="411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1" name="Picture 5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998" y="413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2" name="Picture 5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164" y="415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3" name="Picture 5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753" y="4139"/>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4" name="Picture 5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431"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5" name="Picture 5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028" y="411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6" name="Picture 5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783" y="413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7" name="Picture 5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894" y="426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8" name="Picture 5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655" y="415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9" name="Picture 5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565" y="4248"/>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0" name="Picture 5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752" y="421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1" name="Picture 6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844" y="420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2" name="Picture 6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344"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3" name="Picture 6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882" y="408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4" name="Picture 6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269" y="420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5" name="Picture 6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435"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6" name="Picture 6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936" y="415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7" name="Picture 6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511" y="3657"/>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8" name="Picture 6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687" y="3352"/>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9" name="Picture 6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465" y="3339"/>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0" name="Picture 6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511" y="3748"/>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1" name="Picture 70" descr="nature%20(19)"/>
            <p:cNvPicPr>
              <a:picLocks noChangeAspect="1" noChangeArrowheads="1" noCrop="1"/>
            </p:cNvPicPr>
            <p:nvPr/>
          </p:nvPicPr>
          <p:blipFill>
            <a:blip r:embed="rId59">
              <a:extLst>
                <a:ext uri="{28A0092B-C50C-407E-A947-70E740481C1C}">
                  <a14:useLocalDpi xmlns:a14="http://schemas.microsoft.com/office/drawing/2010/main" val="0"/>
                </a:ext>
              </a:extLst>
            </a:blip>
            <a:srcRect/>
            <a:stretch>
              <a:fillRect/>
            </a:stretch>
          </p:blipFill>
          <p:spPr bwMode="auto">
            <a:xfrm>
              <a:off x="4771" y="3455"/>
              <a:ext cx="989"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2" name="Picture 7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5284" y="3793"/>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3" name="Picture 7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978"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4" name="Picture 7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618" y="3496"/>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6" name="Oval 74"/>
          <p:cNvSpPr>
            <a:spLocks noChangeArrowheads="1"/>
          </p:cNvSpPr>
          <p:nvPr>
            <p:custDataLst>
              <p:tags r:id="rId18"/>
            </p:custDataLst>
          </p:nvPr>
        </p:nvSpPr>
        <p:spPr bwMode="auto">
          <a:xfrm>
            <a:off x="2293938" y="4914905"/>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57" name="Oval 75"/>
          <p:cNvSpPr>
            <a:spLocks noChangeArrowheads="1"/>
          </p:cNvSpPr>
          <p:nvPr>
            <p:custDataLst>
              <p:tags r:id="rId19"/>
            </p:custDataLst>
          </p:nvPr>
        </p:nvSpPr>
        <p:spPr bwMode="auto">
          <a:xfrm>
            <a:off x="2293938" y="5346705"/>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58" name="Oval 76"/>
          <p:cNvSpPr>
            <a:spLocks noChangeArrowheads="1"/>
          </p:cNvSpPr>
          <p:nvPr>
            <p:custDataLst>
              <p:tags r:id="rId20"/>
            </p:custDataLst>
          </p:nvPr>
        </p:nvSpPr>
        <p:spPr bwMode="auto">
          <a:xfrm>
            <a:off x="2293938" y="5562605"/>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7191" name="Line 77"/>
          <p:cNvSpPr>
            <a:spLocks noChangeShapeType="1"/>
          </p:cNvSpPr>
          <p:nvPr>
            <p:custDataLst>
              <p:tags r:id="rId21"/>
            </p:custDataLst>
          </p:nvPr>
        </p:nvSpPr>
        <p:spPr bwMode="auto">
          <a:xfrm>
            <a:off x="2293938" y="3257555"/>
            <a:ext cx="0" cy="3573463"/>
          </a:xfrm>
          <a:prstGeom prst="line">
            <a:avLst/>
          </a:prstGeom>
          <a:noFill/>
          <a:ln w="9525">
            <a:solidFill>
              <a:srgbClr val="AC0804"/>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prstClr val="black"/>
              </a:solidFill>
              <a:latin typeface="Calibri"/>
              <a:cs typeface="+mn-cs"/>
            </a:endParaRPr>
          </a:p>
        </p:txBody>
      </p:sp>
      <p:sp>
        <p:nvSpPr>
          <p:cNvPr id="7192" name="Line 78"/>
          <p:cNvSpPr>
            <a:spLocks noChangeShapeType="1"/>
          </p:cNvSpPr>
          <p:nvPr>
            <p:custDataLst>
              <p:tags r:id="rId22"/>
            </p:custDataLst>
          </p:nvPr>
        </p:nvSpPr>
        <p:spPr bwMode="auto">
          <a:xfrm>
            <a:off x="2438400" y="3617913"/>
            <a:ext cx="0" cy="3213100"/>
          </a:xfrm>
          <a:prstGeom prst="line">
            <a:avLst/>
          </a:prstGeom>
          <a:noFill/>
          <a:ln w="9525">
            <a:solidFill>
              <a:srgbClr val="AC0804"/>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prstClr val="black"/>
              </a:solidFill>
              <a:latin typeface="Calibri"/>
              <a:cs typeface="+mn-cs"/>
            </a:endParaRPr>
          </a:p>
        </p:txBody>
      </p:sp>
      <p:sp>
        <p:nvSpPr>
          <p:cNvPr id="7193" name="Line 79"/>
          <p:cNvSpPr>
            <a:spLocks noChangeShapeType="1"/>
          </p:cNvSpPr>
          <p:nvPr>
            <p:custDataLst>
              <p:tags r:id="rId23"/>
            </p:custDataLst>
          </p:nvPr>
        </p:nvSpPr>
        <p:spPr bwMode="auto">
          <a:xfrm>
            <a:off x="1754191" y="6138863"/>
            <a:ext cx="6156325" cy="0"/>
          </a:xfrm>
          <a:prstGeom prst="line">
            <a:avLst/>
          </a:prstGeom>
          <a:noFill/>
          <a:ln w="9525">
            <a:solidFill>
              <a:srgbClr val="AC0804"/>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prstClr val="black"/>
              </a:solidFill>
              <a:latin typeface="Calibri"/>
              <a:cs typeface="+mn-cs"/>
            </a:endParaRPr>
          </a:p>
        </p:txBody>
      </p:sp>
      <p:sp>
        <p:nvSpPr>
          <p:cNvPr id="7194" name="Line 80"/>
          <p:cNvSpPr>
            <a:spLocks noChangeShapeType="1"/>
          </p:cNvSpPr>
          <p:nvPr>
            <p:custDataLst>
              <p:tags r:id="rId24"/>
            </p:custDataLst>
          </p:nvPr>
        </p:nvSpPr>
        <p:spPr bwMode="auto">
          <a:xfrm>
            <a:off x="1754191" y="6281738"/>
            <a:ext cx="6588125" cy="0"/>
          </a:xfrm>
          <a:prstGeom prst="line">
            <a:avLst/>
          </a:prstGeom>
          <a:noFill/>
          <a:ln w="9525">
            <a:solidFill>
              <a:srgbClr val="AC0804"/>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prstClr val="black"/>
              </a:solidFill>
              <a:latin typeface="Calibri"/>
              <a:cs typeface="+mn-cs"/>
            </a:endParaRPr>
          </a:p>
        </p:txBody>
      </p:sp>
      <p:sp>
        <p:nvSpPr>
          <p:cNvPr id="14363" name="AutoShape 81" descr="VIETNAMC"/>
          <p:cNvSpPr>
            <a:spLocks noChangeArrowheads="1"/>
          </p:cNvSpPr>
          <p:nvPr>
            <p:custDataLst>
              <p:tags r:id="rId25"/>
            </p:custDataLst>
          </p:nvPr>
        </p:nvSpPr>
        <p:spPr bwMode="auto">
          <a:xfrm>
            <a:off x="8197853" y="5922963"/>
            <a:ext cx="576263" cy="647700"/>
          </a:xfrm>
          <a:prstGeom prst="star4">
            <a:avLst>
              <a:gd name="adj" fmla="val 12500"/>
            </a:avLst>
          </a:prstGeom>
          <a:blipFill dpi="0" rotWithShape="1">
            <a:blip r:embed="rId57"/>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4" name="AutoShape 82" descr="VIETNAMC"/>
          <p:cNvSpPr>
            <a:spLocks noChangeArrowheads="1"/>
          </p:cNvSpPr>
          <p:nvPr>
            <p:custDataLst>
              <p:tags r:id="rId26"/>
            </p:custDataLst>
          </p:nvPr>
        </p:nvSpPr>
        <p:spPr bwMode="auto">
          <a:xfrm>
            <a:off x="2209803" y="3276600"/>
            <a:ext cx="576263" cy="647700"/>
          </a:xfrm>
          <a:prstGeom prst="star4">
            <a:avLst>
              <a:gd name="adj" fmla="val 12500"/>
            </a:avLst>
          </a:prstGeom>
          <a:blipFill dpi="0" rotWithShape="1">
            <a:blip r:embed="rId57"/>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5" name="AutoShape 83" descr="VIETNAMC"/>
          <p:cNvSpPr>
            <a:spLocks noChangeArrowheads="1"/>
          </p:cNvSpPr>
          <p:nvPr>
            <p:custDataLst>
              <p:tags r:id="rId27"/>
            </p:custDataLst>
          </p:nvPr>
        </p:nvSpPr>
        <p:spPr bwMode="auto">
          <a:xfrm>
            <a:off x="7839078" y="5778500"/>
            <a:ext cx="576263" cy="647700"/>
          </a:xfrm>
          <a:prstGeom prst="star4">
            <a:avLst>
              <a:gd name="adj" fmla="val 12500"/>
            </a:avLst>
          </a:prstGeom>
          <a:blipFill dpi="0" rotWithShape="1">
            <a:blip r:embed="rId57"/>
            <a:srcRect/>
            <a:stretch>
              <a:fillRect/>
            </a:stretch>
          </a:blipFill>
          <a:ln w="9525">
            <a:solidFill>
              <a:schemeClr val="tx1"/>
            </a:solidFill>
            <a:miter lim="800000"/>
            <a:headEnd/>
            <a:tailEnd/>
          </a:ln>
        </p:spPr>
        <p:txBody>
          <a:bodyPr wrap="none" anchor="ctr"/>
          <a:lstStyle/>
          <a:p>
            <a:endParaRPr lang="en-GB" altLang="en-US">
              <a:solidFill>
                <a:srgbClr val="000000"/>
              </a:solidFill>
              <a:latin typeface="Arial" charset="0"/>
            </a:endParaRPr>
          </a:p>
        </p:txBody>
      </p:sp>
      <p:sp>
        <p:nvSpPr>
          <p:cNvPr id="14366" name="Oval 84"/>
          <p:cNvSpPr>
            <a:spLocks noChangeArrowheads="1"/>
          </p:cNvSpPr>
          <p:nvPr>
            <p:custDataLst>
              <p:tags r:id="rId28"/>
            </p:custDataLst>
          </p:nvPr>
        </p:nvSpPr>
        <p:spPr bwMode="auto">
          <a:xfrm>
            <a:off x="2941638" y="6138868"/>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67" name="Oval 85"/>
          <p:cNvSpPr>
            <a:spLocks noChangeArrowheads="1"/>
          </p:cNvSpPr>
          <p:nvPr>
            <p:custDataLst>
              <p:tags r:id="rId29"/>
            </p:custDataLst>
          </p:nvPr>
        </p:nvSpPr>
        <p:spPr bwMode="auto">
          <a:xfrm>
            <a:off x="3157538" y="6138868"/>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68" name="Oval 86"/>
          <p:cNvSpPr>
            <a:spLocks noChangeArrowheads="1"/>
          </p:cNvSpPr>
          <p:nvPr>
            <p:custDataLst>
              <p:tags r:id="rId30"/>
            </p:custDataLst>
          </p:nvPr>
        </p:nvSpPr>
        <p:spPr bwMode="auto">
          <a:xfrm>
            <a:off x="3373438" y="6138868"/>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69" name="Oval 87"/>
          <p:cNvSpPr>
            <a:spLocks noChangeArrowheads="1"/>
          </p:cNvSpPr>
          <p:nvPr>
            <p:custDataLst>
              <p:tags r:id="rId31"/>
            </p:custDataLst>
          </p:nvPr>
        </p:nvSpPr>
        <p:spPr bwMode="auto">
          <a:xfrm>
            <a:off x="3589338" y="6138868"/>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0" name="Oval 88"/>
          <p:cNvSpPr>
            <a:spLocks noChangeArrowheads="1"/>
          </p:cNvSpPr>
          <p:nvPr>
            <p:custDataLst>
              <p:tags r:id="rId32"/>
            </p:custDataLst>
          </p:nvPr>
        </p:nvSpPr>
        <p:spPr bwMode="auto">
          <a:xfrm>
            <a:off x="3805238" y="6138868"/>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1" name="Oval 89"/>
          <p:cNvSpPr>
            <a:spLocks noChangeArrowheads="1"/>
          </p:cNvSpPr>
          <p:nvPr>
            <p:custDataLst>
              <p:tags r:id="rId33"/>
            </p:custDataLst>
          </p:nvPr>
        </p:nvSpPr>
        <p:spPr bwMode="auto">
          <a:xfrm>
            <a:off x="2293938" y="5130805"/>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2" name="Oval 90"/>
          <p:cNvSpPr>
            <a:spLocks noChangeArrowheads="1"/>
          </p:cNvSpPr>
          <p:nvPr>
            <p:custDataLst>
              <p:tags r:id="rId34"/>
            </p:custDataLst>
          </p:nvPr>
        </p:nvSpPr>
        <p:spPr bwMode="auto">
          <a:xfrm>
            <a:off x="2293938" y="4697418"/>
            <a:ext cx="144462"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3" name="Oval 91"/>
          <p:cNvSpPr>
            <a:spLocks noChangeArrowheads="1"/>
          </p:cNvSpPr>
          <p:nvPr>
            <p:custDataLst>
              <p:tags r:id="rId35"/>
            </p:custDataLst>
          </p:nvPr>
        </p:nvSpPr>
        <p:spPr bwMode="auto">
          <a:xfrm>
            <a:off x="4022728" y="6138868"/>
            <a:ext cx="144463"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sp>
        <p:nvSpPr>
          <p:cNvPr id="14374" name="Oval 92"/>
          <p:cNvSpPr>
            <a:spLocks noChangeArrowheads="1"/>
          </p:cNvSpPr>
          <p:nvPr>
            <p:custDataLst>
              <p:tags r:id="rId36"/>
            </p:custDataLst>
          </p:nvPr>
        </p:nvSpPr>
        <p:spPr bwMode="auto">
          <a:xfrm>
            <a:off x="4238628" y="6138868"/>
            <a:ext cx="144463" cy="142875"/>
          </a:xfrm>
          <a:prstGeom prst="ellipse">
            <a:avLst/>
          </a:prstGeom>
          <a:solidFill>
            <a:srgbClr val="0099FF"/>
          </a:solidFill>
          <a:ln w="9525" algn="ctr">
            <a:solidFill>
              <a:schemeClr val="tx1"/>
            </a:solidFill>
            <a:round/>
            <a:headEnd/>
            <a:tailEnd/>
          </a:ln>
        </p:spPr>
        <p:txBody>
          <a:bodyPr wrap="none" anchor="ctr"/>
          <a:lstStyle/>
          <a:p>
            <a:endParaRPr lang="en-GB" altLang="en-US">
              <a:solidFill>
                <a:srgbClr val="000000"/>
              </a:solidFill>
              <a:latin typeface="Arial" charset="0"/>
            </a:endParaRPr>
          </a:p>
        </p:txBody>
      </p:sp>
      <p:pic>
        <p:nvPicPr>
          <p:cNvPr id="14375" name="Picture 93" descr="nature%20(19)"/>
          <p:cNvPicPr>
            <a:picLocks noChangeAspect="1" noChangeArrowheads="1" noCrop="1"/>
          </p:cNvPicPr>
          <p:nvPr>
            <p:custDataLst>
              <p:tags r:id="rId37"/>
            </p:custDataLst>
          </p:nvPr>
        </p:nvPicPr>
        <p:blipFill>
          <a:blip r:embed="rId59">
            <a:extLst>
              <a:ext uri="{28A0092B-C50C-407E-A947-70E740481C1C}">
                <a14:useLocalDpi xmlns:a14="http://schemas.microsoft.com/office/drawing/2010/main" val="0"/>
              </a:ext>
            </a:extLst>
          </a:blip>
          <a:srcRect/>
          <a:stretch>
            <a:fillRect/>
          </a:stretch>
        </p:blipFill>
        <p:spPr bwMode="auto">
          <a:xfrm>
            <a:off x="1371600" y="5781675"/>
            <a:ext cx="1066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94" descr="Picture1bup"/>
          <p:cNvPicPr>
            <a:picLocks noChangeAspect="1" noChangeArrowheads="1" noCrop="1"/>
          </p:cNvPicPr>
          <p:nvPr>
            <p:custDataLst>
              <p:tags r:id="rId38"/>
            </p:custDataLst>
          </p:nvPr>
        </p:nvPicPr>
        <p:blipFill>
          <a:blip r:embed="rId60">
            <a:extLst>
              <a:ext uri="{28A0092B-C50C-407E-A947-70E740481C1C}">
                <a14:useLocalDpi xmlns:a14="http://schemas.microsoft.com/office/drawing/2010/main" val="0"/>
              </a:ext>
            </a:extLst>
          </a:blip>
          <a:srcRect/>
          <a:stretch>
            <a:fillRect/>
          </a:stretch>
        </p:blipFill>
        <p:spPr bwMode="auto">
          <a:xfrm>
            <a:off x="4405314" y="6229350"/>
            <a:ext cx="5762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Picture 95" descr="Picture1bup"/>
          <p:cNvPicPr>
            <a:picLocks noChangeAspect="1" noChangeArrowheads="1" noCrop="1"/>
          </p:cNvPicPr>
          <p:nvPr>
            <p:custDataLst>
              <p:tags r:id="rId39"/>
            </p:custDataLst>
          </p:nvPr>
        </p:nvPicPr>
        <p:blipFill>
          <a:blip r:embed="rId60">
            <a:extLst>
              <a:ext uri="{28A0092B-C50C-407E-A947-70E740481C1C}">
                <a14:useLocalDpi xmlns:a14="http://schemas.microsoft.com/office/drawing/2010/main" val="0"/>
              </a:ext>
            </a:extLst>
          </a:blip>
          <a:srcRect/>
          <a:stretch>
            <a:fillRect/>
          </a:stretch>
        </p:blipFill>
        <p:spPr bwMode="auto">
          <a:xfrm>
            <a:off x="5916615" y="6229350"/>
            <a:ext cx="5762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8" name="Picture 96" descr="Picture1bup"/>
          <p:cNvPicPr>
            <a:picLocks noChangeAspect="1" noChangeArrowheads="1" noCrop="1"/>
          </p:cNvPicPr>
          <p:nvPr>
            <p:custDataLst>
              <p:tags r:id="rId40"/>
            </p:custDataLst>
          </p:nvPr>
        </p:nvPicPr>
        <p:blipFill>
          <a:blip r:embed="rId60">
            <a:extLst>
              <a:ext uri="{28A0092B-C50C-407E-A947-70E740481C1C}">
                <a14:useLocalDpi xmlns:a14="http://schemas.microsoft.com/office/drawing/2010/main" val="0"/>
              </a:ext>
            </a:extLst>
          </a:blip>
          <a:srcRect/>
          <a:stretch>
            <a:fillRect/>
          </a:stretch>
        </p:blipFill>
        <p:spPr bwMode="auto">
          <a:xfrm>
            <a:off x="7358064" y="6229350"/>
            <a:ext cx="5762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79" name="Group 97"/>
          <p:cNvGrpSpPr>
            <a:grpSpLocks/>
          </p:cNvGrpSpPr>
          <p:nvPr>
            <p:custDataLst>
              <p:tags r:id="rId41"/>
            </p:custDataLst>
          </p:nvPr>
        </p:nvGrpSpPr>
        <p:grpSpPr bwMode="auto">
          <a:xfrm>
            <a:off x="2460628" y="5821368"/>
            <a:ext cx="8316913" cy="879475"/>
            <a:chOff x="1565" y="3339"/>
            <a:chExt cx="4195" cy="998"/>
          </a:xfrm>
        </p:grpSpPr>
        <p:pic>
          <p:nvPicPr>
            <p:cNvPr id="14399" name="Picture 9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5511" y="354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0" name="Picture 9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4885" y="4110"/>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1" name="Picture 10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250" y="4138"/>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2" name="Picture 10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3379" y="4084"/>
              <a:ext cx="11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3" name="Picture 10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631"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4" name="Picture 10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751" y="4138"/>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5" name="Picture 10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169" y="408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6" name="Picture 10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450" y="415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 name="Picture 10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042"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8" name="Picture 10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795" y="418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9" name="Picture 10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842" y="4111"/>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0" name="Picture 10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3070" y="4110"/>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1" name="Picture 11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633" y="411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2" name="Picture 11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677" y="417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3" name="Picture 11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767" y="412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4" name="Picture 11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933" y="4155"/>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5" name="Picture 11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522" y="4137"/>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6" name="Picture 11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953" y="4110"/>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Picture 11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617" y="413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8" name="Picture 11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542" y="415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9" name="Picture 11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708" y="4181"/>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0" name="Picture 11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297" y="4163"/>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1" name="Picture 12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400" y="408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2" name="Picture 12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073" y="411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3" name="Picture 12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998" y="413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4" name="Picture 12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164" y="415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5" name="Picture 12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753" y="4139"/>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6" name="Picture 12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431"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7" name="Picture 12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028" y="411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8" name="Picture 12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783" y="4139"/>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9" name="Picture 12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4894" y="4265"/>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0" name="Picture 12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655" y="4157"/>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1" name="Picture 13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565" y="4248"/>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2" name="Picture 13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752" y="4213"/>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3" name="Picture 132"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844" y="4201"/>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4" name="Picture 13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344"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5" name="Picture 13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882" y="408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6" name="Picture 13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269" y="4204"/>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7" name="Picture 136"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2435"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 name="Picture 137"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1936" y="4156"/>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 name="Picture 138"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511" y="3657"/>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 name="Picture 139"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687" y="3352"/>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1" name="Picture 140"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465" y="3339"/>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2" name="Picture 141"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511" y="3748"/>
              <a:ext cx="91"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3" name="Picture 142" descr="nature%20(19)"/>
            <p:cNvPicPr>
              <a:picLocks noChangeAspect="1" noChangeArrowheads="1" noCrop="1"/>
            </p:cNvPicPr>
            <p:nvPr/>
          </p:nvPicPr>
          <p:blipFill>
            <a:blip r:embed="rId59">
              <a:extLst>
                <a:ext uri="{28A0092B-C50C-407E-A947-70E740481C1C}">
                  <a14:useLocalDpi xmlns:a14="http://schemas.microsoft.com/office/drawing/2010/main" val="0"/>
                </a:ext>
              </a:extLst>
            </a:blip>
            <a:srcRect/>
            <a:stretch>
              <a:fillRect/>
            </a:stretch>
          </p:blipFill>
          <p:spPr bwMode="auto">
            <a:xfrm>
              <a:off x="4771" y="3455"/>
              <a:ext cx="989"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4" name="Picture 143"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5284" y="3793"/>
              <a:ext cx="72"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5" name="Picture 144"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a:off x="3978" y="4156"/>
              <a:ext cx="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6" name="Picture 145" descr="star"/>
            <p:cNvPicPr>
              <a:picLocks noChangeAspect="1" noChangeArrowheads="1" noCrop="1"/>
            </p:cNvPicPr>
            <p:nvPr/>
          </p:nvPicPr>
          <p:blipFill>
            <a:blip r:embed="rId58">
              <a:extLst>
                <a:ext uri="{28A0092B-C50C-407E-A947-70E740481C1C}">
                  <a14:useLocalDpi xmlns:a14="http://schemas.microsoft.com/office/drawing/2010/main" val="0"/>
                </a:ext>
              </a:extLst>
            </a:blip>
            <a:srcRect/>
            <a:stretch>
              <a:fillRect/>
            </a:stretch>
          </p:blipFill>
          <p:spPr bwMode="auto">
            <a:xfrm flipV="1">
              <a:off x="5618" y="3496"/>
              <a:ext cx="7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80" name="Picture 146" descr="nature%20(19)"/>
          <p:cNvPicPr>
            <a:picLocks noChangeAspect="1" noChangeArrowheads="1" noCrop="1"/>
          </p:cNvPicPr>
          <p:nvPr>
            <p:custDataLst>
              <p:tags r:id="rId42"/>
            </p:custDataLst>
          </p:nvPr>
        </p:nvPicPr>
        <p:blipFill>
          <a:blip r:embed="rId59">
            <a:extLst>
              <a:ext uri="{28A0092B-C50C-407E-A947-70E740481C1C}">
                <a14:useLocalDpi xmlns:a14="http://schemas.microsoft.com/office/drawing/2010/main" val="0"/>
              </a:ext>
            </a:extLst>
          </a:blip>
          <a:srcRect/>
          <a:stretch>
            <a:fillRect/>
          </a:stretch>
        </p:blipFill>
        <p:spPr bwMode="auto">
          <a:xfrm>
            <a:off x="1412875" y="5765800"/>
            <a:ext cx="1066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Picture 147" descr="Picture1bup"/>
          <p:cNvPicPr>
            <a:picLocks noChangeAspect="1" noChangeArrowheads="1" noCrop="1"/>
          </p:cNvPicPr>
          <p:nvPr>
            <p:custDataLst>
              <p:tags r:id="rId43"/>
            </p:custDataLst>
          </p:nvPr>
        </p:nvPicPr>
        <p:blipFill>
          <a:blip r:embed="rId60">
            <a:extLst>
              <a:ext uri="{28A0092B-C50C-407E-A947-70E740481C1C}">
                <a14:useLocalDpi xmlns:a14="http://schemas.microsoft.com/office/drawing/2010/main" val="0"/>
              </a:ext>
            </a:extLst>
          </a:blip>
          <a:srcRect/>
          <a:stretch>
            <a:fillRect/>
          </a:stretch>
        </p:blipFill>
        <p:spPr bwMode="auto">
          <a:xfrm>
            <a:off x="3048003" y="6172200"/>
            <a:ext cx="57626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82" name="Group 148"/>
          <p:cNvGrpSpPr>
            <a:grpSpLocks/>
          </p:cNvGrpSpPr>
          <p:nvPr>
            <p:custDataLst>
              <p:tags r:id="rId44"/>
            </p:custDataLst>
          </p:nvPr>
        </p:nvGrpSpPr>
        <p:grpSpPr bwMode="auto">
          <a:xfrm>
            <a:off x="4572000" y="3810000"/>
            <a:ext cx="2857500" cy="1041400"/>
            <a:chOff x="2064" y="2976"/>
            <a:chExt cx="1800" cy="824"/>
          </a:xfrm>
        </p:grpSpPr>
        <p:grpSp>
          <p:nvGrpSpPr>
            <p:cNvPr id="14386" name="Group 149"/>
            <p:cNvGrpSpPr>
              <a:grpSpLocks/>
            </p:cNvGrpSpPr>
            <p:nvPr/>
          </p:nvGrpSpPr>
          <p:grpSpPr bwMode="auto">
            <a:xfrm rot="5400000">
              <a:off x="3165" y="2747"/>
              <a:ext cx="366" cy="1032"/>
              <a:chOff x="0" y="0"/>
              <a:chExt cx="366" cy="1032"/>
            </a:xfrm>
          </p:grpSpPr>
          <p:pic>
            <p:nvPicPr>
              <p:cNvPr id="14396" name="Picture 150" descr="42"/>
              <p:cNvPicPr>
                <a:picLocks noChangeAspect="1" noChangeArrowheads="1" noCrop="1"/>
              </p:cNvPicPr>
              <p:nvPr/>
            </p:nvPicPr>
            <p:blipFill>
              <a:blip r:embed="rId51">
                <a:extLst>
                  <a:ext uri="{28A0092B-C50C-407E-A947-70E740481C1C}">
                    <a14:useLocalDpi xmlns:a14="http://schemas.microsoft.com/office/drawing/2010/main" val="0"/>
                  </a:ext>
                </a:extLst>
              </a:blip>
              <a:srcRect/>
              <a:stretch>
                <a:fillRect/>
              </a:stretch>
            </p:blipFill>
            <p:spPr bwMode="auto">
              <a:xfrm>
                <a:off x="0" y="0"/>
                <a:ext cx="36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7" name="Picture 151" descr="40"/>
              <p:cNvPicPr>
                <a:picLocks noChangeAspect="1" noChangeArrowheads="1" noCrop="1"/>
              </p:cNvPicPr>
              <p:nvPr/>
            </p:nvPicPr>
            <p:blipFill>
              <a:blip r:embed="rId52">
                <a:extLst>
                  <a:ext uri="{28A0092B-C50C-407E-A947-70E740481C1C}">
                    <a14:useLocalDpi xmlns:a14="http://schemas.microsoft.com/office/drawing/2010/main" val="0"/>
                  </a:ext>
                </a:extLst>
              </a:blip>
              <a:srcRect/>
              <a:stretch>
                <a:fillRect/>
              </a:stretch>
            </p:blipFill>
            <p:spPr bwMode="auto">
              <a:xfrm>
                <a:off x="0" y="432"/>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8" name="Picture 152" descr="41"/>
              <p:cNvPicPr>
                <a:picLocks noChangeAspect="1" noChangeArrowheads="1" noCrop="1"/>
              </p:cNvPicPr>
              <p:nvPr/>
            </p:nvPicPr>
            <p:blipFill>
              <a:blip r:embed="rId53">
                <a:extLst>
                  <a:ext uri="{28A0092B-C50C-407E-A947-70E740481C1C}">
                    <a14:useLocalDpi xmlns:a14="http://schemas.microsoft.com/office/drawing/2010/main" val="0"/>
                  </a:ext>
                </a:extLst>
              </a:blip>
              <a:srcRect/>
              <a:stretch>
                <a:fillRect/>
              </a:stretch>
            </p:blipFill>
            <p:spPr bwMode="auto">
              <a:xfrm>
                <a:off x="0" y="720"/>
                <a:ext cx="30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87" name="Picture 153" descr="Picture1df"/>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3120" y="3128"/>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8" name="Picture 154" descr="Picture1df"/>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2352" y="3080"/>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9" name="Picture 155" descr="Picture1df"/>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2208" y="3224"/>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90" name="Group 156"/>
            <p:cNvGrpSpPr>
              <a:grpSpLocks/>
            </p:cNvGrpSpPr>
            <p:nvPr/>
          </p:nvGrpSpPr>
          <p:grpSpPr bwMode="auto">
            <a:xfrm>
              <a:off x="2064" y="2976"/>
              <a:ext cx="1682" cy="824"/>
              <a:chOff x="2064" y="2064"/>
              <a:chExt cx="1682" cy="824"/>
            </a:xfrm>
          </p:grpSpPr>
          <p:pic>
            <p:nvPicPr>
              <p:cNvPr id="14392" name="Picture 157" descr="Book"/>
              <p:cNvPicPr>
                <a:picLocks noChangeAspect="1" noChangeArrowheads="1" noCrop="1"/>
              </p:cNvPicPr>
              <p:nvPr/>
            </p:nvPicPr>
            <p:blipFill>
              <a:blip r:embed="rId61">
                <a:extLst>
                  <a:ext uri="{28A0092B-C50C-407E-A947-70E740481C1C}">
                    <a14:useLocalDpi xmlns:a14="http://schemas.microsoft.com/office/drawing/2010/main" val="0"/>
                  </a:ext>
                </a:extLst>
              </a:blip>
              <a:srcRect/>
              <a:stretch>
                <a:fillRect/>
              </a:stretch>
            </p:blipFill>
            <p:spPr bwMode="auto">
              <a:xfrm>
                <a:off x="2110" y="2207"/>
                <a:ext cx="1587"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3" name="Picture 158" descr="hooooo"/>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064" y="2064"/>
                <a:ext cx="1682"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4" name="Picture 159" descr="Picture1df"/>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2382" y="2379"/>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5" name="Picture 160" descr="Picture1df"/>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3072" y="2496"/>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91" name="Picture 161" descr="Picture1df"/>
            <p:cNvPicPr>
              <a:picLocks noChangeAspect="1" noChangeArrowheads="1" noCrop="1"/>
            </p:cNvPicPr>
            <p:nvPr/>
          </p:nvPicPr>
          <p:blipFill>
            <a:blip r:embed="rId55">
              <a:extLst>
                <a:ext uri="{28A0092B-C50C-407E-A947-70E740481C1C}">
                  <a14:useLocalDpi xmlns:a14="http://schemas.microsoft.com/office/drawing/2010/main" val="0"/>
                </a:ext>
              </a:extLst>
            </a:blip>
            <a:srcRect/>
            <a:stretch>
              <a:fillRect/>
            </a:stretch>
          </p:blipFill>
          <p:spPr bwMode="auto">
            <a:xfrm>
              <a:off x="2880" y="3032"/>
              <a:ext cx="15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84" name="WordArt 165" descr="Green marble"/>
          <p:cNvSpPr>
            <a:spLocks noChangeArrowheads="1" noChangeShapeType="1" noTextEdit="1"/>
          </p:cNvSpPr>
          <p:nvPr>
            <p:custDataLst>
              <p:tags r:id="rId45"/>
            </p:custDataLst>
          </p:nvPr>
        </p:nvSpPr>
        <p:spPr bwMode="auto">
          <a:xfrm>
            <a:off x="2514603" y="1600200"/>
            <a:ext cx="8819989" cy="2438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4000" b="1" kern="10" smtClean="0">
                <a:blipFill dpi="0" rotWithShape="0">
                  <a:blip r:embed="rId63">
                    <a:alphaModFix amt="95000"/>
                  </a:blip>
                  <a:srcRect/>
                  <a:tile tx="0" ty="0" sx="100000" sy="100000" flip="none" algn="tl"/>
                </a:blipFill>
                <a:effectLst>
                  <a:outerShdw dist="53882" dir="2700000" algn="ctr" rotWithShape="0">
                    <a:srgbClr val="C0C0C0">
                      <a:alpha val="79999"/>
                    </a:srgbClr>
                  </a:outerShdw>
                </a:effectLst>
                <a:latin typeface="Times New Roman"/>
                <a:cs typeface="Times New Roman"/>
              </a:rPr>
              <a:t>XIN CHÂN THÀNH CẢM ƠN CÁC THẦY  CÔ VÀ </a:t>
            </a:r>
          </a:p>
          <a:p>
            <a:pPr algn="ctr"/>
            <a:r>
              <a:rPr lang="vi-VN" sz="4000" b="1" kern="10" smtClean="0">
                <a:blipFill dpi="0" rotWithShape="0">
                  <a:blip r:embed="rId63">
                    <a:alphaModFix amt="95000"/>
                  </a:blip>
                  <a:srcRect/>
                  <a:tile tx="0" ty="0" sx="100000" sy="100000" flip="none" algn="tl"/>
                </a:blipFill>
                <a:effectLst>
                  <a:outerShdw dist="53882" dir="2700000" algn="ctr" rotWithShape="0">
                    <a:srgbClr val="C0C0C0">
                      <a:alpha val="79999"/>
                    </a:srgbClr>
                  </a:outerShdw>
                </a:effectLst>
                <a:latin typeface="Times New Roman"/>
                <a:cs typeface="Times New Roman"/>
              </a:rPr>
              <a:t> </a:t>
            </a:r>
            <a:r>
              <a:rPr lang="vi-VN" sz="4000" b="1" kern="10">
                <a:blipFill dpi="0" rotWithShape="0">
                  <a:blip r:embed="rId63">
                    <a:alphaModFix amt="95000"/>
                  </a:blip>
                  <a:srcRect/>
                  <a:tile tx="0" ty="0" sx="100000" sy="100000" flip="none" algn="tl"/>
                </a:blipFill>
                <a:effectLst>
                  <a:outerShdw dist="53882" dir="2700000" algn="ctr" rotWithShape="0">
                    <a:srgbClr val="C0C0C0">
                      <a:alpha val="79999"/>
                    </a:srgbClr>
                  </a:outerShdw>
                </a:effectLst>
                <a:latin typeface="Times New Roman"/>
                <a:cs typeface="Times New Roman"/>
              </a:rPr>
              <a:t>CÁC EM </a:t>
            </a:r>
            <a:r>
              <a:rPr lang="vi-VN" sz="4000" b="1" kern="10" smtClean="0">
                <a:blipFill dpi="0" rotWithShape="0">
                  <a:blip r:embed="rId63">
                    <a:alphaModFix amt="95000"/>
                  </a:blip>
                  <a:srcRect/>
                  <a:tile tx="0" ty="0" sx="100000" sy="100000" flip="none" algn="tl"/>
                </a:blipFill>
                <a:effectLst>
                  <a:outerShdw dist="53882" dir="2700000" algn="ctr" rotWithShape="0">
                    <a:srgbClr val="C0C0C0">
                      <a:alpha val="79999"/>
                    </a:srgbClr>
                  </a:outerShdw>
                </a:effectLst>
                <a:latin typeface="Times New Roman"/>
                <a:cs typeface="Times New Roman"/>
              </a:rPr>
              <a:t>HỌC</a:t>
            </a:r>
            <a:r>
              <a:rPr lang="en-US" sz="4000" b="1" kern="10" smtClean="0">
                <a:blipFill dpi="0" rotWithShape="0">
                  <a:blip r:embed="rId63">
                    <a:alphaModFix amt="95000"/>
                  </a:blip>
                  <a:srcRect/>
                  <a:tile tx="0" ty="0" sx="100000" sy="100000" flip="none" algn="tl"/>
                </a:blipFill>
                <a:effectLst>
                  <a:outerShdw dist="53882" dir="2700000" algn="ctr" rotWithShape="0">
                    <a:srgbClr val="C0C0C0">
                      <a:alpha val="79999"/>
                    </a:srgbClr>
                  </a:outerShdw>
                </a:effectLst>
                <a:latin typeface="Times New Roman"/>
                <a:cs typeface="Times New Roman"/>
              </a:rPr>
              <a:t> SINH!</a:t>
            </a:r>
            <a:endParaRPr lang="vi-VN" sz="4000" b="1" kern="10">
              <a:blipFill dpi="0" rotWithShape="0">
                <a:blip r:embed="rId63">
                  <a:alphaModFix amt="95000"/>
                </a:blip>
                <a:srcRect/>
                <a:tile tx="0" ty="0" sx="100000" sy="100000" flip="none" algn="tl"/>
              </a:blipFill>
              <a:effectLst>
                <a:outerShdw dist="53882" dir="2700000" algn="ctr" rotWithShape="0">
                  <a:srgbClr val="C0C0C0">
                    <a:alpha val="79999"/>
                  </a:srgbClr>
                </a:outerShdw>
              </a:effectLst>
              <a:latin typeface="Times New Roman"/>
              <a:cs typeface="Times New Roman"/>
            </a:endParaRPr>
          </a:p>
        </p:txBody>
      </p:sp>
      <p:pic>
        <p:nvPicPr>
          <p:cNvPr id="14349" name="Picture 19" descr="HOA CANH"/>
          <p:cNvPicPr>
            <a:picLocks noChangeAspect="1" noChangeArrowheads="1" noCrop="1"/>
          </p:cNvPicPr>
          <p:nvPr>
            <p:custDataLst>
              <p:tags r:id="rId46"/>
            </p:custDataLst>
          </p:nvPr>
        </p:nvPicPr>
        <p:blipFill>
          <a:blip r:embed="rId54">
            <a:extLst>
              <a:ext uri="{28A0092B-C50C-407E-A947-70E740481C1C}">
                <a14:useLocalDpi xmlns:a14="http://schemas.microsoft.com/office/drawing/2010/main" val="0"/>
              </a:ext>
            </a:extLst>
          </a:blip>
          <a:srcRect/>
          <a:stretch>
            <a:fillRect/>
          </a:stretch>
        </p:blipFill>
        <p:spPr bwMode="auto">
          <a:xfrm rot="11717803">
            <a:off x="-85231" y="-101513"/>
            <a:ext cx="828676"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73708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FF0000"/>
                </a:solidFill>
                <a:latin typeface="Times New Roman" panose="02020603050405020304" pitchFamily="18" charset="0"/>
                <a:cs typeface="Times New Roman" panose="02020603050405020304" pitchFamily="18" charset="0"/>
              </a:rPr>
              <a:t>Câu 1: Phát biểu nào sau đây đúng</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514350" indent="-514350" algn="just">
              <a:buAutoNum type="alphaUcPeriod"/>
            </a:pPr>
            <a:r>
              <a:rPr lang="en-US" sz="3600" smtClean="0">
                <a:latin typeface="Times New Roman" panose="02020603050405020304" pitchFamily="18" charset="0"/>
                <a:cs typeface="Times New Roman" panose="02020603050405020304" pitchFamily="18" charset="0"/>
              </a:rPr>
              <a:t>Internet là mạng truyền hình kết nối các thiết bị nghe nhìn trong phạm vi một quốc gia.</a:t>
            </a:r>
          </a:p>
          <a:p>
            <a:pPr marL="514350" indent="-514350" algn="just">
              <a:buAutoNum type="alphaUcPeriod"/>
            </a:pPr>
            <a:r>
              <a:rPr lang="en-US" sz="3600">
                <a:latin typeface="Times New Roman" panose="02020603050405020304" pitchFamily="18" charset="0"/>
                <a:cs typeface="Times New Roman" panose="02020603050405020304" pitchFamily="18" charset="0"/>
              </a:rPr>
              <a:t>Internet là </a:t>
            </a:r>
            <a:r>
              <a:rPr lang="en-US" sz="3600" smtClean="0">
                <a:latin typeface="Times New Roman" panose="02020603050405020304" pitchFamily="18" charset="0"/>
                <a:cs typeface="Times New Roman" panose="02020603050405020304" pitchFamily="18" charset="0"/>
              </a:rPr>
              <a:t>mạng các máy tính liên kết với nhau trên toàn cầu.</a:t>
            </a:r>
          </a:p>
          <a:p>
            <a:pPr marL="514350" indent="-514350" algn="just">
              <a:buAutoNum type="alphaUcPeriod"/>
            </a:pPr>
            <a:r>
              <a:rPr lang="en-US" sz="3600">
                <a:latin typeface="Times New Roman" panose="02020603050405020304" pitchFamily="18" charset="0"/>
                <a:cs typeface="Times New Roman" panose="02020603050405020304" pitchFamily="18" charset="0"/>
              </a:rPr>
              <a:t>Internet là </a:t>
            </a:r>
            <a:r>
              <a:rPr lang="en-US" sz="3600" smtClean="0">
                <a:latin typeface="Times New Roman" panose="02020603050405020304" pitchFamily="18" charset="0"/>
                <a:cs typeface="Times New Roman" panose="02020603050405020304" pitchFamily="18" charset="0"/>
              </a:rPr>
              <a:t>mạng kết nối các trang thông tin trên phạm vi toàn cầu</a:t>
            </a:r>
          </a:p>
          <a:p>
            <a:pPr marL="514350" indent="-514350" algn="just">
              <a:buAutoNum type="alphaUcPeriod"/>
            </a:pPr>
            <a:r>
              <a:rPr lang="en-US" sz="3600">
                <a:latin typeface="Times New Roman" panose="02020603050405020304" pitchFamily="18" charset="0"/>
                <a:cs typeface="Times New Roman" panose="02020603050405020304" pitchFamily="18" charset="0"/>
              </a:rPr>
              <a:t>Internet là </a:t>
            </a:r>
            <a:r>
              <a:rPr lang="en-US" sz="3600" smtClean="0">
                <a:latin typeface="Times New Roman" panose="02020603050405020304" pitchFamily="18" charset="0"/>
                <a:cs typeface="Times New Roman" panose="02020603050405020304" pitchFamily="18" charset="0"/>
              </a:rPr>
              <a:t>mạng kết nối các thiết bị có sử dụng chung nguồn điện.</a:t>
            </a:r>
          </a:p>
          <a:p>
            <a:pPr marL="514350" indent="-514350">
              <a:buAutoNum type="alphaUcPeriod"/>
            </a:pPr>
            <a:endParaRPr lang="en-US" smtClean="0"/>
          </a:p>
        </p:txBody>
      </p:sp>
      <p:sp>
        <p:nvSpPr>
          <p:cNvPr id="4" name="Oval 3"/>
          <p:cNvSpPr/>
          <p:nvPr/>
        </p:nvSpPr>
        <p:spPr>
          <a:xfrm>
            <a:off x="407368" y="2852936"/>
            <a:ext cx="720080" cy="6480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hlinkClick r:id="rId2" action="ppaction://hlinksldjump"/>
          </p:cNvPr>
          <p:cNvSpPr/>
          <p:nvPr/>
        </p:nvSpPr>
        <p:spPr>
          <a:xfrm>
            <a:off x="11496600" y="6330827"/>
            <a:ext cx="504056" cy="3991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90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FF0000"/>
                </a:solidFill>
                <a:latin typeface="Times New Roman" panose="02020603050405020304" pitchFamily="18" charset="0"/>
                <a:cs typeface="Times New Roman" panose="02020603050405020304" pitchFamily="18" charset="0"/>
              </a:rPr>
              <a:t>Câu 2: Để kết nối với Internet, máy tính phải được cài đặt và cung cấp dịch vụ bởi </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600" y="1988840"/>
            <a:ext cx="10972800" cy="4525963"/>
          </a:xfrm>
        </p:spPr>
        <p:txBody>
          <a:bodyPr/>
          <a:lstStyle/>
          <a:p>
            <a:pPr marL="514350" indent="-514350" algn="just">
              <a:buAutoNum type="alphaUcPeriod"/>
            </a:pPr>
            <a:r>
              <a:rPr lang="en-US" sz="3600" smtClean="0">
                <a:latin typeface="Times New Roman" panose="02020603050405020304" pitchFamily="18" charset="0"/>
                <a:cs typeface="Times New Roman" panose="02020603050405020304" pitchFamily="18" charset="0"/>
              </a:rPr>
              <a:t>Người quản trị mạng máy tính.</a:t>
            </a:r>
          </a:p>
          <a:p>
            <a:pPr marL="514350" indent="-514350" algn="just">
              <a:buAutoNum type="alphaUcPeriod"/>
            </a:pPr>
            <a:r>
              <a:rPr lang="en-US" sz="3600">
                <a:latin typeface="Times New Roman" panose="02020603050405020304" pitchFamily="18" charset="0"/>
                <a:cs typeface="Times New Roman" panose="02020603050405020304" pitchFamily="18" charset="0"/>
              </a:rPr>
              <a:t>Người quản trị </a:t>
            </a:r>
            <a:r>
              <a:rPr lang="en-US" sz="3600" smtClean="0">
                <a:latin typeface="Times New Roman" panose="02020603050405020304" pitchFamily="18" charset="0"/>
                <a:cs typeface="Times New Roman" panose="02020603050405020304" pitchFamily="18" charset="0"/>
              </a:rPr>
              <a:t>mạng xã hội</a:t>
            </a:r>
          </a:p>
          <a:p>
            <a:pPr marL="514350" indent="-514350" algn="just">
              <a:buAutoNum type="alphaUcPeriod"/>
            </a:pPr>
            <a:r>
              <a:rPr lang="en-US" sz="3600" smtClean="0">
                <a:latin typeface="Times New Roman" panose="02020603050405020304" pitchFamily="18" charset="0"/>
                <a:cs typeface="Times New Roman" panose="02020603050405020304" pitchFamily="18" charset="0"/>
              </a:rPr>
              <a:t>Nhà cung cấp dịch vụ Internet.</a:t>
            </a:r>
          </a:p>
          <a:p>
            <a:pPr marL="514350" indent="-514350" algn="just">
              <a:buAutoNum type="alphaUcPeriod"/>
            </a:pPr>
            <a:r>
              <a:rPr lang="en-US" sz="3600" smtClean="0">
                <a:latin typeface="Times New Roman" panose="02020603050405020304" pitchFamily="18" charset="0"/>
                <a:cs typeface="Times New Roman" panose="02020603050405020304" pitchFamily="18" charset="0"/>
              </a:rPr>
              <a:t>Một máy tính khác</a:t>
            </a:r>
          </a:p>
          <a:p>
            <a:pPr marL="514350" indent="-514350" algn="just">
              <a:buAutoNum type="alphaUcPeriod"/>
            </a:pPr>
            <a:endParaRPr lang="en-US" sz="3600" smtClean="0">
              <a:latin typeface="Times New Roman" panose="02020603050405020304" pitchFamily="18" charset="0"/>
              <a:cs typeface="Times New Roman" panose="02020603050405020304" pitchFamily="18" charset="0"/>
            </a:endParaRPr>
          </a:p>
          <a:p>
            <a:pPr marL="514350" indent="-514350">
              <a:buAutoNum type="alphaUcPeriod"/>
            </a:pPr>
            <a:endParaRPr lang="en-US" smtClean="0"/>
          </a:p>
        </p:txBody>
      </p:sp>
      <p:sp>
        <p:nvSpPr>
          <p:cNvPr id="4" name="Oval 3"/>
          <p:cNvSpPr/>
          <p:nvPr/>
        </p:nvSpPr>
        <p:spPr>
          <a:xfrm>
            <a:off x="407368" y="3356992"/>
            <a:ext cx="720080" cy="6480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hlinkClick r:id="rId2" action="ppaction://hlinksldjump"/>
          </p:cNvPr>
          <p:cNvSpPr/>
          <p:nvPr/>
        </p:nvSpPr>
        <p:spPr>
          <a:xfrm>
            <a:off x="11496600" y="6330827"/>
            <a:ext cx="504056" cy="3991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3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36" y="188640"/>
            <a:ext cx="12072664" cy="1143000"/>
          </a:xfrm>
        </p:spPr>
        <p:txBody>
          <a:bodyPr/>
          <a:lstStyle/>
          <a:p>
            <a:r>
              <a:rPr lang="en-US" sz="3600" b="1" smtClean="0">
                <a:solidFill>
                  <a:srgbClr val="FF0000"/>
                </a:solidFill>
                <a:latin typeface="Times New Roman" panose="02020603050405020304" pitchFamily="18" charset="0"/>
                <a:cs typeface="Times New Roman" panose="02020603050405020304" pitchFamily="18" charset="0"/>
              </a:rPr>
              <a:t>Câu 3: Phát biểu nào không đúng khi nói về Internet</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9336" y="1331640"/>
            <a:ext cx="11809312" cy="4525963"/>
          </a:xfrm>
        </p:spPr>
        <p:txBody>
          <a:bodyPr/>
          <a:lstStyle/>
          <a:p>
            <a:pPr marL="514350" indent="-514350" algn="just">
              <a:buAutoNum type="alphaUcPeriod"/>
            </a:pPr>
            <a:r>
              <a:rPr lang="en-US" sz="3600" smtClean="0">
                <a:latin typeface="Times New Roman" panose="02020603050405020304" pitchFamily="18" charset="0"/>
                <a:cs typeface="Times New Roman" panose="02020603050405020304" pitchFamily="18" charset="0"/>
              </a:rPr>
              <a:t>Một mạng kết nối các hệ thống máy tính và các thiết bị với nhau giúp người sử dụng có thể xem, tìm kiếm, chia sẻ và trao đổi thông tin,…</a:t>
            </a:r>
          </a:p>
          <a:p>
            <a:pPr marL="514350" indent="-514350" algn="just">
              <a:buAutoNum type="alphaUcPeriod"/>
            </a:pPr>
            <a:r>
              <a:rPr lang="en-US" sz="3600" smtClean="0">
                <a:latin typeface="Times New Roman" panose="02020603050405020304" pitchFamily="18" charset="0"/>
                <a:cs typeface="Times New Roman" panose="02020603050405020304" pitchFamily="18" charset="0"/>
              </a:rPr>
              <a:t>Một mạng công cộng không thuộc sở hữu hay do bất kì một tổ chức hoặc cá nhân nào điều hành.</a:t>
            </a:r>
          </a:p>
          <a:p>
            <a:pPr marL="514350" indent="-514350" algn="just">
              <a:buAutoNum type="alphaUcPeriod"/>
            </a:pPr>
            <a:r>
              <a:rPr lang="en-US" sz="3600" smtClean="0">
                <a:latin typeface="Times New Roman" panose="02020603050405020304" pitchFamily="18" charset="0"/>
                <a:cs typeface="Times New Roman" panose="02020603050405020304" pitchFamily="18" charset="0"/>
              </a:rPr>
              <a:t>Một mạng lưới rộng lớn kết nối hàng triệu máy tính trên khắp thế giới.</a:t>
            </a:r>
          </a:p>
          <a:p>
            <a:pPr marL="514350" indent="-514350" algn="just">
              <a:buAutoNum type="alphaUcPeriod"/>
            </a:pPr>
            <a:r>
              <a:rPr lang="en-US" sz="3600" smtClean="0">
                <a:latin typeface="Times New Roman" panose="02020603050405020304" pitchFamily="18" charset="0"/>
                <a:cs typeface="Times New Roman" panose="02020603050405020304" pitchFamily="18" charset="0"/>
              </a:rPr>
              <a:t>Một mạng kết nối các máy tính với nhau được tổ chức và giám sát bởi một cơ quan quản lí.</a:t>
            </a:r>
          </a:p>
          <a:p>
            <a:pPr marL="514350" indent="-514350" algn="just">
              <a:buAutoNum type="alphaUcPeriod"/>
            </a:pPr>
            <a:endParaRPr lang="en-US" sz="3600" smtClean="0">
              <a:latin typeface="Times New Roman" panose="02020603050405020304" pitchFamily="18" charset="0"/>
              <a:cs typeface="Times New Roman" panose="02020603050405020304" pitchFamily="18" charset="0"/>
            </a:endParaRPr>
          </a:p>
          <a:p>
            <a:pPr marL="514350" indent="-514350">
              <a:buAutoNum type="alphaUcPeriod"/>
            </a:pPr>
            <a:endParaRPr lang="en-US" smtClean="0"/>
          </a:p>
        </p:txBody>
      </p:sp>
      <p:sp>
        <p:nvSpPr>
          <p:cNvPr id="4" name="Oval 3"/>
          <p:cNvSpPr/>
          <p:nvPr/>
        </p:nvSpPr>
        <p:spPr>
          <a:xfrm>
            <a:off x="-11538" y="5533567"/>
            <a:ext cx="720080" cy="6480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hlinkClick r:id="rId2" action="ppaction://hlinksldjump"/>
          </p:cNvPr>
          <p:cNvSpPr/>
          <p:nvPr/>
        </p:nvSpPr>
        <p:spPr>
          <a:xfrm>
            <a:off x="11496600" y="6330827"/>
            <a:ext cx="504056" cy="3991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6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36" y="188640"/>
            <a:ext cx="12072664" cy="1143000"/>
          </a:xfrm>
        </p:spPr>
        <p:txBody>
          <a:bodyPr/>
          <a:lstStyle/>
          <a:p>
            <a:r>
              <a:rPr lang="en-US" sz="3600" b="1" smtClean="0">
                <a:solidFill>
                  <a:srgbClr val="FF0000"/>
                </a:solidFill>
                <a:latin typeface="Times New Roman" panose="02020603050405020304" pitchFamily="18" charset="0"/>
                <a:cs typeface="Times New Roman" panose="02020603050405020304" pitchFamily="18" charset="0"/>
              </a:rPr>
              <a:t>Câu 4: Phát biểu nào sau đây không phải là lợi ích của việc sử dụng Internet đối với học sinh?</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9336" y="1331640"/>
            <a:ext cx="11809312" cy="4525963"/>
          </a:xfrm>
        </p:spPr>
        <p:txBody>
          <a:bodyPr/>
          <a:lstStyle/>
          <a:p>
            <a:pPr marL="514350" indent="-514350">
              <a:buAutoNum type="alphaUcPeriod"/>
            </a:pPr>
            <a:r>
              <a:rPr lang="en-US" sz="3600" smtClean="0">
                <a:latin typeface="Times New Roman" panose="02020603050405020304" pitchFamily="18" charset="0"/>
                <a:cs typeface="Times New Roman" panose="02020603050405020304" pitchFamily="18" charset="0"/>
              </a:rPr>
              <a:t>Giúp tiết kiệm thời gian và cung cấp nhiều tư liệu làm bài tập dự án.</a:t>
            </a:r>
          </a:p>
          <a:p>
            <a:pPr marL="514350" indent="-514350">
              <a:buAutoNum type="alphaUcPeriod"/>
            </a:pPr>
            <a:r>
              <a:rPr lang="en-US" sz="3600" smtClean="0">
                <a:latin typeface="Times New Roman" panose="02020603050405020304" pitchFamily="18" charset="0"/>
                <a:cs typeface="Times New Roman" panose="02020603050405020304" pitchFamily="18" charset="0"/>
              </a:rPr>
              <a:t>Giúp nâng cao kiến thức bằng cách tham gia các khóa học trực tuyến.</a:t>
            </a:r>
          </a:p>
          <a:p>
            <a:pPr marL="514350" indent="-514350">
              <a:buAutoNum type="alphaUcPeriod"/>
            </a:pPr>
            <a:r>
              <a:rPr lang="en-US" sz="3600" smtClean="0">
                <a:latin typeface="Times New Roman" panose="02020603050405020304" pitchFamily="18" charset="0"/>
                <a:cs typeface="Times New Roman" panose="02020603050405020304" pitchFamily="18" charset="0"/>
              </a:rPr>
              <a:t>Giúp giải trí bằng cách xem mạng xã hội và chơi điện tử suốt cả ngày.</a:t>
            </a:r>
          </a:p>
          <a:p>
            <a:pPr marL="514350" indent="-514350">
              <a:buAutoNum type="alphaUcPeriod"/>
            </a:pPr>
            <a:r>
              <a:rPr lang="en-US" sz="3600" smtClean="0">
                <a:latin typeface="Times New Roman" panose="02020603050405020304" pitchFamily="18" charset="0"/>
                <a:cs typeface="Times New Roman" panose="02020603050405020304" pitchFamily="18" charset="0"/>
              </a:rPr>
              <a:t>Giúp mở rộng giao lưu kết bạn với các bạn ở nước ngoài.</a:t>
            </a:r>
          </a:p>
        </p:txBody>
      </p:sp>
      <p:sp>
        <p:nvSpPr>
          <p:cNvPr id="4" name="Oval 3"/>
          <p:cNvSpPr/>
          <p:nvPr/>
        </p:nvSpPr>
        <p:spPr>
          <a:xfrm>
            <a:off x="0" y="3789040"/>
            <a:ext cx="720080" cy="6480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hlinkClick r:id="rId2" action="ppaction://hlinksldjump"/>
          </p:cNvPr>
          <p:cNvSpPr/>
          <p:nvPr/>
        </p:nvSpPr>
        <p:spPr>
          <a:xfrm>
            <a:off x="11496600" y="6330827"/>
            <a:ext cx="504056" cy="3991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50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1538" y="2530475"/>
            <a:ext cx="47164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524000" y="0"/>
            <a:ext cx="9144000" cy="175432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CHỦ </a:t>
            </a:r>
            <a:r>
              <a:rPr lang="en-US" sz="36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ĐỀ 3:</a:t>
            </a:r>
          </a:p>
          <a:p>
            <a:pPr algn="ctr" fontAlgn="auto">
              <a:spcBef>
                <a:spcPts val="0"/>
              </a:spcBef>
              <a:spcAft>
                <a:spcPts val="0"/>
              </a:spcAft>
              <a:defRPr/>
            </a:pPr>
            <a:r>
              <a:rPr lang="en-US" sz="36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TỔ CHỨC LƯU TRỮ, TÌM KIẾM </a:t>
            </a:r>
          </a:p>
          <a:p>
            <a:pPr algn="ctr" fontAlgn="auto">
              <a:spcBef>
                <a:spcPts val="0"/>
              </a:spcBef>
              <a:spcAft>
                <a:spcPts val="0"/>
              </a:spcAft>
              <a:defRPr/>
            </a:pPr>
            <a:r>
              <a:rPr lang="en-US" sz="36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VÀ TRAO ĐỔI THÔNG TIN</a:t>
            </a:r>
          </a:p>
        </p:txBody>
      </p:sp>
      <p:sp>
        <p:nvSpPr>
          <p:cNvPr id="9" name="Rectangle 8"/>
          <p:cNvSpPr/>
          <p:nvPr/>
        </p:nvSpPr>
        <p:spPr>
          <a:xfrm>
            <a:off x="1501583" y="1777372"/>
            <a:ext cx="9339266" cy="584775"/>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3200"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BÀI 6: MẠNG THÔNG TIN TOÀN CẦU</a:t>
            </a:r>
          </a:p>
        </p:txBody>
      </p:sp>
      <p:pic>
        <p:nvPicPr>
          <p:cNvPr id="153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1301" y="2565400"/>
            <a:ext cx="4659313"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674"/>
            <a:ext cx="9144000" cy="262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2855643" y="4293097"/>
            <a:ext cx="4321175" cy="1872208"/>
          </a:xfrm>
          <a:prstGeom prst="cloudCallout">
            <a:avLst>
              <a:gd name="adj1" fmla="val -15294"/>
              <a:gd name="adj2" fmla="val -107865"/>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a:solidFill>
                <a:srgbClr val="FF0000"/>
              </a:solidFill>
              <a:latin typeface="Times New Roman" pitchFamily="18" charset="0"/>
              <a:cs typeface="Times New Roman" pitchFamily="18" charset="0"/>
            </a:endParaRPr>
          </a:p>
          <a:p>
            <a:pPr algn="ctr">
              <a:defRPr/>
            </a:pPr>
            <a:r>
              <a:rPr lang="en-US" sz="3200" b="1">
                <a:solidFill>
                  <a:srgbClr val="FF0000"/>
                </a:solidFill>
                <a:latin typeface="Times New Roman" pitchFamily="18" charset="0"/>
                <a:cs typeface="Times New Roman" pitchFamily="18" charset="0"/>
              </a:rPr>
              <a:t>Hình ảnh trên cho ta thông điệp gì?</a:t>
            </a:r>
          </a:p>
          <a:p>
            <a:pPr algn="ctr">
              <a:defRPr/>
            </a:pPr>
            <a:endParaRPr lang="vi-VN" sz="3200">
              <a:solidFill>
                <a:srgbClr val="FF0000"/>
              </a:solidFill>
            </a:endParaRPr>
          </a:p>
        </p:txBody>
      </p:sp>
      <p:sp>
        <p:nvSpPr>
          <p:cNvPr id="4" name="Horizontal Scroll 3"/>
          <p:cNvSpPr/>
          <p:nvPr/>
        </p:nvSpPr>
        <p:spPr>
          <a:xfrm>
            <a:off x="263352" y="2002663"/>
            <a:ext cx="11593288" cy="4941168"/>
          </a:xfrm>
          <a:prstGeom prst="horizontalScroll">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altLang="en-US" sz="3600" b="1">
                <a:solidFill>
                  <a:srgbClr val="FF0000"/>
                </a:solidFill>
                <a:latin typeface="Times New Roman" pitchFamily="18" charset="0"/>
                <a:cs typeface="Times New Roman" pitchFamily="18" charset="0"/>
              </a:rPr>
              <a:t>- Toàn bộ thế giới có thể được khám phá chỉ bằng  cách nháy chuột.</a:t>
            </a:r>
          </a:p>
          <a:p>
            <a:pPr algn="just">
              <a:defRPr/>
            </a:pPr>
            <a:r>
              <a:rPr lang="en-US" altLang="en-US" sz="3600" b="1">
                <a:solidFill>
                  <a:srgbClr val="FF0000"/>
                </a:solidFill>
                <a:latin typeface="Times New Roman" pitchFamily="18" charset="0"/>
                <a:cs typeface="Times New Roman" pitchFamily="18" charset="0"/>
              </a:rPr>
              <a:t>- Công nghệ giúp chúng ta làm được điều đó là World Wide Web (viết tắt WWW hoặc Web) hay mạng thông tin toàn cầu. Đây chính là một dịch vụ trên Internet.</a:t>
            </a:r>
            <a:endParaRPr lang="vi-VN" sz="3600" b="1">
              <a:latin typeface="Times New Roman" pitchFamily="18" charset="0"/>
              <a:cs typeface="Times New Roman" pitchFamily="18" charset="0"/>
            </a:endParaRPr>
          </a:p>
        </p:txBody>
      </p:sp>
    </p:spTree>
    <p:extLst>
      <p:ext uri="{BB962C8B-B14F-4D97-AF65-F5344CB8AC3E}">
        <p14:creationId xmlns:p14="http://schemas.microsoft.com/office/powerpoint/2010/main" val="147386606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xit" presetSubtype="4" fill="hold" grpId="1" nodeType="clickEffect">
                                  <p:stCondLst>
                                    <p:cond delay="0"/>
                                  </p:stCondLst>
                                  <p:childTnLst>
                                    <p:anim calcmode="lin" valueType="num">
                                      <p:cBhvr additive="base">
                                        <p:cTn id="10" dur="500"/>
                                        <p:tgtEl>
                                          <p:spTgt spid="2"/>
                                        </p:tgtEl>
                                        <p:attrNameLst>
                                          <p:attrName>ppt_x</p:attrName>
                                        </p:attrNameLst>
                                      </p:cBhvr>
                                      <p:tavLst>
                                        <p:tav tm="0">
                                          <p:val>
                                            <p:strVal val="ppt_x"/>
                                          </p:val>
                                        </p:tav>
                                        <p:tav tm="100000">
                                          <p:val>
                                            <p:strVal val="ppt_x"/>
                                          </p:val>
                                        </p:tav>
                                      </p:tavLst>
                                    </p:anim>
                                    <p:anim calcmode="lin" valueType="num">
                                      <p:cBhvr additive="base">
                                        <p:cTn id="11" dur="500"/>
                                        <p:tgtEl>
                                          <p:spTgt spid="2"/>
                                        </p:tgtEl>
                                        <p:attrNameLst>
                                          <p:attrName>ppt_y</p:attrName>
                                        </p:attrNameLst>
                                      </p:cBhvr>
                                      <p:tavLst>
                                        <p:tav tm="0">
                                          <p:val>
                                            <p:strVal val="ppt_y"/>
                                          </p:val>
                                        </p:tav>
                                        <p:tav tm="100000">
                                          <p:val>
                                            <p:strVal val="1+ppt_h/2"/>
                                          </p:val>
                                        </p:tav>
                                      </p:tavLst>
                                    </p:anim>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7"/>
          <p:cNvGrpSpPr>
            <a:grpSpLocks/>
          </p:cNvGrpSpPr>
          <p:nvPr/>
        </p:nvGrpSpPr>
        <p:grpSpPr bwMode="auto">
          <a:xfrm>
            <a:off x="1477402" y="4998862"/>
            <a:ext cx="1563688" cy="203200"/>
            <a:chOff x="0" y="1896"/>
            <a:chExt cx="5760" cy="120"/>
          </a:xfrm>
        </p:grpSpPr>
        <p:sp>
          <p:nvSpPr>
            <p:cNvPr id="86" name="Rectangle 8"/>
            <p:cNvSpPr>
              <a:spLocks noChangeArrowheads="1"/>
            </p:cNvSpPr>
            <p:nvPr>
              <p:custDataLst>
                <p:tags r:id="rId49"/>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ltLang="en-US">
                <a:latin typeface="Times New Roman" pitchFamily="18" charset="0"/>
              </a:endParaRPr>
            </a:p>
          </p:txBody>
        </p:sp>
        <p:sp>
          <p:nvSpPr>
            <p:cNvPr id="87" name="Rectangle 9"/>
            <p:cNvSpPr>
              <a:spLocks noChangeArrowheads="1"/>
            </p:cNvSpPr>
            <p:nvPr>
              <p:custDataLst>
                <p:tags r:id="rId50"/>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ltLang="en-US">
                <a:latin typeface="Times New Roman" pitchFamily="18" charset="0"/>
              </a:endParaRPr>
            </a:p>
          </p:txBody>
        </p:sp>
      </p:grpSp>
      <p:grpSp>
        <p:nvGrpSpPr>
          <p:cNvPr id="78" name="Group 7"/>
          <p:cNvGrpSpPr>
            <a:grpSpLocks/>
          </p:cNvGrpSpPr>
          <p:nvPr/>
        </p:nvGrpSpPr>
        <p:grpSpPr bwMode="auto">
          <a:xfrm>
            <a:off x="1477402" y="3583382"/>
            <a:ext cx="1289222" cy="216077"/>
            <a:chOff x="0" y="1896"/>
            <a:chExt cx="5760" cy="120"/>
          </a:xfrm>
        </p:grpSpPr>
        <p:sp>
          <p:nvSpPr>
            <p:cNvPr id="79" name="Rectangle 8"/>
            <p:cNvSpPr>
              <a:spLocks noChangeArrowheads="1"/>
            </p:cNvSpPr>
            <p:nvPr>
              <p:custDataLst>
                <p:tags r:id="rId47"/>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ltLang="en-US">
                <a:latin typeface="Times New Roman" pitchFamily="18" charset="0"/>
              </a:endParaRPr>
            </a:p>
          </p:txBody>
        </p:sp>
        <p:sp>
          <p:nvSpPr>
            <p:cNvPr id="80" name="Rectangle 9"/>
            <p:cNvSpPr>
              <a:spLocks noChangeArrowheads="1"/>
            </p:cNvSpPr>
            <p:nvPr>
              <p:custDataLst>
                <p:tags r:id="rId48"/>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ltLang="en-US">
                <a:latin typeface="Times New Roman" pitchFamily="18" charset="0"/>
              </a:endParaRPr>
            </a:p>
          </p:txBody>
        </p:sp>
      </p:grpSp>
      <p:grpSp>
        <p:nvGrpSpPr>
          <p:cNvPr id="4" name="Group 7"/>
          <p:cNvGrpSpPr>
            <a:grpSpLocks/>
          </p:cNvGrpSpPr>
          <p:nvPr/>
        </p:nvGrpSpPr>
        <p:grpSpPr bwMode="auto">
          <a:xfrm>
            <a:off x="1363960" y="2157232"/>
            <a:ext cx="1563688" cy="203200"/>
            <a:chOff x="0" y="1896"/>
            <a:chExt cx="5760" cy="120"/>
          </a:xfrm>
        </p:grpSpPr>
        <p:sp>
          <p:nvSpPr>
            <p:cNvPr id="17480" name="Rectangle 8"/>
            <p:cNvSpPr>
              <a:spLocks noChangeArrowheads="1"/>
            </p:cNvSpPr>
            <p:nvPr>
              <p:custDataLst>
                <p:tags r:id="rId45"/>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ltLang="en-US">
                <a:latin typeface="Times New Roman" pitchFamily="18" charset="0"/>
              </a:endParaRPr>
            </a:p>
          </p:txBody>
        </p:sp>
        <p:sp>
          <p:nvSpPr>
            <p:cNvPr id="17481" name="Rectangle 9"/>
            <p:cNvSpPr>
              <a:spLocks noChangeArrowheads="1"/>
            </p:cNvSpPr>
            <p:nvPr>
              <p:custDataLst>
                <p:tags r:id="rId46"/>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ltLang="en-US">
                <a:latin typeface="Times New Roman" pitchFamily="18" charset="0"/>
              </a:endParaRPr>
            </a:p>
          </p:txBody>
        </p:sp>
      </p:grpSp>
      <p:sp>
        <p:nvSpPr>
          <p:cNvPr id="2" name="AutoShape 27" descr="Bouquet">
            <a:hlinkClick r:id="rId53" action="ppaction://hlinksldjump"/>
          </p:cNvPr>
          <p:cNvSpPr>
            <a:spLocks noChangeArrowheads="1"/>
          </p:cNvSpPr>
          <p:nvPr>
            <p:custDataLst>
              <p:tags r:id="rId1"/>
            </p:custDataLst>
          </p:nvPr>
        </p:nvSpPr>
        <p:spPr bwMode="gray">
          <a:xfrm>
            <a:off x="2762298" y="1772816"/>
            <a:ext cx="7696343" cy="1097280"/>
          </a:xfrm>
          <a:prstGeom prst="roundRect">
            <a:avLst>
              <a:gd name="adj" fmla="val 50000"/>
            </a:avLst>
          </a:prstGeom>
          <a:blipFill dpi="0" rotWithShape="1">
            <a:blip r:embed="rId54"/>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r>
              <a:rPr lang="en-US" altLang="en-US" sz="3600" b="1">
                <a:solidFill>
                  <a:srgbClr val="0000FF"/>
                </a:solidFill>
                <a:latin typeface="Times New Roman" panose="02020603050405020304" pitchFamily="18" charset="0"/>
                <a:cs typeface="Times New Roman" panose="02020603050405020304" pitchFamily="18" charset="0"/>
              </a:rPr>
              <a:t>Tổ chức thông tin trên Internet</a:t>
            </a:r>
          </a:p>
        </p:txBody>
      </p:sp>
      <p:sp>
        <p:nvSpPr>
          <p:cNvPr id="6187" name="AutoShape 43" descr="Bouquet">
            <a:hlinkClick r:id="rId55" action="ppaction://hlinksldjump"/>
          </p:cNvPr>
          <p:cNvSpPr>
            <a:spLocks noChangeArrowheads="1"/>
          </p:cNvSpPr>
          <p:nvPr>
            <p:custDataLst>
              <p:tags r:id="rId2"/>
            </p:custDataLst>
          </p:nvPr>
        </p:nvSpPr>
        <p:spPr bwMode="gray">
          <a:xfrm>
            <a:off x="2720136" y="4590926"/>
            <a:ext cx="7696343" cy="1097280"/>
          </a:xfrm>
          <a:prstGeom prst="roundRect">
            <a:avLst>
              <a:gd name="adj" fmla="val 50000"/>
            </a:avLst>
          </a:prstGeom>
          <a:blipFill dpi="0" rotWithShape="1">
            <a:blip r:embed="rId54"/>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lgn="ctr"/>
            <a:r>
              <a:rPr lang="en-US" altLang="en-US" sz="3600" b="1">
                <a:solidFill>
                  <a:srgbClr val="0000FF"/>
                </a:solidFill>
                <a:latin typeface="Times New Roman" panose="02020603050405020304" pitchFamily="18" charset="0"/>
                <a:cs typeface="Times New Roman" panose="02020603050405020304" pitchFamily="18" charset="0"/>
              </a:rPr>
              <a:t>Thực hành:</a:t>
            </a:r>
          </a:p>
          <a:p>
            <a:r>
              <a:rPr lang="en-US" altLang="en-US" sz="3600" b="1">
                <a:solidFill>
                  <a:srgbClr val="0000FF"/>
                </a:solidFill>
                <a:latin typeface="Times New Roman" panose="02020603050405020304" pitchFamily="18" charset="0"/>
                <a:cs typeface="Times New Roman" panose="02020603050405020304" pitchFamily="18" charset="0"/>
              </a:rPr>
              <a:t> Khai </a:t>
            </a:r>
            <a:r>
              <a:rPr lang="en-US" altLang="en-US" sz="3600" b="1" smtClean="0">
                <a:solidFill>
                  <a:srgbClr val="0000FF"/>
                </a:solidFill>
                <a:latin typeface="Times New Roman" panose="02020603050405020304" pitchFamily="18" charset="0"/>
                <a:cs typeface="Times New Roman" panose="02020603050405020304" pitchFamily="18" charset="0"/>
              </a:rPr>
              <a:t>thác thông tin trên </a:t>
            </a:r>
            <a:r>
              <a:rPr lang="en-US" altLang="en-US" sz="3600" b="1">
                <a:solidFill>
                  <a:srgbClr val="0000FF"/>
                </a:solidFill>
                <a:latin typeface="Times New Roman" panose="02020603050405020304" pitchFamily="18" charset="0"/>
                <a:cs typeface="Times New Roman" panose="02020603050405020304" pitchFamily="18" charset="0"/>
              </a:rPr>
              <a:t>trang Web</a:t>
            </a:r>
          </a:p>
        </p:txBody>
      </p:sp>
      <p:sp>
        <p:nvSpPr>
          <p:cNvPr id="6" name="AutoShape 43" descr="Bouquet">
            <a:hlinkClick r:id="rId56" action="ppaction://hlinksldjump"/>
          </p:cNvPr>
          <p:cNvSpPr>
            <a:spLocks noChangeArrowheads="1"/>
          </p:cNvSpPr>
          <p:nvPr>
            <p:custDataLst>
              <p:tags r:id="rId3"/>
            </p:custDataLst>
          </p:nvPr>
        </p:nvSpPr>
        <p:spPr bwMode="gray">
          <a:xfrm>
            <a:off x="2720136" y="3185647"/>
            <a:ext cx="7696343" cy="1097280"/>
          </a:xfrm>
          <a:prstGeom prst="roundRect">
            <a:avLst>
              <a:gd name="adj" fmla="val 50000"/>
            </a:avLst>
          </a:prstGeom>
          <a:blipFill dpi="0" rotWithShape="1">
            <a:blip r:embed="rId54"/>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lgn="ctr"/>
            <a:r>
              <a:rPr lang="en-US" altLang="en-US" sz="3600" b="1">
                <a:solidFill>
                  <a:srgbClr val="0000FF"/>
                </a:solidFill>
                <a:latin typeface="Times New Roman" panose="02020603050405020304" pitchFamily="18" charset="0"/>
                <a:cs typeface="Times New Roman" panose="02020603050405020304" pitchFamily="18" charset="0"/>
              </a:rPr>
              <a:t>Trình duyệt</a:t>
            </a:r>
            <a:endParaRPr lang="en-US" altLang="en-US" sz="3600" b="1">
              <a:solidFill>
                <a:srgbClr val="000099"/>
              </a:solidFill>
              <a:latin typeface="Times New Roman" panose="02020603050405020304" pitchFamily="18" charset="0"/>
              <a:cs typeface="Times New Roman" panose="02020603050405020304" pitchFamily="18" charset="0"/>
            </a:endParaRPr>
          </a:p>
        </p:txBody>
      </p:sp>
      <p:sp>
        <p:nvSpPr>
          <p:cNvPr id="17413" name="AutoShape 17" descr="Pink tissue paper"/>
          <p:cNvSpPr>
            <a:spLocks noChangeArrowheads="1"/>
          </p:cNvSpPr>
          <p:nvPr>
            <p:custDataLst>
              <p:tags r:id="rId4"/>
            </p:custDataLst>
          </p:nvPr>
        </p:nvSpPr>
        <p:spPr bwMode="auto">
          <a:xfrm>
            <a:off x="1401590" y="313409"/>
            <a:ext cx="8712968" cy="819150"/>
          </a:xfrm>
          <a:prstGeom prst="roundRect">
            <a:avLst>
              <a:gd name="adj" fmla="val 50000"/>
            </a:avLst>
          </a:prstGeom>
          <a:solidFill>
            <a:srgbClr val="00B050"/>
          </a:solidFill>
          <a:ln w="38100" algn="ctr">
            <a:solidFill>
              <a:srgbClr val="74A731"/>
            </a:solidFill>
            <a:round/>
            <a:headEnd/>
            <a:tailEnd/>
          </a:ln>
        </p:spPr>
        <p:txBody>
          <a:bodyPr vert="eaVert" wrap="none" anchor="ctr"/>
          <a:lstStyle/>
          <a:p>
            <a:pPr algn="r" rtl="1"/>
            <a:endParaRPr lang="en-US" altLang="en-US">
              <a:latin typeface="Arial" charset="0"/>
            </a:endParaRPr>
          </a:p>
        </p:txBody>
      </p:sp>
      <p:grpSp>
        <p:nvGrpSpPr>
          <p:cNvPr id="8" name="Group 24"/>
          <p:cNvGrpSpPr>
            <a:grpSpLocks/>
          </p:cNvGrpSpPr>
          <p:nvPr>
            <p:custDataLst>
              <p:tags r:id="rId5"/>
            </p:custDataLst>
          </p:nvPr>
        </p:nvGrpSpPr>
        <p:grpSpPr bwMode="auto">
          <a:xfrm rot="5400000">
            <a:off x="1046662" y="2614437"/>
            <a:ext cx="1173163" cy="144463"/>
            <a:chOff x="0" y="1896"/>
            <a:chExt cx="5760" cy="120"/>
          </a:xfrm>
        </p:grpSpPr>
        <p:sp>
          <p:nvSpPr>
            <p:cNvPr id="17465" name="Rectangle 25"/>
            <p:cNvSpPr>
              <a:spLocks noChangeArrowheads="1"/>
            </p:cNvSpPr>
            <p:nvPr>
              <p:custDataLst>
                <p:tags r:id="rId43"/>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latin typeface="Times New Roman" pitchFamily="18" charset="0"/>
              </a:endParaRPr>
            </a:p>
          </p:txBody>
        </p:sp>
        <p:sp>
          <p:nvSpPr>
            <p:cNvPr id="17466" name="Rectangle 26"/>
            <p:cNvSpPr>
              <a:spLocks noChangeArrowheads="1"/>
            </p:cNvSpPr>
            <p:nvPr>
              <p:custDataLst>
                <p:tags r:id="rId44"/>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latin typeface="Times New Roman" pitchFamily="18" charset="0"/>
              </a:endParaRPr>
            </a:p>
          </p:txBody>
        </p:sp>
      </p:grpSp>
      <p:grpSp>
        <p:nvGrpSpPr>
          <p:cNvPr id="9" name="Group 28"/>
          <p:cNvGrpSpPr>
            <a:grpSpLocks/>
          </p:cNvGrpSpPr>
          <p:nvPr>
            <p:custDataLst>
              <p:tags r:id="rId6"/>
            </p:custDataLst>
          </p:nvPr>
        </p:nvGrpSpPr>
        <p:grpSpPr bwMode="auto">
          <a:xfrm>
            <a:off x="1019672" y="1773062"/>
            <a:ext cx="1066800" cy="989013"/>
            <a:chOff x="3257" y="860"/>
            <a:chExt cx="581" cy="623"/>
          </a:xfrm>
        </p:grpSpPr>
        <p:grpSp>
          <p:nvGrpSpPr>
            <p:cNvPr id="17454" name="Group 29"/>
            <p:cNvGrpSpPr>
              <a:grpSpLocks/>
            </p:cNvGrpSpPr>
            <p:nvPr/>
          </p:nvGrpSpPr>
          <p:grpSpPr bwMode="auto">
            <a:xfrm rot="5400000">
              <a:off x="3236" y="881"/>
              <a:ext cx="623" cy="581"/>
              <a:chOff x="1871" y="1824"/>
              <a:chExt cx="2007" cy="1807"/>
            </a:xfrm>
          </p:grpSpPr>
          <p:sp>
            <p:nvSpPr>
              <p:cNvPr id="17456" name="AutoShape 30" descr="Bouquet"/>
              <p:cNvSpPr>
                <a:spLocks noChangeArrowheads="1"/>
              </p:cNvSpPr>
              <p:nvPr>
                <p:custDataLst>
                  <p:tags r:id="rId34"/>
                </p:custDataLst>
              </p:nvPr>
            </p:nvSpPr>
            <p:spPr bwMode="gray">
              <a:xfrm rot="16200000" flipH="1">
                <a:off x="1818" y="2512"/>
                <a:ext cx="311" cy="206"/>
              </a:xfrm>
              <a:prstGeom prst="upArrow">
                <a:avLst>
                  <a:gd name="adj1" fmla="val 51676"/>
                  <a:gd name="adj2" fmla="val 100000"/>
                </a:avLst>
              </a:prstGeom>
              <a:blipFill dpi="0" rotWithShape="1">
                <a:blip r:embed="rId54"/>
                <a:srcRect/>
                <a:tile tx="0" ty="0" sx="100000" sy="100000" flip="none" algn="tl"/>
              </a:blipFill>
              <a:ln w="9525" algn="ctr">
                <a:solidFill>
                  <a:srgbClr val="009900"/>
                </a:solidFill>
                <a:miter lim="800000"/>
                <a:headEnd/>
                <a:tailEnd/>
              </a:ln>
            </p:spPr>
            <p:txBody>
              <a:bodyPr wrap="none" anchor="ctr"/>
              <a:lstStyle/>
              <a:p>
                <a:endParaRPr lang="en-US" altLang="en-US">
                  <a:latin typeface="Times New Roman" pitchFamily="18" charset="0"/>
                </a:endParaRPr>
              </a:p>
            </p:txBody>
          </p:sp>
          <p:sp>
            <p:nvSpPr>
              <p:cNvPr id="17457" name="AutoShape 31" descr="Bouquet"/>
              <p:cNvSpPr>
                <a:spLocks noChangeArrowheads="1"/>
              </p:cNvSpPr>
              <p:nvPr>
                <p:custDataLst>
                  <p:tags r:id="rId35"/>
                </p:custDataLst>
              </p:nvPr>
            </p:nvSpPr>
            <p:spPr bwMode="gray">
              <a:xfrm rot="5400000" flipH="1">
                <a:off x="3621" y="2498"/>
                <a:ext cx="311" cy="203"/>
              </a:xfrm>
              <a:prstGeom prst="upArrow">
                <a:avLst>
                  <a:gd name="adj1" fmla="val 51676"/>
                  <a:gd name="adj2" fmla="val 100000"/>
                </a:avLst>
              </a:prstGeom>
              <a:blipFill dpi="0" rotWithShape="1">
                <a:blip r:embed="rId54"/>
                <a:srcRect/>
                <a:tile tx="0" ty="0" sx="100000" sy="100000" flip="none" algn="tl"/>
              </a:blipFill>
              <a:ln w="9525" algn="ctr">
                <a:solidFill>
                  <a:srgbClr val="009900"/>
                </a:solidFill>
                <a:miter lim="800000"/>
                <a:headEnd/>
                <a:tailEnd/>
              </a:ln>
            </p:spPr>
            <p:txBody>
              <a:bodyPr rot="10800000" wrap="none" anchor="ctr"/>
              <a:lstStyle/>
              <a:p>
                <a:endParaRPr lang="en-US" altLang="en-US">
                  <a:latin typeface="Times New Roman" pitchFamily="18" charset="0"/>
                </a:endParaRPr>
              </a:p>
            </p:txBody>
          </p:sp>
          <p:sp>
            <p:nvSpPr>
              <p:cNvPr id="17458" name="AutoShape 32" descr="Bouquet"/>
              <p:cNvSpPr>
                <a:spLocks noChangeArrowheads="1"/>
              </p:cNvSpPr>
              <p:nvPr>
                <p:custDataLst>
                  <p:tags r:id="rId36"/>
                </p:custDataLst>
              </p:nvPr>
            </p:nvSpPr>
            <p:spPr bwMode="gray">
              <a:xfrm rot="10800000" flipH="1">
                <a:off x="2718" y="3429"/>
                <a:ext cx="303" cy="202"/>
              </a:xfrm>
              <a:prstGeom prst="upArrow">
                <a:avLst>
                  <a:gd name="adj1" fmla="val 51676"/>
                  <a:gd name="adj2" fmla="val 100000"/>
                </a:avLst>
              </a:prstGeom>
              <a:blipFill dpi="0" rotWithShape="1">
                <a:blip r:embed="rId54"/>
                <a:srcRect/>
                <a:tile tx="0" ty="0" sx="100000" sy="100000" flip="none" algn="tl"/>
              </a:blipFill>
              <a:ln w="9525" algn="ctr">
                <a:solidFill>
                  <a:srgbClr val="009900"/>
                </a:solidFill>
                <a:miter lim="800000"/>
                <a:headEnd/>
                <a:tailEnd/>
              </a:ln>
            </p:spPr>
            <p:txBody>
              <a:bodyPr vert="eaVert" wrap="none" anchor="ctr"/>
              <a:lstStyle/>
              <a:p>
                <a:endParaRPr lang="en-US" altLang="en-US">
                  <a:latin typeface="Times New Roman" pitchFamily="18" charset="0"/>
                </a:endParaRPr>
              </a:p>
            </p:txBody>
          </p:sp>
          <p:sp>
            <p:nvSpPr>
              <p:cNvPr id="17459" name="Oval 33" descr="Bouquet"/>
              <p:cNvSpPr>
                <a:spLocks noChangeArrowheads="1"/>
              </p:cNvSpPr>
              <p:nvPr>
                <p:custDataLst>
                  <p:tags r:id="rId37"/>
                </p:custDataLst>
              </p:nvPr>
            </p:nvSpPr>
            <p:spPr bwMode="gray">
              <a:xfrm>
                <a:off x="2078" y="1824"/>
                <a:ext cx="1615" cy="1615"/>
              </a:xfrm>
              <a:prstGeom prst="ellipse">
                <a:avLst/>
              </a:prstGeom>
              <a:blipFill dpi="0" rotWithShape="1">
                <a:blip r:embed="rId54"/>
                <a:srcRect/>
                <a:tile tx="0" ty="0" sx="100000" sy="100000" flip="none" algn="tl"/>
              </a:blipFill>
              <a:ln w="57150" algn="ctr">
                <a:solidFill>
                  <a:srgbClr val="009900"/>
                </a:solidFill>
                <a:round/>
                <a:headEnd/>
                <a:tailEnd/>
              </a:ln>
            </p:spPr>
            <p:txBody>
              <a:bodyPr rot="10800000" vert="eaVert" wrap="none" anchor="ctr"/>
              <a:lstStyle/>
              <a:p>
                <a:endParaRPr lang="en-US" altLang="en-US">
                  <a:latin typeface="Times New Roman" pitchFamily="18" charset="0"/>
                </a:endParaRPr>
              </a:p>
            </p:txBody>
          </p:sp>
          <p:sp>
            <p:nvSpPr>
              <p:cNvPr id="17460" name="Oval 34" descr="Bouquet">
                <a:hlinkClick r:id="rId57" action="ppaction://hlinkpres?slideindex=1&amp;slidetitle="/>
              </p:cNvPr>
              <p:cNvSpPr>
                <a:spLocks noChangeArrowheads="1"/>
              </p:cNvSpPr>
              <p:nvPr>
                <p:custDataLst>
                  <p:tags r:id="rId38"/>
                </p:custDataLst>
              </p:nvPr>
            </p:nvSpPr>
            <p:spPr bwMode="gray">
              <a:xfrm>
                <a:off x="2170" y="1915"/>
                <a:ext cx="1430" cy="1430"/>
              </a:xfrm>
              <a:prstGeom prst="ellipse">
                <a:avLst/>
              </a:prstGeom>
              <a:blipFill dpi="0" rotWithShape="1">
                <a:blip r:embed="rId54"/>
                <a:srcRect/>
                <a:tile tx="0" ty="0" sx="100000" sy="100000" flip="none" algn="tl"/>
              </a:blipFill>
              <a:ln w="9525" algn="ctr">
                <a:solidFill>
                  <a:srgbClr val="009900"/>
                </a:solidFill>
                <a:round/>
                <a:headEnd/>
                <a:tailEnd/>
              </a:ln>
            </p:spPr>
            <p:txBody>
              <a:bodyPr rot="10800000" vert="eaVert" wrap="none" anchor="ctr"/>
              <a:lstStyle/>
              <a:p>
                <a:endParaRPr lang="en-US" altLang="en-US">
                  <a:latin typeface="Times New Roman" pitchFamily="18" charset="0"/>
                </a:endParaRPr>
              </a:p>
            </p:txBody>
          </p:sp>
          <p:sp>
            <p:nvSpPr>
              <p:cNvPr id="17461" name="Oval 35" descr="Bouquet"/>
              <p:cNvSpPr>
                <a:spLocks noChangeArrowheads="1"/>
              </p:cNvSpPr>
              <p:nvPr>
                <p:custDataLst>
                  <p:tags r:id="rId39"/>
                </p:custDataLst>
              </p:nvPr>
            </p:nvSpPr>
            <p:spPr bwMode="gray">
              <a:xfrm>
                <a:off x="2241" y="2914"/>
                <a:ext cx="1317" cy="220"/>
              </a:xfrm>
              <a:prstGeom prst="ellipse">
                <a:avLst/>
              </a:prstGeom>
              <a:blipFill dpi="0" rotWithShape="1">
                <a:blip r:embed="rId54"/>
                <a:srcRect/>
                <a:tile tx="0" ty="0" sx="100000" sy="100000" flip="none" algn="tl"/>
              </a:blipFill>
              <a:ln w="38100" algn="ctr">
                <a:solidFill>
                  <a:srgbClr val="009900"/>
                </a:solidFill>
                <a:round/>
                <a:headEnd/>
                <a:tailEnd/>
              </a:ln>
            </p:spPr>
            <p:txBody>
              <a:bodyPr rot="10800000" vert="eaVert" wrap="none" anchor="ctr">
                <a:spAutoFit/>
              </a:bodyPr>
              <a:lstStyle/>
              <a:p>
                <a:endParaRPr lang="en-US" altLang="en-US">
                  <a:latin typeface="Times New Roman" pitchFamily="18" charset="0"/>
                </a:endParaRPr>
              </a:p>
            </p:txBody>
          </p:sp>
          <p:sp>
            <p:nvSpPr>
              <p:cNvPr id="17462" name="Oval 36" descr="Bouquet"/>
              <p:cNvSpPr>
                <a:spLocks noChangeArrowheads="1"/>
              </p:cNvSpPr>
              <p:nvPr>
                <p:custDataLst>
                  <p:tags r:id="rId40"/>
                </p:custDataLst>
              </p:nvPr>
            </p:nvSpPr>
            <p:spPr bwMode="gray">
              <a:xfrm>
                <a:off x="2241" y="2914"/>
                <a:ext cx="1317" cy="220"/>
              </a:xfrm>
              <a:prstGeom prst="ellipse">
                <a:avLst/>
              </a:prstGeom>
              <a:blipFill dpi="0" rotWithShape="1">
                <a:blip r:embed="rId54"/>
                <a:srcRect/>
                <a:tile tx="0" ty="0" sx="100000" sy="100000" flip="none" algn="tl"/>
              </a:blipFill>
              <a:ln w="38100" algn="ctr">
                <a:solidFill>
                  <a:srgbClr val="009900"/>
                </a:solidFill>
                <a:round/>
                <a:headEnd/>
                <a:tailEnd/>
              </a:ln>
            </p:spPr>
            <p:txBody>
              <a:bodyPr rot="10800000" vert="eaVert" wrap="none" anchor="ctr">
                <a:spAutoFit/>
              </a:bodyPr>
              <a:lstStyle/>
              <a:p>
                <a:endParaRPr lang="en-US" altLang="en-US">
                  <a:latin typeface="Times New Roman" pitchFamily="18" charset="0"/>
                </a:endParaRPr>
              </a:p>
            </p:txBody>
          </p:sp>
          <p:sp>
            <p:nvSpPr>
              <p:cNvPr id="17463" name="Oval 37" descr="Bouquet"/>
              <p:cNvSpPr>
                <a:spLocks noChangeArrowheads="1"/>
              </p:cNvSpPr>
              <p:nvPr>
                <p:custDataLst>
                  <p:tags r:id="rId41"/>
                </p:custDataLst>
              </p:nvPr>
            </p:nvSpPr>
            <p:spPr bwMode="gray">
              <a:xfrm>
                <a:off x="2229" y="2066"/>
                <a:ext cx="1317" cy="1102"/>
              </a:xfrm>
              <a:prstGeom prst="ellipse">
                <a:avLst/>
              </a:prstGeom>
              <a:blipFill dpi="0" rotWithShape="1">
                <a:blip r:embed="rId54"/>
                <a:srcRect/>
                <a:tile tx="0" ty="0" sx="100000" sy="100000" flip="none" algn="tl"/>
              </a:blipFill>
              <a:ln w="38100" algn="ctr">
                <a:solidFill>
                  <a:srgbClr val="009900"/>
                </a:solidFill>
                <a:round/>
                <a:headEnd/>
                <a:tailEnd/>
              </a:ln>
            </p:spPr>
            <p:txBody>
              <a:bodyPr rot="10800000" vert="eaVert" anchor="ctr">
                <a:spAutoFit/>
              </a:bodyPr>
              <a:lstStyle/>
              <a:p>
                <a:endParaRPr lang="en-US" altLang="en-US">
                  <a:latin typeface="Times New Roman" pitchFamily="18" charset="0"/>
                </a:endParaRPr>
              </a:p>
            </p:txBody>
          </p:sp>
          <p:sp>
            <p:nvSpPr>
              <p:cNvPr id="17464" name="Oval 38" descr="Bouquet"/>
              <p:cNvSpPr>
                <a:spLocks noChangeArrowheads="1"/>
              </p:cNvSpPr>
              <p:nvPr>
                <p:custDataLst>
                  <p:tags r:id="rId42"/>
                </p:custDataLst>
              </p:nvPr>
            </p:nvSpPr>
            <p:spPr bwMode="gray">
              <a:xfrm>
                <a:off x="2232" y="2082"/>
                <a:ext cx="1317" cy="1100"/>
              </a:xfrm>
              <a:prstGeom prst="ellipse">
                <a:avLst/>
              </a:prstGeom>
              <a:blipFill dpi="0" rotWithShape="1">
                <a:blip r:embed="rId54"/>
                <a:srcRect/>
                <a:tile tx="0" ty="0" sx="100000" sy="100000" flip="none" algn="tl"/>
              </a:blipFill>
              <a:ln w="38100" algn="ctr">
                <a:solidFill>
                  <a:srgbClr val="009900"/>
                </a:solidFill>
                <a:round/>
                <a:headEnd/>
                <a:tailEnd/>
              </a:ln>
            </p:spPr>
            <p:txBody>
              <a:bodyPr rot="10800000" vert="eaVert" anchor="ctr">
                <a:spAutoFit/>
              </a:bodyPr>
              <a:lstStyle/>
              <a:p>
                <a:endParaRPr lang="en-US" altLang="en-US">
                  <a:latin typeface="Times New Roman" pitchFamily="18" charset="0"/>
                </a:endParaRPr>
              </a:p>
            </p:txBody>
          </p:sp>
        </p:grpSp>
        <p:sp>
          <p:nvSpPr>
            <p:cNvPr id="17455" name="WordArt 39">
              <a:hlinkClick r:id="rId57" action="ppaction://hlinkpres?slideindex=1&amp;slidetitle="/>
            </p:cNvPr>
            <p:cNvSpPr>
              <a:spLocks noChangeArrowheads="1" noChangeShapeType="1" noTextEdit="1"/>
            </p:cNvSpPr>
            <p:nvPr>
              <p:custDataLst>
                <p:tags r:id="rId33"/>
              </p:custDataLst>
            </p:nvPr>
          </p:nvSpPr>
          <p:spPr bwMode="auto">
            <a:xfrm>
              <a:off x="3465" y="1036"/>
              <a:ext cx="171" cy="282"/>
            </a:xfrm>
            <a:prstGeom prst="rect">
              <a:avLst/>
            </a:prstGeom>
          </p:spPr>
          <p:txBody>
            <a:bodyPr wrap="none" fromWordArt="1">
              <a:prstTxWarp prst="textSlantUp">
                <a:avLst>
                  <a:gd name="adj" fmla="val 29167"/>
                </a:avLst>
              </a:prstTxWarp>
            </a:bodyPr>
            <a:lstStyle/>
            <a:p>
              <a:pPr algn="ctr"/>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1</a:t>
              </a:r>
            </a:p>
          </p:txBody>
        </p:sp>
      </p:grpSp>
      <p:grpSp>
        <p:nvGrpSpPr>
          <p:cNvPr id="11" name="Group 40"/>
          <p:cNvGrpSpPr>
            <a:grpSpLocks/>
          </p:cNvGrpSpPr>
          <p:nvPr>
            <p:custDataLst>
              <p:tags r:id="rId7"/>
            </p:custDataLst>
          </p:nvPr>
        </p:nvGrpSpPr>
        <p:grpSpPr bwMode="auto">
          <a:xfrm rot="5400000">
            <a:off x="1059362" y="4214637"/>
            <a:ext cx="1173163" cy="144463"/>
            <a:chOff x="0" y="1896"/>
            <a:chExt cx="5760" cy="120"/>
          </a:xfrm>
        </p:grpSpPr>
        <p:sp>
          <p:nvSpPr>
            <p:cNvPr id="17452" name="Rectangle 41"/>
            <p:cNvSpPr>
              <a:spLocks noChangeArrowheads="1"/>
            </p:cNvSpPr>
            <p:nvPr>
              <p:custDataLst>
                <p:tags r:id="rId31"/>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latin typeface="Times New Roman" pitchFamily="18" charset="0"/>
              </a:endParaRPr>
            </a:p>
          </p:txBody>
        </p:sp>
        <p:sp>
          <p:nvSpPr>
            <p:cNvPr id="17453" name="Rectangle 42"/>
            <p:cNvSpPr>
              <a:spLocks noChangeArrowheads="1"/>
            </p:cNvSpPr>
            <p:nvPr>
              <p:custDataLst>
                <p:tags r:id="rId32"/>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en-US" altLang="en-US">
                <a:latin typeface="Times New Roman" pitchFamily="18" charset="0"/>
              </a:endParaRPr>
            </a:p>
          </p:txBody>
        </p:sp>
      </p:grpSp>
      <p:grpSp>
        <p:nvGrpSpPr>
          <p:cNvPr id="12" name="Group 44"/>
          <p:cNvGrpSpPr>
            <a:grpSpLocks/>
          </p:cNvGrpSpPr>
          <p:nvPr>
            <p:custDataLst>
              <p:tags r:id="rId8"/>
            </p:custDataLst>
          </p:nvPr>
        </p:nvGrpSpPr>
        <p:grpSpPr bwMode="auto">
          <a:xfrm>
            <a:off x="1135560" y="3135137"/>
            <a:ext cx="908050" cy="989013"/>
            <a:chOff x="3260" y="1700"/>
            <a:chExt cx="581" cy="623"/>
          </a:xfrm>
        </p:grpSpPr>
        <p:grpSp>
          <p:nvGrpSpPr>
            <p:cNvPr id="17441" name="Group 45"/>
            <p:cNvGrpSpPr>
              <a:grpSpLocks/>
            </p:cNvGrpSpPr>
            <p:nvPr/>
          </p:nvGrpSpPr>
          <p:grpSpPr bwMode="auto">
            <a:xfrm rot="5400000">
              <a:off x="3239" y="1721"/>
              <a:ext cx="623" cy="581"/>
              <a:chOff x="1871" y="1824"/>
              <a:chExt cx="2007" cy="1807"/>
            </a:xfrm>
          </p:grpSpPr>
          <p:sp>
            <p:nvSpPr>
              <p:cNvPr id="17443" name="AutoShape 46" descr="Bouquet"/>
              <p:cNvSpPr>
                <a:spLocks noChangeArrowheads="1"/>
              </p:cNvSpPr>
              <p:nvPr>
                <p:custDataLst>
                  <p:tags r:id="rId22"/>
                </p:custDataLst>
              </p:nvPr>
            </p:nvSpPr>
            <p:spPr bwMode="gray">
              <a:xfrm rot="16200000" flipH="1">
                <a:off x="1818" y="2512"/>
                <a:ext cx="311" cy="206"/>
              </a:xfrm>
              <a:prstGeom prst="upArrow">
                <a:avLst>
                  <a:gd name="adj1" fmla="val 51676"/>
                  <a:gd name="adj2" fmla="val 100000"/>
                </a:avLst>
              </a:prstGeom>
              <a:blipFill dpi="0" rotWithShape="1">
                <a:blip r:embed="rId54"/>
                <a:srcRect/>
                <a:tile tx="0" ty="0" sx="100000" sy="100000" flip="none" algn="tl"/>
              </a:blipFill>
              <a:ln w="9525" algn="ctr">
                <a:solidFill>
                  <a:srgbClr val="009900"/>
                </a:solidFill>
                <a:miter lim="800000"/>
                <a:headEnd/>
                <a:tailEnd/>
              </a:ln>
            </p:spPr>
            <p:txBody>
              <a:bodyPr wrap="none" anchor="ctr"/>
              <a:lstStyle/>
              <a:p>
                <a:endParaRPr lang="en-US" altLang="en-US">
                  <a:latin typeface="Times New Roman" pitchFamily="18" charset="0"/>
                </a:endParaRPr>
              </a:p>
            </p:txBody>
          </p:sp>
          <p:sp>
            <p:nvSpPr>
              <p:cNvPr id="17444" name="AutoShape 47" descr="Bouquet"/>
              <p:cNvSpPr>
                <a:spLocks noChangeArrowheads="1"/>
              </p:cNvSpPr>
              <p:nvPr>
                <p:custDataLst>
                  <p:tags r:id="rId23"/>
                </p:custDataLst>
              </p:nvPr>
            </p:nvSpPr>
            <p:spPr bwMode="gray">
              <a:xfrm rot="5400000" flipH="1">
                <a:off x="3621" y="2498"/>
                <a:ext cx="311" cy="203"/>
              </a:xfrm>
              <a:prstGeom prst="upArrow">
                <a:avLst>
                  <a:gd name="adj1" fmla="val 51676"/>
                  <a:gd name="adj2" fmla="val 100000"/>
                </a:avLst>
              </a:prstGeom>
              <a:blipFill dpi="0" rotWithShape="1">
                <a:blip r:embed="rId54"/>
                <a:srcRect/>
                <a:tile tx="0" ty="0" sx="100000" sy="100000" flip="none" algn="tl"/>
              </a:blipFill>
              <a:ln w="9525" algn="ctr">
                <a:solidFill>
                  <a:srgbClr val="009900"/>
                </a:solidFill>
                <a:miter lim="800000"/>
                <a:headEnd/>
                <a:tailEnd/>
              </a:ln>
            </p:spPr>
            <p:txBody>
              <a:bodyPr rot="10800000" wrap="none" anchor="ctr"/>
              <a:lstStyle/>
              <a:p>
                <a:endParaRPr lang="en-US" altLang="en-US">
                  <a:latin typeface="Times New Roman" pitchFamily="18" charset="0"/>
                </a:endParaRPr>
              </a:p>
            </p:txBody>
          </p:sp>
          <p:sp>
            <p:nvSpPr>
              <p:cNvPr id="17445" name="AutoShape 48" descr="Bouquet"/>
              <p:cNvSpPr>
                <a:spLocks noChangeArrowheads="1"/>
              </p:cNvSpPr>
              <p:nvPr>
                <p:custDataLst>
                  <p:tags r:id="rId24"/>
                </p:custDataLst>
              </p:nvPr>
            </p:nvSpPr>
            <p:spPr bwMode="gray">
              <a:xfrm rot="10800000" flipH="1">
                <a:off x="2718" y="3429"/>
                <a:ext cx="303" cy="202"/>
              </a:xfrm>
              <a:prstGeom prst="upArrow">
                <a:avLst>
                  <a:gd name="adj1" fmla="val 51676"/>
                  <a:gd name="adj2" fmla="val 100000"/>
                </a:avLst>
              </a:prstGeom>
              <a:blipFill dpi="0" rotWithShape="1">
                <a:blip r:embed="rId54"/>
                <a:srcRect/>
                <a:tile tx="0" ty="0" sx="100000" sy="100000" flip="none" algn="tl"/>
              </a:blipFill>
              <a:ln w="9525" algn="ctr">
                <a:solidFill>
                  <a:srgbClr val="009900"/>
                </a:solidFill>
                <a:miter lim="800000"/>
                <a:headEnd/>
                <a:tailEnd/>
              </a:ln>
            </p:spPr>
            <p:txBody>
              <a:bodyPr vert="eaVert" wrap="none" anchor="ctr"/>
              <a:lstStyle/>
              <a:p>
                <a:endParaRPr lang="en-US" altLang="en-US">
                  <a:latin typeface="Times New Roman" pitchFamily="18" charset="0"/>
                </a:endParaRPr>
              </a:p>
            </p:txBody>
          </p:sp>
          <p:sp>
            <p:nvSpPr>
              <p:cNvPr id="17446" name="Oval 49" descr="Bouquet"/>
              <p:cNvSpPr>
                <a:spLocks noChangeArrowheads="1"/>
              </p:cNvSpPr>
              <p:nvPr>
                <p:custDataLst>
                  <p:tags r:id="rId25"/>
                </p:custDataLst>
              </p:nvPr>
            </p:nvSpPr>
            <p:spPr bwMode="gray">
              <a:xfrm>
                <a:off x="2078" y="1824"/>
                <a:ext cx="1615" cy="1615"/>
              </a:xfrm>
              <a:prstGeom prst="ellipse">
                <a:avLst/>
              </a:prstGeom>
              <a:blipFill dpi="0" rotWithShape="1">
                <a:blip r:embed="rId54"/>
                <a:srcRect/>
                <a:tile tx="0" ty="0" sx="100000" sy="100000" flip="none" algn="tl"/>
              </a:blipFill>
              <a:ln w="57150" algn="ctr">
                <a:solidFill>
                  <a:srgbClr val="009900"/>
                </a:solidFill>
                <a:round/>
                <a:headEnd/>
                <a:tailEnd/>
              </a:ln>
            </p:spPr>
            <p:txBody>
              <a:bodyPr rot="10800000" vert="eaVert" wrap="none" anchor="ctr"/>
              <a:lstStyle/>
              <a:p>
                <a:endParaRPr lang="en-US" altLang="en-US">
                  <a:latin typeface="Times New Roman" pitchFamily="18" charset="0"/>
                </a:endParaRPr>
              </a:p>
            </p:txBody>
          </p:sp>
          <p:sp>
            <p:nvSpPr>
              <p:cNvPr id="17447" name="Oval 50" descr="Bouquet"/>
              <p:cNvSpPr>
                <a:spLocks noChangeArrowheads="1"/>
              </p:cNvSpPr>
              <p:nvPr>
                <p:custDataLst>
                  <p:tags r:id="rId26"/>
                </p:custDataLst>
              </p:nvPr>
            </p:nvSpPr>
            <p:spPr bwMode="gray">
              <a:xfrm>
                <a:off x="2170" y="1915"/>
                <a:ext cx="1430" cy="1430"/>
              </a:xfrm>
              <a:prstGeom prst="ellipse">
                <a:avLst/>
              </a:prstGeom>
              <a:blipFill dpi="0" rotWithShape="1">
                <a:blip r:embed="rId54"/>
                <a:srcRect/>
                <a:tile tx="0" ty="0" sx="100000" sy="100000" flip="none" algn="tl"/>
              </a:blipFill>
              <a:ln w="9525" algn="ctr">
                <a:solidFill>
                  <a:srgbClr val="009900"/>
                </a:solidFill>
                <a:round/>
                <a:headEnd/>
                <a:tailEnd/>
              </a:ln>
            </p:spPr>
            <p:txBody>
              <a:bodyPr rot="10800000" vert="eaVert" wrap="none" anchor="ctr"/>
              <a:lstStyle/>
              <a:p>
                <a:endParaRPr lang="en-US" altLang="en-US">
                  <a:latin typeface="Times New Roman" pitchFamily="18" charset="0"/>
                </a:endParaRPr>
              </a:p>
            </p:txBody>
          </p:sp>
          <p:sp>
            <p:nvSpPr>
              <p:cNvPr id="17448" name="Oval 51" descr="Bouquet"/>
              <p:cNvSpPr>
                <a:spLocks noChangeArrowheads="1"/>
              </p:cNvSpPr>
              <p:nvPr>
                <p:custDataLst>
                  <p:tags r:id="rId27"/>
                </p:custDataLst>
              </p:nvPr>
            </p:nvSpPr>
            <p:spPr bwMode="gray">
              <a:xfrm>
                <a:off x="2235" y="2888"/>
                <a:ext cx="1317" cy="259"/>
              </a:xfrm>
              <a:prstGeom prst="ellipse">
                <a:avLst/>
              </a:prstGeom>
              <a:blipFill dpi="0" rotWithShape="1">
                <a:blip r:embed="rId54"/>
                <a:srcRect/>
                <a:tile tx="0" ty="0" sx="100000" sy="100000" flip="none" algn="tl"/>
              </a:blipFill>
              <a:ln w="38100" algn="ctr">
                <a:solidFill>
                  <a:srgbClr val="009900"/>
                </a:solidFill>
                <a:round/>
                <a:headEnd/>
                <a:tailEnd/>
              </a:ln>
            </p:spPr>
            <p:txBody>
              <a:bodyPr rot="10800000" vert="eaVert" wrap="none" anchor="ctr">
                <a:spAutoFit/>
              </a:bodyPr>
              <a:lstStyle/>
              <a:p>
                <a:endParaRPr lang="en-US" altLang="en-US">
                  <a:latin typeface="Times New Roman" pitchFamily="18" charset="0"/>
                </a:endParaRPr>
              </a:p>
            </p:txBody>
          </p:sp>
          <p:sp>
            <p:nvSpPr>
              <p:cNvPr id="17449" name="Oval 52" descr="Bouquet">
                <a:hlinkClick r:id="rId58" action="ppaction://hlinkpres?slideindex=1&amp;slidetitle="/>
              </p:cNvPr>
              <p:cNvSpPr>
                <a:spLocks noChangeArrowheads="1"/>
              </p:cNvSpPr>
              <p:nvPr>
                <p:custDataLst>
                  <p:tags r:id="rId28"/>
                </p:custDataLst>
              </p:nvPr>
            </p:nvSpPr>
            <p:spPr bwMode="gray">
              <a:xfrm>
                <a:off x="2235" y="2888"/>
                <a:ext cx="1317" cy="259"/>
              </a:xfrm>
              <a:prstGeom prst="ellipse">
                <a:avLst/>
              </a:prstGeom>
              <a:blipFill dpi="0" rotWithShape="1">
                <a:blip r:embed="rId54"/>
                <a:srcRect/>
                <a:tile tx="0" ty="0" sx="100000" sy="100000" flip="none" algn="tl"/>
              </a:blipFill>
              <a:ln w="38100" algn="ctr">
                <a:solidFill>
                  <a:srgbClr val="009900"/>
                </a:solidFill>
                <a:round/>
                <a:headEnd/>
                <a:tailEnd/>
              </a:ln>
            </p:spPr>
            <p:txBody>
              <a:bodyPr rot="10800000" vert="eaVert" wrap="none" anchor="ctr">
                <a:spAutoFit/>
              </a:bodyPr>
              <a:lstStyle/>
              <a:p>
                <a:endParaRPr lang="en-US" altLang="en-US">
                  <a:latin typeface="Times New Roman" pitchFamily="18" charset="0"/>
                </a:endParaRPr>
              </a:p>
            </p:txBody>
          </p:sp>
          <p:sp>
            <p:nvSpPr>
              <p:cNvPr id="17450" name="Oval 53" descr="Bouquet"/>
              <p:cNvSpPr>
                <a:spLocks noChangeArrowheads="1"/>
              </p:cNvSpPr>
              <p:nvPr>
                <p:custDataLst>
                  <p:tags r:id="rId29"/>
                </p:custDataLst>
              </p:nvPr>
            </p:nvSpPr>
            <p:spPr bwMode="gray">
              <a:xfrm>
                <a:off x="2229" y="2067"/>
                <a:ext cx="1317" cy="1100"/>
              </a:xfrm>
              <a:prstGeom prst="ellipse">
                <a:avLst/>
              </a:prstGeom>
              <a:blipFill dpi="0" rotWithShape="1">
                <a:blip r:embed="rId54"/>
                <a:srcRect/>
                <a:tile tx="0" ty="0" sx="100000" sy="100000" flip="none" algn="tl"/>
              </a:blipFill>
              <a:ln w="38100" algn="ctr">
                <a:solidFill>
                  <a:srgbClr val="009900"/>
                </a:solidFill>
                <a:round/>
                <a:headEnd/>
                <a:tailEnd/>
              </a:ln>
            </p:spPr>
            <p:txBody>
              <a:bodyPr rot="10800000" vert="eaVert" anchor="ctr">
                <a:spAutoFit/>
              </a:bodyPr>
              <a:lstStyle/>
              <a:p>
                <a:endParaRPr lang="en-US" altLang="en-US">
                  <a:latin typeface="Times New Roman" pitchFamily="18" charset="0"/>
                </a:endParaRPr>
              </a:p>
            </p:txBody>
          </p:sp>
          <p:sp>
            <p:nvSpPr>
              <p:cNvPr id="17451" name="Oval 54" descr="Bouquet"/>
              <p:cNvSpPr>
                <a:spLocks noChangeArrowheads="1"/>
              </p:cNvSpPr>
              <p:nvPr>
                <p:custDataLst>
                  <p:tags r:id="rId30"/>
                </p:custDataLst>
              </p:nvPr>
            </p:nvSpPr>
            <p:spPr bwMode="gray">
              <a:xfrm>
                <a:off x="2232" y="2083"/>
                <a:ext cx="1317" cy="1099"/>
              </a:xfrm>
              <a:prstGeom prst="ellipse">
                <a:avLst/>
              </a:prstGeom>
              <a:blipFill dpi="0" rotWithShape="1">
                <a:blip r:embed="rId54"/>
                <a:srcRect/>
                <a:tile tx="0" ty="0" sx="100000" sy="100000" flip="none" algn="tl"/>
              </a:blipFill>
              <a:ln w="38100" algn="ctr">
                <a:solidFill>
                  <a:srgbClr val="009900"/>
                </a:solidFill>
                <a:round/>
                <a:headEnd/>
                <a:tailEnd/>
              </a:ln>
            </p:spPr>
            <p:txBody>
              <a:bodyPr rot="10800000" vert="eaVert" anchor="ctr">
                <a:spAutoFit/>
              </a:bodyPr>
              <a:lstStyle/>
              <a:p>
                <a:endParaRPr lang="en-US" altLang="en-US">
                  <a:latin typeface="Times New Roman" pitchFamily="18" charset="0"/>
                </a:endParaRPr>
              </a:p>
            </p:txBody>
          </p:sp>
        </p:grpSp>
        <p:sp>
          <p:nvSpPr>
            <p:cNvPr id="17442" name="WordArt 55">
              <a:hlinkClick r:id="rId58" action="ppaction://hlinkpres?slideindex=1&amp;slidetitle="/>
            </p:cNvPr>
            <p:cNvSpPr>
              <a:spLocks noChangeArrowheads="1" noChangeShapeType="1" noTextEdit="1"/>
            </p:cNvSpPr>
            <p:nvPr>
              <p:custDataLst>
                <p:tags r:id="rId21"/>
              </p:custDataLst>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2</a:t>
              </a:r>
            </a:p>
          </p:txBody>
        </p:sp>
      </p:grpSp>
      <p:grpSp>
        <p:nvGrpSpPr>
          <p:cNvPr id="14" name="Group 57"/>
          <p:cNvGrpSpPr>
            <a:grpSpLocks/>
          </p:cNvGrpSpPr>
          <p:nvPr>
            <p:custDataLst>
              <p:tags r:id="rId9"/>
            </p:custDataLst>
          </p:nvPr>
        </p:nvGrpSpPr>
        <p:grpSpPr bwMode="auto">
          <a:xfrm>
            <a:off x="1132384" y="4494037"/>
            <a:ext cx="922338" cy="989013"/>
            <a:chOff x="3247" y="2515"/>
            <a:chExt cx="581" cy="623"/>
          </a:xfrm>
        </p:grpSpPr>
        <p:grpSp>
          <p:nvGrpSpPr>
            <p:cNvPr id="17430" name="Group 58"/>
            <p:cNvGrpSpPr>
              <a:grpSpLocks/>
            </p:cNvGrpSpPr>
            <p:nvPr/>
          </p:nvGrpSpPr>
          <p:grpSpPr bwMode="auto">
            <a:xfrm rot="5400000">
              <a:off x="3226" y="2536"/>
              <a:ext cx="623" cy="581"/>
              <a:chOff x="1871" y="1824"/>
              <a:chExt cx="2007" cy="1807"/>
            </a:xfrm>
          </p:grpSpPr>
          <p:sp>
            <p:nvSpPr>
              <p:cNvPr id="17432" name="AutoShape 59"/>
              <p:cNvSpPr>
                <a:spLocks noChangeArrowheads="1"/>
              </p:cNvSpPr>
              <p:nvPr>
                <p:custDataLst>
                  <p:tags r:id="rId12"/>
                </p:custDataLst>
              </p:nvPr>
            </p:nvSpPr>
            <p:spPr bwMode="gray">
              <a:xfrm rot="16200000" flipH="1">
                <a:off x="1818" y="2512"/>
                <a:ext cx="311" cy="206"/>
              </a:xfrm>
              <a:prstGeom prst="upArrow">
                <a:avLst>
                  <a:gd name="adj1" fmla="val 51676"/>
                  <a:gd name="adj2" fmla="val 100000"/>
                </a:avLst>
              </a:prstGeom>
              <a:gradFill rotWithShape="1">
                <a:gsLst>
                  <a:gs pos="0">
                    <a:schemeClr val="tx2"/>
                  </a:gs>
                  <a:gs pos="100000">
                    <a:srgbClr val="F1FBFD"/>
                  </a:gs>
                </a:gsLst>
                <a:lin ang="0" scaled="1"/>
              </a:gradFill>
              <a:ln w="9525" algn="ctr">
                <a:solidFill>
                  <a:srgbClr val="009900"/>
                </a:solidFill>
                <a:miter lim="800000"/>
                <a:headEnd/>
                <a:tailEnd/>
              </a:ln>
            </p:spPr>
            <p:txBody>
              <a:bodyPr wrap="none" anchor="ctr"/>
              <a:lstStyle/>
              <a:p>
                <a:endParaRPr lang="en-US" altLang="en-US">
                  <a:latin typeface="Times New Roman" pitchFamily="18" charset="0"/>
                </a:endParaRPr>
              </a:p>
            </p:txBody>
          </p:sp>
          <p:sp>
            <p:nvSpPr>
              <p:cNvPr id="17433" name="AutoShape 60"/>
              <p:cNvSpPr>
                <a:spLocks noChangeArrowheads="1"/>
              </p:cNvSpPr>
              <p:nvPr>
                <p:custDataLst>
                  <p:tags r:id="rId13"/>
                </p:custDataLst>
              </p:nvPr>
            </p:nvSpPr>
            <p:spPr bwMode="gray">
              <a:xfrm rot="5400000" flipH="1">
                <a:off x="3621" y="2498"/>
                <a:ext cx="311" cy="203"/>
              </a:xfrm>
              <a:prstGeom prst="upArrow">
                <a:avLst>
                  <a:gd name="adj1" fmla="val 51676"/>
                  <a:gd name="adj2" fmla="val 100000"/>
                </a:avLst>
              </a:prstGeom>
              <a:gradFill rotWithShape="1">
                <a:gsLst>
                  <a:gs pos="0">
                    <a:schemeClr val="tx2"/>
                  </a:gs>
                  <a:gs pos="100000">
                    <a:srgbClr val="F1FBFD"/>
                  </a:gs>
                </a:gsLst>
                <a:lin ang="0" scaled="1"/>
              </a:gradFill>
              <a:ln w="9525" algn="ctr">
                <a:solidFill>
                  <a:srgbClr val="009900"/>
                </a:solidFill>
                <a:miter lim="800000"/>
                <a:headEnd/>
                <a:tailEnd/>
              </a:ln>
            </p:spPr>
            <p:txBody>
              <a:bodyPr rot="10800000" wrap="none" anchor="ctr"/>
              <a:lstStyle/>
              <a:p>
                <a:endParaRPr lang="en-US" altLang="en-US">
                  <a:latin typeface="Times New Roman" pitchFamily="18" charset="0"/>
                </a:endParaRPr>
              </a:p>
            </p:txBody>
          </p:sp>
          <p:sp>
            <p:nvSpPr>
              <p:cNvPr id="17434" name="AutoShape 61"/>
              <p:cNvSpPr>
                <a:spLocks noChangeArrowheads="1"/>
              </p:cNvSpPr>
              <p:nvPr>
                <p:custDataLst>
                  <p:tags r:id="rId14"/>
                </p:custDataLst>
              </p:nvPr>
            </p:nvSpPr>
            <p:spPr bwMode="gray">
              <a:xfrm rot="10800000" flipH="1">
                <a:off x="2718" y="3429"/>
                <a:ext cx="303" cy="202"/>
              </a:xfrm>
              <a:prstGeom prst="upArrow">
                <a:avLst>
                  <a:gd name="adj1" fmla="val 51676"/>
                  <a:gd name="adj2" fmla="val 100000"/>
                </a:avLst>
              </a:prstGeom>
              <a:gradFill rotWithShape="1">
                <a:gsLst>
                  <a:gs pos="0">
                    <a:schemeClr val="tx2"/>
                  </a:gs>
                  <a:gs pos="100000">
                    <a:srgbClr val="F1FBFD"/>
                  </a:gs>
                </a:gsLst>
                <a:lin ang="0" scaled="1"/>
              </a:gradFill>
              <a:ln w="9525" algn="ctr">
                <a:solidFill>
                  <a:srgbClr val="009900"/>
                </a:solidFill>
                <a:miter lim="800000"/>
                <a:headEnd/>
                <a:tailEnd/>
              </a:ln>
            </p:spPr>
            <p:txBody>
              <a:bodyPr vert="eaVert" wrap="none" anchor="ctr"/>
              <a:lstStyle/>
              <a:p>
                <a:endParaRPr lang="en-US" altLang="en-US">
                  <a:latin typeface="Times New Roman" pitchFamily="18" charset="0"/>
                </a:endParaRPr>
              </a:p>
            </p:txBody>
          </p:sp>
          <p:sp>
            <p:nvSpPr>
              <p:cNvPr id="17435" name="Oval 62"/>
              <p:cNvSpPr>
                <a:spLocks noChangeArrowheads="1"/>
              </p:cNvSpPr>
              <p:nvPr>
                <p:custDataLst>
                  <p:tags r:id="rId15"/>
                </p:custDataLst>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009900"/>
                </a:solidFill>
                <a:round/>
                <a:headEnd/>
                <a:tailEnd/>
              </a:ln>
            </p:spPr>
            <p:txBody>
              <a:bodyPr rot="10800000" vert="eaVert" wrap="none" anchor="ctr"/>
              <a:lstStyle/>
              <a:p>
                <a:endParaRPr lang="en-US" altLang="en-US">
                  <a:latin typeface="Times New Roman" pitchFamily="18" charset="0"/>
                </a:endParaRPr>
              </a:p>
            </p:txBody>
          </p:sp>
          <p:sp>
            <p:nvSpPr>
              <p:cNvPr id="17436" name="Oval 63" descr="Bouquet"/>
              <p:cNvSpPr>
                <a:spLocks noChangeArrowheads="1"/>
              </p:cNvSpPr>
              <p:nvPr>
                <p:custDataLst>
                  <p:tags r:id="rId16"/>
                </p:custDataLst>
              </p:nvPr>
            </p:nvSpPr>
            <p:spPr bwMode="gray">
              <a:xfrm>
                <a:off x="2170" y="1915"/>
                <a:ext cx="1430" cy="1430"/>
              </a:xfrm>
              <a:prstGeom prst="ellipse">
                <a:avLst/>
              </a:prstGeom>
              <a:blipFill dpi="0" rotWithShape="1">
                <a:blip r:embed="rId54"/>
                <a:srcRect/>
                <a:tile tx="0" ty="0" sx="100000" sy="100000" flip="none" algn="tl"/>
              </a:blipFill>
              <a:ln w="9525" algn="ctr">
                <a:solidFill>
                  <a:srgbClr val="009900"/>
                </a:solidFill>
                <a:round/>
                <a:headEnd/>
                <a:tailEnd/>
              </a:ln>
            </p:spPr>
            <p:txBody>
              <a:bodyPr rot="10800000" vert="eaVert" wrap="none" anchor="ctr"/>
              <a:lstStyle/>
              <a:p>
                <a:endParaRPr lang="en-US" altLang="en-US">
                  <a:latin typeface="Times New Roman" pitchFamily="18" charset="0"/>
                </a:endParaRPr>
              </a:p>
            </p:txBody>
          </p:sp>
          <p:sp>
            <p:nvSpPr>
              <p:cNvPr id="6208" name="Oval 64"/>
              <p:cNvSpPr>
                <a:spLocks noChangeArrowheads="1"/>
              </p:cNvSpPr>
              <p:nvPr>
                <p:custDataLst>
                  <p:tags r:id="rId17"/>
                </p:custDataLst>
              </p:nvPr>
            </p:nvSpPr>
            <p:spPr bwMode="gray">
              <a:xfrm>
                <a:off x="2235" y="2872"/>
                <a:ext cx="1317" cy="255"/>
              </a:xfrm>
              <a:prstGeom prst="ellipse">
                <a:avLst/>
              </a:prstGeom>
              <a:gradFill rotWithShape="1">
                <a:gsLst>
                  <a:gs pos="0">
                    <a:srgbClr val="FFFFFF"/>
                  </a:gs>
                  <a:gs pos="50000">
                    <a:schemeClr val="hlink"/>
                  </a:gs>
                  <a:gs pos="100000">
                    <a:srgbClr val="FFFFFF"/>
                  </a:gs>
                </a:gsLst>
                <a:lin ang="2700000" scaled="1"/>
              </a:gradFill>
              <a:ln w="38100" algn="ctr">
                <a:solidFill>
                  <a:srgbClr val="009900"/>
                </a:solidFill>
                <a:round/>
                <a:headEnd/>
                <a:tailEnd/>
              </a:ln>
            </p:spPr>
            <p:txBody>
              <a:bodyPr rot="10800000" vert="eaVert" wrap="none" anchor="ctr">
                <a:spAutoFit/>
              </a:bodyPr>
              <a:lstStyle/>
              <a:p>
                <a:pPr>
                  <a:defRPr/>
                </a:pPr>
                <a:endParaRPr lang="en-US"/>
              </a:p>
            </p:txBody>
          </p:sp>
          <p:sp>
            <p:nvSpPr>
              <p:cNvPr id="17438" name="Oval 65">
                <a:hlinkClick r:id="rId59" action="ppaction://hlinkpres?slideindex=1&amp;slidetitle="/>
              </p:cNvPr>
              <p:cNvSpPr>
                <a:spLocks noChangeArrowheads="1"/>
              </p:cNvSpPr>
              <p:nvPr>
                <p:custDataLst>
                  <p:tags r:id="rId18"/>
                </p:custDataLst>
              </p:nvPr>
            </p:nvSpPr>
            <p:spPr bwMode="gray">
              <a:xfrm>
                <a:off x="2235" y="2888"/>
                <a:ext cx="1317" cy="255"/>
              </a:xfrm>
              <a:prstGeom prst="ellipse">
                <a:avLst/>
              </a:prstGeom>
              <a:gradFill rotWithShape="1">
                <a:gsLst>
                  <a:gs pos="0">
                    <a:srgbClr val="000000"/>
                  </a:gs>
                  <a:gs pos="100000">
                    <a:srgbClr val="FFCC00"/>
                  </a:gs>
                </a:gsLst>
                <a:lin ang="2700000" scaled="1"/>
              </a:gradFill>
              <a:ln w="38100" algn="ctr">
                <a:solidFill>
                  <a:srgbClr val="009900"/>
                </a:solidFill>
                <a:round/>
                <a:headEnd/>
                <a:tailEnd/>
              </a:ln>
            </p:spPr>
            <p:txBody>
              <a:bodyPr rot="10800000" vert="eaVert" wrap="none" anchor="ctr">
                <a:spAutoFit/>
              </a:bodyPr>
              <a:lstStyle/>
              <a:p>
                <a:endParaRPr lang="en-US" altLang="en-US">
                  <a:latin typeface="Times New Roman" pitchFamily="18" charset="0"/>
                </a:endParaRPr>
              </a:p>
            </p:txBody>
          </p:sp>
          <p:sp>
            <p:nvSpPr>
              <p:cNvPr id="6210" name="Oval 66"/>
              <p:cNvSpPr>
                <a:spLocks noChangeArrowheads="1"/>
              </p:cNvSpPr>
              <p:nvPr>
                <p:custDataLst>
                  <p:tags r:id="rId19"/>
                </p:custDataLst>
              </p:nvPr>
            </p:nvSpPr>
            <p:spPr bwMode="gray">
              <a:xfrm>
                <a:off x="2229" y="2051"/>
                <a:ext cx="1317" cy="1101"/>
              </a:xfrm>
              <a:prstGeom prst="ellipse">
                <a:avLst/>
              </a:prstGeom>
              <a:gradFill rotWithShape="1">
                <a:gsLst>
                  <a:gs pos="0">
                    <a:srgbClr val="7A7400"/>
                  </a:gs>
                  <a:gs pos="50000">
                    <a:schemeClr val="hlink"/>
                  </a:gs>
                  <a:gs pos="100000">
                    <a:srgbClr val="7A7400"/>
                  </a:gs>
                </a:gsLst>
                <a:lin ang="18900000" scaled="1"/>
              </a:gradFill>
              <a:ln w="38100" algn="ctr">
                <a:solidFill>
                  <a:srgbClr val="009900"/>
                </a:solidFill>
                <a:round/>
                <a:headEnd/>
                <a:tailEnd/>
              </a:ln>
            </p:spPr>
            <p:txBody>
              <a:bodyPr rot="10800000" vert="eaVert" anchor="ctr">
                <a:spAutoFit/>
              </a:bodyPr>
              <a:lstStyle/>
              <a:p>
                <a:pPr>
                  <a:defRPr/>
                </a:pPr>
                <a:endParaRPr lang="en-US"/>
              </a:p>
            </p:txBody>
          </p:sp>
          <p:sp>
            <p:nvSpPr>
              <p:cNvPr id="17440" name="Oval 67" descr="Bouquet"/>
              <p:cNvSpPr>
                <a:spLocks noChangeArrowheads="1"/>
              </p:cNvSpPr>
              <p:nvPr>
                <p:custDataLst>
                  <p:tags r:id="rId20"/>
                </p:custDataLst>
              </p:nvPr>
            </p:nvSpPr>
            <p:spPr bwMode="gray">
              <a:xfrm>
                <a:off x="2232" y="2082"/>
                <a:ext cx="1317" cy="1101"/>
              </a:xfrm>
              <a:prstGeom prst="ellipse">
                <a:avLst/>
              </a:prstGeom>
              <a:blipFill dpi="0" rotWithShape="1">
                <a:blip r:embed="rId54"/>
                <a:srcRect/>
                <a:tile tx="0" ty="0" sx="100000" sy="100000" flip="none" algn="tl"/>
              </a:blipFill>
              <a:ln w="38100" algn="ctr">
                <a:solidFill>
                  <a:srgbClr val="009900"/>
                </a:solidFill>
                <a:round/>
                <a:headEnd/>
                <a:tailEnd/>
              </a:ln>
            </p:spPr>
            <p:txBody>
              <a:bodyPr rot="10800000" vert="eaVert" anchor="ctr">
                <a:spAutoFit/>
              </a:bodyPr>
              <a:lstStyle/>
              <a:p>
                <a:endParaRPr lang="en-US" altLang="en-US">
                  <a:latin typeface="Times New Roman" pitchFamily="18" charset="0"/>
                </a:endParaRPr>
              </a:p>
            </p:txBody>
          </p:sp>
        </p:grpSp>
        <p:sp>
          <p:nvSpPr>
            <p:cNvPr id="17431" name="WordArt 68">
              <a:hlinkClick r:id="rId60" action="ppaction://hlinkpres?slideindex=1&amp;slidetitle="/>
            </p:cNvPr>
            <p:cNvSpPr>
              <a:spLocks noChangeArrowheads="1" noChangeShapeType="1" noTextEdit="1"/>
            </p:cNvSpPr>
            <p:nvPr>
              <p:custDataLst>
                <p:tags r:id="rId11"/>
              </p:custDataLst>
            </p:nvPr>
          </p:nvSpPr>
          <p:spPr bwMode="auto">
            <a:xfrm>
              <a:off x="3460" y="2679"/>
              <a:ext cx="206" cy="282"/>
            </a:xfrm>
            <a:prstGeom prst="rect">
              <a:avLst/>
            </a:prstGeom>
          </p:spPr>
          <p:txBody>
            <a:bodyPr wrap="none" fromWordArt="1">
              <a:prstTxWarp prst="textSlantUp">
                <a:avLst>
                  <a:gd name="adj" fmla="val 29167"/>
                </a:avLst>
              </a:prstTxWarp>
            </a:bodyPr>
            <a:lstStyle/>
            <a:p>
              <a:pPr algn="ctr"/>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3</a:t>
              </a:r>
            </a:p>
          </p:txBody>
        </p:sp>
      </p:grpSp>
      <p:sp>
        <p:nvSpPr>
          <p:cNvPr id="17423" name="Text Box 26" descr="White marble"/>
          <p:cNvSpPr txBox="1">
            <a:spLocks noChangeArrowheads="1"/>
          </p:cNvSpPr>
          <p:nvPr>
            <p:custDataLst>
              <p:tags r:id="rId10"/>
            </p:custDataLst>
          </p:nvPr>
        </p:nvSpPr>
        <p:spPr bwMode="gray">
          <a:xfrm>
            <a:off x="1728604" y="467799"/>
            <a:ext cx="84350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3600" b="1">
                <a:solidFill>
                  <a:srgbClr val="FF0000"/>
                </a:solidFill>
                <a:latin typeface="Times New Roman" panose="02020603050405020304" pitchFamily="18" charset="0"/>
                <a:cs typeface="Times New Roman" panose="02020603050405020304" pitchFamily="18" charset="0"/>
              </a:rPr>
              <a:t>BÀI 6: MẠNG THÔNG TIN TOÀN CẦU</a:t>
            </a:r>
          </a:p>
        </p:txBody>
      </p:sp>
    </p:spTree>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HTML_AUTOSHAPE_INFO" val="&lt;ThreeDShapeInfo&gt;&lt;uuid val=&quot;{51E46B18-7961-4553-AF40-7A43FB810DEC}&quot;/&gt;&lt;isInvalidForFieldText val=&quot;0&quot;/&gt;&lt;Image&gt;&lt;filename val=&quot;C:\Users\ASUS\Desktop\btc\data\asimages\{51E46B18-7961-4553-AF40-7A43FB810DEC}.png&quot;/&gt;&lt;left val=&quot;551&quot;/&gt;&lt;top val=&quot;257&quot;/&gt;&lt;width val=&quot;186&quot;/&gt;&lt;height val=&quot;22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89B0263B-FA03-4C08-9C82-E7E5E272EDAD}&quot;/&gt;&lt;isInvalidForFieldText val=&quot;0&quot;/&gt;&lt;Image&gt;&lt;filename val=&quot;C:\Users\ASUS\Desktop\btc\data\asimages\{89B0263B-FA03-4C08-9C82-E7E5E272EDAD}.png&quot;/&gt;&lt;left val=&quot;631&quot;/&gt;&lt;top val=&quot;20&quot;/&gt;&lt;width val=&quot;63&quot;/&gt;&lt;height val=&quot;37&quot;/&gt;&lt;hasText val=&quot;1&quot;/&gt;&lt;/Image&gt;&lt;/ThreeDShape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5&quot;/&gt;&lt;lineCharCount val=&quot;8&quot;/&gt;&lt;/TableIndex&gt;&lt;/ShapeTextInfo&gt;"/>
  <p:tag name="HTML_SHAPEINFO" val="&lt;ThreeDShapeInfo&gt;&lt;uuid val=&quot;&quot;/&gt;&lt;isInvalidForFieldText val=&quot;0&quot;/&gt;&lt;Image&gt;&lt;filename val=&quot;C:\Users\ASUS\AppData\Local\Temp\~CaABFC\data\asimages\{0F416137-AD12-4D50-AF56-B1D97DA86E85}_7.png&quot;/&gt;&lt;left val=&quot;156&quot;/&gt;&lt;top val=&quot;81&quot;/&gt;&lt;width val=&quot;421&quot;/&gt;&lt;height val=&quot;303&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2A4FF2-C3A3-4F3C-B8A9-A843C2ABDBC3}&quot;/&gt;&lt;isInvalidForFieldText val=&quot;0&quot;/&gt;&lt;Image&gt;&lt;filename val=&quot;C:\Users\ASUS\Desktop\btc\data\asimages\{F92A4FF2-C3A3-4F3C-B8A9-A843C2ABDBC3}.png&quot;/&gt;&lt;left val=&quot;540&quot;/&gt;&lt;top val=&quot;342&quot;/&gt;&lt;width val=&quot;162&quot;/&gt;&lt;height val=&quot;153&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5&quot;/&gt;&lt;lineCharCount val=&quot;8&quot;/&gt;&lt;/TableIndex&gt;&lt;/ShapeTextInfo&gt;"/>
  <p:tag name="HTML_SHAPEINFO" val="&lt;ThreeDShapeInfo&gt;&lt;uuid val=&quot;&quot;/&gt;&lt;isInvalidForFieldText val=&quot;0&quot;/&gt;&lt;Image&gt;&lt;filename val=&quot;C:\Users\ASUS\AppData\Local\Temp\~CaABFC\data\asimages\{0F416137-AD12-4D50-AF56-B1D97DA86E85}_7.png&quot;/&gt;&lt;left val=&quot;156&quot;/&gt;&lt;top val=&quot;81&quot;/&gt;&lt;width val=&quot;421&quot;/&gt;&lt;height val=&quot;303&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2A4FF2-C3A3-4F3C-B8A9-A843C2ABDBC3}&quot;/&gt;&lt;isInvalidForFieldText val=&quot;0&quot;/&gt;&lt;Image&gt;&lt;filename val=&quot;C:\Users\ASUS\Desktop\btc\data\asimages\{F92A4FF2-C3A3-4F3C-B8A9-A843C2ABDBC3}.png&quot;/&gt;&lt;left val=&quot;540&quot;/&gt;&lt;top val=&quot;342&quot;/&gt;&lt;width val=&quot;162&quot;/&gt;&lt;height val=&quot;153&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5&quot;/&gt;&lt;lineCharCount val=&quot;8&quot;/&gt;&lt;/TableIndex&gt;&lt;/ShapeTextInfo&gt;"/>
  <p:tag name="HTML_SHAPEINFO" val="&lt;ThreeDShapeInfo&gt;&lt;uuid val=&quot;&quot;/&gt;&lt;isInvalidForFieldText val=&quot;0&quot;/&gt;&lt;Image&gt;&lt;filename val=&quot;C:\Users\ASUS\AppData\Local\Temp\~CaABFC\data\asimages\{0F416137-AD12-4D50-AF56-B1D97DA86E85}_7.png&quot;/&gt;&lt;left val=&quot;156&quot;/&gt;&lt;top val=&quot;81&quot;/&gt;&lt;width val=&quot;421&quot;/&gt;&lt;height val=&quot;303&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HTML_AUTOSHAPE_INFO" val="&lt;ThreeDShapeInfo&gt;&lt;uuid val=&quot;{89B0263B-FA03-4C08-9C82-E7E5E272EDAD}&quot;/&gt;&lt;isInvalidForFieldText val=&quot;0&quot;/&gt;&lt;Image&gt;&lt;filename val=&quot;C:\Users\ASUS\Desktop\btc\data\asimages\{89B0263B-FA03-4C08-9C82-E7E5E272EDAD}.png&quot;/&gt;&lt;left val=&quot;631&quot;/&gt;&lt;top val=&quot;20&quot;/&gt;&lt;width val=&quot;63&quot;/&gt;&lt;height val=&quot;37&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HTML_AUTOSHAPE_INFO" val="&lt;ThreeDShapeInfo&gt;&lt;uuid val=&quot;{89B0263B-FA03-4C08-9C82-E7E5E272EDAD}&quot;/&gt;&lt;isInvalidForFieldText val=&quot;0&quot;/&gt;&lt;Image&gt;&lt;filename val=&quot;C:\Users\ASUS\Desktop\btc\data\asimages\{89B0263B-FA03-4C08-9C82-E7E5E272EDAD}.png&quot;/&gt;&lt;left val=&quot;631&quot;/&gt;&lt;top val=&quot;20&quot;/&gt;&lt;width val=&quot;63&quot;/&gt;&lt;height val=&quot;37&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HTML_AUTOSHAPE_INFO" val="&lt;ThreeDShapeInfo&gt;&lt;uuid val=&quot;{89B0263B-FA03-4C08-9C82-E7E5E272EDAD}&quot;/&gt;&lt;isInvalidForFieldText val=&quot;0&quot;/&gt;&lt;Image&gt;&lt;filename val=&quot;C:\Users\ASUS\Desktop\btc\data\asimages\{89B0263B-FA03-4C08-9C82-E7E5E272EDAD}.png&quot;/&gt;&lt;left val=&quot;631&quot;/&gt;&lt;top val=&quot;20&quot;/&gt;&lt;width val=&quot;63&quot;/&gt;&lt;height val=&quot;37&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HTML_AUTOSHAPE_INFO" val="&lt;ThreeDShapeInfo&gt;&lt;uuid val=&quot;{89B0263B-FA03-4C08-9C82-E7E5E272EDAD}&quot;/&gt;&lt;isInvalidForFieldText val=&quot;0&quot;/&gt;&lt;Image&gt;&lt;filename val=&quot;C:\Users\ASUS\Desktop\btc\data\asimages\{89B0263B-FA03-4C08-9C82-E7E5E272EDAD}.png&quot;/&gt;&lt;left val=&quot;631&quot;/&gt;&lt;top val=&quot;20&quot;/&gt;&lt;width val=&quot;63&quot;/&gt;&lt;height val=&quot;37&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HTML_AUTOSHAPE_INFO" val="&lt;ThreeDShapeInfo&gt;&lt;uuid val=&quot;{89B0263B-FA03-4C08-9C82-E7E5E272EDAD}&quot;/&gt;&lt;isInvalidForFieldText val=&quot;0&quot;/&gt;&lt;Image&gt;&lt;filename val=&quot;C:\Users\ASUS\Desktop\btc\data\asimages\{89B0263B-FA03-4C08-9C82-E7E5E272EDAD}.png&quot;/&gt;&lt;left val=&quot;631&quot;/&gt;&lt;top val=&quot;20&quot;/&gt;&lt;width val=&quot;63&quot;/&gt;&lt;height val=&quot;3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HTML_AUTOSHAPE_INFO" val="&lt;ThreeDShapeInfo&gt;&lt;uuid val=&quot;{A026DBBB-BA9A-4D2C-8330-10157889BBC3}&quot;/&gt;&lt;isInvalidForFieldText val=&quot;0&quot;/&gt;&lt;Image&gt;&lt;filename val=&quot;C:\Users\ASUS\Desktop\btc\data\asimages\{A026DBBB-BA9A-4D2C-8330-10157889BBC3}.png&quot;/&gt;&lt;left val=&quot;24&quot;/&gt;&lt;top val=&quot;31&quot;/&gt;&lt;width val=&quot;64&quot;/&gt;&lt;height val=&quot;37&quot;/&gt;&lt;hasText val=&quot;1&quot;/&gt;&lt;/Image&gt;&lt;/ThreeDShapeInfo&gt;"/>
</p:tagLst>
</file>

<file path=ppt/tags/tag1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51E46B18-7961-4553-AF40-7A43FB810DEC}&quot;/&gt;&lt;isInvalidForFieldText val=&quot;0&quot;/&gt;&lt;Image&gt;&lt;filename val=&quot;C:\Users\ASUS\Desktop\btc\data\asimages\{51E46B18-7961-4553-AF40-7A43FB810DEC}.png&quot;/&gt;&lt;left val=&quot;551&quot;/&gt;&lt;top val=&quot;257&quot;/&gt;&lt;width val=&quot;186&quot;/&gt;&lt;height val=&quot;222&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75789480-DF5C-4698-B7A9-09D6AFE79762}&quot;/&gt;&lt;isInvalidForFieldText val=&quot;0&quot;/&gt;&lt;Image&gt;&lt;filename val=&quot;C:\Users\ASUS\AppData\Local\Temp\~CaABFC\data\asimages\{75789480-DF5C-4698-B7A9-09D6AFE79762}_1.png&quot;/&gt;&lt;left val=&quot;0&quot;/&gt;&lt;top val=&quot;0&quot;/&gt;&lt;width val=&quot;722&quot;/&gt;&lt;height val=&quot;92&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HTML_AUTOSHAPE_INFO" val="&lt;ThreeDShapeInfo&gt;&lt;uuid val=&quot;{9C637B2F-D85C-4EA6-AE61-8FCD5D071F1E}&quot;/&gt;&lt;isInvalidForFieldText val=&quot;0&quot;/&gt;&lt;Image&gt;&lt;filename val=&quot;C:\Users\ASUS\Desktop\btc\data\asimages\{9C637B2F-D85C-4EA6-AE61-8FCD5D071F1E}.png&quot;/&gt;&lt;left val=&quot;551&quot;/&gt;&lt;top val=&quot;419&quot;/&gt;&lt;width val=&quot;129&quot;/&gt;&lt;height val=&quot;46&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HTML_AUTOSHAPE_INFO" val="&lt;ThreeDShapeInfo&gt;&lt;uuid val=&quot;{F1BE3399-E26F-4D54-AC0B-B92D312EB8E0}&quot;/&gt;&lt;isInvalidForFieldText val=&quot;0&quot;/&gt;&lt;Image&gt;&lt;filename val=&quot;C:\Users\ASUS\Desktop\btc\data\asimages\{F1BE3399-E26F-4D54-AC0B-B92D312EB8E0}.png&quot;/&gt;&lt;left val=&quot;609&quot;/&gt;&lt;top val=&quot;-8&quot;/&gt;&lt;width val=&quot;66&quot;/&gt;&lt;height val=&quot;58&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8BD103C9-F7EC-4C80-9BD5-4D1AC036E05B}&quot;/&gt;&lt;isInvalidForFieldText val=&quot;0&quot;/&gt;&lt;Image&gt;&lt;filename val=&quot;C:\Users\ASUS\Desktop\btc\data\asimages\{8BD103C9-F7EC-4C80-9BD5-4D1AC036E05B}.png&quot;/&gt;&lt;left val=&quot;657&quot;/&gt;&lt;top val=&quot;39&quot;/&gt;&lt;width val=&quot;66&quot;/&gt;&lt;height val=&quot;58&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HTML_AUTOSHAPE_INFO" val="&lt;ThreeDShapeInfo&gt;&lt;uuid val=&quot;{D0E7F763-A8E5-49E3-ABF5-76F8EE35C827}&quot;/&gt;&lt;isInvalidForFieldText val=&quot;0&quot;/&gt;&lt;Image&gt;&lt;filename val=&quot;C:\Users\ASUS\Desktop\btc\data\asimages\{D0E7F763-A8E5-49E3-ABF5-76F8EE35C827}.png&quot;/&gt;&lt;left val=&quot;59&quot;/&gt;&lt;top val=&quot;65&quot;/&gt;&lt;width val=&quot;19&quot;/&gt;&lt;height val=&quot;19&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HTML_AUTOSHAPE_INFO" val="&lt;ThreeDShapeInfo&gt;&lt;uuid val=&quot;{166680B6-6345-4399-ADDF-B86C355C20B2}&quot;/&gt;&lt;isInvalidForFieldText val=&quot;0&quot;/&gt;&lt;Image&gt;&lt;filename val=&quot;C:\Users\ASUS\Desktop\btc\data\asimages\{166680B6-6345-4399-ADDF-B86C355C20B2}.png&quot;/&gt;&lt;left val=&quot;641&quot;/&gt;&lt;top val=&quot;53&quot;/&gt;&lt;width val=&quot;19&quot;/&gt;&lt;height val=&quot;19&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HTML_AUTOSHAPE_INFO" val="&lt;ThreeDShapeInfo&gt;&lt;uuid val=&quot;{4EC21D51-214B-453B-9C04-4736FA8EC9AE}&quot;/&gt;&lt;isInvalidForFieldText val=&quot;0&quot;/&gt;&lt;Image&gt;&lt;filename val=&quot;C:\Users\ASUS\Desktop\btc\data\asimages\{4EC21D51-214B-453B-9C04-4736FA8EC9AE}.png&quot;/&gt;&lt;left val=&quot;411&quot;/&gt;&lt;top val=&quot;299&quot;/&gt;&lt;width val=&quot;19&quot;/&gt;&lt;height val=&quot;19&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HTML_AUTOSHAPE_INFO" val="&lt;ThreeDShapeInfo&gt;&lt;uuid val=&quot;{766C9A97-34C3-4749-B622-6D2BEE89F9B4}&quot;/&gt;&lt;isInvalidForFieldText val=&quot;0&quot;/&gt;&lt;Image&gt;&lt;filename val=&quot;C:\Users\ASUS\Desktop\btc\data\asimages\{766C9A97-34C3-4749-B622-6D2BEE89F9B4}.png&quot;/&gt;&lt;left val=&quot;287&quot;/&gt;&lt;top val=&quot;353&quot;/&gt;&lt;width val=&quot;129&quot;/&gt;&lt;height val=&quot;46&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89B0263B-FA03-4C08-9C82-E7E5E272EDAD}&quot;/&gt;&lt;isInvalidForFieldText val=&quot;0&quot;/&gt;&lt;Image&gt;&lt;filename val=&quot;C:\Users\ASUS\Desktop\btc\data\asimages\{89B0263B-FA03-4C08-9C82-E7E5E272EDAD}.png&quot;/&gt;&lt;left val=&quot;631&quot;/&gt;&lt;top val=&quot;20&quot;/&gt;&lt;width val=&quot;63&quot;/&gt;&lt;height val=&quot;37&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HTML_AUTOSHAPE_INFO" val="&lt;ThreeDShapeInfo&gt;&lt;uuid val=&quot;{40EE7970-EBA3-4AF4-A3A2-9A333E2D5DE3}&quot;/&gt;&lt;isInvalidForFieldText val=&quot;0&quot;/&gt;&lt;Image&gt;&lt;filename val=&quot;C:\Users\ASUS\Desktop\btc\data\asimages\{40EE7970-EBA3-4AF4-A3A2-9A333E2D5DE3}.png&quot;/&gt;&lt;left val=&quot;-7&quot;/&gt;&lt;top val=&quot;-15&quot;/&gt;&lt;width val=&quot;76&quot;/&gt;&lt;height val=&quot;81&quot;/&gt;&lt;hasText val=&quot;1&quot;/&gt;&lt;/Image&gt;&lt;/ThreeDShapeInfo&gt;"/>
</p:tagLst>
</file>

<file path=ppt/tags/tag120.xml><?xml version="1.0" encoding="utf-8"?>
<p:tagLst xmlns:a="http://schemas.openxmlformats.org/drawingml/2006/main" xmlns:r="http://schemas.openxmlformats.org/officeDocument/2006/relationships" xmlns:p="http://schemas.openxmlformats.org/presentationml/2006/main">
  <p:tag name="HTML_AUTOSHAPE_INFO" val="&lt;ThreeDShapeInfo&gt;&lt;uuid val=&quot;{A026DBBB-BA9A-4D2C-8330-10157889BBC3}&quot;/&gt;&lt;isInvalidForFieldText val=&quot;0&quot;/&gt;&lt;Image&gt;&lt;filename val=&quot;C:\Users\ASUS\Desktop\btc\data\asimages\{A026DBBB-BA9A-4D2C-8330-10157889BBC3}.png&quot;/&gt;&lt;left val=&quot;24&quot;/&gt;&lt;top val=&quot;31&quot;/&gt;&lt;width val=&quot;64&quot;/&gt;&lt;height val=&quot;37&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HTML_AUTOSHAPE_INFO" val="&lt;ThreeDShapeInfo&gt;&lt;uuid val=&quot;{9F9AE288-8EE9-427E-98D5-DD6231B5C2A9}&quot;/&gt;&lt;isInvalidForFieldText val=&quot;0&quot;/&gt;&lt;Image&gt;&lt;filename val=&quot;C:\Users\ASUS\Desktop\btc\data\asimages\{9F9AE288-8EE9-427E-98D5-DD6231B5C2A9}.png&quot;/&gt;&lt;left val=&quot;44&quot;/&gt;&lt;top val=&quot;-17&quot;/&gt;&lt;width val=&quot;75&quot;/&gt;&lt;height val=&quot;81&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HTML_AUTOSHAPE_INFO" val="&lt;ThreeDShapeInfo&gt;&lt;uuid val=&quot;{E8B0D43F-401E-4F11-B1B0-25855F538D6B}&quot;/&gt;&lt;isInvalidForFieldText val=&quot;0&quot;/&gt;&lt;Image&gt;&lt;filename val=&quot;C:\Users\ASUS\Desktop\btc\data\asimages\{E8B0D43F-401E-4F11-B1B0-25855F538D6B}.png&quot;/&gt;&lt;left val=&quot;-13&quot;/&gt;&lt;top val=&quot;34&quot;/&gt;&lt;width val=&quot;87&quot;/&gt;&lt;height val=&quot;86&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HTML_AUTOSHAPE_INFO" val="&lt;ThreeDShapeInfo&gt;&lt;uuid val=&quot;{0156EC94-74E0-49C8-ADB6-AB8732C19B6D}&quot;/&gt;&lt;isInvalidForFieldText val=&quot;0&quot;/&gt;&lt;Image&gt;&lt;filename val=&quot;C:\Users\ASUS\Desktop\btc\data\asimages\{0156EC94-74E0-49C8-ADB6-AB8732C19B6D}.png&quot;/&gt;&lt;left val=&quot;30&quot;/&gt;&lt;top val=&quot;59&quot;/&gt;&lt;width val=&quot;19&quot;/&gt;&lt;height val=&quot;19&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HTML_AUTOSHAPE_INFO" val="&lt;ThreeDShapeInfo&gt;&lt;uuid val=&quot;{8648C280-9578-4751-A464-7E33CBD20389}&quot;/&gt;&lt;isInvalidForFieldText val=&quot;0&quot;/&gt;&lt;Image&gt;&lt;filename val=&quot;C:\Users\ASUS\Desktop\btc\data\asimages\{8648C280-9578-4751-A464-7E33CBD20389}.png&quot;/&gt;&lt;left val=&quot;657&quot;/&gt;&lt;top val=&quot;-3&quot;/&gt;&lt;width val=&quot;66&quot;/&gt;&lt;height val=&quot;57&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HTML_AUTOSHAPE_INFO" val="&lt;ThreeDShapeInfo&gt;&lt;uuid val=&quot;{8FCC9680-0C34-47AC-A122-6A43830D3EC7}&quot;/&gt;&lt;isInvalidForFieldText val=&quot;0&quot;/&gt;&lt;Image&gt;&lt;filename val=&quot;C:\Users\ASUS\Desktop\btc\data\asimages\{8FCC9680-0C34-47AC-A122-6A43830D3EC7}.png&quot;/&gt;&lt;left val=&quot;36&quot;/&gt;&lt;top val=&quot;22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HTML_AUTOSHAPE_INFO" val="&lt;ThreeDShapeInfo&gt;&lt;uuid val=&quot;{BC08F7BE-9C8B-4045-B012-F27C4E3B933D}&quot;/&gt;&lt;isInvalidForFieldText val=&quot;0&quot;/&gt;&lt;Image&gt;&lt;filename val=&quot;C:\Users\ASUS\Desktop\btc\data\asimages\{BC08F7BE-9C8B-4045-B012-F27C4E3B933D}.png&quot;/&gt;&lt;left val=&quot;69&quot;/&gt;&lt;top val=&quot;459&quot;/&gt;&lt;width val=&quot;655&quot;/&gt;&lt;height val=&quot;70&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AUTOSHAPE_INFO" val="&lt;ThreeDShapeInfo&gt;&lt;uuid val=&quot;{9F9AE288-8EE9-427E-98D5-DD6231B5C2A9}&quot;/&gt;&lt;isInvalidForFieldText val=&quot;0&quot;/&gt;&lt;Image&gt;&lt;filename val=&quot;C:\Users\ASUS\Desktop\btc\data\asimages\{9F9AE288-8EE9-427E-98D5-DD6231B5C2A9}.png&quot;/&gt;&lt;left val=&quot;44&quot;/&gt;&lt;top val=&quot;-17&quot;/&gt;&lt;width val=&quot;75&quot;/&gt;&lt;height val=&quot;81&quot;/&gt;&lt;hasText val=&quot;1&quot;/&gt;&lt;/Image&gt;&lt;/ThreeDShape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80628E-AB8F-445E-BF05-C3652852A3C3}&quot;/&gt;&lt;isInvalidForFieldText val=&quot;0&quot;/&gt;&lt;Image&gt;&lt;filename val=&quot;C:\Users\ASUS\Desktop\btc\data\asimages\{D580628E-AB8F-445E-BF05-C3652852A3C3}.png&quot;/&gt;&lt;left val=&quot;523&quot;/&gt;&lt;top val=&quot;463&quot;/&gt;&lt;width val=&quot;49&quot;/&gt;&lt;height val=&quot;55&quot;/&gt;&lt;hasText val=&quot;1&quot;/&gt;&lt;/Image&gt;&lt;/ThreeDShapeInfo&gt;"/>
  <p:tag name="PRESENTER_SHAPETEXTINFO" val="&lt;ShapeTextInfo&gt;&lt;TableIndex row=&quot;-1&quot; col=&quot;-1&quot;&gt;&lt;linesCount val=&quot;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HTML_AUTOSHAPE_INFO" val="&lt;ThreeDShapeInfo&gt;&lt;uuid val=&quot;{6ED90583-3A5A-4B0E-BADD-5B90287B6D4C}&quot;/&gt;&lt;isInvalidForFieldText val=&quot;0&quot;/&gt;&lt;Image&gt;&lt;filename val=&quot;C:\Users\ASUS\Desktop\btc\data\asimages\{6ED90583-3A5A-4B0E-BADD-5B90287B6D4C}.png&quot;/&gt;&lt;left val=&quot;51&quot;/&gt;&lt;top val=&quot;25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HTML_AUTOSHAPE_INFO" val="&lt;ThreeDShapeInfo&gt;&lt;uuid val=&quot;{8BCC6D88-D57D-4BC5-A916-B0BB4F745437}&quot;/&gt;&lt;isInvalidForFieldText val=&quot;0&quot;/&gt;&lt;Image&gt;&lt;filename val=&quot;C:\Users\ASUS\Desktop\btc\data\asimages\{8BCC6D88-D57D-4BC5-A916-B0BB4F745437}.png&quot;/&gt;&lt;left val=&quot;495&quot;/&gt;&lt;top val=&quot;452&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E8B0D43F-401E-4F11-B1B0-25855F538D6B}&quot;/&gt;&lt;isInvalidForFieldText val=&quot;0&quot;/&gt;&lt;Image&gt;&lt;filename val=&quot;C:\Users\ASUS\Desktop\btc\data\asimages\{E8B0D43F-401E-4F11-B1B0-25855F538D6B}.png&quot;/&gt;&lt;left val=&quot;-13&quot;/&gt;&lt;top val=&quot;34&quot;/&gt;&lt;width val=&quot;87&quot;/&gt;&lt;height val=&quot;86&quot;/&gt;&lt;hasText val=&quot;1&quot;/&gt;&lt;/Image&gt;&lt;/ThreeDShape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HTML_AUTOSHAPE_INFO" val="&lt;ThreeDShapeInfo&gt;&lt;uuid val=&quot;{9A7F9D8C-6116-47F4-99A2-9B795F48F52C}&quot;/&gt;&lt;isInvalidForFieldText val=&quot;0&quot;/&gt;&lt;Image&gt;&lt;filename val=&quot;C:\Users\ASUS\Desktop\btc\data\asimages\{9A7F9D8C-6116-47F4-99A2-9B795F48F52C}.png&quot;/&gt;&lt;left val=&quot;-12&quot;/&gt;&lt;top val=&quot;454&quot;/&gt;&lt;width val=&quot;84&quot;/&gt;&lt;height val=&quot;74&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HTML_AUTOSHAPE_INFO" val="&lt;ThreeDShapeInfo&gt;&lt;uuid val=&quot;{64781B6C-AEBD-4661-9DA7-F86403ED4B42}&quot;/&gt;&lt;isInvalidForFieldText val=&quot;0&quot;/&gt;&lt;Image&gt;&lt;filename val=&quot;C:\Users\ASUS\Desktop\btc\data\asimages\{64781B6C-AEBD-4661-9DA7-F86403ED4B42}.png&quot;/&gt;&lt;left val=&quot;226&quot;/&gt;&lt;top val=&quot;489&quot;/&gt;&lt;width val=&quot;46&quot;/&gt;&lt;height val=&quot;38&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HTML_AUTOSHAPE_INFO" val="&lt;ThreeDShapeInfo&gt;&lt;uuid val=&quot;{FF647973-1EF8-47CC-9B31-CD907988E4CC}&quot;/&gt;&lt;isInvalidForFieldText val=&quot;0&quot;/&gt;&lt;Image&gt;&lt;filename val=&quot;C:\Users\ASUS\Desktop\btc\data\asimages\{FF647973-1EF8-47CC-9B31-CD907988E4CC}.png&quot;/&gt;&lt;left val=&quot;345&quot;/&gt;&lt;top val=&quot;489&quot;/&gt;&lt;width val=&quot;46&quot;/&gt;&lt;height val=&quot;38&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HTML_AUTOSHAPE_INFO" val="&lt;ThreeDShapeInfo&gt;&lt;uuid val=&quot;{FFA3DB02-D99F-41D8-8F04-410C6608BABE}&quot;/&gt;&lt;isInvalidForFieldText val=&quot;0&quot;/&gt;&lt;Image&gt;&lt;filename val=&quot;C:\Users\ASUS\Desktop\btc\data\asimages\{FFA3DB02-D99F-41D8-8F04-410C6608BABE}.png&quot;/&gt;&lt;left val=&quot;458&quot;/&gt;&lt;top val=&quot;489&quot;/&gt;&lt;width val=&quot;46&quot;/&gt;&lt;height val=&quot;38&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HTML_AUTOSHAPE_INFO" val="&lt;ThreeDShapeInfo&gt;&lt;uuid val=&quot;{0156EC94-74E0-49C8-ADB6-AB8732C19B6D}&quot;/&gt;&lt;isInvalidForFieldText val=&quot;0&quot;/&gt;&lt;Image&gt;&lt;filename val=&quot;C:\Users\ASUS\Desktop\btc\data\asimages\{0156EC94-74E0-49C8-ADB6-AB8732C19B6D}.png&quot;/&gt;&lt;left val=&quot;30&quot;/&gt;&lt;top val=&quot;59&quot;/&gt;&lt;width val=&quot;19&quot;/&gt;&lt;height val=&quot;19&quot;/&gt;&lt;hasText val=&quot;1&quot;/&gt;&lt;/Image&gt;&lt;/ThreeDShapeInfo&gt;"/>
</p:tagLst>
</file>

<file path=ppt/tags/tag150.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33865E-5CEB-4522-8167-BC1A1CD487DD}&quot;/&gt;&lt;isInvalidForFieldText val=&quot;0&quot;/&gt;&lt;Image&gt;&lt;filename val=&quot;C:\Users\ASUS\Desktop\btc\data\asimages\{D533865E-5CEB-4522-8167-BC1A1CD487DD}.png&quot;/&gt;&lt;left val=&quot;73&quot;/&gt;&lt;top val=&quot;457&quot;/&gt;&lt;width val=&quot;655&quot;/&gt;&lt;height val=&quot;70&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HTML_AUTOSHAPE_INFO" val="&lt;ThreeDShapeInfo&gt;&lt;uuid val=&quot;{54F4F9D7-DAD2-4989-B881-F30D6169A0E2}&quot;/&gt;&lt;isInvalidForFieldText val=&quot;0&quot;/&gt;&lt;Image&gt;&lt;filename val=&quot;C:\Users\ASUS\Desktop\btc\data\asimages\{54F4F9D7-DAD2-4989-B881-F30D6169A0E2}.png&quot;/&gt;&lt;left val=&quot;-9&quot;/&gt;&lt;top val=&quot;453&quot;/&gt;&lt;width val=&quot;84&quot;/&gt;&lt;height val=&quot;74&quot;/&gt;&lt;hasText val=&quot;1&quot;/&gt;&lt;/Image&gt;&lt;/ThreeDShapeInfo&gt;"/>
</p:tagLst>
</file>

<file path=ppt/tags/tag152.xml><?xml version="1.0" encoding="utf-8"?>
<p:tagLst xmlns:a="http://schemas.openxmlformats.org/drawingml/2006/main" xmlns:r="http://schemas.openxmlformats.org/officeDocument/2006/relationships" xmlns:p="http://schemas.openxmlformats.org/presentationml/2006/main">
  <p:tag name="HTML_AUTOSHAPE_INFO" val="&lt;ThreeDShapeInfo&gt;&lt;uuid val=&quot;{57BD9419-402F-4A53-B13F-49403C527910}&quot;/&gt;&lt;isInvalidForFieldText val=&quot;0&quot;/&gt;&lt;Image&gt;&lt;filename val=&quot;C:\Users\ASUS\Desktop\btc\data\asimages\{57BD9419-402F-4A53-B13F-49403C527910}.png&quot;/&gt;&lt;left val=&quot;119&quot;/&gt;&lt;top val=&quot;485&quot;/&gt;&lt;width val=&quot;46&quot;/&gt;&lt;height val=&quot;38&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HTML_AUTOSHAPE_INFO" val="&lt;ThreeDShapeInfo&gt;&lt;uuid val=&quot;{BDA6178B-70E1-4E27-AB33-905A5A7D24F7}&quot;/&gt;&lt;isInvalidForFieldText val=&quot;0&quot;/&gt;&lt;Image&gt;&lt;filename val=&quot;C:\Users\ASUS\Desktop\btc\data\asimages\{BDA6178B-70E1-4E27-AB33-905A5A7D24F7}.png&quot;/&gt;&lt;left val=&quot;239&quot;/&gt;&lt;top val=&quot;299&quot;/&gt;&lt;width val=&quot;225&quot;/&gt;&lt;height val=&quot;83&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18&quot;/&gt;&lt;/TableIndex&gt;&lt;/ShapeTextInfo&gt;"/>
  <p:tag name="PRESENTER_SHAPEINFO" val="&lt;ThreeDShapeInfo&gt;&lt;uuid val=&quot;{2CC65C97-D33E-44A0-BC88-378B91982CE8}&quot;/&gt;&lt;isInvalidForFieldText val=&quot;0&quot;/&gt;&lt;Image&gt;&lt;filename val=&quot;C:\Users\ASUS\AppData\Local\Temp\~CaABFC\data\asimages\{2CC65C97-D33E-44A0-BC88-378B91982CE8}_1.png&quot;/&gt;&lt;left val=&quot;77&quot;/&gt;&lt;top val=&quot;125&quot;/&gt;&lt;width val=&quot;550&quot;/&gt;&lt;height val=&quot;192&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HTML_AUTOSHAPE_INFO" val="&lt;ThreeDShapeInfo&gt;&lt;uuid val=&quot;{40EE7970-EBA3-4AF4-A3A2-9A333E2D5DE3}&quot;/&gt;&lt;isInvalidForFieldText val=&quot;0&quot;/&gt;&lt;Image&gt;&lt;filename val=&quot;C:\Users\ASUS\Desktop\btc\data\asimages\{40EE7970-EBA3-4AF4-A3A2-9A333E2D5DE3}.png&quot;/&gt;&lt;left val=&quot;-7&quot;/&gt;&lt;top val=&quot;-15&quot;/&gt;&lt;width val=&quot;76&quot;/&gt;&lt;height val=&quot;81&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HTML_AUTOSHAPE_INFO" val="&lt;ThreeDShapeInfo&gt;&lt;uuid val=&quot;{8648C280-9578-4751-A464-7E33CBD20389}&quot;/&gt;&lt;isInvalidForFieldText val=&quot;0&quot;/&gt;&lt;Image&gt;&lt;filename val=&quot;C:\Users\ASUS\Desktop\btc\data\asimages\{8648C280-9578-4751-A464-7E33CBD20389}.png&quot;/&gt;&lt;left val=&quot;657&quot;/&gt;&lt;top val=&quot;-3&quot;/&gt;&lt;width val=&quot;66&quot;/&gt;&lt;height val=&quot;57&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HTML_AUTOSHAPE_INFO" val="&lt;ThreeDShapeInfo&gt;&lt;uuid val=&quot;{8FCC9680-0C34-47AC-A122-6A43830D3EC7}&quot;/&gt;&lt;isInvalidForFieldText val=&quot;0&quot;/&gt;&lt;Image&gt;&lt;filename val=&quot;C:\Users\ASUS\Desktop\btc\data\asimages\{8FCC9680-0C34-47AC-A122-6A43830D3EC7}.png&quot;/&gt;&lt;left val=&quot;36&quot;/&gt;&lt;top val=&quot;22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HTML_AUTOSHAPE_INFO" val="&lt;ThreeDShapeInfo&gt;&lt;uuid val=&quot;{BC08F7BE-9C8B-4045-B012-F27C4E3B933D}&quot;/&gt;&lt;isInvalidForFieldText val=&quot;0&quot;/&gt;&lt;Image&gt;&lt;filename val=&quot;C:\Users\ASUS\Desktop\btc\data\asimages\{BC08F7BE-9C8B-4045-B012-F27C4E3B933D}.png&quot;/&gt;&lt;left val=&quot;69&quot;/&gt;&lt;top val=&quot;459&quot;/&gt;&lt;width val=&quot;655&quot;/&gt;&lt;height val=&quot;70&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75789480-DF5C-4698-B7A9-09D6AFE79762}&quot;/&gt;&lt;isInvalidForFieldText val=&quot;0&quot;/&gt;&lt;Image&gt;&lt;filename val=&quot;C:\Users\ASUS\AppData\Local\Temp\~CaABFC\data\asimages\{75789480-DF5C-4698-B7A9-09D6AFE79762}_1.png&quot;/&gt;&lt;left val=&quot;0&quot;/&gt;&lt;top val=&quot;0&quot;/&gt;&lt;width val=&quot;722&quot;/&gt;&lt;height val=&quot;92&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80628E-AB8F-445E-BF05-C3652852A3C3}&quot;/&gt;&lt;isInvalidForFieldText val=&quot;0&quot;/&gt;&lt;Image&gt;&lt;filename val=&quot;C:\Users\ASUS\Desktop\btc\data\asimages\{D580628E-AB8F-445E-BF05-C3652852A3C3}.png&quot;/&gt;&lt;left val=&quot;523&quot;/&gt;&lt;top val=&quot;463&quot;/&gt;&lt;width val=&quot;49&quot;/&gt;&lt;height val=&quot;55&quot;/&gt;&lt;hasText val=&quot;1&quot;/&gt;&lt;/Image&gt;&lt;/ThreeDShapeInfo&gt;"/>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AUTOSHAPE_INFO" val="&lt;ThreeDShapeInfo&gt;&lt;uuid val=&quot;{6ED90583-3A5A-4B0E-BADD-5B90287B6D4C}&quot;/&gt;&lt;isInvalidForFieldText val=&quot;0&quot;/&gt;&lt;Image&gt;&lt;filename val=&quot;C:\Users\ASUS\Desktop\btc\data\asimages\{6ED90583-3A5A-4B0E-BADD-5B90287B6D4C}.png&quot;/&gt;&lt;left val=&quot;51&quot;/&gt;&lt;top val=&quot;255&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AUTOSHAPE_INFO" val="&lt;ThreeDShapeInfo&gt;&lt;uuid val=&quot;{8BCC6D88-D57D-4BC5-A916-B0BB4F745437}&quot;/&gt;&lt;isInvalidForFieldText val=&quot;0&quot;/&gt;&lt;Image&gt;&lt;filename val=&quot;C:\Users\ASUS\Desktop\btc\data\asimages\{8BCC6D88-D57D-4BC5-A916-B0BB4F745437}.png&quot;/&gt;&lt;left val=&quot;495&quot;/&gt;&lt;top val=&quot;452&quot;/&gt;&lt;width val=&quot;49&quot;/&gt;&lt;height val=&quot;56&quot;/&gt;&lt;hasText val=&quot;1&quot;/&gt;&lt;/Image&gt;&lt;/ThreeDShapeInfo&gt;"/>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AUTOSHAPE_INFO" val="&lt;ThreeDShapeInfo&gt;&lt;uuid val=&quot;{9C637B2F-D85C-4EA6-AE61-8FCD5D071F1E}&quot;/&gt;&lt;isInvalidForFieldText val=&quot;0&quot;/&gt;&lt;Image&gt;&lt;filename val=&quot;C:\Users\ASUS\Desktop\btc\data\asimages\{9C637B2F-D85C-4EA6-AE61-8FCD5D071F1E}.png&quot;/&gt;&lt;left val=&quot;551&quot;/&gt;&lt;top val=&quot;419&quot;/&gt;&lt;width val=&quot;129&quot;/&gt;&lt;height val=&quot;46&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AUTOSHAPE_INFO" val="&lt;ThreeDShapeInfo&gt;&lt;uuid val=&quot;{9A7F9D8C-6116-47F4-99A2-9B795F48F52C}&quot;/&gt;&lt;isInvalidForFieldText val=&quot;0&quot;/&gt;&lt;Image&gt;&lt;filename val=&quot;C:\Users\ASUS\Desktop\btc\data\asimages\{9A7F9D8C-6116-47F4-99A2-9B795F48F52C}.png&quot;/&gt;&lt;left val=&quot;-12&quot;/&gt;&lt;top val=&quot;454&quot;/&gt;&lt;width val=&quot;84&quot;/&gt;&lt;height val=&quot;74&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HTML_AUTOSHAPE_INFO" val="&lt;ThreeDShapeInfo&gt;&lt;uuid val=&quot;{64781B6C-AEBD-4661-9DA7-F86403ED4B42}&quot;/&gt;&lt;isInvalidForFieldText val=&quot;0&quot;/&gt;&lt;Image&gt;&lt;filename val=&quot;C:\Users\ASUS\Desktop\btc\data\asimages\{64781B6C-AEBD-4661-9DA7-F86403ED4B42}.png&quot;/&gt;&lt;left val=&quot;226&quot;/&gt;&lt;top val=&quot;489&quot;/&gt;&lt;width val=&quot;46&quot;/&gt;&lt;height val=&quot;38&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AUTOSHAPE_INFO" val="&lt;ThreeDShapeInfo&gt;&lt;uuid val=&quot;{F1BE3399-E26F-4D54-AC0B-B92D312EB8E0}&quot;/&gt;&lt;isInvalidForFieldText val=&quot;0&quot;/&gt;&lt;Image&gt;&lt;filename val=&quot;C:\Users\ASUS\Desktop\btc\data\asimages\{F1BE3399-E26F-4D54-AC0B-B92D312EB8E0}.png&quot;/&gt;&lt;left val=&quot;609&quot;/&gt;&lt;top val=&quot;-8&quot;/&gt;&lt;width val=&quot;66&quot;/&gt;&lt;height val=&quot;58&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HTML_AUTOSHAPE_INFO" val="&lt;ThreeDShapeInfo&gt;&lt;uuid val=&quot;{FF647973-1EF8-47CC-9B31-CD907988E4CC}&quot;/&gt;&lt;isInvalidForFieldText val=&quot;0&quot;/&gt;&lt;Image&gt;&lt;filename val=&quot;C:\Users\ASUS\Desktop\btc\data\asimages\{FF647973-1EF8-47CC-9B31-CD907988E4CC}.png&quot;/&gt;&lt;left val=&quot;345&quot;/&gt;&lt;top val=&quot;489&quot;/&gt;&lt;width val=&quot;46&quot;/&gt;&lt;height val=&quot;38&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HTML_AUTOSHAPE_INFO" val="&lt;ThreeDShapeInfo&gt;&lt;uuid val=&quot;{FFA3DB02-D99F-41D8-8F04-410C6608BABE}&quot;/&gt;&lt;isInvalidForFieldText val=&quot;0&quot;/&gt;&lt;Image&gt;&lt;filename val=&quot;C:\Users\ASUS\Desktop\btc\data\asimages\{FFA3DB02-D99F-41D8-8F04-410C6608BABE}.png&quot;/&gt;&lt;left val=&quot;458&quot;/&gt;&lt;top val=&quot;489&quot;/&gt;&lt;width val=&quot;46&quot;/&gt;&lt;height val=&quot;38&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33865E-5CEB-4522-8167-BC1A1CD487DD}&quot;/&gt;&lt;isInvalidForFieldText val=&quot;0&quot;/&gt;&lt;Image&gt;&lt;filename val=&quot;C:\Users\ASUS\Desktop\btc\data\asimages\{D533865E-5CEB-4522-8167-BC1A1CD487DD}.png&quot;/&gt;&lt;left val=&quot;73&quot;/&gt;&lt;top val=&quot;457&quot;/&gt;&lt;width val=&quot;655&quot;/&gt;&lt;height val=&quot;70&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HTML_AUTOSHAPE_INFO" val="&lt;ThreeDShapeInfo&gt;&lt;uuid val=&quot;{54F4F9D7-DAD2-4989-B881-F30D6169A0E2}&quot;/&gt;&lt;isInvalidForFieldText val=&quot;0&quot;/&gt;&lt;Image&gt;&lt;filename val=&quot;C:\Users\ASUS\Desktop\btc\data\asimages\{54F4F9D7-DAD2-4989-B881-F30D6169A0E2}.png&quot;/&gt;&lt;left val=&quot;-9&quot;/&gt;&lt;top val=&quot;453&quot;/&gt;&lt;width val=&quot;84&quot;/&gt;&lt;height val=&quot;74&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HTML_AUTOSHAPE_INFO" val="&lt;ThreeDShapeInfo&gt;&lt;uuid val=&quot;{57BD9419-402F-4A53-B13F-49403C527910}&quot;/&gt;&lt;isInvalidForFieldText val=&quot;0&quot;/&gt;&lt;Image&gt;&lt;filename val=&quot;C:\Users\ASUS\Desktop\btc\data\asimages\{57BD9419-402F-4A53-B13F-49403C527910}.png&quot;/&gt;&lt;left val=&quot;119&quot;/&gt;&lt;top val=&quot;485&quot;/&gt;&lt;width val=&quot;46&quot;/&gt;&lt;height val=&quot;38&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HTML_AUTOSHAPE_INFO" val="&lt;ThreeDShapeInfo&gt;&lt;uuid val=&quot;{BDA6178B-70E1-4E27-AB33-905A5A7D24F7}&quot;/&gt;&lt;isInvalidForFieldText val=&quot;0&quot;/&gt;&lt;Image&gt;&lt;filename val=&quot;C:\Users\ASUS\Desktop\btc\data\asimages\{BDA6178B-70E1-4E27-AB33-905A5A7D24F7}.png&quot;/&gt;&lt;left val=&quot;239&quot;/&gt;&lt;top val=&quot;299&quot;/&gt;&lt;width val=&quot;225&quot;/&gt;&lt;height val=&quot;83&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18&quot;/&gt;&lt;/TableIndex&gt;&lt;/ShapeTextInfo&gt;"/>
  <p:tag name="PRESENTER_SHAPEINFO" val="&lt;ThreeDShapeInfo&gt;&lt;uuid val=&quot;{2CC65C97-D33E-44A0-BC88-378B91982CE8}&quot;/&gt;&lt;isInvalidForFieldText val=&quot;0&quot;/&gt;&lt;Image&gt;&lt;filename val=&quot;C:\Users\ASUS\AppData\Local\Temp\~CaABFC\data\asimages\{2CC65C97-D33E-44A0-BC88-378B91982CE8}_1.png&quot;/&gt;&lt;left val=&quot;77&quot;/&gt;&lt;top val=&quot;125&quot;/&gt;&lt;width val=&quot;550&quot;/&gt;&lt;height val=&quot;192&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HTML_AUTOSHAPE_INFO" val="&lt;ThreeDShapeInfo&gt;&lt;uuid val=&quot;{89B0263B-FA03-4C08-9C82-E7E5E272EDAD}&quot;/&gt;&lt;isInvalidForFieldText val=&quot;0&quot;/&gt;&lt;Image&gt;&lt;filename val=&quot;C:\Users\ASUS\Desktop\btc\data\asimages\{89B0263B-FA03-4C08-9C82-E7E5E272EDAD}.png&quot;/&gt;&lt;left val=&quot;631&quot;/&gt;&lt;top val=&quot;20&quot;/&gt;&lt;width val=&quot;63&quot;/&gt;&lt;height val=&quot;37&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HTML_AUTOSHAPE_INFO" val="&lt;ThreeDShapeInfo&gt;&lt;uuid val=&quot;{8648C280-9578-4751-A464-7E33CBD20389}&quot;/&gt;&lt;isInvalidForFieldText val=&quot;0&quot;/&gt;&lt;Image&gt;&lt;filename val=&quot;C:\Users\ASUS\Desktop\btc\data\asimages\{8648C280-9578-4751-A464-7E33CBD20389}.png&quot;/&gt;&lt;left val=&quot;657&quot;/&gt;&lt;top val=&quot;-3&quot;/&gt;&lt;width val=&quot;66&quot;/&gt;&lt;height val=&quot;57&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PRESENTER_SHAPEINFO" val="&lt;ThreeDShapeInfo&gt;&lt;uuid val=&quot;{07BF4D0D-54C4-4187-85D5-5E42C301A497}&quot;/&gt;&lt;isInvalidForFieldText val=&quot;0&quot;/&gt;&lt;Image&gt;&lt;filename val=&quot;C:\Users\ASUS\AppData\Local\Temp\~CaABFC\data\asimages\{07BF4D0D-54C4-4187-85D5-5E42C301A497}_5.png&quot;/&gt;&lt;left val=&quot;223&quot;/&gt;&lt;top val=&quot;129&quot;/&gt;&lt;width val=&quot;444&quot;/&gt;&lt;height val=&quot;7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HTML_AUTOSHAPE_INFO" val="&lt;ThreeDShapeInfo&gt;&lt;uuid val=&quot;{8BD103C9-F7EC-4C80-9BD5-4D1AC036E05B}&quot;/&gt;&lt;isInvalidForFieldText val=&quot;0&quot;/&gt;&lt;Image&gt;&lt;filename val=&quot;C:\Users\ASUS\Desktop\btc\data\asimages\{8BD103C9-F7EC-4C80-9BD5-4D1AC036E05B}.png&quot;/&gt;&lt;left val=&quot;657&quot;/&gt;&lt;top val=&quot;39&quot;/&gt;&lt;width val=&quot;66&quot;/&gt;&lt;height val=&quot;58&quot;/&gt;&lt;hasText val=&quot;1&quot;/&gt;&lt;/Image&gt;&lt;/ThreeDShape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PRESENTER_SHAPEINFO" val="&lt;ThreeDShapeInfo&gt;&lt;uuid val=&quot;{4FEF6085-518E-4B04-90BA-16F9DC246047}&quot;/&gt;&lt;isInvalidForFieldText val=&quot;0&quot;/&gt;&lt;Image&gt;&lt;filename val=&quot;C:\Users\ASUS\AppData\Local\Temp\~CaABFC\data\asimages\{4FEF6085-518E-4B04-90BA-16F9DC246047}_5.png&quot;/&gt;&lt;left val=&quot;217&quot;/&gt;&lt;top val=&quot;343&quot;/&gt;&lt;width val=&quot;458&quot;/&gt;&lt;height val=&quot;75&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FDAC98D9-8966-4D9A-B269-731F6D4C67D1}&quot;/&gt;&lt;isInvalidForFieldText val=&quot;0&quot;/&gt;&lt;Image&gt;&lt;filename val=&quot;C:\Users\ASUS\AppData\Local\Temp\~CaABFC\data\asimages\{FDAC98D9-8966-4D9A-B269-731F6D4C67D1}_5.png&quot;/&gt;&lt;left val=&quot;219&quot;/&gt;&lt;top val=&quot;236&quot;/&gt;&lt;width val=&quot;458&quot;/&gt;&lt;height val=&quot;75&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C62EAD-0D53-46FD-9C55-E0128D23A61B}&quot;/&gt;&lt;isInvalidForFieldText val=&quot;0&quot;/&gt;&lt;Image&gt;&lt;filename val=&quot;C:\Users\ASUS\AppData\Local\Temp\~CaABFC\data\asimages\{BBC62EAD-0D53-46FD-9C55-E0128D23A61B}_5.png&quot;/&gt;&lt;left val=&quot;191&quot;/&gt;&lt;top val=&quot;152&quot;/&gt;&lt;width val=&quot;12&quot;/&gt;&lt;height val=&quot;93&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01017C-3D8B-4C9F-B632-65A596513CD9}&quot;/&gt;&lt;isInvalidForFieldText val=&quot;0&quot;/&gt;&lt;Image&gt;&lt;filename val=&quot;C:\Users\ASUS\AppData\Local\Temp\~CaABFC\data\asimages\{2101017C-3D8B-4C9F-B632-65A596513CD9}_5.png&quot;/&gt;&lt;left val=&quot;147&quot;/&gt;&lt;top val=&quot;126&quot;/&gt;&lt;width val=&quot;88&quot;/&gt;&lt;height val=&quot;80&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2E776B3-23DF-4471-950A-251470F41E06}&quot;/&gt;&lt;isInvalidForFieldText val=&quot;0&quot;/&gt;&lt;Image&gt;&lt;filename val=&quot;C:\Users\ASUS\AppData\Local\Temp\~CaABFC\data\asimages\{52E776B3-23DF-4471-950A-251470F41E06}_5.png&quot;/&gt;&lt;left val=&quot;192&quot;/&gt;&lt;top val=&quot;278&quot;/&gt;&lt;width val=&quot;12&quot;/&gt;&lt;height val=&quot;93&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7A968A-E951-4190-9C1F-58063F781BBB}&quot;/&gt;&lt;isInvalidForFieldText val=&quot;0&quot;/&gt;&lt;Image&gt;&lt;filename val=&quot;C:\Users\ASUS\AppData\Local\Temp\~CaABFC\data\asimages\{627A968A-E951-4190-9C1F-58063F781BBB}_5.png&quot;/&gt;&lt;left val=&quot;156&quot;/&gt;&lt;top val=&quot;233&quot;/&gt;&lt;width val=&quot;75&quot;/&gt;&lt;height val=&quot;80&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46105C-A421-44C4-BFFC-AE0F2ABF1E73}&quot;/&gt;&lt;isInvalidForFieldText val=&quot;0&quot;/&gt;&lt;Image&gt;&lt;filename val=&quot;C:\Users\ASUS\AppData\Local\Temp\~CaABFC\data\asimages\{DD46105C-A421-44C4-BFFC-AE0F2ABF1E73}_5.png&quot;/&gt;&lt;left val=&quot;156&quot;/&gt;&lt;top val=&quot;340&quot;/&gt;&lt;width val=&quot;76&quot;/&gt;&lt;height val=&quot;80&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AUTOSHAPE_INFO" val="&lt;ThreeDShapeInfo&gt;&lt;uuid val=&quot;{D0E7F763-A8E5-49E3-ABF5-76F8EE35C827}&quot;/&gt;&lt;isInvalidForFieldText val=&quot;0&quot;/&gt;&lt;Image&gt;&lt;filename val=&quot;C:\Users\ASUS\Desktop\btc\data\asimages\{D0E7F763-A8E5-49E3-ABF5-76F8EE35C827}.png&quot;/&gt;&lt;left val=&quot;59&quot;/&gt;&lt;top val=&quot;65&quot;/&gt;&lt;width val=&quot;19&quot;/&gt;&lt;height val=&quot;19&quot;/&gt;&lt;hasText val=&quot;1&quot;/&gt;&lt;/Image&gt;&lt;/ThreeDShape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AUTOSHAPE_INFO" val="&lt;ThreeDShapeInfo&gt;&lt;uuid val=&quot;{166680B6-6345-4399-ADDF-B86C355C20B2}&quot;/&gt;&lt;isInvalidForFieldText val=&quot;0&quot;/&gt;&lt;Image&gt;&lt;filename val=&quot;C:\Users\ASUS\Desktop\btc\data\asimages\{166680B6-6345-4399-ADDF-B86C355C20B2}.png&quot;/&gt;&lt;left val=&quot;641&quot;/&gt;&lt;top val=&quot;53&quot;/&gt;&lt;width val=&quot;19&quot;/&gt;&lt;height val=&quot;19&quot;/&gt;&lt;hasText val=&quot;1&quot;/&gt;&lt;/Image&gt;&lt;/ThreeDShape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AUTOSHAPE_INFO" val="&lt;ThreeDShapeInfo&gt;&lt;uuid val=&quot;{4EC21D51-214B-453B-9C04-4736FA8EC9AE}&quot;/&gt;&lt;isInvalidForFieldText val=&quot;0&quot;/&gt;&lt;Image&gt;&lt;filename val=&quot;C:\Users\ASUS\Desktop\btc\data\asimages\{4EC21D51-214B-453B-9C04-4736FA8EC9AE}.png&quot;/&gt;&lt;left val=&quot;411&quot;/&gt;&lt;top val=&quot;299&quot;/&gt;&lt;width val=&quot;19&quot;/&gt;&lt;height val=&quot;19&quot;/&gt;&lt;hasText val=&quot;1&quot;/&gt;&lt;/Image&gt;&lt;/ThreeDShape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AUTOSHAPE_INFO" val="&lt;ThreeDShapeInfo&gt;&lt;uuid val=&quot;{766C9A97-34C3-4749-B622-6D2BEE89F9B4}&quot;/&gt;&lt;isInvalidForFieldText val=&quot;0&quot;/&gt;&lt;Image&gt;&lt;filename val=&quot;C:\Users\ASUS\Desktop\btc\data\asimages\{766C9A97-34C3-4749-B622-6D2BEE89F9B4}.png&quot;/&gt;&lt;left val=&quot;287&quot;/&gt;&lt;top val=&quot;353&quot;/&gt;&lt;width val=&quot;129&quot;/&gt;&lt;height val=&quot;46&quot;/&gt;&lt;hasText val=&quot;1&quot;/&gt;&lt;/Image&gt;&lt;/ThreeDShape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2A4FF2-C3A3-4F3C-B8A9-A843C2ABDBC3}&quot;/&gt;&lt;isInvalidForFieldText val=&quot;0&quot;/&gt;&lt;Image&gt;&lt;filename val=&quot;C:\Users\ASUS\Desktop\btc\data\asimages\{F92A4FF2-C3A3-4F3C-B8A9-A843C2ABDBC3}.png&quot;/&gt;&lt;left val=&quot;540&quot;/&gt;&lt;top val=&quot;342&quot;/&gt;&lt;width val=&quot;162&quot;/&gt;&lt;height val=&quot;153&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8_MAU">
  <a:themeElements>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MAU">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MA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MA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MA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MA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MA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MA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MA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MA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MA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MA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MA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9_MAU">
  <a:themeElements>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MAU">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MA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MA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MA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MA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MA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MA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MA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MA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MA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MA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MA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1547</TotalTime>
  <Words>1185</Words>
  <Application>Microsoft Office PowerPoint</Application>
  <PresentationFormat>Widescreen</PresentationFormat>
  <Paragraphs>127</Paragraphs>
  <Slides>29</Slides>
  <Notes>6</Notes>
  <HiddenSlides>0</HiddenSlides>
  <MMClips>1</MMClips>
  <ScaleCrop>false</ScaleCrop>
  <HeadingPairs>
    <vt:vector size="8" baseType="variant">
      <vt:variant>
        <vt:lpstr>Fonts Used</vt:lpstr>
      </vt:variant>
      <vt:variant>
        <vt:i4>8</vt:i4>
      </vt:variant>
      <vt:variant>
        <vt:lpstr>Theme</vt:lpstr>
      </vt:variant>
      <vt:variant>
        <vt:i4>7</vt:i4>
      </vt:variant>
      <vt:variant>
        <vt:lpstr>Embedded OLE Servers</vt:lpstr>
      </vt:variant>
      <vt:variant>
        <vt:i4>1</vt:i4>
      </vt:variant>
      <vt:variant>
        <vt:lpstr>Slide Titles</vt:lpstr>
      </vt:variant>
      <vt:variant>
        <vt:i4>29</vt:i4>
      </vt:variant>
    </vt:vector>
  </HeadingPairs>
  <TitlesOfParts>
    <vt:vector size="45" baseType="lpstr">
      <vt:lpstr>Arial</vt:lpstr>
      <vt:lpstr>Arial Black</vt:lpstr>
      <vt:lpstr>Arial Unicode MS</vt:lpstr>
      <vt:lpstr>Calibri</vt:lpstr>
      <vt:lpstr>Calibri Light</vt:lpstr>
      <vt:lpstr>Times New Roman</vt:lpstr>
      <vt:lpstr>Verdana</vt:lpstr>
      <vt:lpstr>Wingdings</vt:lpstr>
      <vt:lpstr>Office Theme</vt:lpstr>
      <vt:lpstr>28_MAU</vt:lpstr>
      <vt:lpstr>5_Default Design</vt:lpstr>
      <vt:lpstr>29_MAU</vt:lpstr>
      <vt:lpstr>6_Default Design</vt:lpstr>
      <vt:lpstr>1_Office Theme</vt:lpstr>
      <vt:lpstr>2_Office Theme</vt:lpstr>
      <vt:lpstr>Presentation</vt:lpstr>
      <vt:lpstr>PowerPoint Presentation</vt:lpstr>
      <vt:lpstr>PowerPoint Presentation</vt:lpstr>
      <vt:lpstr>Câu 1: Phát biểu nào sau đây đúng</vt:lpstr>
      <vt:lpstr>Câu 2: Để kết nối với Internet, máy tính phải được cài đặt và cung cấp dịch vụ bởi </vt:lpstr>
      <vt:lpstr>Câu 3: Phát biểu nào không đúng khi nói về Internet</vt:lpstr>
      <vt:lpstr>Câu 4: Phát biểu nào sau đây không phải là lợi ích của việc sử dụng Internet đối với học sinh?</vt:lpstr>
      <vt:lpstr>PowerPoint Presentation</vt:lpstr>
      <vt:lpstr>PowerPoint Presentation</vt:lpstr>
      <vt:lpstr>PowerPoint Presentation</vt:lpstr>
      <vt:lpstr>Khám phá Website</vt:lpstr>
      <vt:lpstr>PowerPoint Presentation</vt:lpstr>
      <vt:lpstr>Hoạt động nhóm (3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PC</cp:lastModifiedBy>
  <cp:revision>278</cp:revision>
  <dcterms:created xsi:type="dcterms:W3CDTF">2021-07-17T09:45:20Z</dcterms:created>
  <dcterms:modified xsi:type="dcterms:W3CDTF">2022-11-11T09:15:15Z</dcterms:modified>
</cp:coreProperties>
</file>