
<file path=[Content_Types].xml><?xml version="1.0" encoding="utf-8"?>
<Types xmlns="http://schemas.openxmlformats.org/package/2006/content-types">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x-wav"/>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8" r:id="rId2"/>
    <p:sldId id="364" r:id="rId3"/>
    <p:sldId id="358" r:id="rId4"/>
    <p:sldId id="361" r:id="rId5"/>
    <p:sldId id="352" r:id="rId6"/>
    <p:sldId id="355" r:id="rId7"/>
    <p:sldId id="356" r:id="rId8"/>
    <p:sldId id="359" r:id="rId9"/>
    <p:sldId id="366" r:id="rId10"/>
    <p:sldId id="363" r:id="rId11"/>
    <p:sldId id="265" r:id="rId12"/>
    <p:sldId id="292" r:id="rId13"/>
    <p:sldId id="362" r:id="rId14"/>
    <p:sldId id="360" r:id="rId15"/>
    <p:sldId id="365" r:id="rId16"/>
    <p:sldId id="3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FF"/>
    <a:srgbClr val="FF66CC"/>
    <a:srgbClr val="447400"/>
    <a:srgbClr val="790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74B7-EF21-47FB-A5BB-7DCE38CB2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3768437-26AA-4677-B72F-1DD91ED5C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C2A8F9EC-9E60-455B-99D3-DCC11FB5F8E4}"/>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5" name="Footer Placeholder 4">
            <a:extLst>
              <a:ext uri="{FF2B5EF4-FFF2-40B4-BE49-F238E27FC236}">
                <a16:creationId xmlns:a16="http://schemas.microsoft.com/office/drawing/2014/main" id="{F476D722-8672-4ADF-966A-6ED9D70FB6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970A1B-43F4-458A-9C3D-603EA91F112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298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F99E-EE00-4C5B-937C-372C7D4A2C8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4ADD30-4E30-4175-826C-FCD4E867A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6E79D69-C293-440D-95D2-77A83122D123}"/>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5" name="Footer Placeholder 4">
            <a:extLst>
              <a:ext uri="{FF2B5EF4-FFF2-40B4-BE49-F238E27FC236}">
                <a16:creationId xmlns:a16="http://schemas.microsoft.com/office/drawing/2014/main" id="{32144BA3-8B9E-45BF-8B5A-38515EC743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20DDB5-8440-46F3-94B0-3BB57D2E60C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66501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D13CF-58F6-42D3-A7E4-C42502C2C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67481FA-E51C-4F35-84F2-9B140816C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B0F908-6343-4AEC-A5C7-30DF43489E98}"/>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5" name="Footer Placeholder 4">
            <a:extLst>
              <a:ext uri="{FF2B5EF4-FFF2-40B4-BE49-F238E27FC236}">
                <a16:creationId xmlns:a16="http://schemas.microsoft.com/office/drawing/2014/main" id="{25692FE8-708E-45B6-B1C6-A9B5F2FD83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B679287-48B8-43D5-A47D-FAF4D9C4E09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27001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50A1-8B16-4235-BDAF-FEB309A9ADB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B56AC61-3CE6-4FE3-ADEC-57CF01595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0C9E5D-FFD2-4D4E-B53A-A8F988497D6F}"/>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5" name="Footer Placeholder 4">
            <a:extLst>
              <a:ext uri="{FF2B5EF4-FFF2-40B4-BE49-F238E27FC236}">
                <a16:creationId xmlns:a16="http://schemas.microsoft.com/office/drawing/2014/main" id="{23D49432-9803-46AF-9532-E1E2679A1CD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BC337A7-EE8B-459F-81B0-18F9CBC0B6A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1395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770C-3FEE-446E-9A94-1A3FF496E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8379B44-BEDD-4D1B-80C9-42BEF533F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3E57E-C798-4762-B097-D49AFAC81C2F}"/>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5" name="Footer Placeholder 4">
            <a:extLst>
              <a:ext uri="{FF2B5EF4-FFF2-40B4-BE49-F238E27FC236}">
                <a16:creationId xmlns:a16="http://schemas.microsoft.com/office/drawing/2014/main" id="{F1BDF487-D7EC-41B4-9C4B-CAF881F1925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457A34-E48D-4928-AC9C-57D9B900632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12344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9B7-F0E4-4232-8784-C55D216036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537A0B4-F679-4308-A9EB-F3A2A84A7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EE80FF8-1A3E-441D-9911-0F6090CF0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E6FDA85-311B-42DA-B568-1ABB4DFA6600}"/>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6" name="Footer Placeholder 5">
            <a:extLst>
              <a:ext uri="{FF2B5EF4-FFF2-40B4-BE49-F238E27FC236}">
                <a16:creationId xmlns:a16="http://schemas.microsoft.com/office/drawing/2014/main" id="{A8EBF3F9-2016-4F20-8AFE-7799651EB49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70C0FF8-DB5B-46FC-A099-0267E80968E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96607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167-EBA6-4E8B-86E6-DCB26475B69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AA802B-8233-422F-BFB9-FE27F3957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76EFA-315A-443B-A48B-DB8EA4F51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FAF8A31-3239-4EB2-95A4-C469DBA8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C9D7-6754-4946-90C9-016026E0F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10E9D9C-39CC-4C0A-A3A3-46896A90BB1C}"/>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8" name="Footer Placeholder 7">
            <a:extLst>
              <a:ext uri="{FF2B5EF4-FFF2-40B4-BE49-F238E27FC236}">
                <a16:creationId xmlns:a16="http://schemas.microsoft.com/office/drawing/2014/main" id="{6027DFA8-9E4A-4CFB-8792-1C828182B57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8341D4B-21E7-43AB-930B-FA2098F4A9B4}"/>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6469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977C-6C21-4104-BB28-608454D24B0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3EC7E6F-26EF-4EE3-A7B1-CC90630B3A35}"/>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4" name="Footer Placeholder 3">
            <a:extLst>
              <a:ext uri="{FF2B5EF4-FFF2-40B4-BE49-F238E27FC236}">
                <a16:creationId xmlns:a16="http://schemas.microsoft.com/office/drawing/2014/main" id="{4142FFF2-DAE1-44E2-9CFE-AE22EBDAF21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29C5C21-6C13-464E-87D6-B11E0E382CA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5290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707-F90D-4CE1-B424-74842EFBC232}"/>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3" name="Footer Placeholder 2">
            <a:extLst>
              <a:ext uri="{FF2B5EF4-FFF2-40B4-BE49-F238E27FC236}">
                <a16:creationId xmlns:a16="http://schemas.microsoft.com/office/drawing/2014/main" id="{275609F8-720E-4A4A-A71E-0349F18C6A0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6CCB858-B5FC-4B7D-93FE-99D2FC7A55CE}"/>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72752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E327-1CE9-413F-929E-F7D71ED85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E3B1E50-AEA5-46B8-B9E8-ABE1E4030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8418507-92A0-4770-88F5-F36527D9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128C-E10C-4D41-92F2-43CAB4AA8A26}"/>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6" name="Footer Placeholder 5">
            <a:extLst>
              <a:ext uri="{FF2B5EF4-FFF2-40B4-BE49-F238E27FC236}">
                <a16:creationId xmlns:a16="http://schemas.microsoft.com/office/drawing/2014/main" id="{49230A5A-8C8F-4BBC-8F38-9CBF507DC61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FFC22A4-2FC2-4DFF-9873-10B997606381}"/>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47038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D9A5-53C1-4971-BD13-77436DC72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53BBF10-20F9-4BC6-BB2D-933E99429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2974A75-490B-48C7-8983-E66932D0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F9E7B-5AE6-4E18-B793-2A08F54BA595}"/>
              </a:ext>
            </a:extLst>
          </p:cNvPr>
          <p:cNvSpPr>
            <a:spLocks noGrp="1"/>
          </p:cNvSpPr>
          <p:nvPr>
            <p:ph type="dt" sz="half" idx="10"/>
          </p:nvPr>
        </p:nvSpPr>
        <p:spPr/>
        <p:txBody>
          <a:bodyPr/>
          <a:lstStyle/>
          <a:p>
            <a:fld id="{D58A3767-BAF4-49DA-8235-3C84EEF81B07}" type="datetimeFigureOut">
              <a:rPr lang="fr-FR" smtClean="0"/>
              <a:t>11/11/2022</a:t>
            </a:fld>
            <a:endParaRPr lang="fr-FR"/>
          </a:p>
        </p:txBody>
      </p:sp>
      <p:sp>
        <p:nvSpPr>
          <p:cNvPr id="6" name="Footer Placeholder 5">
            <a:extLst>
              <a:ext uri="{FF2B5EF4-FFF2-40B4-BE49-F238E27FC236}">
                <a16:creationId xmlns:a16="http://schemas.microsoft.com/office/drawing/2014/main" id="{5130C702-6730-4CB0-AA16-3C5CB097731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07FCF50-83B8-4626-9103-74ADAE97225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818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B096B-85B9-476A-B925-F8D00BE50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79F0C23-B3F2-4D56-A885-31E31C1D8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E6FE1B-E6F5-4A22-A672-EE7F4F93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A3767-BAF4-49DA-8235-3C84EEF81B07}" type="datetimeFigureOut">
              <a:rPr lang="fr-FR" smtClean="0"/>
              <a:t>11/11/2022</a:t>
            </a:fld>
            <a:endParaRPr lang="fr-FR"/>
          </a:p>
        </p:txBody>
      </p:sp>
      <p:sp>
        <p:nvSpPr>
          <p:cNvPr id="5" name="Footer Placeholder 4">
            <a:extLst>
              <a:ext uri="{FF2B5EF4-FFF2-40B4-BE49-F238E27FC236}">
                <a16:creationId xmlns:a16="http://schemas.microsoft.com/office/drawing/2014/main" id="{9FAE3788-8B10-4C19-9648-56DC7C3D6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BF5BEFA-8148-438A-857B-56BDF8ECA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903B-B3FD-4840-8165-E3F1F300F3CE}" type="slidenum">
              <a:rPr lang="fr-FR" smtClean="0"/>
              <a:t>‹#›</a:t>
            </a:fld>
            <a:endParaRPr lang="fr-FR"/>
          </a:p>
        </p:txBody>
      </p:sp>
    </p:spTree>
    <p:extLst>
      <p:ext uri="{BB962C8B-B14F-4D97-AF65-F5344CB8AC3E}">
        <p14:creationId xmlns:p14="http://schemas.microsoft.com/office/powerpoint/2010/main" val="123657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gif"/><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6221F0E-5D5C-6A5F-7D67-95FE02039E7B}"/>
              </a:ext>
            </a:extLst>
          </p:cNvPr>
          <p:cNvSpPr txBox="1">
            <a:spLocks noChangeArrowheads="1"/>
          </p:cNvSpPr>
          <p:nvPr/>
        </p:nvSpPr>
        <p:spPr bwMode="auto">
          <a:xfrm>
            <a:off x="7874000" y="142875"/>
            <a:ext cx="4318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Stencil" panose="020B0604020202020204" pitchFamily="82" charset="0"/>
              </a:defRPr>
            </a:lvl1pPr>
            <a:lvl2pPr marL="742950" indent="-285750" algn="l">
              <a:defRPr>
                <a:solidFill>
                  <a:schemeClr val="tx1"/>
                </a:solidFill>
                <a:latin typeface="Stencil" panose="020B0604020202020204" pitchFamily="82" charset="0"/>
              </a:defRPr>
            </a:lvl2pPr>
            <a:lvl3pPr marL="1143000" indent="-228600" algn="l">
              <a:defRPr>
                <a:solidFill>
                  <a:schemeClr val="tx1"/>
                </a:solidFill>
                <a:latin typeface="Stencil" panose="020B0604020202020204" pitchFamily="82" charset="0"/>
              </a:defRPr>
            </a:lvl3pPr>
            <a:lvl4pPr marL="1600200" indent="-228600" algn="l">
              <a:defRPr>
                <a:solidFill>
                  <a:schemeClr val="tx1"/>
                </a:solidFill>
                <a:latin typeface="Stencil" panose="020B0604020202020204" pitchFamily="82" charset="0"/>
              </a:defRPr>
            </a:lvl4pPr>
            <a:lvl5pPr marL="2057400" indent="-228600" algn="l">
              <a:defRPr>
                <a:solidFill>
                  <a:schemeClr val="tx1"/>
                </a:solidFill>
                <a:latin typeface="Stencil" panose="020B0604020202020204" pitchFamily="82" charset="0"/>
              </a:defRPr>
            </a:lvl5pPr>
            <a:lvl6pPr marL="2514600" indent="-228600" eaLnBrk="0" fontAlgn="base" hangingPunct="0">
              <a:spcBef>
                <a:spcPct val="0"/>
              </a:spcBef>
              <a:spcAft>
                <a:spcPct val="0"/>
              </a:spcAft>
              <a:defRPr>
                <a:solidFill>
                  <a:schemeClr val="tx1"/>
                </a:solidFill>
                <a:latin typeface="Stencil" panose="020B0604020202020204" pitchFamily="82" charset="0"/>
              </a:defRPr>
            </a:lvl6pPr>
            <a:lvl7pPr marL="2971800" indent="-228600" eaLnBrk="0" fontAlgn="base" hangingPunct="0">
              <a:spcBef>
                <a:spcPct val="0"/>
              </a:spcBef>
              <a:spcAft>
                <a:spcPct val="0"/>
              </a:spcAft>
              <a:defRPr>
                <a:solidFill>
                  <a:schemeClr val="tx1"/>
                </a:solidFill>
                <a:latin typeface="Stencil" panose="020B0604020202020204" pitchFamily="82" charset="0"/>
              </a:defRPr>
            </a:lvl7pPr>
            <a:lvl8pPr marL="3429000" indent="-228600" eaLnBrk="0" fontAlgn="base" hangingPunct="0">
              <a:spcBef>
                <a:spcPct val="0"/>
              </a:spcBef>
              <a:spcAft>
                <a:spcPct val="0"/>
              </a:spcAft>
              <a:defRPr>
                <a:solidFill>
                  <a:schemeClr val="tx1"/>
                </a:solidFill>
                <a:latin typeface="Stencil" panose="020B0604020202020204" pitchFamily="82" charset="0"/>
              </a:defRPr>
            </a:lvl8pPr>
            <a:lvl9pPr marL="3886200" indent="-228600" eaLnBrk="0" fontAlgn="base" hangingPunct="0">
              <a:spcBef>
                <a:spcPct val="0"/>
              </a:spcBef>
              <a:spcAft>
                <a:spcPct val="0"/>
              </a:spcAft>
              <a:defRPr>
                <a:solidFill>
                  <a:schemeClr val="tx1"/>
                </a:solidFill>
                <a:latin typeface="Stencil" panose="020B0604020202020204" pitchFamily="82" charset="0"/>
              </a:defRPr>
            </a:lvl9pPr>
          </a:lstStyle>
          <a:p>
            <a:pPr algn="ctr"/>
            <a:r>
              <a:rPr lang="en-US" altLang="en-US" sz="4800" b="1" dirty="0" err="1">
                <a:solidFill>
                  <a:srgbClr val="FF66CC"/>
                </a:solidFill>
                <a:latin typeface="Book Antiqua" panose="02040602050305030304" pitchFamily="18" charset="0"/>
                <a:cs typeface="Times New Roman" panose="02020603050405020304" pitchFamily="18" charset="0"/>
              </a:rPr>
              <a:t>Nhiệt</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liệt</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chào</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mừng</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Quý</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thầy</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cô</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giáo</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về</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dự</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giờ</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thăm</a:t>
            </a:r>
            <a:r>
              <a:rPr lang="en-US" altLang="en-US" sz="4800" b="1" dirty="0">
                <a:solidFill>
                  <a:srgbClr val="FF66CC"/>
                </a:solidFill>
                <a:latin typeface="Book Antiqua" panose="02040602050305030304" pitchFamily="18" charset="0"/>
                <a:cs typeface="Times New Roman" panose="02020603050405020304" pitchFamily="18" charset="0"/>
              </a:rPr>
              <a:t> </a:t>
            </a:r>
            <a:r>
              <a:rPr lang="en-US" altLang="en-US" sz="4800" b="1" dirty="0" err="1">
                <a:solidFill>
                  <a:srgbClr val="FF66CC"/>
                </a:solidFill>
                <a:latin typeface="Book Antiqua" panose="02040602050305030304" pitchFamily="18" charset="0"/>
                <a:cs typeface="Times New Roman" panose="02020603050405020304" pitchFamily="18" charset="0"/>
              </a:rPr>
              <a:t>lớp</a:t>
            </a:r>
            <a:endParaRPr lang="en-US" altLang="en-US" sz="4800" b="1" dirty="0">
              <a:solidFill>
                <a:srgbClr val="FF66CC"/>
              </a:solidFill>
              <a:latin typeface="Book Antiqua" panose="02040602050305030304" pitchFamily="18" charset="0"/>
              <a:cs typeface="Times New Roman" panose="02020603050405020304" pitchFamily="18" charset="0"/>
            </a:endParaRPr>
          </a:p>
          <a:p>
            <a:pPr algn="ctr"/>
            <a:r>
              <a:rPr lang="en-US" altLang="en-US" sz="4800" b="1" dirty="0">
                <a:solidFill>
                  <a:srgbClr val="FF66CC"/>
                </a:solidFill>
                <a:latin typeface="Book Antiqua" panose="02040602050305030304" pitchFamily="18" charset="0"/>
                <a:cs typeface="Times New Roman" panose="02020603050405020304" pitchFamily="18" charset="0"/>
              </a:rPr>
              <a:t>6D1</a:t>
            </a:r>
          </a:p>
        </p:txBody>
      </p:sp>
      <p:sp>
        <p:nvSpPr>
          <p:cNvPr id="5" name="Flowchart: Terminator 2">
            <a:extLst>
              <a:ext uri="{FF2B5EF4-FFF2-40B4-BE49-F238E27FC236}">
                <a16:creationId xmlns:a16="http://schemas.microsoft.com/office/drawing/2014/main" id="{8EED05C6-FEE3-1D9E-EE9B-D224CD25FA59}"/>
              </a:ext>
            </a:extLst>
          </p:cNvPr>
          <p:cNvSpPr>
            <a:spLocks noChangeArrowheads="1"/>
          </p:cNvSpPr>
          <p:nvPr/>
        </p:nvSpPr>
        <p:spPr bwMode="auto">
          <a:xfrm>
            <a:off x="7874000" y="4667190"/>
            <a:ext cx="4426110" cy="1343025"/>
          </a:xfrm>
          <a:prstGeom prst="flowChartTerminator">
            <a:avLst/>
          </a:prstGeom>
          <a:solidFill>
            <a:srgbClr val="FF99FF"/>
          </a:solidFill>
          <a:ln w="9525" algn="ctr">
            <a:solidFill>
              <a:schemeClr val="tx1"/>
            </a:solidFill>
            <a:round/>
            <a:headEnd/>
            <a:tailEnd/>
          </a:ln>
        </p:spPr>
        <p:txBody>
          <a:bodyPr/>
          <a:lstStyle>
            <a:lvl1pPr algn="l">
              <a:defRPr>
                <a:solidFill>
                  <a:schemeClr val="tx1"/>
                </a:solidFill>
                <a:latin typeface="Stencil" panose="020B0604020202020204" pitchFamily="82" charset="0"/>
              </a:defRPr>
            </a:lvl1pPr>
            <a:lvl2pPr marL="742950" indent="-285750" algn="l">
              <a:defRPr>
                <a:solidFill>
                  <a:schemeClr val="tx1"/>
                </a:solidFill>
                <a:latin typeface="Stencil" panose="020B0604020202020204" pitchFamily="82" charset="0"/>
              </a:defRPr>
            </a:lvl2pPr>
            <a:lvl3pPr marL="1143000" indent="-228600" algn="l">
              <a:defRPr>
                <a:solidFill>
                  <a:schemeClr val="tx1"/>
                </a:solidFill>
                <a:latin typeface="Stencil" panose="020B0604020202020204" pitchFamily="82" charset="0"/>
              </a:defRPr>
            </a:lvl3pPr>
            <a:lvl4pPr marL="1600200" indent="-228600" algn="l">
              <a:defRPr>
                <a:solidFill>
                  <a:schemeClr val="tx1"/>
                </a:solidFill>
                <a:latin typeface="Stencil" panose="020B0604020202020204" pitchFamily="82" charset="0"/>
              </a:defRPr>
            </a:lvl4pPr>
            <a:lvl5pPr marL="2057400" indent="-228600" algn="l">
              <a:defRPr>
                <a:solidFill>
                  <a:schemeClr val="tx1"/>
                </a:solidFill>
                <a:latin typeface="Stencil" panose="020B0604020202020204" pitchFamily="82" charset="0"/>
              </a:defRPr>
            </a:lvl5pPr>
            <a:lvl6pPr marL="2514600" indent="-228600" eaLnBrk="0" fontAlgn="base" hangingPunct="0">
              <a:spcBef>
                <a:spcPct val="0"/>
              </a:spcBef>
              <a:spcAft>
                <a:spcPct val="0"/>
              </a:spcAft>
              <a:defRPr>
                <a:solidFill>
                  <a:schemeClr val="tx1"/>
                </a:solidFill>
                <a:latin typeface="Stencil" panose="020B0604020202020204" pitchFamily="82" charset="0"/>
              </a:defRPr>
            </a:lvl6pPr>
            <a:lvl7pPr marL="2971800" indent="-228600" eaLnBrk="0" fontAlgn="base" hangingPunct="0">
              <a:spcBef>
                <a:spcPct val="0"/>
              </a:spcBef>
              <a:spcAft>
                <a:spcPct val="0"/>
              </a:spcAft>
              <a:defRPr>
                <a:solidFill>
                  <a:schemeClr val="tx1"/>
                </a:solidFill>
                <a:latin typeface="Stencil" panose="020B0604020202020204" pitchFamily="82" charset="0"/>
              </a:defRPr>
            </a:lvl7pPr>
            <a:lvl8pPr marL="3429000" indent="-228600" eaLnBrk="0" fontAlgn="base" hangingPunct="0">
              <a:spcBef>
                <a:spcPct val="0"/>
              </a:spcBef>
              <a:spcAft>
                <a:spcPct val="0"/>
              </a:spcAft>
              <a:defRPr>
                <a:solidFill>
                  <a:schemeClr val="tx1"/>
                </a:solidFill>
                <a:latin typeface="Stencil" panose="020B0604020202020204" pitchFamily="82" charset="0"/>
              </a:defRPr>
            </a:lvl8pPr>
            <a:lvl9pPr marL="3886200" indent="-228600" eaLnBrk="0" fontAlgn="base" hangingPunct="0">
              <a:spcBef>
                <a:spcPct val="0"/>
              </a:spcBef>
              <a:spcAft>
                <a:spcPct val="0"/>
              </a:spcAft>
              <a:defRPr>
                <a:solidFill>
                  <a:schemeClr val="tx1"/>
                </a:solidFill>
                <a:latin typeface="Stencil" panose="020B0604020202020204" pitchFamily="82" charset="0"/>
              </a:defRPr>
            </a:lvl9pPr>
          </a:lstStyle>
          <a:p>
            <a:pPr algn="ctr"/>
            <a:r>
              <a:rPr lang="en-US" altLang="en-US" sz="2000" b="1" dirty="0" err="1">
                <a:latin typeface="Times New Roman" panose="02020603050405020304" pitchFamily="18" charset="0"/>
                <a:cs typeface="Times New Roman" panose="02020603050405020304" pitchFamily="18" charset="0"/>
              </a:rPr>
              <a:t>Giáo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viên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hiện</a:t>
            </a: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Đỗ</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Thị</a:t>
            </a:r>
            <a:r>
              <a:rPr lang="en-US" altLang="en-US" sz="2000" b="1" dirty="0">
                <a:latin typeface="Times New Roman" panose="02020603050405020304" pitchFamily="18" charset="0"/>
                <a:cs typeface="Times New Roman" panose="02020603050405020304" pitchFamily="18" charset="0"/>
              </a:rPr>
              <a:t> Thanh </a:t>
            </a:r>
            <a:r>
              <a:rPr lang="en-US" altLang="en-US" sz="2000" b="1" dirty="0" err="1">
                <a:latin typeface="Times New Roman" panose="02020603050405020304" pitchFamily="18" charset="0"/>
                <a:cs typeface="Times New Roman" panose="02020603050405020304" pitchFamily="18" charset="0"/>
              </a:rPr>
              <a:t>Xuân</a:t>
            </a:r>
            <a:endParaRPr lang="en-US" altLang="en-US" sz="2000" b="1" i="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76808AD-8E15-565B-1195-EEAE1E8F9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874000" cy="6583045"/>
          </a:xfrm>
          <a:prstGeom prst="rect">
            <a:avLst/>
          </a:prstGeom>
        </p:spPr>
      </p:pic>
      <p:pic>
        <p:nvPicPr>
          <p:cNvPr id="9" name="Bui-Phan-Luong-Bich-Huu">
            <a:hlinkClick r:id="" action="ppaction://media"/>
            <a:extLst>
              <a:ext uri="{FF2B5EF4-FFF2-40B4-BE49-F238E27FC236}">
                <a16:creationId xmlns:a16="http://schemas.microsoft.com/office/drawing/2014/main" id="{0A3101F3-D4DE-B714-DFDB-85030ED93B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29680" y="756920"/>
            <a:ext cx="406400" cy="406400"/>
          </a:xfrm>
          <a:prstGeom prst="rect">
            <a:avLst/>
          </a:prstGeom>
        </p:spPr>
      </p:pic>
    </p:spTree>
    <p:extLst>
      <p:ext uri="{BB962C8B-B14F-4D97-AF65-F5344CB8AC3E}">
        <p14:creationId xmlns:p14="http://schemas.microsoft.com/office/powerpoint/2010/main" val="42577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95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29F3267C-C8ED-785B-34DB-DB0D7D99736C}"/>
              </a:ext>
            </a:extLst>
          </p:cNvPr>
          <p:cNvSpPr/>
          <p:nvPr/>
        </p:nvSpPr>
        <p:spPr>
          <a:xfrm rot="3599134">
            <a:off x="5361580" y="-280297"/>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27C78D8-89EC-857D-234D-B60A7BE6C436}"/>
              </a:ext>
            </a:extLst>
          </p:cNvPr>
          <p:cNvSpPr/>
          <p:nvPr/>
        </p:nvSpPr>
        <p:spPr>
          <a:xfrm rot="7200494">
            <a:off x="6999957" y="1129405"/>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1CC7937-1D06-6944-2A1F-84CA9115BEF5}"/>
              </a:ext>
            </a:extLst>
          </p:cNvPr>
          <p:cNvSpPr/>
          <p:nvPr/>
        </p:nvSpPr>
        <p:spPr>
          <a:xfrm rot="7188364">
            <a:off x="3725875" y="1130839"/>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BA28DCCE-26FC-41DC-39C8-3A7E13DA0B61}"/>
              </a:ext>
            </a:extLst>
          </p:cNvPr>
          <p:cNvSpPr/>
          <p:nvPr/>
        </p:nvSpPr>
        <p:spPr>
          <a:xfrm rot="3573292">
            <a:off x="3745230" y="2568687"/>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56B1EE9-C163-7321-1E82-154604DDEC72}"/>
              </a:ext>
            </a:extLst>
          </p:cNvPr>
          <p:cNvSpPr/>
          <p:nvPr/>
        </p:nvSpPr>
        <p:spPr>
          <a:xfrm rot="3573292">
            <a:off x="6994603" y="2542066"/>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8843201-48E6-C969-5911-C2877C54E9A9}"/>
              </a:ext>
            </a:extLst>
          </p:cNvPr>
          <p:cNvSpPr/>
          <p:nvPr/>
        </p:nvSpPr>
        <p:spPr>
          <a:xfrm rot="7162173">
            <a:off x="5387729" y="3983355"/>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136D746-EA47-EA34-311E-F8CC1EB321E9}"/>
              </a:ext>
            </a:extLst>
          </p:cNvPr>
          <p:cNvSpPr txBox="1"/>
          <p:nvPr/>
        </p:nvSpPr>
        <p:spPr>
          <a:xfrm rot="3557715">
            <a:off x="5062499" y="1209984"/>
            <a:ext cx="1499586" cy="492443"/>
          </a:xfrm>
          <a:prstGeom prst="rect">
            <a:avLst/>
          </a:prstGeom>
          <a:noFill/>
        </p:spPr>
        <p:txBody>
          <a:bodyPr wrap="square" rtlCol="0">
            <a:spAutoFit/>
          </a:bodyPr>
          <a:lstStyle/>
          <a:p>
            <a:r>
              <a:rPr lang="en-US" sz="1300" dirty="0" err="1">
                <a:latin typeface="Times New Roman" panose="02020603050405020304" pitchFamily="18" charset="0"/>
                <a:cs typeface="Times New Roman" panose="02020603050405020304" pitchFamily="18" charset="0"/>
              </a:rPr>
              <a:t>Biết</a:t>
            </a:r>
            <a:r>
              <a:rPr lang="en-US" sz="1300" dirty="0">
                <a:latin typeface="Times New Roman" panose="02020603050405020304" pitchFamily="18" charset="0"/>
                <a:cs typeface="Times New Roman" panose="02020603050405020304" pitchFamily="18" charset="0"/>
              </a:rPr>
              <a:t> 70 = 2.5.7 </a:t>
            </a:r>
            <a:r>
              <a:rPr lang="en-US" sz="1300" dirty="0" err="1">
                <a:latin typeface="Times New Roman" panose="02020603050405020304" pitchFamily="18" charset="0"/>
                <a:cs typeface="Times New Roman" panose="02020603050405020304" pitchFamily="18" charset="0"/>
              </a:rPr>
              <a:t>có</a:t>
            </a:r>
            <a:r>
              <a:rPr lang="en-US" sz="1300" dirty="0">
                <a:latin typeface="Times New Roman" panose="02020603050405020304" pitchFamily="18" charset="0"/>
                <a:cs typeface="Times New Roman" panose="02020603050405020304" pitchFamily="18" charset="0"/>
              </a:rPr>
              <a:t>: 490 =</a:t>
            </a:r>
          </a:p>
        </p:txBody>
      </p:sp>
      <p:sp>
        <p:nvSpPr>
          <p:cNvPr id="17" name="TextBox 16">
            <a:extLst>
              <a:ext uri="{FF2B5EF4-FFF2-40B4-BE49-F238E27FC236}">
                <a16:creationId xmlns:a16="http://schemas.microsoft.com/office/drawing/2014/main" id="{5FEB272B-31FF-7DC1-BE4B-D1611E56A436}"/>
              </a:ext>
            </a:extLst>
          </p:cNvPr>
          <p:cNvSpPr txBox="1"/>
          <p:nvPr/>
        </p:nvSpPr>
        <p:spPr>
          <a:xfrm rot="3554003">
            <a:off x="5080554" y="1779915"/>
            <a:ext cx="116862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2 .5.7</a:t>
            </a:r>
            <a:r>
              <a:rPr lang="en-US" sz="1400" baseline="30000" dirty="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3989273-8323-9FF7-0F90-25A711F11331}"/>
              </a:ext>
            </a:extLst>
          </p:cNvPr>
          <p:cNvSpPr txBox="1"/>
          <p:nvPr/>
        </p:nvSpPr>
        <p:spPr>
          <a:xfrm>
            <a:off x="3991108" y="2750463"/>
            <a:ext cx="1603617" cy="523220"/>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84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endParaRPr lang="en-US" sz="1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2DA4D3D-540A-9047-5D1D-72EDDA3419EF}"/>
              </a:ext>
            </a:extLst>
          </p:cNvPr>
          <p:cNvSpPr txBox="1"/>
          <p:nvPr/>
        </p:nvSpPr>
        <p:spPr>
          <a:xfrm>
            <a:off x="4726892" y="3302389"/>
            <a:ext cx="98168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2;3,7</a:t>
            </a:r>
          </a:p>
        </p:txBody>
      </p:sp>
      <p:sp>
        <p:nvSpPr>
          <p:cNvPr id="20" name="TextBox 19">
            <a:extLst>
              <a:ext uri="{FF2B5EF4-FFF2-40B4-BE49-F238E27FC236}">
                <a16:creationId xmlns:a16="http://schemas.microsoft.com/office/drawing/2014/main" id="{73367C01-13B6-1AED-A68D-CEFDD16FA8D7}"/>
              </a:ext>
            </a:extLst>
          </p:cNvPr>
          <p:cNvSpPr txBox="1"/>
          <p:nvPr/>
        </p:nvSpPr>
        <p:spPr>
          <a:xfrm rot="18081638">
            <a:off x="6510718" y="1511687"/>
            <a:ext cx="1543489" cy="369332"/>
          </a:xfrm>
          <a:prstGeom prst="rect">
            <a:avLst/>
          </a:prstGeom>
          <a:noFill/>
        </p:spPr>
        <p:txBody>
          <a:bodyPr wrap="square" rtlCol="0">
            <a:spAutoFit/>
          </a:bodyPr>
          <a:lstStyle/>
          <a:p>
            <a:r>
              <a:rPr lang="en-US" dirty="0"/>
              <a:t> </a:t>
            </a:r>
            <a:r>
              <a:rPr lang="en-US" sz="1200" dirty="0"/>
              <a:t>    </a:t>
            </a:r>
            <a:r>
              <a:rPr lang="en-US" sz="1500" dirty="0"/>
              <a:t>1500 =</a:t>
            </a:r>
          </a:p>
        </p:txBody>
      </p:sp>
      <p:sp>
        <p:nvSpPr>
          <p:cNvPr id="22" name="TextBox 21">
            <a:extLst>
              <a:ext uri="{FF2B5EF4-FFF2-40B4-BE49-F238E27FC236}">
                <a16:creationId xmlns:a16="http://schemas.microsoft.com/office/drawing/2014/main" id="{B5F7836D-B967-4CBE-FC42-FFFE4E3C6C65}"/>
              </a:ext>
            </a:extLst>
          </p:cNvPr>
          <p:cNvSpPr txBox="1"/>
          <p:nvPr/>
        </p:nvSpPr>
        <p:spPr>
          <a:xfrm rot="18071541">
            <a:off x="7348038" y="1334403"/>
            <a:ext cx="886623" cy="338554"/>
          </a:xfrm>
          <a:prstGeom prst="rect">
            <a:avLst/>
          </a:prstGeom>
          <a:noFill/>
        </p:spPr>
        <p:txBody>
          <a:bodyPr wrap="square" rtlCol="0">
            <a:spAutoFit/>
          </a:bodyPr>
          <a:lstStyle/>
          <a:p>
            <a:r>
              <a:rPr lang="en-US" sz="1600" dirty="0"/>
              <a:t>2</a:t>
            </a:r>
            <a:r>
              <a:rPr lang="en-US" sz="1600" baseline="30000" dirty="0"/>
              <a:t>2</a:t>
            </a:r>
            <a:r>
              <a:rPr lang="en-US" sz="1600" dirty="0"/>
              <a:t>.3.5</a:t>
            </a:r>
            <a:r>
              <a:rPr lang="en-US" sz="1600" baseline="30000" dirty="0"/>
              <a:t>3</a:t>
            </a:r>
            <a:endParaRPr lang="en-US" sz="1600" dirty="0"/>
          </a:p>
        </p:txBody>
      </p:sp>
      <p:sp>
        <p:nvSpPr>
          <p:cNvPr id="24" name="TextBox 23">
            <a:extLst>
              <a:ext uri="{FF2B5EF4-FFF2-40B4-BE49-F238E27FC236}">
                <a16:creationId xmlns:a16="http://schemas.microsoft.com/office/drawing/2014/main" id="{574A44A6-1418-4EE5-1941-65517F2010C3}"/>
              </a:ext>
            </a:extLst>
          </p:cNvPr>
          <p:cNvSpPr txBox="1"/>
          <p:nvPr/>
        </p:nvSpPr>
        <p:spPr>
          <a:xfrm>
            <a:off x="7161079" y="2788288"/>
            <a:ext cx="1899920"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nhỏ</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hơn</a:t>
            </a:r>
            <a:r>
              <a:rPr lang="en-US" sz="1400" dirty="0">
                <a:latin typeface="Times New Roman" panose="02020603050405020304" pitchFamily="18" charset="0"/>
                <a:cs typeface="Times New Roman" panose="02020603050405020304" pitchFamily="18" charset="0"/>
              </a:rPr>
              <a:t> 30 </a:t>
            </a:r>
            <a:r>
              <a:rPr lang="en-US" sz="1400" dirty="0" err="1">
                <a:latin typeface="Times New Roman" panose="02020603050405020304" pitchFamily="18" charset="0"/>
                <a:cs typeface="Times New Roman" panose="02020603050405020304" pitchFamily="18" charset="0"/>
              </a:rPr>
              <a:t>là</a:t>
            </a:r>
            <a:endParaRPr lang="en-US" sz="14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E9F9CC8-04A0-775D-14B6-64E5686DC502}"/>
              </a:ext>
            </a:extLst>
          </p:cNvPr>
          <p:cNvSpPr txBox="1"/>
          <p:nvPr/>
        </p:nvSpPr>
        <p:spPr>
          <a:xfrm>
            <a:off x="7183569" y="3299685"/>
            <a:ext cx="24196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2;3;5;7;11;13;17;19;23;29</a:t>
            </a:r>
          </a:p>
        </p:txBody>
      </p:sp>
      <p:sp>
        <p:nvSpPr>
          <p:cNvPr id="27" name="TextBox 26">
            <a:extLst>
              <a:ext uri="{FF2B5EF4-FFF2-40B4-BE49-F238E27FC236}">
                <a16:creationId xmlns:a16="http://schemas.microsoft.com/office/drawing/2014/main" id="{9095C757-8A4C-C35E-D8A4-055FEC97B305}"/>
              </a:ext>
            </a:extLst>
          </p:cNvPr>
          <p:cNvSpPr txBox="1"/>
          <p:nvPr/>
        </p:nvSpPr>
        <p:spPr>
          <a:xfrm rot="17988551">
            <a:off x="4680148" y="4164551"/>
            <a:ext cx="1792788"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Biết</a:t>
            </a:r>
            <a:r>
              <a:rPr lang="en-US" sz="1400" dirty="0">
                <a:latin typeface="Times New Roman" panose="02020603050405020304" pitchFamily="18" charset="0"/>
                <a:cs typeface="Times New Roman" panose="02020603050405020304" pitchFamily="18" charset="0"/>
              </a:rPr>
              <a:t> 20 = 2</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.5,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400=</a:t>
            </a:r>
          </a:p>
        </p:txBody>
      </p:sp>
      <p:sp>
        <p:nvSpPr>
          <p:cNvPr id="28" name="TextBox 27">
            <a:extLst>
              <a:ext uri="{FF2B5EF4-FFF2-40B4-BE49-F238E27FC236}">
                <a16:creationId xmlns:a16="http://schemas.microsoft.com/office/drawing/2014/main" id="{058580CF-22F3-4092-3BF8-47EC843A08DE}"/>
              </a:ext>
            </a:extLst>
          </p:cNvPr>
          <p:cNvSpPr txBox="1"/>
          <p:nvPr/>
        </p:nvSpPr>
        <p:spPr>
          <a:xfrm rot="17854300">
            <a:off x="5498265" y="4483414"/>
            <a:ext cx="973314"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4</a:t>
            </a:r>
            <a:r>
              <a:rPr lang="en-US" sz="1500" dirty="0">
                <a:latin typeface="Times New Roman" panose="02020603050405020304" pitchFamily="18" charset="0"/>
                <a:cs typeface="Times New Roman" panose="02020603050405020304" pitchFamily="18" charset="0"/>
              </a:rPr>
              <a:t>.5</a:t>
            </a:r>
            <a:r>
              <a:rPr lang="en-US" sz="1500" baseline="30000" dirty="0">
                <a:latin typeface="Times New Roman" panose="02020603050405020304" pitchFamily="18" charset="0"/>
                <a:cs typeface="Times New Roman" panose="02020603050405020304" pitchFamily="18" charset="0"/>
              </a:rPr>
              <a:t>2</a:t>
            </a:r>
            <a:endParaRPr lang="en-US" sz="15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9E44561-02CD-94B2-9975-1E0DFC6B3785}"/>
              </a:ext>
            </a:extLst>
          </p:cNvPr>
          <p:cNvSpPr txBox="1"/>
          <p:nvPr/>
        </p:nvSpPr>
        <p:spPr>
          <a:xfrm rot="3690176">
            <a:off x="7266258" y="4623194"/>
            <a:ext cx="98168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900 =</a:t>
            </a:r>
          </a:p>
        </p:txBody>
      </p:sp>
      <p:sp>
        <p:nvSpPr>
          <p:cNvPr id="30" name="TextBox 29">
            <a:extLst>
              <a:ext uri="{FF2B5EF4-FFF2-40B4-BE49-F238E27FC236}">
                <a16:creationId xmlns:a16="http://schemas.microsoft.com/office/drawing/2014/main" id="{CA66EED8-22EE-6A47-A10F-CAE102D92ABD}"/>
              </a:ext>
            </a:extLst>
          </p:cNvPr>
          <p:cNvSpPr txBox="1"/>
          <p:nvPr/>
        </p:nvSpPr>
        <p:spPr>
          <a:xfrm rot="3507898">
            <a:off x="7121693" y="5041404"/>
            <a:ext cx="941998"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.3</a:t>
            </a:r>
            <a:r>
              <a:rPr lang="en-US" sz="1500" baseline="30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.5</a:t>
            </a:r>
            <a:r>
              <a:rPr lang="en-US" sz="1500" baseline="30000" dirty="0">
                <a:latin typeface="Times New Roman" panose="02020603050405020304" pitchFamily="18" charset="0"/>
                <a:cs typeface="Times New Roman" panose="02020603050405020304" pitchFamily="18" charset="0"/>
              </a:rPr>
              <a:t>2</a:t>
            </a:r>
            <a:endParaRPr lang="en-US" sz="1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2A0249-6BC8-D8E1-A699-9474F52DB39D}"/>
              </a:ext>
            </a:extLst>
          </p:cNvPr>
          <p:cNvSpPr txBox="1"/>
          <p:nvPr/>
        </p:nvSpPr>
        <p:spPr>
          <a:xfrm>
            <a:off x="6428924" y="320575"/>
            <a:ext cx="12916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p>
        </p:txBody>
      </p:sp>
      <p:sp>
        <p:nvSpPr>
          <p:cNvPr id="3" name="TextBox 2">
            <a:extLst>
              <a:ext uri="{FF2B5EF4-FFF2-40B4-BE49-F238E27FC236}">
                <a16:creationId xmlns:a16="http://schemas.microsoft.com/office/drawing/2014/main" id="{C31F65A4-3417-34FC-E935-848283D60722}"/>
              </a:ext>
            </a:extLst>
          </p:cNvPr>
          <p:cNvSpPr txBox="1"/>
          <p:nvPr/>
        </p:nvSpPr>
        <p:spPr>
          <a:xfrm rot="3588152">
            <a:off x="8253199" y="2251402"/>
            <a:ext cx="189992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5</a:t>
            </a:r>
          </a:p>
        </p:txBody>
      </p:sp>
      <p:sp>
        <p:nvSpPr>
          <p:cNvPr id="4" name="TextBox 3">
            <a:extLst>
              <a:ext uri="{FF2B5EF4-FFF2-40B4-BE49-F238E27FC236}">
                <a16:creationId xmlns:a16="http://schemas.microsoft.com/office/drawing/2014/main" id="{AF6E04A4-E268-4158-6E49-FB06EC7A6ABF}"/>
              </a:ext>
            </a:extLst>
          </p:cNvPr>
          <p:cNvSpPr txBox="1"/>
          <p:nvPr/>
        </p:nvSpPr>
        <p:spPr>
          <a:xfrm rot="7152830">
            <a:off x="7759201" y="4733430"/>
            <a:ext cx="1899920"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7</a:t>
            </a:r>
          </a:p>
        </p:txBody>
      </p:sp>
      <p:sp>
        <p:nvSpPr>
          <p:cNvPr id="5" name="TextBox 4">
            <a:extLst>
              <a:ext uri="{FF2B5EF4-FFF2-40B4-BE49-F238E27FC236}">
                <a16:creationId xmlns:a16="http://schemas.microsoft.com/office/drawing/2014/main" id="{02229F40-98B0-F093-75C3-DB6DFF82E683}"/>
              </a:ext>
            </a:extLst>
          </p:cNvPr>
          <p:cNvSpPr txBox="1"/>
          <p:nvPr/>
        </p:nvSpPr>
        <p:spPr>
          <a:xfrm>
            <a:off x="6345573" y="5715833"/>
            <a:ext cx="17927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11</a:t>
            </a:r>
          </a:p>
        </p:txBody>
      </p:sp>
      <p:sp>
        <p:nvSpPr>
          <p:cNvPr id="6" name="TextBox 5">
            <a:extLst>
              <a:ext uri="{FF2B5EF4-FFF2-40B4-BE49-F238E27FC236}">
                <a16:creationId xmlns:a16="http://schemas.microsoft.com/office/drawing/2014/main" id="{0DA1E8CA-FE14-2526-F286-210DA20985EF}"/>
              </a:ext>
            </a:extLst>
          </p:cNvPr>
          <p:cNvSpPr txBox="1"/>
          <p:nvPr/>
        </p:nvSpPr>
        <p:spPr>
          <a:xfrm rot="7203529">
            <a:off x="3762508" y="1781513"/>
            <a:ext cx="1291668" cy="954107"/>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3</a:t>
            </a:r>
          </a:p>
        </p:txBody>
      </p:sp>
      <p:sp>
        <p:nvSpPr>
          <p:cNvPr id="7" name="TextBox 6">
            <a:extLst>
              <a:ext uri="{FF2B5EF4-FFF2-40B4-BE49-F238E27FC236}">
                <a16:creationId xmlns:a16="http://schemas.microsoft.com/office/drawing/2014/main" id="{52B9A47F-D485-7030-9A67-5DA95BF31B69}"/>
              </a:ext>
            </a:extLst>
          </p:cNvPr>
          <p:cNvSpPr txBox="1"/>
          <p:nvPr/>
        </p:nvSpPr>
        <p:spPr>
          <a:xfrm rot="3541388">
            <a:off x="3646225" y="4632693"/>
            <a:ext cx="17927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226310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29F3267C-C8ED-785B-34DB-DB0D7D99736C}"/>
              </a:ext>
            </a:extLst>
          </p:cNvPr>
          <p:cNvSpPr/>
          <p:nvPr/>
        </p:nvSpPr>
        <p:spPr>
          <a:xfrm rot="3706943">
            <a:off x="5571046" y="1021774"/>
            <a:ext cx="2077332" cy="1773506"/>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27C78D8-89EC-857D-234D-B60A7BE6C436}"/>
              </a:ext>
            </a:extLst>
          </p:cNvPr>
          <p:cNvSpPr/>
          <p:nvPr/>
        </p:nvSpPr>
        <p:spPr>
          <a:xfrm rot="7277987">
            <a:off x="6652768" y="1952570"/>
            <a:ext cx="2020269" cy="1860863"/>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1CC7937-1D06-6944-2A1F-84CA9115BEF5}"/>
              </a:ext>
            </a:extLst>
          </p:cNvPr>
          <p:cNvSpPr/>
          <p:nvPr/>
        </p:nvSpPr>
        <p:spPr>
          <a:xfrm rot="7188364">
            <a:off x="4428572" y="1912396"/>
            <a:ext cx="2235739" cy="1762932"/>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A28DCCE-26FC-41DC-39C8-3A7E13DA0B61}"/>
              </a:ext>
            </a:extLst>
          </p:cNvPr>
          <p:cNvSpPr/>
          <p:nvPr/>
        </p:nvSpPr>
        <p:spPr>
          <a:xfrm rot="3573292">
            <a:off x="4570565" y="2790663"/>
            <a:ext cx="2089605" cy="1970413"/>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56B1EE9-C163-7321-1E82-154604DDEC72}"/>
              </a:ext>
            </a:extLst>
          </p:cNvPr>
          <p:cNvSpPr/>
          <p:nvPr/>
        </p:nvSpPr>
        <p:spPr>
          <a:xfrm rot="3695930">
            <a:off x="6625324" y="2899042"/>
            <a:ext cx="2053016" cy="1791303"/>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8843201-48E6-C969-5911-C2877C54E9A9}"/>
              </a:ext>
            </a:extLst>
          </p:cNvPr>
          <p:cNvSpPr/>
          <p:nvPr/>
        </p:nvSpPr>
        <p:spPr>
          <a:xfrm rot="7228958">
            <a:off x="5513664" y="3893335"/>
            <a:ext cx="2157258" cy="1707039"/>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136D746-EA47-EA34-311E-F8CC1EB321E9}"/>
              </a:ext>
            </a:extLst>
          </p:cNvPr>
          <p:cNvSpPr txBox="1"/>
          <p:nvPr/>
        </p:nvSpPr>
        <p:spPr>
          <a:xfrm rot="3557715">
            <a:off x="5288445" y="1982064"/>
            <a:ext cx="1499586" cy="492443"/>
          </a:xfrm>
          <a:prstGeom prst="rect">
            <a:avLst/>
          </a:prstGeom>
          <a:noFill/>
        </p:spPr>
        <p:txBody>
          <a:bodyPr wrap="square" rtlCol="0">
            <a:spAutoFit/>
          </a:bodyPr>
          <a:lstStyle/>
          <a:p>
            <a:r>
              <a:rPr lang="en-US" sz="1300" dirty="0" err="1">
                <a:latin typeface="Times New Roman" panose="02020603050405020304" pitchFamily="18" charset="0"/>
                <a:cs typeface="Times New Roman" panose="02020603050405020304" pitchFamily="18" charset="0"/>
              </a:rPr>
              <a:t>Biết</a:t>
            </a:r>
            <a:r>
              <a:rPr lang="en-US" sz="1300" dirty="0">
                <a:latin typeface="Times New Roman" panose="02020603050405020304" pitchFamily="18" charset="0"/>
                <a:cs typeface="Times New Roman" panose="02020603050405020304" pitchFamily="18" charset="0"/>
              </a:rPr>
              <a:t> 70 = 2.5.7 </a:t>
            </a:r>
            <a:r>
              <a:rPr lang="en-US" sz="1300" dirty="0" err="1">
                <a:latin typeface="Times New Roman" panose="02020603050405020304" pitchFamily="18" charset="0"/>
                <a:cs typeface="Times New Roman" panose="02020603050405020304" pitchFamily="18" charset="0"/>
              </a:rPr>
              <a:t>có</a:t>
            </a:r>
            <a:r>
              <a:rPr lang="en-US" sz="1300" dirty="0">
                <a:latin typeface="Times New Roman" panose="02020603050405020304" pitchFamily="18" charset="0"/>
                <a:cs typeface="Times New Roman" panose="02020603050405020304" pitchFamily="18" charset="0"/>
              </a:rPr>
              <a:t>: 490 =</a:t>
            </a:r>
          </a:p>
        </p:txBody>
      </p:sp>
      <p:sp>
        <p:nvSpPr>
          <p:cNvPr id="17" name="TextBox 16">
            <a:extLst>
              <a:ext uri="{FF2B5EF4-FFF2-40B4-BE49-F238E27FC236}">
                <a16:creationId xmlns:a16="http://schemas.microsoft.com/office/drawing/2014/main" id="{5FEB272B-31FF-7DC1-BE4B-D1611E56A436}"/>
              </a:ext>
            </a:extLst>
          </p:cNvPr>
          <p:cNvSpPr txBox="1"/>
          <p:nvPr/>
        </p:nvSpPr>
        <p:spPr>
          <a:xfrm rot="3554003">
            <a:off x="4999863" y="2022623"/>
            <a:ext cx="116862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2 .5.7</a:t>
            </a:r>
            <a:r>
              <a:rPr lang="en-US" sz="1400" baseline="30000" dirty="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3989273-8323-9FF7-0F90-25A711F11331}"/>
              </a:ext>
            </a:extLst>
          </p:cNvPr>
          <p:cNvSpPr txBox="1"/>
          <p:nvPr/>
        </p:nvSpPr>
        <p:spPr>
          <a:xfrm>
            <a:off x="4299199" y="2801549"/>
            <a:ext cx="1603617" cy="523220"/>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84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endParaRPr lang="en-US" sz="1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2DA4D3D-540A-9047-5D1D-72EDDA3419EF}"/>
              </a:ext>
            </a:extLst>
          </p:cNvPr>
          <p:cNvSpPr txBox="1"/>
          <p:nvPr/>
        </p:nvSpPr>
        <p:spPr>
          <a:xfrm>
            <a:off x="4726892" y="3302389"/>
            <a:ext cx="98168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2;3,7</a:t>
            </a:r>
          </a:p>
        </p:txBody>
      </p:sp>
      <p:sp>
        <p:nvSpPr>
          <p:cNvPr id="20" name="TextBox 19">
            <a:extLst>
              <a:ext uri="{FF2B5EF4-FFF2-40B4-BE49-F238E27FC236}">
                <a16:creationId xmlns:a16="http://schemas.microsoft.com/office/drawing/2014/main" id="{73367C01-13B6-1AED-A68D-CEFDD16FA8D7}"/>
              </a:ext>
            </a:extLst>
          </p:cNvPr>
          <p:cNvSpPr txBox="1"/>
          <p:nvPr/>
        </p:nvSpPr>
        <p:spPr>
          <a:xfrm rot="18081638">
            <a:off x="6367683" y="1511686"/>
            <a:ext cx="1543489" cy="369332"/>
          </a:xfrm>
          <a:prstGeom prst="rect">
            <a:avLst/>
          </a:prstGeom>
          <a:noFill/>
        </p:spPr>
        <p:txBody>
          <a:bodyPr wrap="square" rtlCol="0">
            <a:spAutoFit/>
          </a:bodyPr>
          <a:lstStyle/>
          <a:p>
            <a:r>
              <a:rPr lang="en-US" dirty="0"/>
              <a:t> </a:t>
            </a:r>
            <a:r>
              <a:rPr lang="en-US" sz="1200" dirty="0"/>
              <a:t>    </a:t>
            </a:r>
            <a:r>
              <a:rPr lang="en-US" sz="1500" dirty="0"/>
              <a:t>1500 =</a:t>
            </a:r>
          </a:p>
        </p:txBody>
      </p:sp>
      <p:sp>
        <p:nvSpPr>
          <p:cNvPr id="22" name="TextBox 21">
            <a:extLst>
              <a:ext uri="{FF2B5EF4-FFF2-40B4-BE49-F238E27FC236}">
                <a16:creationId xmlns:a16="http://schemas.microsoft.com/office/drawing/2014/main" id="{B5F7836D-B967-4CBE-FC42-FFFE4E3C6C65}"/>
              </a:ext>
            </a:extLst>
          </p:cNvPr>
          <p:cNvSpPr txBox="1"/>
          <p:nvPr/>
        </p:nvSpPr>
        <p:spPr>
          <a:xfrm rot="18071541">
            <a:off x="6852102" y="1850371"/>
            <a:ext cx="886623" cy="338554"/>
          </a:xfrm>
          <a:prstGeom prst="rect">
            <a:avLst/>
          </a:prstGeom>
          <a:noFill/>
        </p:spPr>
        <p:txBody>
          <a:bodyPr wrap="square" rtlCol="0">
            <a:spAutoFit/>
          </a:bodyPr>
          <a:lstStyle/>
          <a:p>
            <a:r>
              <a:rPr lang="en-US" sz="1600" dirty="0"/>
              <a:t>2</a:t>
            </a:r>
            <a:r>
              <a:rPr lang="en-US" sz="1600" baseline="30000" dirty="0"/>
              <a:t>2</a:t>
            </a:r>
            <a:r>
              <a:rPr lang="en-US" sz="1600" dirty="0"/>
              <a:t>.3.5</a:t>
            </a:r>
            <a:r>
              <a:rPr lang="en-US" sz="1600" baseline="30000" dirty="0"/>
              <a:t>3</a:t>
            </a:r>
            <a:endParaRPr lang="en-US" sz="1600" dirty="0"/>
          </a:p>
        </p:txBody>
      </p:sp>
      <p:sp>
        <p:nvSpPr>
          <p:cNvPr id="24" name="TextBox 23">
            <a:extLst>
              <a:ext uri="{FF2B5EF4-FFF2-40B4-BE49-F238E27FC236}">
                <a16:creationId xmlns:a16="http://schemas.microsoft.com/office/drawing/2014/main" id="{574A44A6-1418-4EE5-1941-65517F2010C3}"/>
              </a:ext>
            </a:extLst>
          </p:cNvPr>
          <p:cNvSpPr txBox="1"/>
          <p:nvPr/>
        </p:nvSpPr>
        <p:spPr>
          <a:xfrm>
            <a:off x="6535487" y="2716887"/>
            <a:ext cx="1899920"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nhỏ</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hơn</a:t>
            </a:r>
            <a:r>
              <a:rPr lang="en-US" sz="1400" dirty="0">
                <a:latin typeface="Times New Roman" panose="02020603050405020304" pitchFamily="18" charset="0"/>
                <a:cs typeface="Times New Roman" panose="02020603050405020304" pitchFamily="18" charset="0"/>
              </a:rPr>
              <a:t> 30 </a:t>
            </a:r>
            <a:r>
              <a:rPr lang="en-US" sz="1400" dirty="0" err="1">
                <a:latin typeface="Times New Roman" panose="02020603050405020304" pitchFamily="18" charset="0"/>
                <a:cs typeface="Times New Roman" panose="02020603050405020304" pitchFamily="18" charset="0"/>
              </a:rPr>
              <a:t>là</a:t>
            </a:r>
            <a:endParaRPr lang="en-US" sz="14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E9F9CC8-04A0-775D-14B6-64E5686DC502}"/>
              </a:ext>
            </a:extLst>
          </p:cNvPr>
          <p:cNvSpPr txBox="1"/>
          <p:nvPr/>
        </p:nvSpPr>
        <p:spPr>
          <a:xfrm>
            <a:off x="6563074" y="3258204"/>
            <a:ext cx="241962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2;3;5;7;11;13;17;19;</a:t>
            </a:r>
          </a:p>
          <a:p>
            <a:r>
              <a:rPr lang="en-US" sz="1600" dirty="0">
                <a:latin typeface="Times New Roman" panose="02020603050405020304" pitchFamily="18" charset="0"/>
                <a:cs typeface="Times New Roman" panose="02020603050405020304" pitchFamily="18" charset="0"/>
              </a:rPr>
              <a:t>23;29</a:t>
            </a:r>
          </a:p>
        </p:txBody>
      </p:sp>
      <p:sp>
        <p:nvSpPr>
          <p:cNvPr id="27" name="TextBox 26">
            <a:extLst>
              <a:ext uri="{FF2B5EF4-FFF2-40B4-BE49-F238E27FC236}">
                <a16:creationId xmlns:a16="http://schemas.microsoft.com/office/drawing/2014/main" id="{9095C757-8A4C-C35E-D8A4-055FEC97B305}"/>
              </a:ext>
            </a:extLst>
          </p:cNvPr>
          <p:cNvSpPr txBox="1"/>
          <p:nvPr/>
        </p:nvSpPr>
        <p:spPr>
          <a:xfrm rot="17988551">
            <a:off x="4698445" y="3741244"/>
            <a:ext cx="1792788"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Biết</a:t>
            </a:r>
            <a:r>
              <a:rPr lang="en-US" sz="1400" dirty="0">
                <a:latin typeface="Times New Roman" panose="02020603050405020304" pitchFamily="18" charset="0"/>
                <a:cs typeface="Times New Roman" panose="02020603050405020304" pitchFamily="18" charset="0"/>
              </a:rPr>
              <a:t> 20 = 2</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.5,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400=</a:t>
            </a:r>
          </a:p>
        </p:txBody>
      </p:sp>
      <p:sp>
        <p:nvSpPr>
          <p:cNvPr id="28" name="TextBox 27">
            <a:extLst>
              <a:ext uri="{FF2B5EF4-FFF2-40B4-BE49-F238E27FC236}">
                <a16:creationId xmlns:a16="http://schemas.microsoft.com/office/drawing/2014/main" id="{058580CF-22F3-4092-3BF8-47EC843A08DE}"/>
              </a:ext>
            </a:extLst>
          </p:cNvPr>
          <p:cNvSpPr txBox="1"/>
          <p:nvPr/>
        </p:nvSpPr>
        <p:spPr>
          <a:xfrm rot="17854300">
            <a:off x="5548309" y="4035943"/>
            <a:ext cx="973314"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4</a:t>
            </a:r>
            <a:r>
              <a:rPr lang="en-US" sz="1500" dirty="0">
                <a:latin typeface="Times New Roman" panose="02020603050405020304" pitchFamily="18" charset="0"/>
                <a:cs typeface="Times New Roman" panose="02020603050405020304" pitchFamily="18" charset="0"/>
              </a:rPr>
              <a:t>.5</a:t>
            </a:r>
            <a:r>
              <a:rPr lang="en-US" sz="1500" baseline="30000" dirty="0">
                <a:latin typeface="Times New Roman" panose="02020603050405020304" pitchFamily="18" charset="0"/>
                <a:cs typeface="Times New Roman" panose="02020603050405020304" pitchFamily="18" charset="0"/>
              </a:rPr>
              <a:t>2</a:t>
            </a:r>
            <a:endParaRPr lang="en-US" sz="15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9E44561-02CD-94B2-9975-1E0DFC6B3785}"/>
              </a:ext>
            </a:extLst>
          </p:cNvPr>
          <p:cNvSpPr txBox="1"/>
          <p:nvPr/>
        </p:nvSpPr>
        <p:spPr>
          <a:xfrm rot="3690176">
            <a:off x="6726631" y="4347076"/>
            <a:ext cx="98168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900 =</a:t>
            </a:r>
          </a:p>
        </p:txBody>
      </p:sp>
      <p:sp>
        <p:nvSpPr>
          <p:cNvPr id="30" name="TextBox 29">
            <a:extLst>
              <a:ext uri="{FF2B5EF4-FFF2-40B4-BE49-F238E27FC236}">
                <a16:creationId xmlns:a16="http://schemas.microsoft.com/office/drawing/2014/main" id="{CA66EED8-22EE-6A47-A10F-CAE102D92ABD}"/>
              </a:ext>
            </a:extLst>
          </p:cNvPr>
          <p:cNvSpPr txBox="1"/>
          <p:nvPr/>
        </p:nvSpPr>
        <p:spPr>
          <a:xfrm rot="3507898">
            <a:off x="6470760" y="4542121"/>
            <a:ext cx="941998"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.3</a:t>
            </a:r>
            <a:r>
              <a:rPr lang="en-US" sz="1500" baseline="30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.5</a:t>
            </a:r>
            <a:r>
              <a:rPr lang="en-US" sz="1500" baseline="30000" dirty="0">
                <a:latin typeface="Times New Roman" panose="02020603050405020304" pitchFamily="18" charset="0"/>
                <a:cs typeface="Times New Roman" panose="02020603050405020304" pitchFamily="18" charset="0"/>
              </a:rPr>
              <a:t>2</a:t>
            </a:r>
            <a:endParaRPr lang="en-US" sz="1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2A0249-6BC8-D8E1-A699-9474F52DB39D}"/>
              </a:ext>
            </a:extLst>
          </p:cNvPr>
          <p:cNvSpPr txBox="1"/>
          <p:nvPr/>
        </p:nvSpPr>
        <p:spPr>
          <a:xfrm>
            <a:off x="6253074" y="1347184"/>
            <a:ext cx="12916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p>
        </p:txBody>
      </p:sp>
      <p:sp>
        <p:nvSpPr>
          <p:cNvPr id="3" name="TextBox 2">
            <a:extLst>
              <a:ext uri="{FF2B5EF4-FFF2-40B4-BE49-F238E27FC236}">
                <a16:creationId xmlns:a16="http://schemas.microsoft.com/office/drawing/2014/main" id="{C31F65A4-3417-34FC-E935-848283D60722}"/>
              </a:ext>
            </a:extLst>
          </p:cNvPr>
          <p:cNvSpPr txBox="1"/>
          <p:nvPr/>
        </p:nvSpPr>
        <p:spPr>
          <a:xfrm rot="3588152">
            <a:off x="7066801" y="2687974"/>
            <a:ext cx="189992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5</a:t>
            </a:r>
          </a:p>
        </p:txBody>
      </p:sp>
      <p:sp>
        <p:nvSpPr>
          <p:cNvPr id="4" name="TextBox 3">
            <a:extLst>
              <a:ext uri="{FF2B5EF4-FFF2-40B4-BE49-F238E27FC236}">
                <a16:creationId xmlns:a16="http://schemas.microsoft.com/office/drawing/2014/main" id="{AF6E04A4-E268-4158-6E49-FB06EC7A6ABF}"/>
              </a:ext>
            </a:extLst>
          </p:cNvPr>
          <p:cNvSpPr txBox="1"/>
          <p:nvPr/>
        </p:nvSpPr>
        <p:spPr>
          <a:xfrm rot="7152830">
            <a:off x="6639876" y="4354373"/>
            <a:ext cx="183848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7</a:t>
            </a:r>
          </a:p>
        </p:txBody>
      </p:sp>
      <p:sp>
        <p:nvSpPr>
          <p:cNvPr id="5" name="TextBox 4">
            <a:extLst>
              <a:ext uri="{FF2B5EF4-FFF2-40B4-BE49-F238E27FC236}">
                <a16:creationId xmlns:a16="http://schemas.microsoft.com/office/drawing/2014/main" id="{02229F40-98B0-F093-75C3-DB6DFF82E683}"/>
              </a:ext>
            </a:extLst>
          </p:cNvPr>
          <p:cNvSpPr txBox="1"/>
          <p:nvPr/>
        </p:nvSpPr>
        <p:spPr>
          <a:xfrm>
            <a:off x="6206037" y="4876741"/>
            <a:ext cx="17927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11</a:t>
            </a:r>
          </a:p>
        </p:txBody>
      </p:sp>
      <p:sp>
        <p:nvSpPr>
          <p:cNvPr id="6" name="TextBox 5">
            <a:extLst>
              <a:ext uri="{FF2B5EF4-FFF2-40B4-BE49-F238E27FC236}">
                <a16:creationId xmlns:a16="http://schemas.microsoft.com/office/drawing/2014/main" id="{0DA1E8CA-FE14-2526-F286-210DA20985EF}"/>
              </a:ext>
            </a:extLst>
          </p:cNvPr>
          <p:cNvSpPr txBox="1"/>
          <p:nvPr/>
        </p:nvSpPr>
        <p:spPr>
          <a:xfrm rot="7203529">
            <a:off x="4422449" y="2153857"/>
            <a:ext cx="1291668" cy="954107"/>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3</a:t>
            </a:r>
          </a:p>
        </p:txBody>
      </p:sp>
      <p:sp>
        <p:nvSpPr>
          <p:cNvPr id="7" name="TextBox 6">
            <a:extLst>
              <a:ext uri="{FF2B5EF4-FFF2-40B4-BE49-F238E27FC236}">
                <a16:creationId xmlns:a16="http://schemas.microsoft.com/office/drawing/2014/main" id="{52B9A47F-D485-7030-9A67-5DA95BF31B69}"/>
              </a:ext>
            </a:extLst>
          </p:cNvPr>
          <p:cNvSpPr txBox="1"/>
          <p:nvPr/>
        </p:nvSpPr>
        <p:spPr>
          <a:xfrm rot="3541388">
            <a:off x="4213452" y="4353827"/>
            <a:ext cx="17927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13</a:t>
            </a:r>
          </a:p>
        </p:txBody>
      </p:sp>
      <p:sp>
        <p:nvSpPr>
          <p:cNvPr id="8" name="Isosceles Triangle 7">
            <a:extLst>
              <a:ext uri="{FF2B5EF4-FFF2-40B4-BE49-F238E27FC236}">
                <a16:creationId xmlns:a16="http://schemas.microsoft.com/office/drawing/2014/main" id="{F66EFA01-ED1B-7E26-DBBF-572DB48D4205}"/>
              </a:ext>
            </a:extLst>
          </p:cNvPr>
          <p:cNvSpPr/>
          <p:nvPr/>
        </p:nvSpPr>
        <p:spPr>
          <a:xfrm>
            <a:off x="5309581" y="-186288"/>
            <a:ext cx="2056460" cy="1601363"/>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DF826F-0B6C-C83B-2681-D48548C4EFC7}"/>
              </a:ext>
            </a:extLst>
          </p:cNvPr>
          <p:cNvSpPr txBox="1"/>
          <p:nvPr/>
        </p:nvSpPr>
        <p:spPr>
          <a:xfrm>
            <a:off x="5517537" y="787540"/>
            <a:ext cx="2848444"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chẵn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endParaRPr lang="en-US" sz="2000" dirty="0">
              <a:latin typeface="Times New Roman" panose="02020603050405020304" pitchFamily="18" charset="0"/>
              <a:cs typeface="Times New Roman" panose="02020603050405020304" pitchFamily="18" charset="0"/>
            </a:endParaRPr>
          </a:p>
        </p:txBody>
      </p:sp>
      <p:sp>
        <p:nvSpPr>
          <p:cNvPr id="21" name="Isosceles Triangle 20">
            <a:extLst>
              <a:ext uri="{FF2B5EF4-FFF2-40B4-BE49-F238E27FC236}">
                <a16:creationId xmlns:a16="http://schemas.microsoft.com/office/drawing/2014/main" id="{AA196D89-A991-B0DC-0DDA-45DC6774AEA4}"/>
              </a:ext>
            </a:extLst>
          </p:cNvPr>
          <p:cNvSpPr/>
          <p:nvPr/>
        </p:nvSpPr>
        <p:spPr>
          <a:xfrm rot="10800000">
            <a:off x="5339224" y="5204159"/>
            <a:ext cx="1986597" cy="1785594"/>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8D19B20-58C3-7BF8-B844-F32E520B8A3A}"/>
              </a:ext>
            </a:extLst>
          </p:cNvPr>
          <p:cNvSpPr txBox="1"/>
          <p:nvPr/>
        </p:nvSpPr>
        <p:spPr>
          <a:xfrm>
            <a:off x="5608168" y="5178088"/>
            <a:ext cx="2848444" cy="738664"/>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Tháng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năm</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kỉ</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niệm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ngày</a:t>
            </a:r>
            <a:r>
              <a:rPr lang="en-US" sz="1400" dirty="0">
                <a:latin typeface="Times New Roman" panose="02020603050405020304" pitchFamily="18" charset="0"/>
                <a:cs typeface="Times New Roman" panose="02020603050405020304" pitchFamily="18" charset="0"/>
              </a:rPr>
              <a:t> </a:t>
            </a:r>
          </a:p>
          <a:p>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VN</a:t>
            </a:r>
          </a:p>
        </p:txBody>
      </p:sp>
      <p:sp>
        <p:nvSpPr>
          <p:cNvPr id="26" name="Isosceles Triangle 25">
            <a:extLst>
              <a:ext uri="{FF2B5EF4-FFF2-40B4-BE49-F238E27FC236}">
                <a16:creationId xmlns:a16="http://schemas.microsoft.com/office/drawing/2014/main" id="{2B556B92-748A-815E-768F-C5535AE79D44}"/>
              </a:ext>
            </a:extLst>
          </p:cNvPr>
          <p:cNvSpPr/>
          <p:nvPr/>
        </p:nvSpPr>
        <p:spPr>
          <a:xfrm rot="18033876">
            <a:off x="2878019" y="1007057"/>
            <a:ext cx="2056605" cy="1848539"/>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732191-52FF-A564-F1C7-2C4F82461FC1}"/>
              </a:ext>
            </a:extLst>
          </p:cNvPr>
          <p:cNvSpPr txBox="1"/>
          <p:nvPr/>
        </p:nvSpPr>
        <p:spPr>
          <a:xfrm rot="18034479">
            <a:off x="3360340" y="1171878"/>
            <a:ext cx="2848444" cy="738664"/>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lẻ</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nhỏ</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nhất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a:t>
            </a:r>
          </a:p>
        </p:txBody>
      </p:sp>
      <p:sp>
        <p:nvSpPr>
          <p:cNvPr id="32" name="Isosceles Triangle 31">
            <a:extLst>
              <a:ext uri="{FF2B5EF4-FFF2-40B4-BE49-F238E27FC236}">
                <a16:creationId xmlns:a16="http://schemas.microsoft.com/office/drawing/2014/main" id="{9B24A70A-94BC-475A-6F64-73126CE9ECE3}"/>
              </a:ext>
            </a:extLst>
          </p:cNvPr>
          <p:cNvSpPr/>
          <p:nvPr/>
        </p:nvSpPr>
        <p:spPr>
          <a:xfrm rot="197816">
            <a:off x="2973179" y="3369346"/>
            <a:ext cx="2362718" cy="1784258"/>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98AE70A-F8A9-4585-C1A2-E7B1E1CE7ACA}"/>
              </a:ext>
            </a:extLst>
          </p:cNvPr>
          <p:cNvSpPr txBox="1"/>
          <p:nvPr/>
        </p:nvSpPr>
        <p:spPr>
          <a:xfrm rot="3567978">
            <a:off x="3421959" y="4301039"/>
            <a:ext cx="2356939"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13 </a:t>
            </a:r>
            <a:r>
              <a:rPr lang="en-US" sz="2000" dirty="0" err="1">
                <a:latin typeface="Times New Roman" panose="02020603050405020304" pitchFamily="18" charset="0"/>
                <a:cs typeface="Times New Roman" panose="02020603050405020304" pitchFamily="18" charset="0"/>
              </a:rPr>
              <a:t>là</a:t>
            </a:r>
            <a:endParaRPr lang="en-US" sz="2000" dirty="0">
              <a:latin typeface="Times New Roman" panose="02020603050405020304" pitchFamily="18" charset="0"/>
              <a:cs typeface="Times New Roman" panose="02020603050405020304" pitchFamily="18" charset="0"/>
            </a:endParaRPr>
          </a:p>
        </p:txBody>
      </p:sp>
      <p:sp>
        <p:nvSpPr>
          <p:cNvPr id="34" name="Isosceles Triangle 33">
            <a:extLst>
              <a:ext uri="{FF2B5EF4-FFF2-40B4-BE49-F238E27FC236}">
                <a16:creationId xmlns:a16="http://schemas.microsoft.com/office/drawing/2014/main" id="{27E85729-454C-6CE6-4B68-2A4A9351A5C5}"/>
              </a:ext>
            </a:extLst>
          </p:cNvPr>
          <p:cNvSpPr/>
          <p:nvPr/>
        </p:nvSpPr>
        <p:spPr>
          <a:xfrm>
            <a:off x="7405391" y="3332848"/>
            <a:ext cx="2208842" cy="1790812"/>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26E2CA-7EDC-0BE6-9A94-D4E6AF5AF373}"/>
              </a:ext>
            </a:extLst>
          </p:cNvPr>
          <p:cNvSpPr txBox="1"/>
          <p:nvPr/>
        </p:nvSpPr>
        <p:spPr>
          <a:xfrm rot="18136792">
            <a:off x="7054799" y="3798769"/>
            <a:ext cx="2578099" cy="584775"/>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bao </a:t>
            </a:r>
            <a:r>
              <a:rPr lang="en-US" sz="1600" dirty="0" err="1">
                <a:latin typeface="Times New Roman" panose="02020603050405020304" pitchFamily="18" charset="0"/>
                <a:cs typeface="Times New Roman" panose="02020603050405020304" pitchFamily="18" charset="0"/>
              </a:rPr>
              <a:t>nhiêu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nhạc</a:t>
            </a:r>
            <a:r>
              <a:rPr lang="en-US"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nhạc</a:t>
            </a:r>
            <a:endParaRPr lang="en-US" sz="1600" dirty="0">
              <a:latin typeface="Times New Roman" panose="02020603050405020304" pitchFamily="18" charset="0"/>
              <a:cs typeface="Times New Roman" panose="02020603050405020304" pitchFamily="18" charset="0"/>
            </a:endParaRPr>
          </a:p>
        </p:txBody>
      </p:sp>
      <p:sp>
        <p:nvSpPr>
          <p:cNvPr id="36" name="Isosceles Triangle 35">
            <a:extLst>
              <a:ext uri="{FF2B5EF4-FFF2-40B4-BE49-F238E27FC236}">
                <a16:creationId xmlns:a16="http://schemas.microsoft.com/office/drawing/2014/main" id="{6E9F8A36-3549-6AA6-BFBB-CF84958261AA}"/>
              </a:ext>
            </a:extLst>
          </p:cNvPr>
          <p:cNvSpPr/>
          <p:nvPr/>
        </p:nvSpPr>
        <p:spPr>
          <a:xfrm rot="3520760">
            <a:off x="7604586" y="1036315"/>
            <a:ext cx="2208842" cy="1790812"/>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84635C4-C622-BDCF-9A1F-878EFAE7B365}"/>
              </a:ext>
            </a:extLst>
          </p:cNvPr>
          <p:cNvSpPr txBox="1"/>
          <p:nvPr/>
        </p:nvSpPr>
        <p:spPr>
          <a:xfrm rot="3346529">
            <a:off x="7235444" y="2467938"/>
            <a:ext cx="2578099" cy="584775"/>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Tiếng</a:t>
            </a:r>
            <a:r>
              <a:rPr lang="en-US" sz="1600" dirty="0">
                <a:latin typeface="Times New Roman" panose="02020603050405020304" pitchFamily="18" charset="0"/>
                <a:cs typeface="Times New Roman" panose="02020603050405020304" pitchFamily="18" charset="0"/>
              </a:rPr>
              <a:t> Anh </a:t>
            </a:r>
          </a:p>
          <a:p>
            <a:r>
              <a:rPr lang="en-US" sz="1600" dirty="0">
                <a:latin typeface="Times New Roman" panose="02020603050405020304" pitchFamily="18" charset="0"/>
                <a:cs typeface="Times New Roman" panose="02020603050405020304" pitchFamily="18" charset="0"/>
              </a:rPr>
              <a:t>“five”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53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2">
            <a:extLst>
              <a:ext uri="{FF2B5EF4-FFF2-40B4-BE49-F238E27FC236}">
                <a16:creationId xmlns:a16="http://schemas.microsoft.com/office/drawing/2014/main" id="{2458443D-913F-04AE-1ADB-F12D5A9B63FE}"/>
              </a:ext>
            </a:extLst>
          </p:cNvPr>
          <p:cNvSpPr txBox="1">
            <a:spLocks noChangeArrowheads="1"/>
          </p:cNvSpPr>
          <p:nvPr/>
        </p:nvSpPr>
        <p:spPr bwMode="auto">
          <a:xfrm>
            <a:off x="2205038" y="285750"/>
            <a:ext cx="7624762" cy="584200"/>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Cách xác định số lượng ước của một số:</a:t>
            </a:r>
          </a:p>
        </p:txBody>
      </p:sp>
      <p:sp>
        <p:nvSpPr>
          <p:cNvPr id="40963" name="Text Box 33">
            <a:extLst>
              <a:ext uri="{FF2B5EF4-FFF2-40B4-BE49-F238E27FC236}">
                <a16:creationId xmlns:a16="http://schemas.microsoft.com/office/drawing/2014/main" id="{D334294A-76B8-B7F0-642D-DD6E0612C15E}"/>
              </a:ext>
            </a:extLst>
          </p:cNvPr>
          <p:cNvSpPr txBox="1">
            <a:spLocks noChangeArrowheads="1"/>
          </p:cNvSpPr>
          <p:nvPr/>
        </p:nvSpPr>
        <p:spPr bwMode="auto">
          <a:xfrm>
            <a:off x="1831975" y="1371600"/>
            <a:ext cx="8642350" cy="1570038"/>
          </a:xfrm>
          <a:prstGeom prst="rect">
            <a:avLst/>
          </a:prstGeom>
          <a:solidFill>
            <a:schemeClr val="bg1"/>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dirty="0" err="1">
                <a:latin typeface="Times New Roman" panose="02020603050405020304" pitchFamily="18" charset="0"/>
                <a:cs typeface="Times New Roman" panose="02020603050405020304" pitchFamily="18" charset="0"/>
              </a:rPr>
              <a:t>Nếu</a:t>
            </a:r>
            <a:r>
              <a:rPr lang="en-US" altLang="en-US" b="1" dirty="0">
                <a:latin typeface="Times New Roman" panose="02020603050405020304" pitchFamily="18" charset="0"/>
                <a:cs typeface="Times New Roman" panose="02020603050405020304" pitchFamily="18" charset="0"/>
              </a:rPr>
              <a:t> m = a</a:t>
            </a:r>
            <a:r>
              <a:rPr lang="en-US" altLang="en-US" b="1" baseline="30000" dirty="0">
                <a:latin typeface="Times New Roman" panose="02020603050405020304" pitchFamily="18" charset="0"/>
                <a:cs typeface="Times New Roman" panose="02020603050405020304" pitchFamily="18" charset="0"/>
              </a:rPr>
              <a:t>x</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m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x +1 </a:t>
            </a:r>
            <a:r>
              <a:rPr lang="en-US" altLang="en-US" b="1" dirty="0" err="1">
                <a:latin typeface="Times New Roman" panose="02020603050405020304" pitchFamily="18" charset="0"/>
                <a:cs typeface="Times New Roman" panose="02020603050405020304" pitchFamily="18" charset="0"/>
              </a:rPr>
              <a:t>ước</a:t>
            </a: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altLang="en-US" b="1" dirty="0" err="1">
                <a:latin typeface="Times New Roman" panose="02020603050405020304" pitchFamily="18" charset="0"/>
                <a:cs typeface="Times New Roman" panose="02020603050405020304" pitchFamily="18" charset="0"/>
              </a:rPr>
              <a:t>Nếu</a:t>
            </a:r>
            <a:r>
              <a:rPr lang="en-US" altLang="en-US" b="1" dirty="0">
                <a:latin typeface="Times New Roman" panose="02020603050405020304" pitchFamily="18" charset="0"/>
                <a:cs typeface="Times New Roman" panose="02020603050405020304" pitchFamily="18" charset="0"/>
              </a:rPr>
              <a:t> m = a</a:t>
            </a:r>
            <a:r>
              <a:rPr lang="en-US" altLang="en-US" b="1" baseline="30000" dirty="0">
                <a:latin typeface="Times New Roman" panose="02020603050405020304" pitchFamily="18" charset="0"/>
                <a:cs typeface="Times New Roman" panose="02020603050405020304" pitchFamily="18" charset="0"/>
              </a:rPr>
              <a:t>x</a:t>
            </a:r>
            <a:r>
              <a:rPr lang="en-US" altLang="en-US" b="1" dirty="0">
                <a:latin typeface="Times New Roman" panose="02020603050405020304" pitchFamily="18" charset="0"/>
                <a:cs typeface="Times New Roman" panose="02020603050405020304" pitchFamily="18" charset="0"/>
              </a:rPr>
              <a:t>.b</a:t>
            </a:r>
            <a:r>
              <a:rPr lang="en-US" altLang="en-US" b="1" baseline="30000" dirty="0">
                <a:latin typeface="Times New Roman" panose="02020603050405020304" pitchFamily="18" charset="0"/>
                <a:cs typeface="Times New Roman" panose="02020603050405020304" pitchFamily="18" charset="0"/>
              </a:rPr>
              <a:t>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m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(x +1).(y +1) </a:t>
            </a:r>
            <a:r>
              <a:rPr lang="en-US" altLang="en-US" b="1" dirty="0" err="1">
                <a:latin typeface="Times New Roman" panose="02020603050405020304" pitchFamily="18" charset="0"/>
                <a:cs typeface="Times New Roman" panose="02020603050405020304" pitchFamily="18" charset="0"/>
              </a:rPr>
              <a:t>ước</a:t>
            </a: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altLang="en-US" b="1" dirty="0" err="1">
                <a:latin typeface="Times New Roman" panose="02020603050405020304" pitchFamily="18" charset="0"/>
                <a:cs typeface="Times New Roman" panose="02020603050405020304" pitchFamily="18" charset="0"/>
              </a:rPr>
              <a:t>Nếu</a:t>
            </a:r>
            <a:r>
              <a:rPr lang="en-US" altLang="en-US" b="1" dirty="0">
                <a:latin typeface="Times New Roman" panose="02020603050405020304" pitchFamily="18" charset="0"/>
                <a:cs typeface="Times New Roman" panose="02020603050405020304" pitchFamily="18" charset="0"/>
              </a:rPr>
              <a:t> m = a</a:t>
            </a:r>
            <a:r>
              <a:rPr lang="en-US" altLang="en-US" b="1" baseline="30000" dirty="0">
                <a:latin typeface="Times New Roman" panose="02020603050405020304" pitchFamily="18" charset="0"/>
                <a:cs typeface="Times New Roman" panose="02020603050405020304" pitchFamily="18" charset="0"/>
              </a:rPr>
              <a:t>x</a:t>
            </a:r>
            <a:r>
              <a:rPr lang="en-US" altLang="en-US" b="1" dirty="0">
                <a:latin typeface="Times New Roman" panose="02020603050405020304" pitchFamily="18" charset="0"/>
                <a:cs typeface="Times New Roman" panose="02020603050405020304" pitchFamily="18" charset="0"/>
              </a:rPr>
              <a:t>.b</a:t>
            </a:r>
            <a:r>
              <a:rPr lang="en-US" altLang="en-US" b="1" baseline="30000" dirty="0">
                <a:latin typeface="Times New Roman" panose="02020603050405020304" pitchFamily="18" charset="0"/>
                <a:cs typeface="Times New Roman" panose="02020603050405020304" pitchFamily="18" charset="0"/>
              </a:rPr>
              <a:t>y</a:t>
            </a:r>
            <a:r>
              <a:rPr lang="en-US" altLang="en-US" b="1" dirty="0">
                <a:latin typeface="Times New Roman" panose="02020603050405020304" pitchFamily="18" charset="0"/>
                <a:cs typeface="Times New Roman" panose="02020603050405020304" pitchFamily="18" charset="0"/>
              </a:rPr>
              <a:t>.c</a:t>
            </a:r>
            <a:r>
              <a:rPr lang="en-US" altLang="en-US" b="1" baseline="30000" dirty="0">
                <a:latin typeface="Times New Roman" panose="02020603050405020304" pitchFamily="18" charset="0"/>
                <a:cs typeface="Times New Roman" panose="02020603050405020304" pitchFamily="18" charset="0"/>
              </a:rPr>
              <a:t>z</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m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(x +1).(y +1).(z +1) </a:t>
            </a:r>
            <a:r>
              <a:rPr lang="en-US" altLang="en-US" b="1" dirty="0" err="1">
                <a:latin typeface="Times New Roman" panose="02020603050405020304" pitchFamily="18" charset="0"/>
                <a:cs typeface="Times New Roman" panose="02020603050405020304" pitchFamily="18" charset="0"/>
              </a:rPr>
              <a:t>ước</a:t>
            </a:r>
            <a:endParaRPr lang="en-US" altLang="en-US" b="1" dirty="0">
              <a:latin typeface="Times New Roman" panose="02020603050405020304" pitchFamily="18" charset="0"/>
              <a:cs typeface="Times New Roman" panose="02020603050405020304" pitchFamily="18" charset="0"/>
            </a:endParaRPr>
          </a:p>
        </p:txBody>
      </p:sp>
      <p:grpSp>
        <p:nvGrpSpPr>
          <p:cNvPr id="54276" name="Group 31">
            <a:extLst>
              <a:ext uri="{FF2B5EF4-FFF2-40B4-BE49-F238E27FC236}">
                <a16:creationId xmlns:a16="http://schemas.microsoft.com/office/drawing/2014/main" id="{237E1F2D-4410-6B81-6614-F50843CEFACF}"/>
              </a:ext>
            </a:extLst>
          </p:cNvPr>
          <p:cNvGrpSpPr>
            <a:grpSpLocks/>
          </p:cNvGrpSpPr>
          <p:nvPr/>
        </p:nvGrpSpPr>
        <p:grpSpPr bwMode="auto">
          <a:xfrm>
            <a:off x="1408113" y="0"/>
            <a:ext cx="9461501" cy="7010400"/>
            <a:chOff x="0" y="192"/>
            <a:chExt cx="5778" cy="3936"/>
          </a:xfrm>
        </p:grpSpPr>
        <p:grpSp>
          <p:nvGrpSpPr>
            <p:cNvPr id="54277" name="Group 32">
              <a:extLst>
                <a:ext uri="{FF2B5EF4-FFF2-40B4-BE49-F238E27FC236}">
                  <a16:creationId xmlns:a16="http://schemas.microsoft.com/office/drawing/2014/main" id="{B4FA3F32-CE97-16F0-7503-577859AF56BF}"/>
                </a:ext>
              </a:extLst>
            </p:cNvPr>
            <p:cNvGrpSpPr>
              <a:grpSpLocks/>
            </p:cNvGrpSpPr>
            <p:nvPr/>
          </p:nvGrpSpPr>
          <p:grpSpPr bwMode="auto">
            <a:xfrm>
              <a:off x="0" y="202"/>
              <a:ext cx="5778" cy="3883"/>
              <a:chOff x="0" y="202"/>
              <a:chExt cx="5778" cy="3883"/>
            </a:xfrm>
          </p:grpSpPr>
          <p:pic>
            <p:nvPicPr>
              <p:cNvPr id="54280" name="Picture 33" descr="n3">
                <a:extLst>
                  <a:ext uri="{FF2B5EF4-FFF2-40B4-BE49-F238E27FC236}">
                    <a16:creationId xmlns:a16="http://schemas.microsoft.com/office/drawing/2014/main" id="{FB6FC6C5-622E-9BE3-3297-B5CCC4C26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3"/>
                <a:ext cx="576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4" descr="n3">
                <a:extLst>
                  <a:ext uri="{FF2B5EF4-FFF2-40B4-BE49-F238E27FC236}">
                    <a16:creationId xmlns:a16="http://schemas.microsoft.com/office/drawing/2014/main" id="{41C38BF9-8F95-0A4A-1DCE-F49E6484F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 y="202"/>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78" name="Picture 35" descr="n3">
              <a:extLst>
                <a:ext uri="{FF2B5EF4-FFF2-40B4-BE49-F238E27FC236}">
                  <a16:creationId xmlns:a16="http://schemas.microsoft.com/office/drawing/2014/main" id="{9972293E-B134-8C66-6863-B4BC17A97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36" descr="n3">
              <a:extLst>
                <a:ext uri="{FF2B5EF4-FFF2-40B4-BE49-F238E27FC236}">
                  <a16:creationId xmlns:a16="http://schemas.microsoft.com/office/drawing/2014/main" id="{838FEBC9-B64D-2826-D57B-B82056D28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Box 33">
            <a:extLst>
              <a:ext uri="{FF2B5EF4-FFF2-40B4-BE49-F238E27FC236}">
                <a16:creationId xmlns:a16="http://schemas.microsoft.com/office/drawing/2014/main" id="{2B5B923E-B361-D998-9F1F-86C438FFFB3C}"/>
              </a:ext>
            </a:extLst>
          </p:cNvPr>
          <p:cNvSpPr txBox="1">
            <a:spLocks noChangeArrowheads="1"/>
          </p:cNvSpPr>
          <p:nvPr/>
        </p:nvSpPr>
        <p:spPr bwMode="auto">
          <a:xfrm>
            <a:off x="1770653" y="4537811"/>
            <a:ext cx="8642350" cy="1077218"/>
          </a:xfrm>
          <a:prstGeom prst="rect">
            <a:avLst/>
          </a:prstGeom>
          <a:solidFill>
            <a:schemeClr val="bg1"/>
          </a:solidFill>
          <a:ln w="9525">
            <a:solidFill>
              <a:schemeClr val="tx1"/>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b="1" dirty="0" err="1">
                <a:solidFill>
                  <a:srgbClr val="FF0000"/>
                </a:solidFill>
                <a:latin typeface="Times New Roman" panose="02020603050405020304" pitchFamily="18" charset="0"/>
                <a:cs typeface="Times New Roman" panose="02020603050405020304" pitchFamily="18" charset="0"/>
              </a:rPr>
              <a:t>Bài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tập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Bằng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ở </a:t>
            </a:r>
            <a:r>
              <a:rPr lang="en-US" altLang="en-US" b="1" dirty="0" err="1">
                <a:latin typeface="Times New Roman" panose="02020603050405020304" pitchFamily="18" charset="0"/>
                <a:cs typeface="Times New Roman" panose="02020603050405020304" pitchFamily="18" charset="0"/>
              </a:rPr>
              <a:t>trên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hãy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20, 25, 30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bao </a:t>
            </a:r>
            <a:r>
              <a:rPr lang="en-US" altLang="en-US" b="1" dirty="0" err="1">
                <a:latin typeface="Times New Roman" panose="02020603050405020304" pitchFamily="18" charset="0"/>
                <a:cs typeface="Times New Roman" panose="02020603050405020304" pitchFamily="18" charset="0"/>
              </a:rPr>
              <a:t>nhiêu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ước</a:t>
            </a:r>
            <a:r>
              <a:rPr lang="en-US" altLang="en-US"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randombar(horizontal)">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down)">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barn(inVertical)">
                                      <p:cBhvr>
                                        <p:cTn id="17" dur="500"/>
                                        <p:tgtEl>
                                          <p:spTgt spid="409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fade">
                                      <p:cBhvr>
                                        <p:cTn id="22" dur="500"/>
                                        <p:tgtEl>
                                          <p:spTgt spid="409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B993D4-AF48-A96D-293B-02A0AF6B9225}"/>
              </a:ext>
            </a:extLst>
          </p:cNvPr>
          <p:cNvSpPr txBox="1"/>
          <p:nvPr/>
        </p:nvSpPr>
        <p:spPr>
          <a:xfrm>
            <a:off x="2309813" y="1390650"/>
            <a:ext cx="9539288" cy="3970318"/>
          </a:xfrm>
          <a:prstGeom prst="rect">
            <a:avLst/>
          </a:prstGeom>
          <a:noFill/>
        </p:spPr>
        <p:txBody>
          <a:bodyPr wrap="square">
            <a:spAutoFit/>
          </a:bodyPr>
          <a:lstStyle/>
          <a:p>
            <a:r>
              <a:rPr lang="en-US" sz="2800" dirty="0">
                <a:solidFill>
                  <a:srgbClr val="666666"/>
                </a:solidFill>
                <a:latin typeface="+mj-lt"/>
                <a:cs typeface="Times New Roman" panose="02020603050405020304" pitchFamily="18" charset="0"/>
              </a:rPr>
              <a:t>	</a:t>
            </a:r>
            <a:r>
              <a:rPr lang="vi-VN" sz="2800" b="0" i="0">
                <a:effectLst/>
                <a:latin typeface="Times New Roman" panose="02020603050405020304" pitchFamily="18" charset="0"/>
                <a:cs typeface="Times New Roman" panose="02020603050405020304" pitchFamily="18" charset="0"/>
              </a:rPr>
              <a:t>Toán </a:t>
            </a:r>
            <a:r>
              <a:rPr lang="vi-VN" sz="2800" b="0" i="0" dirty="0">
                <a:effectLst/>
                <a:latin typeface="Times New Roman" panose="02020603050405020304" pitchFamily="18" charset="0"/>
                <a:cs typeface="Times New Roman" panose="02020603050405020304" pitchFamily="18" charset="0"/>
              </a:rPr>
              <a:t>học vốn đã là m</a:t>
            </a:r>
            <a:r>
              <a:rPr lang="en-US" sz="2800" b="0" i="0" dirty="0" err="1">
                <a:effectLst/>
                <a:latin typeface="Times New Roman" panose="02020603050405020304" pitchFamily="18" charset="0"/>
                <a:cs typeface="Times New Roman" panose="02020603050405020304" pitchFamily="18" charset="0"/>
              </a:rPr>
              <a:t>ột</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bộ môn hoàn hảo bởi tính chính xác của nó, thế nhưng trong Toán học lại có những con số được coi là hoàn hảo hơn số khác và thậm chí những con số này còn được gọi tên là “số hoàn hảo” (hay còn gọi là số hoàn thiện, số hoàn chỉnh…) Số hoàn hảo nhỏ nhất là 6, bởi vì 6 = 1+2+3 trong đó 1,</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2,</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3 là ước của 6 (hay nói cách khác thì 6 chia hết cho 1,2,3,6 và chỉ 1,</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2,</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3,</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6 mà thôi).</a:t>
            </a:r>
            <a:endParaRPr lang="en-US" sz="2800" b="0" i="0" dirty="0">
              <a:effectLst/>
              <a:latin typeface="Times New Roman" panose="02020603050405020304" pitchFamily="18" charset="0"/>
              <a:cs typeface="Times New Roman" panose="02020603050405020304" pitchFamily="18" charset="0"/>
            </a:endParaRPr>
          </a:p>
          <a:p>
            <a:r>
              <a:rPr lang="vi-VN" sz="2800" b="0" i="0" dirty="0">
                <a:effectLst/>
                <a:latin typeface="Times New Roman" panose="02020603050405020304" pitchFamily="18" charset="0"/>
                <a:cs typeface="Times New Roman" panose="02020603050405020304" pitchFamily="18" charset="0"/>
              </a:rPr>
              <a:t>Số hoàn hảo tiếp theo là 28. Ước số của 28 là các số 1, 2, 4, 7, 14 và 28 = 1+2+4+7+14.</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6393E61-3405-AAB1-6098-983308278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 y="-100013"/>
            <a:ext cx="2143125" cy="2143125"/>
          </a:xfrm>
          <a:prstGeom prst="rect">
            <a:avLst/>
          </a:prstGeom>
        </p:spPr>
      </p:pic>
      <p:sp>
        <p:nvSpPr>
          <p:cNvPr id="8" name="TextBox 7">
            <a:extLst>
              <a:ext uri="{FF2B5EF4-FFF2-40B4-BE49-F238E27FC236}">
                <a16:creationId xmlns:a16="http://schemas.microsoft.com/office/drawing/2014/main" id="{7E6BE27C-D668-5A53-2BE4-70C13174A3C5}"/>
              </a:ext>
            </a:extLst>
          </p:cNvPr>
          <p:cNvSpPr txBox="1"/>
          <p:nvPr/>
        </p:nvSpPr>
        <p:spPr>
          <a:xfrm>
            <a:off x="4752975" y="322153"/>
            <a:ext cx="4019550" cy="646331"/>
          </a:xfrm>
          <a:prstGeom prst="rect">
            <a:avLst/>
          </a:prstGeom>
          <a:noFill/>
        </p:spPr>
        <p:txBody>
          <a:bodyPr wrap="square" rtlCol="0">
            <a:spAutoFit/>
          </a:bodyPr>
          <a:lstStyle/>
          <a:p>
            <a:r>
              <a:rPr lang="en-US" sz="3600" dirty="0">
                <a:solidFill>
                  <a:srgbClr val="FF0000"/>
                </a:solidFill>
                <a:latin typeface=".VnMemorandum" panose="020B7200000000000000" pitchFamily="34" charset="0"/>
              </a:rPr>
              <a:t>  SỐ HOÀN HẢO</a:t>
            </a:r>
          </a:p>
        </p:txBody>
      </p:sp>
    </p:spTree>
    <p:extLst>
      <p:ext uri="{BB962C8B-B14F-4D97-AF65-F5344CB8AC3E}">
        <p14:creationId xmlns:p14="http://schemas.microsoft.com/office/powerpoint/2010/main" val="360193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83A1D6-0360-9CF3-D767-B19D2B561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047875"/>
            <a:ext cx="2065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9C837E1-BA82-DC97-72BB-876F7EABC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257300"/>
            <a:ext cx="3067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09B489-C77A-02F7-2AD7-3A07C544D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350" y="2212975"/>
            <a:ext cx="3479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387C5BD-0131-2E22-5A28-51855CC069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0913" y="3021013"/>
            <a:ext cx="15430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E15A0B9-7ABD-9C0A-F76C-3EE8DB2E64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3725864"/>
            <a:ext cx="26241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59323F5-013C-06BF-CD39-61D21E436C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2539" y="4359276"/>
            <a:ext cx="22875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09D1B0C-C783-85BD-97F2-9C43F8E942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4426" y="4743450"/>
            <a:ext cx="321627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7" name="Group 31">
            <a:extLst>
              <a:ext uri="{FF2B5EF4-FFF2-40B4-BE49-F238E27FC236}">
                <a16:creationId xmlns:a16="http://schemas.microsoft.com/office/drawing/2014/main" id="{81BBC1F7-1B81-F062-022B-6F4C1862748C}"/>
              </a:ext>
            </a:extLst>
          </p:cNvPr>
          <p:cNvGrpSpPr>
            <a:grpSpLocks/>
          </p:cNvGrpSpPr>
          <p:nvPr/>
        </p:nvGrpSpPr>
        <p:grpSpPr bwMode="auto">
          <a:xfrm>
            <a:off x="1408113" y="0"/>
            <a:ext cx="9461501" cy="7010400"/>
            <a:chOff x="0" y="192"/>
            <a:chExt cx="5778" cy="3936"/>
          </a:xfrm>
        </p:grpSpPr>
        <p:grpSp>
          <p:nvGrpSpPr>
            <p:cNvPr id="63498" name="Group 32">
              <a:extLst>
                <a:ext uri="{FF2B5EF4-FFF2-40B4-BE49-F238E27FC236}">
                  <a16:creationId xmlns:a16="http://schemas.microsoft.com/office/drawing/2014/main" id="{3A56F6BB-13B0-34D8-44A3-54E61D55BD0F}"/>
                </a:ext>
              </a:extLst>
            </p:cNvPr>
            <p:cNvGrpSpPr>
              <a:grpSpLocks/>
            </p:cNvGrpSpPr>
            <p:nvPr/>
          </p:nvGrpSpPr>
          <p:grpSpPr bwMode="auto">
            <a:xfrm>
              <a:off x="0" y="202"/>
              <a:ext cx="5778" cy="3883"/>
              <a:chOff x="0" y="202"/>
              <a:chExt cx="5778" cy="3883"/>
            </a:xfrm>
          </p:grpSpPr>
          <p:pic>
            <p:nvPicPr>
              <p:cNvPr id="63501" name="Picture 33" descr="n3">
                <a:extLst>
                  <a:ext uri="{FF2B5EF4-FFF2-40B4-BE49-F238E27FC236}">
                    <a16:creationId xmlns:a16="http://schemas.microsoft.com/office/drawing/2014/main" id="{0BAB235C-B710-20FD-EE5D-3F5980A06B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033"/>
                <a:ext cx="576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34" descr="n3">
                <a:extLst>
                  <a:ext uri="{FF2B5EF4-FFF2-40B4-BE49-F238E27FC236}">
                    <a16:creationId xmlns:a16="http://schemas.microsoft.com/office/drawing/2014/main" id="{9B291710-EFB4-E260-FB4A-28E36DB758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 y="202"/>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499" name="Picture 35" descr="n3">
              <a:extLst>
                <a:ext uri="{FF2B5EF4-FFF2-40B4-BE49-F238E27FC236}">
                  <a16:creationId xmlns:a16="http://schemas.microsoft.com/office/drawing/2014/main" id="{3D6DC07E-4822-4983-2A5B-EA4C2B50D8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36" descr="n3">
              <a:extLst>
                <a:ext uri="{FF2B5EF4-FFF2-40B4-BE49-F238E27FC236}">
                  <a16:creationId xmlns:a16="http://schemas.microsoft.com/office/drawing/2014/main" id="{0E75AE97-6298-9220-66D4-C7549336A7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64B1FA-CC4B-E264-0F59-1C2D1214EC5D}"/>
              </a:ext>
            </a:extLst>
          </p:cNvPr>
          <p:cNvSpPr txBox="1"/>
          <p:nvPr/>
        </p:nvSpPr>
        <p:spPr>
          <a:xfrm>
            <a:off x="2123440" y="375920"/>
            <a:ext cx="9347200" cy="4269887"/>
          </a:xfrm>
          <a:prstGeom prst="rect">
            <a:avLst/>
          </a:prstGeom>
          <a:noFill/>
        </p:spPr>
        <p:txBody>
          <a:bodyPr wrap="square" rtlCol="0">
            <a:spAutoFit/>
          </a:bodyPr>
          <a:lstStyle/>
          <a:p>
            <a:pPr>
              <a:lnSpc>
                <a:spcPct val="200000"/>
              </a:lnSpc>
            </a:pP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4,5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khoa</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36, 48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36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48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9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D3E29-B9C0-1993-A09B-A186F3CFE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3440" cy="6858000"/>
          </a:xfrm>
          <a:prstGeom prst="rect">
            <a:avLst/>
          </a:prstGeom>
        </p:spPr>
      </p:pic>
    </p:spTree>
    <p:extLst>
      <p:ext uri="{BB962C8B-B14F-4D97-AF65-F5344CB8AC3E}">
        <p14:creationId xmlns:p14="http://schemas.microsoft.com/office/powerpoint/2010/main" val="258907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091EE2-67E2-03D0-9A15-1DEA43F2CB47}"/>
              </a:ext>
            </a:extLst>
          </p:cNvPr>
          <p:cNvSpPr txBox="1"/>
          <p:nvPr/>
        </p:nvSpPr>
        <p:spPr>
          <a:xfrm>
            <a:off x="1318661" y="1106904"/>
            <a:ext cx="10334324" cy="3408112"/>
          </a:xfrm>
          <a:prstGeom prst="rect">
            <a:avLst/>
          </a:prstGeom>
          <a:noFill/>
        </p:spPr>
        <p:txBody>
          <a:bodyPr wrap="square" rtlCol="0">
            <a:spAutoFit/>
          </a:bodyPr>
          <a:lstStyle/>
          <a:p>
            <a:pPr>
              <a:lnSpc>
                <a:spcPct val="200000"/>
              </a:lnSpc>
            </a:pPr>
            <a:r>
              <a:rPr lang="en-US" sz="2800" b="1" dirty="0">
                <a:latin typeface="Times New Roman" panose="02020603050405020304" pitchFamily="18" charset="0"/>
                <a:cs typeface="Times New Roman" panose="02020603050405020304" pitchFamily="18" charset="0"/>
              </a:rPr>
              <a:t>LƯU Ý: </a:t>
            </a:r>
          </a:p>
          <a:p>
            <a:pPr>
              <a:lnSpc>
                <a:spcPct val="200000"/>
              </a:lnSpc>
            </a:pPr>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 ta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a:t>
            </a:r>
          </a:p>
          <a:p>
            <a:pPr>
              <a:lnSpc>
                <a:spcPct val="200000"/>
              </a:lnSpc>
            </a:pP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142782F5-2DD8-E83B-6100-E46FF5BFEA0B}"/>
              </a:ext>
            </a:extLst>
          </p:cNvPr>
          <p:cNvCxnSpPr/>
          <p:nvPr/>
        </p:nvCxnSpPr>
        <p:spPr>
          <a:xfrm>
            <a:off x="4575743" y="2807217"/>
            <a:ext cx="548640" cy="0"/>
          </a:xfrm>
          <a:prstGeom prst="line">
            <a:avLst/>
          </a:prstGeom>
          <a:ln w="50800" cmpd="dbl"/>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2F8223D-E24E-34C5-B9D3-28251DDA531E}"/>
              </a:ext>
            </a:extLst>
          </p:cNvPr>
          <p:cNvCxnSpPr>
            <a:cxnSpLocks/>
          </p:cNvCxnSpPr>
          <p:nvPr/>
        </p:nvCxnSpPr>
        <p:spPr>
          <a:xfrm>
            <a:off x="6943023" y="2807217"/>
            <a:ext cx="3216977" cy="0"/>
          </a:xfrm>
          <a:prstGeom prst="line">
            <a:avLst/>
          </a:prstGeom>
          <a:ln w="50800" cmpd="dbl"/>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3A1505D-9E9C-C134-EADE-DD2917B15D24}"/>
              </a:ext>
            </a:extLst>
          </p:cNvPr>
          <p:cNvCxnSpPr>
            <a:cxnSpLocks/>
          </p:cNvCxnSpPr>
          <p:nvPr/>
        </p:nvCxnSpPr>
        <p:spPr>
          <a:xfrm>
            <a:off x="8002871" y="3670817"/>
            <a:ext cx="1689769" cy="0"/>
          </a:xfrm>
          <a:prstGeom prst="line">
            <a:avLst/>
          </a:prstGeom>
          <a:ln w="50800" cmpd="dbl"/>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F101599F-1C9C-7FA1-8927-51E4D6088E72}"/>
              </a:ext>
            </a:extLst>
          </p:cNvPr>
          <p:cNvCxnSpPr>
            <a:cxnSpLocks/>
          </p:cNvCxnSpPr>
          <p:nvPr/>
        </p:nvCxnSpPr>
        <p:spPr>
          <a:xfrm>
            <a:off x="8053671" y="4515016"/>
            <a:ext cx="1832009" cy="0"/>
          </a:xfrm>
          <a:prstGeom prst="line">
            <a:avLst/>
          </a:prstGeom>
          <a:ln w="50800" cmpd="dbl"/>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35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ounded Rectangle 4">
            <a:extLst>
              <a:ext uri="{FF2B5EF4-FFF2-40B4-BE49-F238E27FC236}">
                <a16:creationId xmlns:a16="http://schemas.microsoft.com/office/drawing/2014/main" id="{D710C0B0-CFA7-7827-BEF2-B5B5C4A917A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612" name="Rounded Rectangle 5">
            <a:extLst>
              <a:ext uri="{FF2B5EF4-FFF2-40B4-BE49-F238E27FC236}">
                <a16:creationId xmlns:a16="http://schemas.microsoft.com/office/drawing/2014/main" id="{F098E9D0-E9D2-713B-9C7E-022B665F83B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613" name="Rounded Rectangle 6">
            <a:extLst>
              <a:ext uri="{FF2B5EF4-FFF2-40B4-BE49-F238E27FC236}">
                <a16:creationId xmlns:a16="http://schemas.microsoft.com/office/drawing/2014/main" id="{3FD3EFFA-8C27-4416-2EB5-2E740F0942E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614" name="Rounded Rectangle 7">
            <a:extLst>
              <a:ext uri="{FF2B5EF4-FFF2-40B4-BE49-F238E27FC236}">
                <a16:creationId xmlns:a16="http://schemas.microsoft.com/office/drawing/2014/main" id="{AA5F3661-4F35-711C-F0D1-743C64C30C9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615" name="Rounded Rectangle 8">
            <a:extLst>
              <a:ext uri="{FF2B5EF4-FFF2-40B4-BE49-F238E27FC236}">
                <a16:creationId xmlns:a16="http://schemas.microsoft.com/office/drawing/2014/main" id="{2AE184DA-D016-9AD1-663E-1DAD94840F1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616" name="Rounded Rectangle 9">
            <a:extLst>
              <a:ext uri="{FF2B5EF4-FFF2-40B4-BE49-F238E27FC236}">
                <a16:creationId xmlns:a16="http://schemas.microsoft.com/office/drawing/2014/main" id="{91BCB1D8-8BBA-2D9E-55C1-D5E4A26DDC2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617" name="Rounded Rectangle 10">
            <a:extLst>
              <a:ext uri="{FF2B5EF4-FFF2-40B4-BE49-F238E27FC236}">
                <a16:creationId xmlns:a16="http://schemas.microsoft.com/office/drawing/2014/main" id="{D52477E3-2CA1-5A5A-74F1-0F24BA1AA8E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618" name="Rounded Rectangle 11">
            <a:extLst>
              <a:ext uri="{FF2B5EF4-FFF2-40B4-BE49-F238E27FC236}">
                <a16:creationId xmlns:a16="http://schemas.microsoft.com/office/drawing/2014/main" id="{528D5ADF-D63E-C592-E02A-0729295A24A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619" name="Rounded Rectangle 12">
            <a:extLst>
              <a:ext uri="{FF2B5EF4-FFF2-40B4-BE49-F238E27FC236}">
                <a16:creationId xmlns:a16="http://schemas.microsoft.com/office/drawing/2014/main" id="{2AF59C7E-5D04-56A3-0FBE-F32CFBAABE6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620" name="Rounded Rectangle 13">
            <a:extLst>
              <a:ext uri="{FF2B5EF4-FFF2-40B4-BE49-F238E27FC236}">
                <a16:creationId xmlns:a16="http://schemas.microsoft.com/office/drawing/2014/main" id="{3D54006B-25AB-4B49-8F2D-7D3B7E96B5F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621" name="Rounded Rectangle 14">
            <a:extLst>
              <a:ext uri="{FF2B5EF4-FFF2-40B4-BE49-F238E27FC236}">
                <a16:creationId xmlns:a16="http://schemas.microsoft.com/office/drawing/2014/main" id="{B790DBC4-5383-D273-521C-A63047B4BE2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622" name="Rounded Rectangle 15">
            <a:extLst>
              <a:ext uri="{FF2B5EF4-FFF2-40B4-BE49-F238E27FC236}">
                <a16:creationId xmlns:a16="http://schemas.microsoft.com/office/drawing/2014/main" id="{10131B1B-1EBC-0996-705B-DAB6BB9B6A7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623" name="Rounded Rectangle 16">
            <a:extLst>
              <a:ext uri="{FF2B5EF4-FFF2-40B4-BE49-F238E27FC236}">
                <a16:creationId xmlns:a16="http://schemas.microsoft.com/office/drawing/2014/main" id="{13338B38-0C42-5319-78E0-6E3A1FFE656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624" name="Rounded Rectangle 17">
            <a:extLst>
              <a:ext uri="{FF2B5EF4-FFF2-40B4-BE49-F238E27FC236}">
                <a16:creationId xmlns:a16="http://schemas.microsoft.com/office/drawing/2014/main" id="{900A774B-0755-D82A-1F37-1F048160B0D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625" name="Rounded Rectangle 18">
            <a:extLst>
              <a:ext uri="{FF2B5EF4-FFF2-40B4-BE49-F238E27FC236}">
                <a16:creationId xmlns:a16="http://schemas.microsoft.com/office/drawing/2014/main" id="{791ED1A8-27AF-AED0-1903-40ADCF70D8F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626" name="Rounded Rectangle 19">
            <a:extLst>
              <a:ext uri="{FF2B5EF4-FFF2-40B4-BE49-F238E27FC236}">
                <a16:creationId xmlns:a16="http://schemas.microsoft.com/office/drawing/2014/main" id="{E7B5744D-E637-E3C0-8A19-CCB49771E91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627" name="Rounded Rectangle 20">
            <a:extLst>
              <a:ext uri="{FF2B5EF4-FFF2-40B4-BE49-F238E27FC236}">
                <a16:creationId xmlns:a16="http://schemas.microsoft.com/office/drawing/2014/main" id="{C834F47E-851A-74EA-6C54-2EDB68D8685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628" name="Rounded Rectangle 21">
            <a:extLst>
              <a:ext uri="{FF2B5EF4-FFF2-40B4-BE49-F238E27FC236}">
                <a16:creationId xmlns:a16="http://schemas.microsoft.com/office/drawing/2014/main" id="{1AEE4570-35C9-2E1B-709F-26287D80286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629" name="Rounded Rectangle 22">
            <a:extLst>
              <a:ext uri="{FF2B5EF4-FFF2-40B4-BE49-F238E27FC236}">
                <a16:creationId xmlns:a16="http://schemas.microsoft.com/office/drawing/2014/main" id="{19BB3DAC-C07E-DCF8-E3DE-FE6C080FDBC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630" name="Rounded Rectangle 23">
            <a:extLst>
              <a:ext uri="{FF2B5EF4-FFF2-40B4-BE49-F238E27FC236}">
                <a16:creationId xmlns:a16="http://schemas.microsoft.com/office/drawing/2014/main" id="{AB522574-FBB2-FC07-FBF8-71E10C1090E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631" name="Rounded Rectangle 24">
            <a:extLst>
              <a:ext uri="{FF2B5EF4-FFF2-40B4-BE49-F238E27FC236}">
                <a16:creationId xmlns:a16="http://schemas.microsoft.com/office/drawing/2014/main" id="{9FEA5D7F-9BE4-2B99-ABA8-A9E1C3D5C17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632" name="Rounded Rectangle 25">
            <a:extLst>
              <a:ext uri="{FF2B5EF4-FFF2-40B4-BE49-F238E27FC236}">
                <a16:creationId xmlns:a16="http://schemas.microsoft.com/office/drawing/2014/main" id="{7AD91D3C-2D1D-76AB-B2AF-6FDAFEB364A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633" name="Rounded Rectangle 26">
            <a:extLst>
              <a:ext uri="{FF2B5EF4-FFF2-40B4-BE49-F238E27FC236}">
                <a16:creationId xmlns:a16="http://schemas.microsoft.com/office/drawing/2014/main" id="{FDF08D63-5CA4-11D1-5FDF-FF89C65A828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634" name="Rounded Rectangle 27">
            <a:extLst>
              <a:ext uri="{FF2B5EF4-FFF2-40B4-BE49-F238E27FC236}">
                <a16:creationId xmlns:a16="http://schemas.microsoft.com/office/drawing/2014/main" id="{84F1F3A6-501B-4260-03EF-9433FBB96F8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635" name="Rounded Rectangle 28">
            <a:extLst>
              <a:ext uri="{FF2B5EF4-FFF2-40B4-BE49-F238E27FC236}">
                <a16:creationId xmlns:a16="http://schemas.microsoft.com/office/drawing/2014/main" id="{19829FF2-2DDF-BDDB-6F92-C246882489B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636" name="Rounded Rectangle 29">
            <a:extLst>
              <a:ext uri="{FF2B5EF4-FFF2-40B4-BE49-F238E27FC236}">
                <a16:creationId xmlns:a16="http://schemas.microsoft.com/office/drawing/2014/main" id="{32A25E70-C51C-2E1E-C64C-4D82AB524C5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637" name="Rounded Rectangle 30">
            <a:extLst>
              <a:ext uri="{FF2B5EF4-FFF2-40B4-BE49-F238E27FC236}">
                <a16:creationId xmlns:a16="http://schemas.microsoft.com/office/drawing/2014/main" id="{4C7FF789-2579-C854-7687-D1A8D25BC70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638" name="Rounded Rectangle 31">
            <a:extLst>
              <a:ext uri="{FF2B5EF4-FFF2-40B4-BE49-F238E27FC236}">
                <a16:creationId xmlns:a16="http://schemas.microsoft.com/office/drawing/2014/main" id="{CA64518F-9466-E539-222C-9960A4515A9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639" name="Rounded Rectangle 32">
            <a:extLst>
              <a:ext uri="{FF2B5EF4-FFF2-40B4-BE49-F238E27FC236}">
                <a16:creationId xmlns:a16="http://schemas.microsoft.com/office/drawing/2014/main" id="{ECBD3D02-64CE-FEEB-AAA8-40B2A4F87CF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640" name="Rounded Rectangle 33">
            <a:extLst>
              <a:ext uri="{FF2B5EF4-FFF2-40B4-BE49-F238E27FC236}">
                <a16:creationId xmlns:a16="http://schemas.microsoft.com/office/drawing/2014/main" id="{A540BAFF-6C38-1E55-6E6E-D299AD2F697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641" name="Rounded Rectangle 34">
            <a:extLst>
              <a:ext uri="{FF2B5EF4-FFF2-40B4-BE49-F238E27FC236}">
                <a16:creationId xmlns:a16="http://schemas.microsoft.com/office/drawing/2014/main" id="{96BF7718-79D1-34D3-FE5B-A0077C3C145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642" name="Rounded Rectangle 35">
            <a:extLst>
              <a:ext uri="{FF2B5EF4-FFF2-40B4-BE49-F238E27FC236}">
                <a16:creationId xmlns:a16="http://schemas.microsoft.com/office/drawing/2014/main" id="{7060997C-C96B-2E68-F388-6025BDBB84B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643" name="Rounded Rectangle 36">
            <a:extLst>
              <a:ext uri="{FF2B5EF4-FFF2-40B4-BE49-F238E27FC236}">
                <a16:creationId xmlns:a16="http://schemas.microsoft.com/office/drawing/2014/main" id="{3BEB70C2-67B3-B776-B735-B4D8E9505AB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644" name="Rounded Rectangle 37">
            <a:extLst>
              <a:ext uri="{FF2B5EF4-FFF2-40B4-BE49-F238E27FC236}">
                <a16:creationId xmlns:a16="http://schemas.microsoft.com/office/drawing/2014/main" id="{7A8DB852-78B0-B7F5-BE1C-2EBC0C96DBB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645" name="Rounded Rectangle 38">
            <a:extLst>
              <a:ext uri="{FF2B5EF4-FFF2-40B4-BE49-F238E27FC236}">
                <a16:creationId xmlns:a16="http://schemas.microsoft.com/office/drawing/2014/main" id="{BA8634D3-2CA6-C254-5497-F4646DCB2A8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646" name="Rounded Rectangle 39">
            <a:extLst>
              <a:ext uri="{FF2B5EF4-FFF2-40B4-BE49-F238E27FC236}">
                <a16:creationId xmlns:a16="http://schemas.microsoft.com/office/drawing/2014/main" id="{B2258AF1-5326-0D9B-6ABD-9A5617EE8EC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647" name="Rounded Rectangle 40">
            <a:extLst>
              <a:ext uri="{FF2B5EF4-FFF2-40B4-BE49-F238E27FC236}">
                <a16:creationId xmlns:a16="http://schemas.microsoft.com/office/drawing/2014/main" id="{9405C239-57FD-24FC-C250-647831A3DBF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648" name="Rounded Rectangle 41">
            <a:extLst>
              <a:ext uri="{FF2B5EF4-FFF2-40B4-BE49-F238E27FC236}">
                <a16:creationId xmlns:a16="http://schemas.microsoft.com/office/drawing/2014/main" id="{D4694BFA-2CDA-3B7F-B2F7-EBEF0256DB7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649" name="Rounded Rectangle 42">
            <a:extLst>
              <a:ext uri="{FF2B5EF4-FFF2-40B4-BE49-F238E27FC236}">
                <a16:creationId xmlns:a16="http://schemas.microsoft.com/office/drawing/2014/main" id="{82BA24F4-A647-358A-085B-CAEAD5F9B2F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650" name="Rounded Rectangle 43">
            <a:extLst>
              <a:ext uri="{FF2B5EF4-FFF2-40B4-BE49-F238E27FC236}">
                <a16:creationId xmlns:a16="http://schemas.microsoft.com/office/drawing/2014/main" id="{1324ED4A-3DBA-11A9-B30C-F172883FEE5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651" name="Rounded Rectangle 44">
            <a:extLst>
              <a:ext uri="{FF2B5EF4-FFF2-40B4-BE49-F238E27FC236}">
                <a16:creationId xmlns:a16="http://schemas.microsoft.com/office/drawing/2014/main" id="{BE33C1DF-8BD2-D812-1824-D0F59833AC2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652" name="Rounded Rectangle 45">
            <a:extLst>
              <a:ext uri="{FF2B5EF4-FFF2-40B4-BE49-F238E27FC236}">
                <a16:creationId xmlns:a16="http://schemas.microsoft.com/office/drawing/2014/main" id="{27ABA480-6B33-59D1-1860-FF275B3EE52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653" name="Rounded Rectangle 46">
            <a:extLst>
              <a:ext uri="{FF2B5EF4-FFF2-40B4-BE49-F238E27FC236}">
                <a16:creationId xmlns:a16="http://schemas.microsoft.com/office/drawing/2014/main" id="{DD29F9DB-7383-699A-F571-B926D3A6245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654" name="Rounded Rectangle 47">
            <a:extLst>
              <a:ext uri="{FF2B5EF4-FFF2-40B4-BE49-F238E27FC236}">
                <a16:creationId xmlns:a16="http://schemas.microsoft.com/office/drawing/2014/main" id="{A5DB3AA8-CA0A-E185-93FE-100EF968BF8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655" name="Rounded Rectangle 48">
            <a:extLst>
              <a:ext uri="{FF2B5EF4-FFF2-40B4-BE49-F238E27FC236}">
                <a16:creationId xmlns:a16="http://schemas.microsoft.com/office/drawing/2014/main" id="{F25CC7C0-6A24-F364-F3A1-94E347D9018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656" name="Rounded Rectangle 49">
            <a:extLst>
              <a:ext uri="{FF2B5EF4-FFF2-40B4-BE49-F238E27FC236}">
                <a16:creationId xmlns:a16="http://schemas.microsoft.com/office/drawing/2014/main" id="{3976B554-E5D9-437E-84BE-B49FB543A02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657" name="Rounded Rectangle 50">
            <a:extLst>
              <a:ext uri="{FF2B5EF4-FFF2-40B4-BE49-F238E27FC236}">
                <a16:creationId xmlns:a16="http://schemas.microsoft.com/office/drawing/2014/main" id="{C7E709EB-943A-51AD-7FCA-A62F79DBAE4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658" name="Rounded Rectangle 51">
            <a:extLst>
              <a:ext uri="{FF2B5EF4-FFF2-40B4-BE49-F238E27FC236}">
                <a16:creationId xmlns:a16="http://schemas.microsoft.com/office/drawing/2014/main" id="{F8869258-BAFF-68A6-54F8-42037F0EE5F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659" name="Rounded Rectangle 52">
            <a:extLst>
              <a:ext uri="{FF2B5EF4-FFF2-40B4-BE49-F238E27FC236}">
                <a16:creationId xmlns:a16="http://schemas.microsoft.com/office/drawing/2014/main" id="{6DBF40DA-C2A4-1817-0136-911B8C71FCA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660" name="Rounded Rectangle 53">
            <a:extLst>
              <a:ext uri="{FF2B5EF4-FFF2-40B4-BE49-F238E27FC236}">
                <a16:creationId xmlns:a16="http://schemas.microsoft.com/office/drawing/2014/main" id="{6632C350-1D7C-D641-FE2C-D396E7DA1CC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661" name="Rounded Rectangle 54">
            <a:extLst>
              <a:ext uri="{FF2B5EF4-FFF2-40B4-BE49-F238E27FC236}">
                <a16:creationId xmlns:a16="http://schemas.microsoft.com/office/drawing/2014/main" id="{DD964587-054E-0ABB-FAB9-A7A20F32545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662" name="Rounded Rectangle 55">
            <a:extLst>
              <a:ext uri="{FF2B5EF4-FFF2-40B4-BE49-F238E27FC236}">
                <a16:creationId xmlns:a16="http://schemas.microsoft.com/office/drawing/2014/main" id="{F002CB98-6B6D-E61B-236A-6102CD4764F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663" name="Rounded Rectangle 56">
            <a:extLst>
              <a:ext uri="{FF2B5EF4-FFF2-40B4-BE49-F238E27FC236}">
                <a16:creationId xmlns:a16="http://schemas.microsoft.com/office/drawing/2014/main" id="{6300963D-0576-E5FD-2B6E-ABAFA1E4E52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664" name="Rounded Rectangle 57">
            <a:extLst>
              <a:ext uri="{FF2B5EF4-FFF2-40B4-BE49-F238E27FC236}">
                <a16:creationId xmlns:a16="http://schemas.microsoft.com/office/drawing/2014/main" id="{F92CBBB1-BE32-F517-7E65-F50A1959C82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665" name="Rounded Rectangle 58">
            <a:extLst>
              <a:ext uri="{FF2B5EF4-FFF2-40B4-BE49-F238E27FC236}">
                <a16:creationId xmlns:a16="http://schemas.microsoft.com/office/drawing/2014/main" id="{0432B194-7F27-3C6F-2F68-710F199497F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666" name="Rounded Rectangle 59">
            <a:extLst>
              <a:ext uri="{FF2B5EF4-FFF2-40B4-BE49-F238E27FC236}">
                <a16:creationId xmlns:a16="http://schemas.microsoft.com/office/drawing/2014/main" id="{88C21350-4E08-320F-75ED-00D1C2996B1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667" name="Rounded Rectangle 60">
            <a:extLst>
              <a:ext uri="{FF2B5EF4-FFF2-40B4-BE49-F238E27FC236}">
                <a16:creationId xmlns:a16="http://schemas.microsoft.com/office/drawing/2014/main" id="{20E85C4B-DE76-869A-976C-9A855CEE1B1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668" name="Rounded Rectangle 61">
            <a:extLst>
              <a:ext uri="{FF2B5EF4-FFF2-40B4-BE49-F238E27FC236}">
                <a16:creationId xmlns:a16="http://schemas.microsoft.com/office/drawing/2014/main" id="{D98E81E5-FB85-555F-FC3C-DD79E567A10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669" name="Rounded Rectangle 62">
            <a:extLst>
              <a:ext uri="{FF2B5EF4-FFF2-40B4-BE49-F238E27FC236}">
                <a16:creationId xmlns:a16="http://schemas.microsoft.com/office/drawing/2014/main" id="{549086F9-8051-DDF2-F0ED-FE01DEAEB30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670" name="Rounded Rectangle 63">
            <a:extLst>
              <a:ext uri="{FF2B5EF4-FFF2-40B4-BE49-F238E27FC236}">
                <a16:creationId xmlns:a16="http://schemas.microsoft.com/office/drawing/2014/main" id="{0F6C5E6A-2672-86A1-7719-33E8A352C55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671" name="Rounded Rectangle 64">
            <a:extLst>
              <a:ext uri="{FF2B5EF4-FFF2-40B4-BE49-F238E27FC236}">
                <a16:creationId xmlns:a16="http://schemas.microsoft.com/office/drawing/2014/main" id="{639A718C-27C9-BCAC-77FD-BCC2F46BE59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672" name="Rounded Rectangle 65">
            <a:extLst>
              <a:ext uri="{FF2B5EF4-FFF2-40B4-BE49-F238E27FC236}">
                <a16:creationId xmlns:a16="http://schemas.microsoft.com/office/drawing/2014/main" id="{B5E0B909-353F-415A-D158-CC2D82EFAE9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673" name="Rounded Rectangle 66">
            <a:extLst>
              <a:ext uri="{FF2B5EF4-FFF2-40B4-BE49-F238E27FC236}">
                <a16:creationId xmlns:a16="http://schemas.microsoft.com/office/drawing/2014/main" id="{AB7E352D-6FC5-B70A-EAB7-CBEB659A050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674" name="Rounded Rectangle 67">
            <a:extLst>
              <a:ext uri="{FF2B5EF4-FFF2-40B4-BE49-F238E27FC236}">
                <a16:creationId xmlns:a16="http://schemas.microsoft.com/office/drawing/2014/main" id="{94170F6E-E196-0C86-A41F-2C3D5A1E05F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675" name="Rounded Rectangle 68">
            <a:extLst>
              <a:ext uri="{FF2B5EF4-FFF2-40B4-BE49-F238E27FC236}">
                <a16:creationId xmlns:a16="http://schemas.microsoft.com/office/drawing/2014/main" id="{52348F36-3CF2-D2D4-33F3-F9A0C6E05CB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676" name="Rounded Rectangle 69">
            <a:extLst>
              <a:ext uri="{FF2B5EF4-FFF2-40B4-BE49-F238E27FC236}">
                <a16:creationId xmlns:a16="http://schemas.microsoft.com/office/drawing/2014/main" id="{45CF79AB-B0BF-61CB-9C5D-3FE715F1462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677" name="Rounded Rectangle 70">
            <a:extLst>
              <a:ext uri="{FF2B5EF4-FFF2-40B4-BE49-F238E27FC236}">
                <a16:creationId xmlns:a16="http://schemas.microsoft.com/office/drawing/2014/main" id="{A15C52D2-A212-8313-261A-3342BD9B8D9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678" name="Rounded Rectangle 71">
            <a:extLst>
              <a:ext uri="{FF2B5EF4-FFF2-40B4-BE49-F238E27FC236}">
                <a16:creationId xmlns:a16="http://schemas.microsoft.com/office/drawing/2014/main" id="{6CA87407-901E-B215-75D1-4E3FCDD4F84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679" name="Rounded Rectangle 72">
            <a:extLst>
              <a:ext uri="{FF2B5EF4-FFF2-40B4-BE49-F238E27FC236}">
                <a16:creationId xmlns:a16="http://schemas.microsoft.com/office/drawing/2014/main" id="{6E25168E-0102-C1C4-E9EB-2ADBF65DCDC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680" name="Rounded Rectangle 73">
            <a:extLst>
              <a:ext uri="{FF2B5EF4-FFF2-40B4-BE49-F238E27FC236}">
                <a16:creationId xmlns:a16="http://schemas.microsoft.com/office/drawing/2014/main" id="{43D65065-7723-F913-B2F3-724FBEF6054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681" name="Rounded Rectangle 74">
            <a:extLst>
              <a:ext uri="{FF2B5EF4-FFF2-40B4-BE49-F238E27FC236}">
                <a16:creationId xmlns:a16="http://schemas.microsoft.com/office/drawing/2014/main" id="{52B94A45-DF51-2046-D9EA-4D1F47BE1AF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682" name="Rounded Rectangle 75">
            <a:extLst>
              <a:ext uri="{FF2B5EF4-FFF2-40B4-BE49-F238E27FC236}">
                <a16:creationId xmlns:a16="http://schemas.microsoft.com/office/drawing/2014/main" id="{486C3371-5D35-88EF-F112-CB99DBAF0EF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683" name="Rounded Rectangle 76">
            <a:extLst>
              <a:ext uri="{FF2B5EF4-FFF2-40B4-BE49-F238E27FC236}">
                <a16:creationId xmlns:a16="http://schemas.microsoft.com/office/drawing/2014/main" id="{D16D378F-627E-7182-A28E-FC2F3C344FC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684" name="Rounded Rectangle 77">
            <a:extLst>
              <a:ext uri="{FF2B5EF4-FFF2-40B4-BE49-F238E27FC236}">
                <a16:creationId xmlns:a16="http://schemas.microsoft.com/office/drawing/2014/main" id="{A4106242-54D2-7633-BD6C-EAE504AD4D0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685" name="Rounded Rectangle 78">
            <a:extLst>
              <a:ext uri="{FF2B5EF4-FFF2-40B4-BE49-F238E27FC236}">
                <a16:creationId xmlns:a16="http://schemas.microsoft.com/office/drawing/2014/main" id="{8FB15C0C-9AAF-D684-43E4-2836538A3C8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686" name="Rounded Rectangle 79">
            <a:extLst>
              <a:ext uri="{FF2B5EF4-FFF2-40B4-BE49-F238E27FC236}">
                <a16:creationId xmlns:a16="http://schemas.microsoft.com/office/drawing/2014/main" id="{367DBA66-028D-B5AD-632F-E91A3D4E3AE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687" name="Rounded Rectangle 80">
            <a:extLst>
              <a:ext uri="{FF2B5EF4-FFF2-40B4-BE49-F238E27FC236}">
                <a16:creationId xmlns:a16="http://schemas.microsoft.com/office/drawing/2014/main" id="{D7813BCE-D4C2-B136-DE84-4155329984C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688" name="Rounded Rectangle 81">
            <a:extLst>
              <a:ext uri="{FF2B5EF4-FFF2-40B4-BE49-F238E27FC236}">
                <a16:creationId xmlns:a16="http://schemas.microsoft.com/office/drawing/2014/main" id="{377CB837-8EFF-9036-D753-99FE7C5244C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689" name="Rounded Rectangle 82">
            <a:extLst>
              <a:ext uri="{FF2B5EF4-FFF2-40B4-BE49-F238E27FC236}">
                <a16:creationId xmlns:a16="http://schemas.microsoft.com/office/drawing/2014/main" id="{1C9CBBB6-E649-021D-BFC9-C0EEB8FC0F6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690" name="Rounded Rectangle 83">
            <a:extLst>
              <a:ext uri="{FF2B5EF4-FFF2-40B4-BE49-F238E27FC236}">
                <a16:creationId xmlns:a16="http://schemas.microsoft.com/office/drawing/2014/main" id="{C13BB046-8EE4-729A-5884-EED713E8A3E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691" name="Rounded Rectangle 84">
            <a:extLst>
              <a:ext uri="{FF2B5EF4-FFF2-40B4-BE49-F238E27FC236}">
                <a16:creationId xmlns:a16="http://schemas.microsoft.com/office/drawing/2014/main" id="{71D6EC0F-48E8-955D-1491-57152138621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692" name="Rounded Rectangle 85">
            <a:extLst>
              <a:ext uri="{FF2B5EF4-FFF2-40B4-BE49-F238E27FC236}">
                <a16:creationId xmlns:a16="http://schemas.microsoft.com/office/drawing/2014/main" id="{FF206F25-19EE-8D93-B297-6097D23DE50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693" name="Rounded Rectangle 86">
            <a:extLst>
              <a:ext uri="{FF2B5EF4-FFF2-40B4-BE49-F238E27FC236}">
                <a16:creationId xmlns:a16="http://schemas.microsoft.com/office/drawing/2014/main" id="{D6560182-4A77-A350-2F2E-55143B1E536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694" name="Rounded Rectangle 87">
            <a:extLst>
              <a:ext uri="{FF2B5EF4-FFF2-40B4-BE49-F238E27FC236}">
                <a16:creationId xmlns:a16="http://schemas.microsoft.com/office/drawing/2014/main" id="{7F24637A-40E6-E5FC-6ACD-98BCFE5A661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695" name="Rounded Rectangle 88">
            <a:extLst>
              <a:ext uri="{FF2B5EF4-FFF2-40B4-BE49-F238E27FC236}">
                <a16:creationId xmlns:a16="http://schemas.microsoft.com/office/drawing/2014/main" id="{EB058CE7-5906-0F2F-E3B6-9529D171A9E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696" name="Rounded Rectangle 89">
            <a:extLst>
              <a:ext uri="{FF2B5EF4-FFF2-40B4-BE49-F238E27FC236}">
                <a16:creationId xmlns:a16="http://schemas.microsoft.com/office/drawing/2014/main" id="{D69A45D8-32B1-18D2-A560-BF423F425BA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697" name="Rounded Rectangle 90">
            <a:extLst>
              <a:ext uri="{FF2B5EF4-FFF2-40B4-BE49-F238E27FC236}">
                <a16:creationId xmlns:a16="http://schemas.microsoft.com/office/drawing/2014/main" id="{CE4C8447-7D3A-3720-CD3A-D0323AC2A04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698" name="Rounded Rectangle 91">
            <a:extLst>
              <a:ext uri="{FF2B5EF4-FFF2-40B4-BE49-F238E27FC236}">
                <a16:creationId xmlns:a16="http://schemas.microsoft.com/office/drawing/2014/main" id="{3FEA0471-7ADE-DF5F-010B-0F04F833B63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699" name="Rounded Rectangle 92">
            <a:extLst>
              <a:ext uri="{FF2B5EF4-FFF2-40B4-BE49-F238E27FC236}">
                <a16:creationId xmlns:a16="http://schemas.microsoft.com/office/drawing/2014/main" id="{4095E21D-30DF-6E7B-C24D-576EF455021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700" name="Rounded Rectangle 93">
            <a:extLst>
              <a:ext uri="{FF2B5EF4-FFF2-40B4-BE49-F238E27FC236}">
                <a16:creationId xmlns:a16="http://schemas.microsoft.com/office/drawing/2014/main" id="{0B43E867-D3A7-06E1-F8B5-89B3B609539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701" name="Rounded Rectangle 94">
            <a:extLst>
              <a:ext uri="{FF2B5EF4-FFF2-40B4-BE49-F238E27FC236}">
                <a16:creationId xmlns:a16="http://schemas.microsoft.com/office/drawing/2014/main" id="{8327AB6B-A578-9E17-F216-3D9021E961D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702" name="Rounded Rectangle 95">
            <a:extLst>
              <a:ext uri="{FF2B5EF4-FFF2-40B4-BE49-F238E27FC236}">
                <a16:creationId xmlns:a16="http://schemas.microsoft.com/office/drawing/2014/main" id="{22F1C462-1F02-420A-4837-96706334114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703" name="Rounded Rectangle 96">
            <a:extLst>
              <a:ext uri="{FF2B5EF4-FFF2-40B4-BE49-F238E27FC236}">
                <a16:creationId xmlns:a16="http://schemas.microsoft.com/office/drawing/2014/main" id="{E9531E5F-41D2-F429-A3E5-1F798297ED1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704" name="Rounded Rectangle 97">
            <a:extLst>
              <a:ext uri="{FF2B5EF4-FFF2-40B4-BE49-F238E27FC236}">
                <a16:creationId xmlns:a16="http://schemas.microsoft.com/office/drawing/2014/main" id="{215751D8-2E3C-3D76-E807-8A59BAD52D3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705" name="Rounded Rectangle 98">
            <a:extLst>
              <a:ext uri="{FF2B5EF4-FFF2-40B4-BE49-F238E27FC236}">
                <a16:creationId xmlns:a16="http://schemas.microsoft.com/office/drawing/2014/main" id="{24F8C044-850E-9113-5BF3-2618F873FD3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706" name="Rounded Rectangle 99">
            <a:extLst>
              <a:ext uri="{FF2B5EF4-FFF2-40B4-BE49-F238E27FC236}">
                <a16:creationId xmlns:a16="http://schemas.microsoft.com/office/drawing/2014/main" id="{26218A3C-783D-9395-DB47-8408E652032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707" name="Rounded Rectangle 100">
            <a:extLst>
              <a:ext uri="{FF2B5EF4-FFF2-40B4-BE49-F238E27FC236}">
                <a16:creationId xmlns:a16="http://schemas.microsoft.com/office/drawing/2014/main" id="{FC9B064C-B76A-236D-1026-E701431BE06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708" name="Rounded Rectangle 101">
            <a:extLst>
              <a:ext uri="{FF2B5EF4-FFF2-40B4-BE49-F238E27FC236}">
                <a16:creationId xmlns:a16="http://schemas.microsoft.com/office/drawing/2014/main" id="{86A447EB-FBC2-B375-1F38-A6E40CD5BE3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709" name="Rounded Rectangle 102">
            <a:extLst>
              <a:ext uri="{FF2B5EF4-FFF2-40B4-BE49-F238E27FC236}">
                <a16:creationId xmlns:a16="http://schemas.microsoft.com/office/drawing/2014/main" id="{67FCAF23-6E23-14AF-105C-65FF383B7B2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710" name="Rounded Rectangle 103">
            <a:extLst>
              <a:ext uri="{FF2B5EF4-FFF2-40B4-BE49-F238E27FC236}">
                <a16:creationId xmlns:a16="http://schemas.microsoft.com/office/drawing/2014/main" id="{56E0BB58-0166-D223-3FF2-72787717D63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711" name="Rounded Rectangle 104">
            <a:extLst>
              <a:ext uri="{FF2B5EF4-FFF2-40B4-BE49-F238E27FC236}">
                <a16:creationId xmlns:a16="http://schemas.microsoft.com/office/drawing/2014/main" id="{66C6F1C7-EFCA-55E7-3BA8-88091FDC023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712" name="Rounded Rectangle 105">
            <a:extLst>
              <a:ext uri="{FF2B5EF4-FFF2-40B4-BE49-F238E27FC236}">
                <a16:creationId xmlns:a16="http://schemas.microsoft.com/office/drawing/2014/main" id="{948C0EA7-2D5F-0D40-6054-3E6F82B6739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713" name="Rounded Rectangle 106">
            <a:extLst>
              <a:ext uri="{FF2B5EF4-FFF2-40B4-BE49-F238E27FC236}">
                <a16:creationId xmlns:a16="http://schemas.microsoft.com/office/drawing/2014/main" id="{F404296F-F8B2-7EAB-D739-E0924D6A6DD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714" name="Rounded Rectangle 107">
            <a:extLst>
              <a:ext uri="{FF2B5EF4-FFF2-40B4-BE49-F238E27FC236}">
                <a16:creationId xmlns:a16="http://schemas.microsoft.com/office/drawing/2014/main" id="{DF399107-9848-ACA7-D8D5-09E331A2A8C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715" name="Rounded Rectangle 108">
            <a:extLst>
              <a:ext uri="{FF2B5EF4-FFF2-40B4-BE49-F238E27FC236}">
                <a16:creationId xmlns:a16="http://schemas.microsoft.com/office/drawing/2014/main" id="{E00053B3-3ED2-27A3-D766-26213C43F97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716" name="Rounded Rectangle 109">
            <a:extLst>
              <a:ext uri="{FF2B5EF4-FFF2-40B4-BE49-F238E27FC236}">
                <a16:creationId xmlns:a16="http://schemas.microsoft.com/office/drawing/2014/main" id="{1BD9351A-DD0B-7938-1D56-9553621352C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717" name="Rounded Rectangle 110">
            <a:extLst>
              <a:ext uri="{FF2B5EF4-FFF2-40B4-BE49-F238E27FC236}">
                <a16:creationId xmlns:a16="http://schemas.microsoft.com/office/drawing/2014/main" id="{1A222C73-C39E-E194-A40D-80FA029F0B3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718" name="Rounded Rectangle 111">
            <a:extLst>
              <a:ext uri="{FF2B5EF4-FFF2-40B4-BE49-F238E27FC236}">
                <a16:creationId xmlns:a16="http://schemas.microsoft.com/office/drawing/2014/main" id="{88106891-207A-08FE-85DF-9E0DB6692E3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719" name="Rounded Rectangle 112">
            <a:extLst>
              <a:ext uri="{FF2B5EF4-FFF2-40B4-BE49-F238E27FC236}">
                <a16:creationId xmlns:a16="http://schemas.microsoft.com/office/drawing/2014/main" id="{8EC8D4B1-1F64-DF3F-7CC1-7598898B54E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720" name="Rounded Rectangle 113">
            <a:extLst>
              <a:ext uri="{FF2B5EF4-FFF2-40B4-BE49-F238E27FC236}">
                <a16:creationId xmlns:a16="http://schemas.microsoft.com/office/drawing/2014/main" id="{4A56F6EC-3DAA-85CE-BE4F-5EAEFB5CABC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721" name="Rounded Rectangle 114">
            <a:extLst>
              <a:ext uri="{FF2B5EF4-FFF2-40B4-BE49-F238E27FC236}">
                <a16:creationId xmlns:a16="http://schemas.microsoft.com/office/drawing/2014/main" id="{DE65A888-4ED3-7E24-3847-A99DDEA4E4C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722" name="Rounded Rectangle 115">
            <a:extLst>
              <a:ext uri="{FF2B5EF4-FFF2-40B4-BE49-F238E27FC236}">
                <a16:creationId xmlns:a16="http://schemas.microsoft.com/office/drawing/2014/main" id="{776C4582-1D82-3E38-6D8C-567CE37C827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723" name="Rounded Rectangle 116">
            <a:extLst>
              <a:ext uri="{FF2B5EF4-FFF2-40B4-BE49-F238E27FC236}">
                <a16:creationId xmlns:a16="http://schemas.microsoft.com/office/drawing/2014/main" id="{A470C04D-CA15-0526-925D-A2B1DCE0F82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724" name="Rounded Rectangle 117">
            <a:extLst>
              <a:ext uri="{FF2B5EF4-FFF2-40B4-BE49-F238E27FC236}">
                <a16:creationId xmlns:a16="http://schemas.microsoft.com/office/drawing/2014/main" id="{631EF1B8-8D04-FFC2-6F44-C5DEE69AF54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725" name="Rounded Rectangle 118">
            <a:extLst>
              <a:ext uri="{FF2B5EF4-FFF2-40B4-BE49-F238E27FC236}">
                <a16:creationId xmlns:a16="http://schemas.microsoft.com/office/drawing/2014/main" id="{A7C973CE-4DCF-5BA0-0067-50E312F6571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726" name="Rounded Rectangle 119">
            <a:extLst>
              <a:ext uri="{FF2B5EF4-FFF2-40B4-BE49-F238E27FC236}">
                <a16:creationId xmlns:a16="http://schemas.microsoft.com/office/drawing/2014/main" id="{C4881323-4415-6BE4-45AD-E4347206F5C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727" name="Rounded Rectangle 120">
            <a:extLst>
              <a:ext uri="{FF2B5EF4-FFF2-40B4-BE49-F238E27FC236}">
                <a16:creationId xmlns:a16="http://schemas.microsoft.com/office/drawing/2014/main" id="{ABB3B234-CD5C-DDCE-591A-AD012DD7F93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728" name="Rounded Rectangle 121">
            <a:extLst>
              <a:ext uri="{FF2B5EF4-FFF2-40B4-BE49-F238E27FC236}">
                <a16:creationId xmlns:a16="http://schemas.microsoft.com/office/drawing/2014/main" id="{456D11B4-067E-3464-D4A1-D8D730CFA37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729" name="Rounded Rectangle 122">
            <a:extLst>
              <a:ext uri="{FF2B5EF4-FFF2-40B4-BE49-F238E27FC236}">
                <a16:creationId xmlns:a16="http://schemas.microsoft.com/office/drawing/2014/main" id="{0C78617C-D376-F7EA-1690-CFA1F0A3EC8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730" name="Rounded Rectangle 123">
            <a:extLst>
              <a:ext uri="{FF2B5EF4-FFF2-40B4-BE49-F238E27FC236}">
                <a16:creationId xmlns:a16="http://schemas.microsoft.com/office/drawing/2014/main" id="{2ECA638F-FEB9-775C-96BF-9E9BDC69258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731" name="Rounded Rectangle 124">
            <a:extLst>
              <a:ext uri="{FF2B5EF4-FFF2-40B4-BE49-F238E27FC236}">
                <a16:creationId xmlns:a16="http://schemas.microsoft.com/office/drawing/2014/main" id="{7E4117E8-2986-7E86-A95F-B4E9CD6FCBB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732" name="Rounded Rectangle 125">
            <a:extLst>
              <a:ext uri="{FF2B5EF4-FFF2-40B4-BE49-F238E27FC236}">
                <a16:creationId xmlns:a16="http://schemas.microsoft.com/office/drawing/2014/main" id="{A98DE55B-364D-E365-E96B-73F13836553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733" name="Rounded Rectangle 126">
            <a:extLst>
              <a:ext uri="{FF2B5EF4-FFF2-40B4-BE49-F238E27FC236}">
                <a16:creationId xmlns:a16="http://schemas.microsoft.com/office/drawing/2014/main" id="{F26687E9-DCC6-60CB-6496-EBA74D50CA0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734" name="Rounded Rectangle 127">
            <a:extLst>
              <a:ext uri="{FF2B5EF4-FFF2-40B4-BE49-F238E27FC236}">
                <a16:creationId xmlns:a16="http://schemas.microsoft.com/office/drawing/2014/main" id="{BC9A32EB-4AA0-4C20-5D99-E6253A5835B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735" name="Rounded Rectangle 128">
            <a:extLst>
              <a:ext uri="{FF2B5EF4-FFF2-40B4-BE49-F238E27FC236}">
                <a16:creationId xmlns:a16="http://schemas.microsoft.com/office/drawing/2014/main" id="{C294CED7-D8D2-AFED-63BE-9A1B2058B59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736" name="Rounded Rectangle 129">
            <a:extLst>
              <a:ext uri="{FF2B5EF4-FFF2-40B4-BE49-F238E27FC236}">
                <a16:creationId xmlns:a16="http://schemas.microsoft.com/office/drawing/2014/main" id="{F151DF5C-8DEA-FB21-E8B7-6C268BDB0D8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737" name="Rounded Rectangle 130">
            <a:extLst>
              <a:ext uri="{FF2B5EF4-FFF2-40B4-BE49-F238E27FC236}">
                <a16:creationId xmlns:a16="http://schemas.microsoft.com/office/drawing/2014/main" id="{67FA55C2-7659-7B5E-D6B7-4839990F37A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738" name="Rounded Rectangle 131">
            <a:extLst>
              <a:ext uri="{FF2B5EF4-FFF2-40B4-BE49-F238E27FC236}">
                <a16:creationId xmlns:a16="http://schemas.microsoft.com/office/drawing/2014/main" id="{8927578B-5609-D8FB-93BE-C6024C49631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739" name="Rounded Rectangle 132">
            <a:extLst>
              <a:ext uri="{FF2B5EF4-FFF2-40B4-BE49-F238E27FC236}">
                <a16:creationId xmlns:a16="http://schemas.microsoft.com/office/drawing/2014/main" id="{C6D3CADB-59D7-0C02-38B4-BA84E65444D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740" name="Rounded Rectangle 133">
            <a:extLst>
              <a:ext uri="{FF2B5EF4-FFF2-40B4-BE49-F238E27FC236}">
                <a16:creationId xmlns:a16="http://schemas.microsoft.com/office/drawing/2014/main" id="{34BA4B94-798C-D475-4031-AFD695D5644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741" name="Rounded Rectangle 134">
            <a:extLst>
              <a:ext uri="{FF2B5EF4-FFF2-40B4-BE49-F238E27FC236}">
                <a16:creationId xmlns:a16="http://schemas.microsoft.com/office/drawing/2014/main" id="{A34159A2-ADB9-315A-1FFB-55989E61F68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742" name="Rounded Rectangle 135">
            <a:extLst>
              <a:ext uri="{FF2B5EF4-FFF2-40B4-BE49-F238E27FC236}">
                <a16:creationId xmlns:a16="http://schemas.microsoft.com/office/drawing/2014/main" id="{B5089307-E4AE-7F91-3996-460D599E5AE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743" name="Rounded Rectangle 136">
            <a:extLst>
              <a:ext uri="{FF2B5EF4-FFF2-40B4-BE49-F238E27FC236}">
                <a16:creationId xmlns:a16="http://schemas.microsoft.com/office/drawing/2014/main" id="{E98979B3-912A-F84C-AE6C-1B4A12BB05B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744" name="Rounded Rectangle 137">
            <a:extLst>
              <a:ext uri="{FF2B5EF4-FFF2-40B4-BE49-F238E27FC236}">
                <a16:creationId xmlns:a16="http://schemas.microsoft.com/office/drawing/2014/main" id="{F481CC89-78F7-1A38-DAA0-5E631AA8808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745" name="Rounded Rectangle 138">
            <a:extLst>
              <a:ext uri="{FF2B5EF4-FFF2-40B4-BE49-F238E27FC236}">
                <a16:creationId xmlns:a16="http://schemas.microsoft.com/office/drawing/2014/main" id="{10930D66-AAE3-6C2E-34B1-7190F1C5D07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746" name="Rounded Rectangle 139">
            <a:extLst>
              <a:ext uri="{FF2B5EF4-FFF2-40B4-BE49-F238E27FC236}">
                <a16:creationId xmlns:a16="http://schemas.microsoft.com/office/drawing/2014/main" id="{208ADCA2-AD1D-6C71-103F-4248665CE36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747" name="Rounded Rectangle 140">
            <a:extLst>
              <a:ext uri="{FF2B5EF4-FFF2-40B4-BE49-F238E27FC236}">
                <a16:creationId xmlns:a16="http://schemas.microsoft.com/office/drawing/2014/main" id="{23EADCFF-50B1-A764-FFFE-B51F0BF7C44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748" name="Rounded Rectangle 141">
            <a:extLst>
              <a:ext uri="{FF2B5EF4-FFF2-40B4-BE49-F238E27FC236}">
                <a16:creationId xmlns:a16="http://schemas.microsoft.com/office/drawing/2014/main" id="{56CEDC64-CEBF-9912-00F3-BDC0FB18443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749" name="Rounded Rectangle 142">
            <a:extLst>
              <a:ext uri="{FF2B5EF4-FFF2-40B4-BE49-F238E27FC236}">
                <a16:creationId xmlns:a16="http://schemas.microsoft.com/office/drawing/2014/main" id="{EC050B3E-4712-DC7A-5349-4D387A91D7E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750" name="Rounded Rectangle 143">
            <a:extLst>
              <a:ext uri="{FF2B5EF4-FFF2-40B4-BE49-F238E27FC236}">
                <a16:creationId xmlns:a16="http://schemas.microsoft.com/office/drawing/2014/main" id="{41CC9B99-A7CD-4425-B49A-DBF3760BFE6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751" name="Rounded Rectangle 144">
            <a:extLst>
              <a:ext uri="{FF2B5EF4-FFF2-40B4-BE49-F238E27FC236}">
                <a16:creationId xmlns:a16="http://schemas.microsoft.com/office/drawing/2014/main" id="{BD110797-2563-2C64-85BC-EE970A660B7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752" name="Rounded Rectangle 145">
            <a:extLst>
              <a:ext uri="{FF2B5EF4-FFF2-40B4-BE49-F238E27FC236}">
                <a16:creationId xmlns:a16="http://schemas.microsoft.com/office/drawing/2014/main" id="{4E269402-F837-B1BA-CF23-09FD1D23386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753" name="Rounded Rectangle 146">
            <a:extLst>
              <a:ext uri="{FF2B5EF4-FFF2-40B4-BE49-F238E27FC236}">
                <a16:creationId xmlns:a16="http://schemas.microsoft.com/office/drawing/2014/main" id="{FBB73B96-8C7F-91FA-D438-6A6A011570C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754" name="Rounded Rectangle 147">
            <a:extLst>
              <a:ext uri="{FF2B5EF4-FFF2-40B4-BE49-F238E27FC236}">
                <a16:creationId xmlns:a16="http://schemas.microsoft.com/office/drawing/2014/main" id="{E81E7C08-3A32-EFE2-7893-B74A929ECC3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755" name="Rounded Rectangle 148">
            <a:extLst>
              <a:ext uri="{FF2B5EF4-FFF2-40B4-BE49-F238E27FC236}">
                <a16:creationId xmlns:a16="http://schemas.microsoft.com/office/drawing/2014/main" id="{4B508CD3-DA57-8765-C1F7-8BC3B6DD2E2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756" name="Rounded Rectangle 149">
            <a:extLst>
              <a:ext uri="{FF2B5EF4-FFF2-40B4-BE49-F238E27FC236}">
                <a16:creationId xmlns:a16="http://schemas.microsoft.com/office/drawing/2014/main" id="{3645979D-CD22-ED5E-EA45-76556899C0B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757" name="Rounded Rectangle 150">
            <a:extLst>
              <a:ext uri="{FF2B5EF4-FFF2-40B4-BE49-F238E27FC236}">
                <a16:creationId xmlns:a16="http://schemas.microsoft.com/office/drawing/2014/main" id="{93443AF5-2BBD-2A12-714E-5EF4B5580BB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758" name="Rounded Rectangle 151">
            <a:extLst>
              <a:ext uri="{FF2B5EF4-FFF2-40B4-BE49-F238E27FC236}">
                <a16:creationId xmlns:a16="http://schemas.microsoft.com/office/drawing/2014/main" id="{BF73453F-6B9A-0F09-0574-F80E4661837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759" name="Rounded Rectangle 152">
            <a:extLst>
              <a:ext uri="{FF2B5EF4-FFF2-40B4-BE49-F238E27FC236}">
                <a16:creationId xmlns:a16="http://schemas.microsoft.com/office/drawing/2014/main" id="{599B7FAC-4B3F-EFDB-4726-69DBA248B06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760" name="Rounded Rectangle 153">
            <a:extLst>
              <a:ext uri="{FF2B5EF4-FFF2-40B4-BE49-F238E27FC236}">
                <a16:creationId xmlns:a16="http://schemas.microsoft.com/office/drawing/2014/main" id="{CDB66DC0-E7DD-9570-E8C8-C2C07737648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761" name="Rounded Rectangle 154">
            <a:extLst>
              <a:ext uri="{FF2B5EF4-FFF2-40B4-BE49-F238E27FC236}">
                <a16:creationId xmlns:a16="http://schemas.microsoft.com/office/drawing/2014/main" id="{50A7057E-8A1A-5207-4D05-97602CC394D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762" name="Rounded Rectangle 155">
            <a:extLst>
              <a:ext uri="{FF2B5EF4-FFF2-40B4-BE49-F238E27FC236}">
                <a16:creationId xmlns:a16="http://schemas.microsoft.com/office/drawing/2014/main" id="{B8AEB386-3DD2-0FF5-7713-2328BA0EE80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763" name="Rounded Rectangle 156">
            <a:extLst>
              <a:ext uri="{FF2B5EF4-FFF2-40B4-BE49-F238E27FC236}">
                <a16:creationId xmlns:a16="http://schemas.microsoft.com/office/drawing/2014/main" id="{EDFD3F1E-9009-FA3C-AC43-7036FD1A7E9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764" name="Rounded Rectangle 157">
            <a:extLst>
              <a:ext uri="{FF2B5EF4-FFF2-40B4-BE49-F238E27FC236}">
                <a16:creationId xmlns:a16="http://schemas.microsoft.com/office/drawing/2014/main" id="{3B72EAD8-7A1D-0353-BB99-2EA74F9193C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765" name="Rounded Rectangle 158">
            <a:extLst>
              <a:ext uri="{FF2B5EF4-FFF2-40B4-BE49-F238E27FC236}">
                <a16:creationId xmlns:a16="http://schemas.microsoft.com/office/drawing/2014/main" id="{1FF77E0B-D0D9-5EB8-5C51-9374213A535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766" name="Rounded Rectangle 159">
            <a:extLst>
              <a:ext uri="{FF2B5EF4-FFF2-40B4-BE49-F238E27FC236}">
                <a16:creationId xmlns:a16="http://schemas.microsoft.com/office/drawing/2014/main" id="{C862A231-7736-59BF-C3B3-0FABB4B610F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767" name="Rounded Rectangle 160">
            <a:extLst>
              <a:ext uri="{FF2B5EF4-FFF2-40B4-BE49-F238E27FC236}">
                <a16:creationId xmlns:a16="http://schemas.microsoft.com/office/drawing/2014/main" id="{868F851F-8E24-3091-C236-790F70591C4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768" name="Rounded Rectangle 161">
            <a:extLst>
              <a:ext uri="{FF2B5EF4-FFF2-40B4-BE49-F238E27FC236}">
                <a16:creationId xmlns:a16="http://schemas.microsoft.com/office/drawing/2014/main" id="{357C3B32-61DD-419E-AA52-CED7373ADC0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769" name="Rounded Rectangle 162">
            <a:extLst>
              <a:ext uri="{FF2B5EF4-FFF2-40B4-BE49-F238E27FC236}">
                <a16:creationId xmlns:a16="http://schemas.microsoft.com/office/drawing/2014/main" id="{F2518B66-DE50-266D-3678-858CE569535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770" name="Rounded Rectangle 163">
            <a:extLst>
              <a:ext uri="{FF2B5EF4-FFF2-40B4-BE49-F238E27FC236}">
                <a16:creationId xmlns:a16="http://schemas.microsoft.com/office/drawing/2014/main" id="{51F82EDD-50AA-52E4-2631-18CC9BBC5C3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771" name="Rounded Rectangle 164">
            <a:extLst>
              <a:ext uri="{FF2B5EF4-FFF2-40B4-BE49-F238E27FC236}">
                <a16:creationId xmlns:a16="http://schemas.microsoft.com/office/drawing/2014/main" id="{4A3E10CF-0899-7BEB-269C-C00117B271B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772" name="Rounded Rectangle 165">
            <a:extLst>
              <a:ext uri="{FF2B5EF4-FFF2-40B4-BE49-F238E27FC236}">
                <a16:creationId xmlns:a16="http://schemas.microsoft.com/office/drawing/2014/main" id="{165F15E1-877E-3E1C-EBF8-34E381FFD55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773" name="Rounded Rectangle 166">
            <a:extLst>
              <a:ext uri="{FF2B5EF4-FFF2-40B4-BE49-F238E27FC236}">
                <a16:creationId xmlns:a16="http://schemas.microsoft.com/office/drawing/2014/main" id="{A79C9A62-CA97-B413-B555-6F328D36A97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774" name="Rounded Rectangle 167">
            <a:extLst>
              <a:ext uri="{FF2B5EF4-FFF2-40B4-BE49-F238E27FC236}">
                <a16:creationId xmlns:a16="http://schemas.microsoft.com/office/drawing/2014/main" id="{11A3C0FE-D216-6AB4-66E3-D98EBB26226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775" name="Rounded Rectangle 168">
            <a:extLst>
              <a:ext uri="{FF2B5EF4-FFF2-40B4-BE49-F238E27FC236}">
                <a16:creationId xmlns:a16="http://schemas.microsoft.com/office/drawing/2014/main" id="{58FB6AE1-398B-DF36-E7F7-E3B5D359A9B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776" name="Rounded Rectangle 169">
            <a:extLst>
              <a:ext uri="{FF2B5EF4-FFF2-40B4-BE49-F238E27FC236}">
                <a16:creationId xmlns:a16="http://schemas.microsoft.com/office/drawing/2014/main" id="{2E793E09-0704-8DC4-CEE6-853FBD47912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777" name="Rounded Rectangle 170">
            <a:extLst>
              <a:ext uri="{FF2B5EF4-FFF2-40B4-BE49-F238E27FC236}">
                <a16:creationId xmlns:a16="http://schemas.microsoft.com/office/drawing/2014/main" id="{8166050F-5CF6-978C-59ED-C24E6D0D5B6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778" name="Rounded Rectangle 171">
            <a:extLst>
              <a:ext uri="{FF2B5EF4-FFF2-40B4-BE49-F238E27FC236}">
                <a16:creationId xmlns:a16="http://schemas.microsoft.com/office/drawing/2014/main" id="{411C6C24-DB5D-7F76-6275-F1CE47756DF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779" name="Rounded Rectangle 172">
            <a:extLst>
              <a:ext uri="{FF2B5EF4-FFF2-40B4-BE49-F238E27FC236}">
                <a16:creationId xmlns:a16="http://schemas.microsoft.com/office/drawing/2014/main" id="{C3994DBB-785C-AAF7-3490-E39E18A9223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780" name="Rounded Rectangle 173">
            <a:extLst>
              <a:ext uri="{FF2B5EF4-FFF2-40B4-BE49-F238E27FC236}">
                <a16:creationId xmlns:a16="http://schemas.microsoft.com/office/drawing/2014/main" id="{9AC91174-84A5-0201-C385-688F8345D2C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781" name="Rounded Rectangle 174">
            <a:extLst>
              <a:ext uri="{FF2B5EF4-FFF2-40B4-BE49-F238E27FC236}">
                <a16:creationId xmlns:a16="http://schemas.microsoft.com/office/drawing/2014/main" id="{0F161B07-4DC3-509A-06CF-FDBEDEF1C16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782" name="Rounded Rectangle 175">
            <a:extLst>
              <a:ext uri="{FF2B5EF4-FFF2-40B4-BE49-F238E27FC236}">
                <a16:creationId xmlns:a16="http://schemas.microsoft.com/office/drawing/2014/main" id="{E98318CA-006F-BA7A-2952-5728ADAC3B2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783" name="Rounded Rectangle 176">
            <a:extLst>
              <a:ext uri="{FF2B5EF4-FFF2-40B4-BE49-F238E27FC236}">
                <a16:creationId xmlns:a16="http://schemas.microsoft.com/office/drawing/2014/main" id="{6AE19CCC-7F77-5537-F4AC-FF86E9D520D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784" name="Rounded Rectangle 177">
            <a:extLst>
              <a:ext uri="{FF2B5EF4-FFF2-40B4-BE49-F238E27FC236}">
                <a16:creationId xmlns:a16="http://schemas.microsoft.com/office/drawing/2014/main" id="{CDD7B66A-5873-B2AD-C9FD-4C31752AA85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785" name="Rounded Rectangle 178">
            <a:extLst>
              <a:ext uri="{FF2B5EF4-FFF2-40B4-BE49-F238E27FC236}">
                <a16:creationId xmlns:a16="http://schemas.microsoft.com/office/drawing/2014/main" id="{D447989D-232D-A5B3-739B-F2131E80B09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786" name="Rounded Rectangle 179">
            <a:extLst>
              <a:ext uri="{FF2B5EF4-FFF2-40B4-BE49-F238E27FC236}">
                <a16:creationId xmlns:a16="http://schemas.microsoft.com/office/drawing/2014/main" id="{D430A396-5F3A-2BA2-4140-466B3BBC972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787" name="Rounded Rectangle 180">
            <a:extLst>
              <a:ext uri="{FF2B5EF4-FFF2-40B4-BE49-F238E27FC236}">
                <a16:creationId xmlns:a16="http://schemas.microsoft.com/office/drawing/2014/main" id="{3D6D7E2E-5A0D-B814-36BF-7084DE798EC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788" name="Rounded Rectangle 181">
            <a:extLst>
              <a:ext uri="{FF2B5EF4-FFF2-40B4-BE49-F238E27FC236}">
                <a16:creationId xmlns:a16="http://schemas.microsoft.com/office/drawing/2014/main" id="{0A4293A7-B5C0-AFB2-7AFB-2F8CA716A06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789" name="Rounded Rectangle 182">
            <a:extLst>
              <a:ext uri="{FF2B5EF4-FFF2-40B4-BE49-F238E27FC236}">
                <a16:creationId xmlns:a16="http://schemas.microsoft.com/office/drawing/2014/main" id="{BEE9AA55-CD64-3C4E-E98F-C08D4F8B2AB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790" name="Rounded Rectangle 183">
            <a:extLst>
              <a:ext uri="{FF2B5EF4-FFF2-40B4-BE49-F238E27FC236}">
                <a16:creationId xmlns:a16="http://schemas.microsoft.com/office/drawing/2014/main" id="{E74713BD-1A33-E626-24DB-41821EB313A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791" name="Rounded Rectangle 184">
            <a:extLst>
              <a:ext uri="{FF2B5EF4-FFF2-40B4-BE49-F238E27FC236}">
                <a16:creationId xmlns:a16="http://schemas.microsoft.com/office/drawing/2014/main" id="{1FB9E38E-7798-9687-ADD0-B90A6681C5E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792" name="Rounded Rectangle 185">
            <a:extLst>
              <a:ext uri="{FF2B5EF4-FFF2-40B4-BE49-F238E27FC236}">
                <a16:creationId xmlns:a16="http://schemas.microsoft.com/office/drawing/2014/main" id="{1B863FC0-ABBC-746A-FE45-B41875269A2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793" name="Rounded Rectangle 186">
            <a:extLst>
              <a:ext uri="{FF2B5EF4-FFF2-40B4-BE49-F238E27FC236}">
                <a16:creationId xmlns:a16="http://schemas.microsoft.com/office/drawing/2014/main" id="{8B246F17-A724-D165-6F73-F915D51CED5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794" name="Rounded Rectangle 187">
            <a:extLst>
              <a:ext uri="{FF2B5EF4-FFF2-40B4-BE49-F238E27FC236}">
                <a16:creationId xmlns:a16="http://schemas.microsoft.com/office/drawing/2014/main" id="{D2DBDBE4-221E-D60B-8525-8CEE84555A2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795" name="Rounded Rectangle 188">
            <a:extLst>
              <a:ext uri="{FF2B5EF4-FFF2-40B4-BE49-F238E27FC236}">
                <a16:creationId xmlns:a16="http://schemas.microsoft.com/office/drawing/2014/main" id="{C1AC56B8-37F2-8AE9-2E83-4DF42A815D4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796" name="Rounded Rectangle 189">
            <a:extLst>
              <a:ext uri="{FF2B5EF4-FFF2-40B4-BE49-F238E27FC236}">
                <a16:creationId xmlns:a16="http://schemas.microsoft.com/office/drawing/2014/main" id="{FA3AE30A-7034-D1F4-41FF-10812FB1A0A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797" name="Rounded Rectangle 190">
            <a:extLst>
              <a:ext uri="{FF2B5EF4-FFF2-40B4-BE49-F238E27FC236}">
                <a16:creationId xmlns:a16="http://schemas.microsoft.com/office/drawing/2014/main" id="{E0AE5964-596E-6D66-869C-E650651CD49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798" name="Rounded Rectangle 191">
            <a:extLst>
              <a:ext uri="{FF2B5EF4-FFF2-40B4-BE49-F238E27FC236}">
                <a16:creationId xmlns:a16="http://schemas.microsoft.com/office/drawing/2014/main" id="{9C249332-3DE7-9738-45B9-3F04F51AD8A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799" name="Rounded Rectangle 192">
            <a:extLst>
              <a:ext uri="{FF2B5EF4-FFF2-40B4-BE49-F238E27FC236}">
                <a16:creationId xmlns:a16="http://schemas.microsoft.com/office/drawing/2014/main" id="{710B34A9-1B4A-0D27-1643-568D03774E1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800" name="Rounded Rectangle 193">
            <a:extLst>
              <a:ext uri="{FF2B5EF4-FFF2-40B4-BE49-F238E27FC236}">
                <a16:creationId xmlns:a16="http://schemas.microsoft.com/office/drawing/2014/main" id="{870F921F-02DE-6766-0303-D3AE6ECA25A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801" name="Rounded Rectangle 194">
            <a:extLst>
              <a:ext uri="{FF2B5EF4-FFF2-40B4-BE49-F238E27FC236}">
                <a16:creationId xmlns:a16="http://schemas.microsoft.com/office/drawing/2014/main" id="{83E8C4CA-69DF-C0A1-E8B2-FC8F2D44344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802" name="Rounded Rectangle 195">
            <a:extLst>
              <a:ext uri="{FF2B5EF4-FFF2-40B4-BE49-F238E27FC236}">
                <a16:creationId xmlns:a16="http://schemas.microsoft.com/office/drawing/2014/main" id="{3F6230C0-29FD-F2B6-0A06-B3F0BF5E942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803" name="Rounded Rectangle 196">
            <a:extLst>
              <a:ext uri="{FF2B5EF4-FFF2-40B4-BE49-F238E27FC236}">
                <a16:creationId xmlns:a16="http://schemas.microsoft.com/office/drawing/2014/main" id="{27A5CDE8-6B1D-38E1-C948-FBFD0F30EAC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804" name="Rounded Rectangle 197">
            <a:extLst>
              <a:ext uri="{FF2B5EF4-FFF2-40B4-BE49-F238E27FC236}">
                <a16:creationId xmlns:a16="http://schemas.microsoft.com/office/drawing/2014/main" id="{8A766E6F-BD1E-F615-2892-BDF23140A92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805" name="Rounded Rectangle 198">
            <a:extLst>
              <a:ext uri="{FF2B5EF4-FFF2-40B4-BE49-F238E27FC236}">
                <a16:creationId xmlns:a16="http://schemas.microsoft.com/office/drawing/2014/main" id="{73FC0BEA-F545-35A4-5911-FC97AB3C80E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806" name="Rounded Rectangle 199">
            <a:extLst>
              <a:ext uri="{FF2B5EF4-FFF2-40B4-BE49-F238E27FC236}">
                <a16:creationId xmlns:a16="http://schemas.microsoft.com/office/drawing/2014/main" id="{A6000FE5-169F-83DF-C313-D86950CD769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807" name="Rounded Rectangle 200">
            <a:extLst>
              <a:ext uri="{FF2B5EF4-FFF2-40B4-BE49-F238E27FC236}">
                <a16:creationId xmlns:a16="http://schemas.microsoft.com/office/drawing/2014/main" id="{77498C4C-753F-1A4D-09DD-CACE6D643F7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808" name="Rounded Rectangle 201">
            <a:extLst>
              <a:ext uri="{FF2B5EF4-FFF2-40B4-BE49-F238E27FC236}">
                <a16:creationId xmlns:a16="http://schemas.microsoft.com/office/drawing/2014/main" id="{79F4504A-3AB1-1326-D5BC-9A48E1FFA27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809" name="Rounded Rectangle 202">
            <a:extLst>
              <a:ext uri="{FF2B5EF4-FFF2-40B4-BE49-F238E27FC236}">
                <a16:creationId xmlns:a16="http://schemas.microsoft.com/office/drawing/2014/main" id="{3E1385B5-6925-3AA4-1896-A0248607AA4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810" name="Rounded Rectangle 203">
            <a:extLst>
              <a:ext uri="{FF2B5EF4-FFF2-40B4-BE49-F238E27FC236}">
                <a16:creationId xmlns:a16="http://schemas.microsoft.com/office/drawing/2014/main" id="{555B0FC2-9C97-3C07-CE71-5EC82DBCCFB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811" name="Rounded Rectangle 204">
            <a:extLst>
              <a:ext uri="{FF2B5EF4-FFF2-40B4-BE49-F238E27FC236}">
                <a16:creationId xmlns:a16="http://schemas.microsoft.com/office/drawing/2014/main" id="{6B1FF4F2-E86B-CC62-2176-E1390114B5D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812" name="Rounded Rectangle 205">
            <a:extLst>
              <a:ext uri="{FF2B5EF4-FFF2-40B4-BE49-F238E27FC236}">
                <a16:creationId xmlns:a16="http://schemas.microsoft.com/office/drawing/2014/main" id="{0D75DA18-62F8-9900-A4A0-F0E18A9C3FE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813" name="Rounded Rectangle 206">
            <a:extLst>
              <a:ext uri="{FF2B5EF4-FFF2-40B4-BE49-F238E27FC236}">
                <a16:creationId xmlns:a16="http://schemas.microsoft.com/office/drawing/2014/main" id="{C7072396-BCC4-9009-77F3-8ACDCBC36A7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814" name="Rounded Rectangle 207">
            <a:extLst>
              <a:ext uri="{FF2B5EF4-FFF2-40B4-BE49-F238E27FC236}">
                <a16:creationId xmlns:a16="http://schemas.microsoft.com/office/drawing/2014/main" id="{6B182AC3-B502-338D-908C-4DF464D0CAD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815" name="Rounded Rectangle 208">
            <a:extLst>
              <a:ext uri="{FF2B5EF4-FFF2-40B4-BE49-F238E27FC236}">
                <a16:creationId xmlns:a16="http://schemas.microsoft.com/office/drawing/2014/main" id="{83F6A53F-7A86-0328-019D-EDC2A9B80FD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816" name="Rounded Rectangle 209">
            <a:extLst>
              <a:ext uri="{FF2B5EF4-FFF2-40B4-BE49-F238E27FC236}">
                <a16:creationId xmlns:a16="http://schemas.microsoft.com/office/drawing/2014/main" id="{F1147C89-3A9C-83DF-D9E3-4937B53727D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817" name="Rounded Rectangle 210">
            <a:extLst>
              <a:ext uri="{FF2B5EF4-FFF2-40B4-BE49-F238E27FC236}">
                <a16:creationId xmlns:a16="http://schemas.microsoft.com/office/drawing/2014/main" id="{CD8F3B06-61E7-F3F6-5DDC-1CA2831D023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818" name="Rounded Rectangle 211">
            <a:extLst>
              <a:ext uri="{FF2B5EF4-FFF2-40B4-BE49-F238E27FC236}">
                <a16:creationId xmlns:a16="http://schemas.microsoft.com/office/drawing/2014/main" id="{863FE62E-F81A-DBD4-EFB3-CE2C99B19EC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819" name="Rounded Rectangle 212">
            <a:extLst>
              <a:ext uri="{FF2B5EF4-FFF2-40B4-BE49-F238E27FC236}">
                <a16:creationId xmlns:a16="http://schemas.microsoft.com/office/drawing/2014/main" id="{4E5075F3-BA08-8D77-81BD-C212327745A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820" name="Rounded Rectangle 213">
            <a:extLst>
              <a:ext uri="{FF2B5EF4-FFF2-40B4-BE49-F238E27FC236}">
                <a16:creationId xmlns:a16="http://schemas.microsoft.com/office/drawing/2014/main" id="{C81FAA81-3AC9-9650-806B-CB008F01D0E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821" name="Rounded Rectangle 214">
            <a:extLst>
              <a:ext uri="{FF2B5EF4-FFF2-40B4-BE49-F238E27FC236}">
                <a16:creationId xmlns:a16="http://schemas.microsoft.com/office/drawing/2014/main" id="{8D133F57-CCA0-201C-EFCF-7D4D9A668AE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822" name="Rounded Rectangle 215">
            <a:extLst>
              <a:ext uri="{FF2B5EF4-FFF2-40B4-BE49-F238E27FC236}">
                <a16:creationId xmlns:a16="http://schemas.microsoft.com/office/drawing/2014/main" id="{7B6466BD-09C4-87B9-CC0C-A04E4CF0F91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823" name="Rounded Rectangle 216">
            <a:extLst>
              <a:ext uri="{FF2B5EF4-FFF2-40B4-BE49-F238E27FC236}">
                <a16:creationId xmlns:a16="http://schemas.microsoft.com/office/drawing/2014/main" id="{F0FFDDA1-6606-B6D4-155C-46E1D9504E5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824" name="Rounded Rectangle 217">
            <a:extLst>
              <a:ext uri="{FF2B5EF4-FFF2-40B4-BE49-F238E27FC236}">
                <a16:creationId xmlns:a16="http://schemas.microsoft.com/office/drawing/2014/main" id="{6C2E3E06-9372-F068-C9EE-35FB6AC2FD9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825" name="Rounded Rectangle 218">
            <a:extLst>
              <a:ext uri="{FF2B5EF4-FFF2-40B4-BE49-F238E27FC236}">
                <a16:creationId xmlns:a16="http://schemas.microsoft.com/office/drawing/2014/main" id="{95C94B6F-2B1F-5851-D1BE-831551A710A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826" name="Rounded Rectangle 219">
            <a:extLst>
              <a:ext uri="{FF2B5EF4-FFF2-40B4-BE49-F238E27FC236}">
                <a16:creationId xmlns:a16="http://schemas.microsoft.com/office/drawing/2014/main" id="{CA6D35B7-5E5D-7295-B838-7775C1C69EB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827" name="Rounded Rectangle 220">
            <a:extLst>
              <a:ext uri="{FF2B5EF4-FFF2-40B4-BE49-F238E27FC236}">
                <a16:creationId xmlns:a16="http://schemas.microsoft.com/office/drawing/2014/main" id="{393912CD-8B4D-0A5D-0BD5-4C7886CB482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828" name="Rounded Rectangle 221">
            <a:extLst>
              <a:ext uri="{FF2B5EF4-FFF2-40B4-BE49-F238E27FC236}">
                <a16:creationId xmlns:a16="http://schemas.microsoft.com/office/drawing/2014/main" id="{C61603CF-EDB3-7EA1-4F7B-5AB1D64B5ED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829" name="Rounded Rectangle 222">
            <a:extLst>
              <a:ext uri="{FF2B5EF4-FFF2-40B4-BE49-F238E27FC236}">
                <a16:creationId xmlns:a16="http://schemas.microsoft.com/office/drawing/2014/main" id="{AC40BCF9-84E2-AB48-8614-3516BA83B06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830" name="Rounded Rectangle 223">
            <a:extLst>
              <a:ext uri="{FF2B5EF4-FFF2-40B4-BE49-F238E27FC236}">
                <a16:creationId xmlns:a16="http://schemas.microsoft.com/office/drawing/2014/main" id="{1EE44577-19FA-605F-AF9A-37BD03309CE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831" name="Rounded Rectangle 224">
            <a:extLst>
              <a:ext uri="{FF2B5EF4-FFF2-40B4-BE49-F238E27FC236}">
                <a16:creationId xmlns:a16="http://schemas.microsoft.com/office/drawing/2014/main" id="{F5E1645B-0562-C72C-171E-1C45DF65E1A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832" name="Rounded Rectangle 225">
            <a:extLst>
              <a:ext uri="{FF2B5EF4-FFF2-40B4-BE49-F238E27FC236}">
                <a16:creationId xmlns:a16="http://schemas.microsoft.com/office/drawing/2014/main" id="{CC99AA68-AB7A-4E75-152A-10572622ED9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833" name="Rounded Rectangle 226">
            <a:extLst>
              <a:ext uri="{FF2B5EF4-FFF2-40B4-BE49-F238E27FC236}">
                <a16:creationId xmlns:a16="http://schemas.microsoft.com/office/drawing/2014/main" id="{B2641698-2CFF-153A-DFEF-D242A3C3A32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834" name="Rounded Rectangle 227">
            <a:extLst>
              <a:ext uri="{FF2B5EF4-FFF2-40B4-BE49-F238E27FC236}">
                <a16:creationId xmlns:a16="http://schemas.microsoft.com/office/drawing/2014/main" id="{9E1D72F7-A94E-6424-DD62-4C1E657780D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835" name="Rounded Rectangle 228">
            <a:extLst>
              <a:ext uri="{FF2B5EF4-FFF2-40B4-BE49-F238E27FC236}">
                <a16:creationId xmlns:a16="http://schemas.microsoft.com/office/drawing/2014/main" id="{1E8FF2A4-CC1A-1975-CC56-8AC0E3046E5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836" name="Rounded Rectangle 229">
            <a:extLst>
              <a:ext uri="{FF2B5EF4-FFF2-40B4-BE49-F238E27FC236}">
                <a16:creationId xmlns:a16="http://schemas.microsoft.com/office/drawing/2014/main" id="{9E96CA4A-E0CC-3BF6-3856-E63D15171F3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837" name="Rounded Rectangle 230">
            <a:extLst>
              <a:ext uri="{FF2B5EF4-FFF2-40B4-BE49-F238E27FC236}">
                <a16:creationId xmlns:a16="http://schemas.microsoft.com/office/drawing/2014/main" id="{14A84730-2CD3-1ED7-71F8-54AE419980D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838" name="Rounded Rectangle 231">
            <a:extLst>
              <a:ext uri="{FF2B5EF4-FFF2-40B4-BE49-F238E27FC236}">
                <a16:creationId xmlns:a16="http://schemas.microsoft.com/office/drawing/2014/main" id="{18794AF8-CBAA-2156-F510-09BD0D53839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839" name="Rounded Rectangle 232">
            <a:extLst>
              <a:ext uri="{FF2B5EF4-FFF2-40B4-BE49-F238E27FC236}">
                <a16:creationId xmlns:a16="http://schemas.microsoft.com/office/drawing/2014/main" id="{EC5D1195-8609-83B4-FCA0-E984FC2C172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840" name="Rounded Rectangle 233">
            <a:extLst>
              <a:ext uri="{FF2B5EF4-FFF2-40B4-BE49-F238E27FC236}">
                <a16:creationId xmlns:a16="http://schemas.microsoft.com/office/drawing/2014/main" id="{7628C964-1176-C4E0-DEA0-2A38C53D8A6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841" name="Rounded Rectangle 234">
            <a:extLst>
              <a:ext uri="{FF2B5EF4-FFF2-40B4-BE49-F238E27FC236}">
                <a16:creationId xmlns:a16="http://schemas.microsoft.com/office/drawing/2014/main" id="{5BCD1996-8FFF-CEF3-E8BE-E0A44D5E601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842" name="Rounded Rectangle 235">
            <a:extLst>
              <a:ext uri="{FF2B5EF4-FFF2-40B4-BE49-F238E27FC236}">
                <a16:creationId xmlns:a16="http://schemas.microsoft.com/office/drawing/2014/main" id="{02C5F650-77E3-7AB7-33A5-86EFB07D4CA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843" name="Rounded Rectangle 236">
            <a:extLst>
              <a:ext uri="{FF2B5EF4-FFF2-40B4-BE49-F238E27FC236}">
                <a16:creationId xmlns:a16="http://schemas.microsoft.com/office/drawing/2014/main" id="{7032AA06-36C5-0B9E-DC1F-888A9C74684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844" name="Rounded Rectangle 237">
            <a:extLst>
              <a:ext uri="{FF2B5EF4-FFF2-40B4-BE49-F238E27FC236}">
                <a16:creationId xmlns:a16="http://schemas.microsoft.com/office/drawing/2014/main" id="{E5A5AD0C-E0DA-1B6B-C12E-74DC5FF0109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845" name="Rounded Rectangle 238">
            <a:extLst>
              <a:ext uri="{FF2B5EF4-FFF2-40B4-BE49-F238E27FC236}">
                <a16:creationId xmlns:a16="http://schemas.microsoft.com/office/drawing/2014/main" id="{88095D63-7553-6F93-5F83-7905C060032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846" name="Rounded Rectangle 239">
            <a:extLst>
              <a:ext uri="{FF2B5EF4-FFF2-40B4-BE49-F238E27FC236}">
                <a16:creationId xmlns:a16="http://schemas.microsoft.com/office/drawing/2014/main" id="{3FD732E7-9C9A-5481-A284-0417CE29AF4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847" name="Rounded Rectangle 240">
            <a:extLst>
              <a:ext uri="{FF2B5EF4-FFF2-40B4-BE49-F238E27FC236}">
                <a16:creationId xmlns:a16="http://schemas.microsoft.com/office/drawing/2014/main" id="{6D6C796F-FEE3-8C24-AFDE-A47A7E72526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848" name="Rounded Rectangle 241">
            <a:extLst>
              <a:ext uri="{FF2B5EF4-FFF2-40B4-BE49-F238E27FC236}">
                <a16:creationId xmlns:a16="http://schemas.microsoft.com/office/drawing/2014/main" id="{4E420648-CF80-CB47-EF8D-AFB05CED429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849" name="Rounded Rectangle 242">
            <a:extLst>
              <a:ext uri="{FF2B5EF4-FFF2-40B4-BE49-F238E27FC236}">
                <a16:creationId xmlns:a16="http://schemas.microsoft.com/office/drawing/2014/main" id="{B9C55705-0411-BF1F-321D-F40655E41EF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850" name="Rounded Rectangle 243">
            <a:extLst>
              <a:ext uri="{FF2B5EF4-FFF2-40B4-BE49-F238E27FC236}">
                <a16:creationId xmlns:a16="http://schemas.microsoft.com/office/drawing/2014/main" id="{11A92AA5-CA6C-D572-1941-EF655C2B1D2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851" name="Rounded Rectangle 244">
            <a:extLst>
              <a:ext uri="{FF2B5EF4-FFF2-40B4-BE49-F238E27FC236}">
                <a16:creationId xmlns:a16="http://schemas.microsoft.com/office/drawing/2014/main" id="{1C9353DD-5FF3-228A-271C-9D5E7A509F1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852" name="Rounded Rectangle 245">
            <a:extLst>
              <a:ext uri="{FF2B5EF4-FFF2-40B4-BE49-F238E27FC236}">
                <a16:creationId xmlns:a16="http://schemas.microsoft.com/office/drawing/2014/main" id="{0A89FEBD-7ABD-21E6-4BAD-70B318A004A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853" name="Rounded Rectangle 246">
            <a:extLst>
              <a:ext uri="{FF2B5EF4-FFF2-40B4-BE49-F238E27FC236}">
                <a16:creationId xmlns:a16="http://schemas.microsoft.com/office/drawing/2014/main" id="{19C6C0E8-B108-E06E-F322-C17A5E9C212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854" name="Rounded Rectangle 247">
            <a:extLst>
              <a:ext uri="{FF2B5EF4-FFF2-40B4-BE49-F238E27FC236}">
                <a16:creationId xmlns:a16="http://schemas.microsoft.com/office/drawing/2014/main" id="{32D2B158-88C9-D077-66E5-1E540B68003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855" name="Rounded Rectangle 248">
            <a:extLst>
              <a:ext uri="{FF2B5EF4-FFF2-40B4-BE49-F238E27FC236}">
                <a16:creationId xmlns:a16="http://schemas.microsoft.com/office/drawing/2014/main" id="{DB8544A9-B29B-2F69-AF3F-0FF044CE505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856" name="Rounded Rectangle 249">
            <a:extLst>
              <a:ext uri="{FF2B5EF4-FFF2-40B4-BE49-F238E27FC236}">
                <a16:creationId xmlns:a16="http://schemas.microsoft.com/office/drawing/2014/main" id="{ECE20407-8A18-F9EF-BA19-C9EACCC0255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857" name="Rounded Rectangle 250">
            <a:extLst>
              <a:ext uri="{FF2B5EF4-FFF2-40B4-BE49-F238E27FC236}">
                <a16:creationId xmlns:a16="http://schemas.microsoft.com/office/drawing/2014/main" id="{EC940E25-B88E-E022-35B4-39039DBB1ED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858" name="Rounded Rectangle 251">
            <a:extLst>
              <a:ext uri="{FF2B5EF4-FFF2-40B4-BE49-F238E27FC236}">
                <a16:creationId xmlns:a16="http://schemas.microsoft.com/office/drawing/2014/main" id="{A593D795-269B-7F2C-7410-B38B88C93CF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859" name="Rounded Rectangle 252">
            <a:extLst>
              <a:ext uri="{FF2B5EF4-FFF2-40B4-BE49-F238E27FC236}">
                <a16:creationId xmlns:a16="http://schemas.microsoft.com/office/drawing/2014/main" id="{ADF707A5-4A3C-FD7A-BDA5-323CEC8CD70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860" name="Rounded Rectangle 253">
            <a:extLst>
              <a:ext uri="{FF2B5EF4-FFF2-40B4-BE49-F238E27FC236}">
                <a16:creationId xmlns:a16="http://schemas.microsoft.com/office/drawing/2014/main" id="{E42933D0-1DB3-5B8C-27E9-4515A4D355BA}"/>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861" name="Rounded Rectangle 254">
            <a:extLst>
              <a:ext uri="{FF2B5EF4-FFF2-40B4-BE49-F238E27FC236}">
                <a16:creationId xmlns:a16="http://schemas.microsoft.com/office/drawing/2014/main" id="{41E43C74-DA59-3E7B-8D33-4B3D70A8757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862" name="Rounded Rectangle 255">
            <a:extLst>
              <a:ext uri="{FF2B5EF4-FFF2-40B4-BE49-F238E27FC236}">
                <a16:creationId xmlns:a16="http://schemas.microsoft.com/office/drawing/2014/main" id="{E9C22765-D2F4-887E-205D-45ADBA53C92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863" name="Rounded Rectangle 256">
            <a:extLst>
              <a:ext uri="{FF2B5EF4-FFF2-40B4-BE49-F238E27FC236}">
                <a16:creationId xmlns:a16="http://schemas.microsoft.com/office/drawing/2014/main" id="{16A03A8F-D374-26D0-1050-88B74ED2A361}"/>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864" name="Rounded Rectangle 257">
            <a:extLst>
              <a:ext uri="{FF2B5EF4-FFF2-40B4-BE49-F238E27FC236}">
                <a16:creationId xmlns:a16="http://schemas.microsoft.com/office/drawing/2014/main" id="{86F824DD-DA4F-2F51-284D-E37111C6B35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865" name="Rounded Rectangle 258">
            <a:extLst>
              <a:ext uri="{FF2B5EF4-FFF2-40B4-BE49-F238E27FC236}">
                <a16:creationId xmlns:a16="http://schemas.microsoft.com/office/drawing/2014/main" id="{8B3A3A71-98FD-D89A-EB82-59EA5C25B0F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866" name="Rounded Rectangle 259">
            <a:extLst>
              <a:ext uri="{FF2B5EF4-FFF2-40B4-BE49-F238E27FC236}">
                <a16:creationId xmlns:a16="http://schemas.microsoft.com/office/drawing/2014/main" id="{681803E4-D369-3369-7AB9-F1A242F80A3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867" name="Rounded Rectangle 260">
            <a:extLst>
              <a:ext uri="{FF2B5EF4-FFF2-40B4-BE49-F238E27FC236}">
                <a16:creationId xmlns:a16="http://schemas.microsoft.com/office/drawing/2014/main" id="{69869116-AB99-4083-E8AC-7497688596C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868" name="Rounded Rectangle 261">
            <a:extLst>
              <a:ext uri="{FF2B5EF4-FFF2-40B4-BE49-F238E27FC236}">
                <a16:creationId xmlns:a16="http://schemas.microsoft.com/office/drawing/2014/main" id="{EAC36071-4531-1F24-D533-CE02F7273BF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869" name="Rounded Rectangle 262">
            <a:extLst>
              <a:ext uri="{FF2B5EF4-FFF2-40B4-BE49-F238E27FC236}">
                <a16:creationId xmlns:a16="http://schemas.microsoft.com/office/drawing/2014/main" id="{C55AE366-4401-056F-B6F8-8607EBE1386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870" name="Rounded Rectangle 263">
            <a:extLst>
              <a:ext uri="{FF2B5EF4-FFF2-40B4-BE49-F238E27FC236}">
                <a16:creationId xmlns:a16="http://schemas.microsoft.com/office/drawing/2014/main" id="{AD571627-2EE5-BC66-5F99-9EF01C48903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871" name="Rounded Rectangle 264">
            <a:extLst>
              <a:ext uri="{FF2B5EF4-FFF2-40B4-BE49-F238E27FC236}">
                <a16:creationId xmlns:a16="http://schemas.microsoft.com/office/drawing/2014/main" id="{D25B2737-5A10-4103-83DE-751DB91F43C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872" name="Rounded Rectangle 265">
            <a:extLst>
              <a:ext uri="{FF2B5EF4-FFF2-40B4-BE49-F238E27FC236}">
                <a16:creationId xmlns:a16="http://schemas.microsoft.com/office/drawing/2014/main" id="{8961CFED-0EB3-D2E3-393E-41EFC6D3EA0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873" name="Rounded Rectangle 266">
            <a:extLst>
              <a:ext uri="{FF2B5EF4-FFF2-40B4-BE49-F238E27FC236}">
                <a16:creationId xmlns:a16="http://schemas.microsoft.com/office/drawing/2014/main" id="{28CED23A-7821-FDBF-AEE6-090C46679B4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874" name="Rounded Rectangle 267">
            <a:extLst>
              <a:ext uri="{FF2B5EF4-FFF2-40B4-BE49-F238E27FC236}">
                <a16:creationId xmlns:a16="http://schemas.microsoft.com/office/drawing/2014/main" id="{E920FB1F-15D1-6D9E-C614-326742B4E17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875" name="Rounded Rectangle 268">
            <a:extLst>
              <a:ext uri="{FF2B5EF4-FFF2-40B4-BE49-F238E27FC236}">
                <a16:creationId xmlns:a16="http://schemas.microsoft.com/office/drawing/2014/main" id="{E6B62BF0-9311-E7DA-C738-5A724CD4832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876" name="Rounded Rectangle 269">
            <a:extLst>
              <a:ext uri="{FF2B5EF4-FFF2-40B4-BE49-F238E27FC236}">
                <a16:creationId xmlns:a16="http://schemas.microsoft.com/office/drawing/2014/main" id="{6968D7A4-2233-4DEA-57B6-4B9FAB1820C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877" name="Rounded Rectangle 270">
            <a:extLst>
              <a:ext uri="{FF2B5EF4-FFF2-40B4-BE49-F238E27FC236}">
                <a16:creationId xmlns:a16="http://schemas.microsoft.com/office/drawing/2014/main" id="{9A524E3C-BA7E-983C-CD0B-FA4BC5B7C68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878" name="Rounded Rectangle 271">
            <a:extLst>
              <a:ext uri="{FF2B5EF4-FFF2-40B4-BE49-F238E27FC236}">
                <a16:creationId xmlns:a16="http://schemas.microsoft.com/office/drawing/2014/main" id="{276CF8CD-A785-0F76-C6CF-5C7DAD05490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879" name="Rounded Rectangle 272">
            <a:extLst>
              <a:ext uri="{FF2B5EF4-FFF2-40B4-BE49-F238E27FC236}">
                <a16:creationId xmlns:a16="http://schemas.microsoft.com/office/drawing/2014/main" id="{BAC6C1D3-C60F-9E34-7FFC-FF2B5CDC810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880" name="Rounded Rectangle 273">
            <a:extLst>
              <a:ext uri="{FF2B5EF4-FFF2-40B4-BE49-F238E27FC236}">
                <a16:creationId xmlns:a16="http://schemas.microsoft.com/office/drawing/2014/main" id="{9A7C415B-F01F-EDF3-D910-392D7105B7A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881" name="Rounded Rectangle 274">
            <a:extLst>
              <a:ext uri="{FF2B5EF4-FFF2-40B4-BE49-F238E27FC236}">
                <a16:creationId xmlns:a16="http://schemas.microsoft.com/office/drawing/2014/main" id="{A7804F56-38B7-9978-B7E7-BD863CFB26F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882" name="Rounded Rectangle 275">
            <a:extLst>
              <a:ext uri="{FF2B5EF4-FFF2-40B4-BE49-F238E27FC236}">
                <a16:creationId xmlns:a16="http://schemas.microsoft.com/office/drawing/2014/main" id="{4E09D66D-AF46-0B14-8001-EA437B8A6A9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883" name="Rounded Rectangle 276">
            <a:extLst>
              <a:ext uri="{FF2B5EF4-FFF2-40B4-BE49-F238E27FC236}">
                <a16:creationId xmlns:a16="http://schemas.microsoft.com/office/drawing/2014/main" id="{524C2F8A-F1ED-8B1A-B978-860138801C75}"/>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884" name="Rounded Rectangle 277">
            <a:extLst>
              <a:ext uri="{FF2B5EF4-FFF2-40B4-BE49-F238E27FC236}">
                <a16:creationId xmlns:a16="http://schemas.microsoft.com/office/drawing/2014/main" id="{8D795645-736F-5E67-6232-AAD65ADE0EF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885" name="Rounded Rectangle 278">
            <a:extLst>
              <a:ext uri="{FF2B5EF4-FFF2-40B4-BE49-F238E27FC236}">
                <a16:creationId xmlns:a16="http://schemas.microsoft.com/office/drawing/2014/main" id="{E105681C-2642-7B0A-AEB7-2ED5592EECFF}"/>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886" name="Rounded Rectangle 279">
            <a:extLst>
              <a:ext uri="{FF2B5EF4-FFF2-40B4-BE49-F238E27FC236}">
                <a16:creationId xmlns:a16="http://schemas.microsoft.com/office/drawing/2014/main" id="{0BE917BF-71EA-D0E9-7810-94F8D38E2E9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887" name="Rounded Rectangle 280">
            <a:extLst>
              <a:ext uri="{FF2B5EF4-FFF2-40B4-BE49-F238E27FC236}">
                <a16:creationId xmlns:a16="http://schemas.microsoft.com/office/drawing/2014/main" id="{48515D44-E676-4DA8-4D51-D9571FC8366D}"/>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888" name="Rounded Rectangle 281">
            <a:extLst>
              <a:ext uri="{FF2B5EF4-FFF2-40B4-BE49-F238E27FC236}">
                <a16:creationId xmlns:a16="http://schemas.microsoft.com/office/drawing/2014/main" id="{41279A77-90C5-9CB4-AFDB-698EAD4F7AC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889" name="Rounded Rectangle 282">
            <a:extLst>
              <a:ext uri="{FF2B5EF4-FFF2-40B4-BE49-F238E27FC236}">
                <a16:creationId xmlns:a16="http://schemas.microsoft.com/office/drawing/2014/main" id="{992EECC2-2701-CB6C-B286-1D909454A41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890" name="Rounded Rectangle 283">
            <a:extLst>
              <a:ext uri="{FF2B5EF4-FFF2-40B4-BE49-F238E27FC236}">
                <a16:creationId xmlns:a16="http://schemas.microsoft.com/office/drawing/2014/main" id="{D9F92F61-62A1-730D-6EF4-0E9FEA771CEB}"/>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891" name="Rounded Rectangle 284">
            <a:extLst>
              <a:ext uri="{FF2B5EF4-FFF2-40B4-BE49-F238E27FC236}">
                <a16:creationId xmlns:a16="http://schemas.microsoft.com/office/drawing/2014/main" id="{60C62E72-27C5-A211-B839-E0011008EDE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892" name="Rounded Rectangle 285">
            <a:extLst>
              <a:ext uri="{FF2B5EF4-FFF2-40B4-BE49-F238E27FC236}">
                <a16:creationId xmlns:a16="http://schemas.microsoft.com/office/drawing/2014/main" id="{2A3696EB-E765-67EF-4A3A-E7A659EE313C}"/>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893" name="Rounded Rectangle 286">
            <a:extLst>
              <a:ext uri="{FF2B5EF4-FFF2-40B4-BE49-F238E27FC236}">
                <a16:creationId xmlns:a16="http://schemas.microsoft.com/office/drawing/2014/main" id="{ACEE25DE-9060-D181-9799-69C0ACF0331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894" name="Rounded Rectangle 287">
            <a:extLst>
              <a:ext uri="{FF2B5EF4-FFF2-40B4-BE49-F238E27FC236}">
                <a16:creationId xmlns:a16="http://schemas.microsoft.com/office/drawing/2014/main" id="{546DFE17-EA68-D757-BEBB-8D6B1459476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895" name="Rounded Rectangle 288">
            <a:extLst>
              <a:ext uri="{FF2B5EF4-FFF2-40B4-BE49-F238E27FC236}">
                <a16:creationId xmlns:a16="http://schemas.microsoft.com/office/drawing/2014/main" id="{62614145-CA0F-B7FE-61B7-96A22175CD1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896" name="Rounded Rectangle 289">
            <a:extLst>
              <a:ext uri="{FF2B5EF4-FFF2-40B4-BE49-F238E27FC236}">
                <a16:creationId xmlns:a16="http://schemas.microsoft.com/office/drawing/2014/main" id="{AA3FA33C-1729-4BED-BD0F-5656DA5366D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897" name="Rounded Rectangle 290">
            <a:extLst>
              <a:ext uri="{FF2B5EF4-FFF2-40B4-BE49-F238E27FC236}">
                <a16:creationId xmlns:a16="http://schemas.microsoft.com/office/drawing/2014/main" id="{65D7FCF3-DD59-B115-B72A-AE887A426933}"/>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898" name="Rounded Rectangle 291">
            <a:extLst>
              <a:ext uri="{FF2B5EF4-FFF2-40B4-BE49-F238E27FC236}">
                <a16:creationId xmlns:a16="http://schemas.microsoft.com/office/drawing/2014/main" id="{E90890AC-6B7D-C97A-4041-4B0E7D974D5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899" name="Rounded Rectangle 292">
            <a:extLst>
              <a:ext uri="{FF2B5EF4-FFF2-40B4-BE49-F238E27FC236}">
                <a16:creationId xmlns:a16="http://schemas.microsoft.com/office/drawing/2014/main" id="{D43B85B0-2FE8-4E18-2892-E3D91E81220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900" name="Rounded Rectangle 293">
            <a:extLst>
              <a:ext uri="{FF2B5EF4-FFF2-40B4-BE49-F238E27FC236}">
                <a16:creationId xmlns:a16="http://schemas.microsoft.com/office/drawing/2014/main" id="{6FAAD175-33B6-98DE-A706-159A53B7CDC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901" name="Rounded Rectangle 294">
            <a:extLst>
              <a:ext uri="{FF2B5EF4-FFF2-40B4-BE49-F238E27FC236}">
                <a16:creationId xmlns:a16="http://schemas.microsoft.com/office/drawing/2014/main" id="{947BBEE5-67EE-0D55-8C11-7F023EA8E652}"/>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902" name="Rounded Rectangle 295">
            <a:extLst>
              <a:ext uri="{FF2B5EF4-FFF2-40B4-BE49-F238E27FC236}">
                <a16:creationId xmlns:a16="http://schemas.microsoft.com/office/drawing/2014/main" id="{B4FC412E-2C42-EBF8-1749-12204B580CF6}"/>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903" name="Rounded Rectangle 296">
            <a:extLst>
              <a:ext uri="{FF2B5EF4-FFF2-40B4-BE49-F238E27FC236}">
                <a16:creationId xmlns:a16="http://schemas.microsoft.com/office/drawing/2014/main" id="{FA6D3400-5488-9F23-DD17-4C8890131B5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904" name="Rounded Rectangle 297">
            <a:extLst>
              <a:ext uri="{FF2B5EF4-FFF2-40B4-BE49-F238E27FC236}">
                <a16:creationId xmlns:a16="http://schemas.microsoft.com/office/drawing/2014/main" id="{2130F41B-C6EE-32AC-0D96-CAA54CB9AEF4}"/>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905" name="Rounded Rectangle 298">
            <a:extLst>
              <a:ext uri="{FF2B5EF4-FFF2-40B4-BE49-F238E27FC236}">
                <a16:creationId xmlns:a16="http://schemas.microsoft.com/office/drawing/2014/main" id="{CC97F020-B6EE-F6FF-543F-1D2B2343308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906" name="Rounded Rectangle 299">
            <a:extLst>
              <a:ext uri="{FF2B5EF4-FFF2-40B4-BE49-F238E27FC236}">
                <a16:creationId xmlns:a16="http://schemas.microsoft.com/office/drawing/2014/main" id="{5F1D6769-C51A-1531-96F1-3DBDAB1374CE}"/>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907" name="Rounded Rectangle 300">
            <a:extLst>
              <a:ext uri="{FF2B5EF4-FFF2-40B4-BE49-F238E27FC236}">
                <a16:creationId xmlns:a16="http://schemas.microsoft.com/office/drawing/2014/main" id="{F431F8A0-2197-F113-3B81-0762A436523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908" name="Rounded Rectangle 301">
            <a:extLst>
              <a:ext uri="{FF2B5EF4-FFF2-40B4-BE49-F238E27FC236}">
                <a16:creationId xmlns:a16="http://schemas.microsoft.com/office/drawing/2014/main" id="{24AE4B15-9A97-2B89-CDFA-F8ACBD08B9E9}"/>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909" name="Rounded Rectangle 302">
            <a:extLst>
              <a:ext uri="{FF2B5EF4-FFF2-40B4-BE49-F238E27FC236}">
                <a16:creationId xmlns:a16="http://schemas.microsoft.com/office/drawing/2014/main" id="{F71CFBD3-5734-25B4-5F3B-3C7E4D58A4D8}"/>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910" name="Rounded Rectangle 303">
            <a:extLst>
              <a:ext uri="{FF2B5EF4-FFF2-40B4-BE49-F238E27FC236}">
                <a16:creationId xmlns:a16="http://schemas.microsoft.com/office/drawing/2014/main" id="{31702767-820B-A1BA-A195-89B1F4CCBA47}"/>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911" name="Rounded Rectangle 304">
            <a:extLst>
              <a:ext uri="{FF2B5EF4-FFF2-40B4-BE49-F238E27FC236}">
                <a16:creationId xmlns:a16="http://schemas.microsoft.com/office/drawing/2014/main" id="{9E3750D7-F3F8-6F0A-58F1-B4A45A9DD7B0}"/>
              </a:ext>
            </a:extLst>
          </p:cNvPr>
          <p:cNvSpPr/>
          <p:nvPr/>
        </p:nvSpPr>
        <p:spPr>
          <a:xfrm>
            <a:off x="7162800" y="304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912" name="Oval 911">
            <a:extLst>
              <a:ext uri="{FF2B5EF4-FFF2-40B4-BE49-F238E27FC236}">
                <a16:creationId xmlns:a16="http://schemas.microsoft.com/office/drawing/2014/main" id="{B81B4B74-7FB7-44D4-F8D0-C44F8C3BD75B}"/>
              </a:ext>
            </a:extLst>
          </p:cNvPr>
          <p:cNvSpPr/>
          <p:nvPr/>
        </p:nvSpPr>
        <p:spPr>
          <a:xfrm>
            <a:off x="7543800" y="914400"/>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p:spTree>
    <p:extLst>
      <p:ext uri="{BB962C8B-B14F-4D97-AF65-F5344CB8AC3E}">
        <p14:creationId xmlns:p14="http://schemas.microsoft.com/office/powerpoint/2010/main" val="3950539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12"/>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912"/>
                                        </p:tgtEl>
                                      </p:cBhvr>
                                    </p:animEffect>
                                    <p:set>
                                      <p:cBhvr>
                                        <p:cTn id="7" dur="1" fill="hold">
                                          <p:stCondLst>
                                            <p:cond delay="499"/>
                                          </p:stCondLst>
                                        </p:cTn>
                                        <p:tgtEl>
                                          <p:spTgt spid="912"/>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61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61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61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61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615"/>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616"/>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617"/>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618"/>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619"/>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620"/>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621"/>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622"/>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623"/>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624"/>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625"/>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626"/>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627"/>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628"/>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629"/>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630"/>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631"/>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632"/>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633"/>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634"/>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635"/>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36"/>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37"/>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38"/>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39"/>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40"/>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41"/>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42"/>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43"/>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44"/>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645"/>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646"/>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647"/>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648"/>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649"/>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650"/>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651"/>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652"/>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653"/>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654"/>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655"/>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656"/>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657"/>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658"/>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659"/>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660"/>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661"/>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662"/>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663"/>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664"/>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665"/>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666"/>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667"/>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668"/>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669"/>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670"/>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671"/>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672"/>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673"/>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674"/>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675"/>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676"/>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677"/>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678"/>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679"/>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680"/>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681"/>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682"/>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683"/>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684"/>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685"/>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686"/>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687"/>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688"/>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689"/>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690"/>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691"/>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692"/>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693"/>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694"/>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695"/>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696"/>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697"/>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698"/>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699"/>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700"/>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701"/>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702"/>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703"/>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704"/>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705"/>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706"/>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707"/>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708"/>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709"/>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710"/>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711"/>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712"/>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713"/>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714"/>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715"/>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716"/>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717"/>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718"/>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719"/>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720"/>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721"/>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722"/>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723"/>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724"/>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725"/>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726"/>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727"/>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728"/>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729"/>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730"/>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731"/>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732"/>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733"/>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734"/>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735"/>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736"/>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737"/>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738"/>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739"/>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740"/>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741"/>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742"/>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743"/>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744"/>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745"/>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746"/>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747"/>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748"/>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749"/>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750"/>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751"/>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752"/>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753"/>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754"/>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755"/>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756"/>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757"/>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758"/>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759"/>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760"/>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761"/>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762"/>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763"/>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764"/>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765"/>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766"/>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767"/>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768"/>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769"/>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770"/>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771"/>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772"/>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773"/>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774"/>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775"/>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776"/>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777"/>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778"/>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779"/>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780"/>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781"/>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782"/>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783"/>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784"/>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785"/>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786"/>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787"/>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788"/>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789"/>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790"/>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791"/>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792"/>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793"/>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794"/>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795"/>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796"/>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797"/>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798"/>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799"/>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800"/>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801"/>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802"/>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803"/>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804"/>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805"/>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806"/>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807"/>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808"/>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809"/>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810"/>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811"/>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812"/>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813"/>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814"/>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815"/>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816"/>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817"/>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818"/>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819"/>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820"/>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821"/>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822"/>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823"/>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824"/>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825"/>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826"/>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827"/>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828"/>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829"/>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830"/>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831"/>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832"/>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833"/>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834"/>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835"/>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836"/>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837"/>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838"/>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839"/>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840"/>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841"/>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842"/>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843"/>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844"/>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845"/>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846"/>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847"/>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848"/>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849"/>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850"/>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851"/>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852"/>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853"/>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854"/>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855"/>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856"/>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857"/>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858"/>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859"/>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860"/>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861"/>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862"/>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863"/>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864"/>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865"/>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866"/>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867"/>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868"/>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869"/>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870"/>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871"/>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872"/>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873"/>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874"/>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875"/>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876"/>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877"/>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878"/>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879"/>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880"/>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881"/>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882"/>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883"/>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884"/>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885"/>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886"/>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887"/>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888"/>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889"/>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890"/>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891"/>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892"/>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893"/>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894"/>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895"/>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896"/>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897"/>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898"/>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899"/>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900"/>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901"/>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902"/>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903"/>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904"/>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905"/>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906"/>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907"/>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908"/>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909"/>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910"/>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911"/>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12"/>
                  </p:tgtEl>
                </p:cond>
              </p:nextCondLst>
            </p:seq>
          </p:childTnLst>
        </p:cTn>
      </p:par>
    </p:tnLst>
    <p:bldLst>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P spid="719" grpId="0" animBg="1"/>
      <p:bldP spid="720" grpId="0" animBg="1"/>
      <p:bldP spid="721" grpId="0" animBg="1"/>
      <p:bldP spid="722" grpId="0" animBg="1"/>
      <p:bldP spid="723" grpId="0" animBg="1"/>
      <p:bldP spid="724" grpId="0" animBg="1"/>
      <p:bldP spid="725" grpId="0" animBg="1"/>
      <p:bldP spid="726" grpId="0" animBg="1"/>
      <p:bldP spid="727" grpId="0" animBg="1"/>
      <p:bldP spid="728" grpId="0" animBg="1"/>
      <p:bldP spid="729" grpId="0" animBg="1"/>
      <p:bldP spid="730" grpId="0" animBg="1"/>
      <p:bldP spid="731" grpId="0" animBg="1"/>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66" grpId="0" animBg="1"/>
      <p:bldP spid="767" grpId="0" animBg="1"/>
      <p:bldP spid="768" grpId="0" animBg="1"/>
      <p:bldP spid="769" grpId="0" animBg="1"/>
      <p:bldP spid="770" grpId="0" animBg="1"/>
      <p:bldP spid="771" grpId="0" animBg="1"/>
      <p:bldP spid="772" grpId="0" animBg="1"/>
      <p:bldP spid="773" grpId="0" animBg="1"/>
      <p:bldP spid="774" grpId="0" animBg="1"/>
      <p:bldP spid="775" grpId="0" animBg="1"/>
      <p:bldP spid="776" grpId="0" animBg="1"/>
      <p:bldP spid="777" grpId="0" animBg="1"/>
      <p:bldP spid="778" grpId="0" animBg="1"/>
      <p:bldP spid="779" grpId="0" animBg="1"/>
      <p:bldP spid="780" grpId="0" animBg="1"/>
      <p:bldP spid="781" grpId="0" animBg="1"/>
      <p:bldP spid="782" grpId="0" animBg="1"/>
      <p:bldP spid="783" grpId="0" animBg="1"/>
      <p:bldP spid="784" grpId="0" animBg="1"/>
      <p:bldP spid="785" grpId="0" animBg="1"/>
      <p:bldP spid="786" grpId="0" animBg="1"/>
      <p:bldP spid="787" grpId="0" animBg="1"/>
      <p:bldP spid="788" grpId="0" animBg="1"/>
      <p:bldP spid="789" grpId="0" animBg="1"/>
      <p:bldP spid="790" grpId="0" animBg="1"/>
      <p:bldP spid="791" grpId="0" animBg="1"/>
      <p:bldP spid="792" grpId="0" animBg="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19" grpId="0" animBg="1"/>
      <p:bldP spid="820" grpId="0" animBg="1"/>
      <p:bldP spid="821" grpId="0" animBg="1"/>
      <p:bldP spid="822" grpId="0" animBg="1"/>
      <p:bldP spid="823" grpId="0" animBg="1"/>
      <p:bldP spid="824"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38" grpId="0" animBg="1"/>
      <p:bldP spid="839" grpId="0" animBg="1"/>
      <p:bldP spid="840" grpId="0" animBg="1"/>
      <p:bldP spid="841"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53" grpId="0" animBg="1"/>
      <p:bldP spid="854" grpId="0" animBg="1"/>
      <p:bldP spid="855" grpId="0" animBg="1"/>
      <p:bldP spid="856" grpId="0" animBg="1"/>
      <p:bldP spid="857" grpId="0" animBg="1"/>
      <p:bldP spid="858" grpId="0" animBg="1"/>
      <p:bldP spid="859" grpId="0" animBg="1"/>
      <p:bldP spid="860" grpId="0" animBg="1"/>
      <p:bldP spid="861" grpId="0" animBg="1"/>
      <p:bldP spid="862" grpId="0" animBg="1"/>
      <p:bldP spid="863"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75" grpId="0" animBg="1"/>
      <p:bldP spid="876" grpId="0" animBg="1"/>
      <p:bldP spid="877" grpId="0" animBg="1"/>
      <p:bldP spid="878" grpId="0" animBg="1"/>
      <p:bldP spid="879" grpId="0" animBg="1"/>
      <p:bldP spid="880" grpId="0" animBg="1"/>
      <p:bldP spid="881" grpId="0" animBg="1"/>
      <p:bldP spid="882" grpId="0" animBg="1"/>
      <p:bldP spid="883" grpId="0" animBg="1"/>
      <p:bldP spid="884" grpId="0" animBg="1"/>
      <p:bldP spid="885" grpId="0" animBg="1"/>
      <p:bldP spid="886"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7" grpId="0" animBg="1"/>
      <p:bldP spid="908" grpId="0" animBg="1"/>
      <p:bldP spid="909" grpId="0" animBg="1"/>
      <p:bldP spid="910" grpId="0" animBg="1"/>
      <p:bldP spid="911" grpId="0" animBg="1"/>
      <p:bldP spid="9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2326A8E-ABB3-84ED-AEC7-69CC64070703}"/>
              </a:ext>
            </a:extLst>
          </p:cNvPr>
          <p:cNvGraphicFramePr>
            <a:graphicFrameLocks noGrp="1"/>
          </p:cNvGraphicFramePr>
          <p:nvPr>
            <p:extLst>
              <p:ext uri="{D42A27DB-BD31-4B8C-83A1-F6EECF244321}">
                <p14:modId xmlns:p14="http://schemas.microsoft.com/office/powerpoint/2010/main" val="2651195333"/>
              </p:ext>
            </p:extLst>
          </p:nvPr>
        </p:nvGraphicFramePr>
        <p:xfrm>
          <a:off x="438784" y="997902"/>
          <a:ext cx="11144250" cy="5674043"/>
        </p:xfrm>
        <a:graphic>
          <a:graphicData uri="http://schemas.openxmlformats.org/drawingml/2006/table">
            <a:tbl>
              <a:tblPr firstRow="1" bandRow="1">
                <a:tableStyleId>{72833802-FEF1-4C79-8D5D-14CF1EAF98D9}</a:tableStyleId>
              </a:tblPr>
              <a:tblGrid>
                <a:gridCol w="3714750">
                  <a:extLst>
                    <a:ext uri="{9D8B030D-6E8A-4147-A177-3AD203B41FA5}">
                      <a16:colId xmlns:a16="http://schemas.microsoft.com/office/drawing/2014/main" val="2747236215"/>
                    </a:ext>
                  </a:extLst>
                </a:gridCol>
                <a:gridCol w="3714750">
                  <a:extLst>
                    <a:ext uri="{9D8B030D-6E8A-4147-A177-3AD203B41FA5}">
                      <a16:colId xmlns:a16="http://schemas.microsoft.com/office/drawing/2014/main" val="1234454179"/>
                    </a:ext>
                  </a:extLst>
                </a:gridCol>
                <a:gridCol w="3714750">
                  <a:extLst>
                    <a:ext uri="{9D8B030D-6E8A-4147-A177-3AD203B41FA5}">
                      <a16:colId xmlns:a16="http://schemas.microsoft.com/office/drawing/2014/main" val="4096327542"/>
                    </a:ext>
                  </a:extLst>
                </a:gridCol>
              </a:tblGrid>
              <a:tr h="358826">
                <a:tc>
                  <a:txBody>
                    <a:bodyPr/>
                    <a:lstStyle/>
                    <a:p>
                      <a:pPr algn="ctr"/>
                      <a:r>
                        <a:rPr lang="en-US" b="1" dirty="0"/>
                        <a:t>CÂU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GHI CHÚ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137519"/>
                  </a:ext>
                </a:extLst>
              </a:tr>
              <a:tr h="501373">
                <a:tc>
                  <a:txBody>
                    <a:bodyPr/>
                    <a:lstStyle/>
                    <a:p>
                      <a:pPr algn="ctr"/>
                      <a:r>
                        <a:rPr lang="en-US" sz="2800" dirty="0">
                          <a:latin typeface="Times New Roman" panose="02020603050405020304" pitchFamily="18" charset="0"/>
                          <a:cs typeface="Times New Roman" panose="02020603050405020304" pitchFamily="18" charset="0"/>
                        </a:rPr>
                        <a:t>CÂU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631498"/>
                  </a:ext>
                </a:extLst>
              </a:tr>
              <a:tr h="501373">
                <a:tc>
                  <a:txBody>
                    <a:bodyPr/>
                    <a:lstStyle/>
                    <a:p>
                      <a:pPr algn="ctr"/>
                      <a:r>
                        <a:rPr lang="en-US" sz="2800" dirty="0">
                          <a:latin typeface="Times New Roman" panose="02020603050405020304" pitchFamily="18" charset="0"/>
                          <a:cs typeface="Times New Roman" panose="02020603050405020304" pitchFamily="18" charset="0"/>
                        </a:rPr>
                        <a:t>CÂU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0666"/>
                  </a:ext>
                </a:extLst>
              </a:tr>
              <a:tr h="501373">
                <a:tc>
                  <a:txBody>
                    <a:bodyPr/>
                    <a:lstStyle/>
                    <a:p>
                      <a:pPr algn="ctr"/>
                      <a:r>
                        <a:rPr lang="en-US" sz="2800" dirty="0">
                          <a:latin typeface="Times New Roman" panose="02020603050405020304" pitchFamily="18" charset="0"/>
                          <a:cs typeface="Times New Roman" panose="02020603050405020304" pitchFamily="18" charset="0"/>
                        </a:rPr>
                        <a:t>CÂU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521446"/>
                  </a:ext>
                </a:extLst>
              </a:tr>
              <a:tr h="1102043">
                <a:tc>
                  <a:txBody>
                    <a:bodyPr/>
                    <a:lstStyle/>
                    <a:p>
                      <a:pPr algn="ctr"/>
                      <a:r>
                        <a:rPr lang="en-US" sz="2800" dirty="0">
                          <a:latin typeface="Times New Roman" panose="02020603050405020304" pitchFamily="18" charset="0"/>
                          <a:cs typeface="Times New Roman" panose="02020603050405020304" pitchFamily="18" charset="0"/>
                        </a:rPr>
                        <a:t>CÂU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MỖI SỐ PHÂN TÍCH ĐÚNG ĐƯỢC 1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678421"/>
                  </a:ext>
                </a:extLst>
              </a:tr>
              <a:tr h="2565850">
                <a:tc>
                  <a:txBody>
                    <a:bodyPr/>
                    <a:lstStyle/>
                    <a:p>
                      <a:pPr algn="ctr"/>
                      <a:r>
                        <a:rPr lang="en-US" sz="2800" dirty="0">
                          <a:latin typeface="Times New Roman" panose="02020603050405020304" pitchFamily="18" charset="0"/>
                          <a:cs typeface="Times New Roman" panose="02020603050405020304" pitchFamily="18" charset="0"/>
                        </a:rPr>
                        <a:t>CÂU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MỖI LỰA CHỌN ĐÚNG ĐƯỢC 0,75 ĐIỂM( BAO GỒM LỰA CHỌN ĐÚNG 0,25 ĐIỂM; SỬA LẠI ĐÚNG 0,5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315658"/>
                  </a:ext>
                </a:extLst>
              </a:tr>
            </a:tbl>
          </a:graphicData>
        </a:graphic>
      </p:graphicFrame>
      <p:sp>
        <p:nvSpPr>
          <p:cNvPr id="7" name="TextBox 6">
            <a:extLst>
              <a:ext uri="{FF2B5EF4-FFF2-40B4-BE49-F238E27FC236}">
                <a16:creationId xmlns:a16="http://schemas.microsoft.com/office/drawing/2014/main" id="{7D45AA7D-C604-DBC9-A162-CC2B79D7FAF5}"/>
              </a:ext>
            </a:extLst>
          </p:cNvPr>
          <p:cNvSpPr txBox="1"/>
          <p:nvPr/>
        </p:nvSpPr>
        <p:spPr>
          <a:xfrm>
            <a:off x="4878070" y="384254"/>
            <a:ext cx="421957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BIỂU ĐIỂM CHẤM</a:t>
            </a:r>
          </a:p>
        </p:txBody>
      </p:sp>
    </p:spTree>
    <p:extLst>
      <p:ext uri="{BB962C8B-B14F-4D97-AF65-F5344CB8AC3E}">
        <p14:creationId xmlns:p14="http://schemas.microsoft.com/office/powerpoint/2010/main" val="396759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A6029B-9051-0C02-E423-DC13C59246D8}"/>
              </a:ext>
            </a:extLst>
          </p:cNvPr>
          <p:cNvSpPr/>
          <p:nvPr/>
        </p:nvSpPr>
        <p:spPr>
          <a:xfrm>
            <a:off x="645585" y="140934"/>
            <a:ext cx="8556125" cy="1200329"/>
          </a:xfrm>
          <a:prstGeom prst="rect">
            <a:avLst/>
          </a:prstGeom>
          <a:noFill/>
        </p:spPr>
        <p:txBody>
          <a:bodyPr wrap="none" lIns="91440" tIns="45720" rIns="91440" bIns="45720">
            <a:spAutoFit/>
          </a:bodyPr>
          <a:lstStyle/>
          <a:p>
            <a:pPr algn="ctr"/>
            <a:r>
              <a:rPr lang="en-US" sz="7200" b="1" dirty="0">
                <a:ln w="22225">
                  <a:solidFill>
                    <a:schemeClr val="accent2"/>
                  </a:solidFill>
                  <a:prstDash val="solid"/>
                </a:ln>
                <a:solidFill>
                  <a:srgbClr val="FF0000"/>
                </a:solidFill>
              </a:rPr>
              <a:t>TRÒ CHƠI GHÉP HÌNH</a:t>
            </a:r>
            <a:endParaRPr lang="en-US" sz="7200" b="1" cap="none" spc="0" dirty="0">
              <a:ln w="22225">
                <a:solidFill>
                  <a:schemeClr val="accent2"/>
                </a:solidFill>
                <a:prstDash val="solid"/>
              </a:ln>
              <a:solidFill>
                <a:srgbClr val="FF0000"/>
              </a:solidFill>
              <a:effectLst/>
            </a:endParaRPr>
          </a:p>
        </p:txBody>
      </p:sp>
      <p:sp>
        <p:nvSpPr>
          <p:cNvPr id="7" name="Isosceles Triangle 6">
            <a:extLst>
              <a:ext uri="{FF2B5EF4-FFF2-40B4-BE49-F238E27FC236}">
                <a16:creationId xmlns:a16="http://schemas.microsoft.com/office/drawing/2014/main" id="{57476FDF-C2D9-E9BB-5E5F-1FD98F86A715}"/>
              </a:ext>
            </a:extLst>
          </p:cNvPr>
          <p:cNvSpPr/>
          <p:nvPr/>
        </p:nvSpPr>
        <p:spPr>
          <a:xfrm rot="254020">
            <a:off x="1012679" y="3078522"/>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ln w="22225">
                  <a:solidFill>
                    <a:schemeClr val="accent2"/>
                  </a:solidFill>
                  <a:prstDash val="solid"/>
                </a:ln>
                <a:solidFill>
                  <a:schemeClr val="accent2">
                    <a:lumMod val="40000"/>
                    <a:lumOff val="60000"/>
                  </a:schemeClr>
                </a:solidFill>
              </a:rPr>
              <a:t>?</a:t>
            </a:r>
          </a:p>
        </p:txBody>
      </p:sp>
      <p:sp>
        <p:nvSpPr>
          <p:cNvPr id="8" name="Isosceles Triangle 7">
            <a:extLst>
              <a:ext uri="{FF2B5EF4-FFF2-40B4-BE49-F238E27FC236}">
                <a16:creationId xmlns:a16="http://schemas.microsoft.com/office/drawing/2014/main" id="{80FC08B4-279F-26CA-2485-7C985DAC59D4}"/>
              </a:ext>
            </a:extLst>
          </p:cNvPr>
          <p:cNvSpPr/>
          <p:nvPr/>
        </p:nvSpPr>
        <p:spPr>
          <a:xfrm rot="8666489">
            <a:off x="3244018" y="2115989"/>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endParaRPr lang="en-US" dirty="0"/>
          </a:p>
        </p:txBody>
      </p:sp>
      <p:sp>
        <p:nvSpPr>
          <p:cNvPr id="9" name="Isosceles Triangle 8">
            <a:extLst>
              <a:ext uri="{FF2B5EF4-FFF2-40B4-BE49-F238E27FC236}">
                <a16:creationId xmlns:a16="http://schemas.microsoft.com/office/drawing/2014/main" id="{8643AECE-7A1A-17C0-2551-D74B32EAC015}"/>
              </a:ext>
            </a:extLst>
          </p:cNvPr>
          <p:cNvSpPr/>
          <p:nvPr/>
        </p:nvSpPr>
        <p:spPr>
          <a:xfrm rot="2058250">
            <a:off x="3025249" y="4047944"/>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a:t>
            </a:r>
          </a:p>
          <a:p>
            <a:pPr algn="ctr"/>
            <a:endParaRPr lang="en-US" b="1" dirty="0">
              <a:ln/>
              <a:solidFill>
                <a:schemeClr val="accent4"/>
              </a:solidFill>
            </a:endParaRPr>
          </a:p>
        </p:txBody>
      </p:sp>
      <p:sp>
        <p:nvSpPr>
          <p:cNvPr id="10" name="Isosceles Triangle 9">
            <a:extLst>
              <a:ext uri="{FF2B5EF4-FFF2-40B4-BE49-F238E27FC236}">
                <a16:creationId xmlns:a16="http://schemas.microsoft.com/office/drawing/2014/main" id="{58B73455-2913-D89D-3C5B-6E85D3578135}"/>
              </a:ext>
            </a:extLst>
          </p:cNvPr>
          <p:cNvSpPr/>
          <p:nvPr/>
        </p:nvSpPr>
        <p:spPr>
          <a:xfrm rot="10994070">
            <a:off x="4961157" y="3115845"/>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accent1"/>
                </a:solidFill>
                <a:effectLst>
                  <a:outerShdw blurRad="38100" dist="25400" dir="5400000" algn="ctr" rotWithShape="0">
                    <a:srgbClr val="6E747A">
                      <a:alpha val="43000"/>
                    </a:srgbClr>
                  </a:outerShdw>
                </a:effectLst>
              </a:rPr>
              <a:t>?</a:t>
            </a:r>
          </a:p>
          <a:p>
            <a:pPr algn="ctr"/>
            <a:endParaRPr lang="en-US" dirty="0"/>
          </a:p>
        </p:txBody>
      </p:sp>
      <p:sp>
        <p:nvSpPr>
          <p:cNvPr id="2" name="TextBox 1">
            <a:extLst>
              <a:ext uri="{FF2B5EF4-FFF2-40B4-BE49-F238E27FC236}">
                <a16:creationId xmlns:a16="http://schemas.microsoft.com/office/drawing/2014/main" id="{CD71EC91-C0CB-53D6-2011-C665FD451D9D}"/>
              </a:ext>
            </a:extLst>
          </p:cNvPr>
          <p:cNvSpPr txBox="1"/>
          <p:nvPr/>
        </p:nvSpPr>
        <p:spPr>
          <a:xfrm rot="3670570">
            <a:off x="5028994" y="3549783"/>
            <a:ext cx="1088760" cy="369332"/>
          </a:xfrm>
          <a:prstGeom prst="rect">
            <a:avLst/>
          </a:prstGeom>
          <a:noFill/>
        </p:spPr>
        <p:txBody>
          <a:bodyPr wrap="none" rtlCol="0">
            <a:spAutoFit/>
          </a:bodyPr>
          <a:lstStyle/>
          <a:p>
            <a:r>
              <a:rPr lang="en-US" dirty="0"/>
              <a:t>2x+1 = 11</a:t>
            </a:r>
          </a:p>
        </p:txBody>
      </p:sp>
      <p:sp>
        <p:nvSpPr>
          <p:cNvPr id="3" name="TextBox 2">
            <a:extLst>
              <a:ext uri="{FF2B5EF4-FFF2-40B4-BE49-F238E27FC236}">
                <a16:creationId xmlns:a16="http://schemas.microsoft.com/office/drawing/2014/main" id="{EE8B70F4-39EC-32DC-6D70-E6A4C8EF17E6}"/>
              </a:ext>
            </a:extLst>
          </p:cNvPr>
          <p:cNvSpPr txBox="1"/>
          <p:nvPr/>
        </p:nvSpPr>
        <p:spPr>
          <a:xfrm rot="3674123">
            <a:off x="1984774" y="3719183"/>
            <a:ext cx="516488" cy="369332"/>
          </a:xfrm>
          <a:prstGeom prst="rect">
            <a:avLst/>
          </a:prstGeom>
          <a:noFill/>
        </p:spPr>
        <p:txBody>
          <a:bodyPr wrap="none" rtlCol="0">
            <a:spAutoFit/>
          </a:bodyPr>
          <a:lstStyle/>
          <a:p>
            <a:r>
              <a:rPr lang="en-US" dirty="0"/>
              <a:t>x=5</a:t>
            </a:r>
          </a:p>
        </p:txBody>
      </p:sp>
      <p:sp>
        <p:nvSpPr>
          <p:cNvPr id="4" name="TextBox 3">
            <a:extLst>
              <a:ext uri="{FF2B5EF4-FFF2-40B4-BE49-F238E27FC236}">
                <a16:creationId xmlns:a16="http://schemas.microsoft.com/office/drawing/2014/main" id="{B43FBDF6-C9C6-CD81-BC17-2090C3CD52B3}"/>
              </a:ext>
            </a:extLst>
          </p:cNvPr>
          <p:cNvSpPr txBox="1"/>
          <p:nvPr/>
        </p:nvSpPr>
        <p:spPr>
          <a:xfrm>
            <a:off x="7092992" y="1582769"/>
            <a:ext cx="4217436" cy="4401205"/>
          </a:xfrm>
          <a:prstGeom prst="rect">
            <a:avLst/>
          </a:prstGeom>
          <a:noFill/>
        </p:spPr>
        <p:txBody>
          <a:bodyPr wrap="square" rtlCol="0">
            <a:spAutoFit/>
          </a:bodyPr>
          <a:lstStyle/>
          <a:p>
            <a:pPr algn="just"/>
            <a:r>
              <a:rPr lang="en-US" sz="2800" dirty="0" err="1">
                <a:solidFill>
                  <a:srgbClr val="0000FF"/>
                </a:solidFill>
              </a:rPr>
              <a:t>Luật</a:t>
            </a:r>
            <a:r>
              <a:rPr lang="en-US" sz="2800" dirty="0">
                <a:solidFill>
                  <a:srgbClr val="0000FF"/>
                </a:solidFill>
              </a:rPr>
              <a:t> </a:t>
            </a:r>
            <a:r>
              <a:rPr lang="en-US" sz="2800" dirty="0" err="1">
                <a:solidFill>
                  <a:srgbClr val="0000FF"/>
                </a:solidFill>
              </a:rPr>
              <a:t>chơi</a:t>
            </a:r>
            <a:r>
              <a:rPr lang="en-US" sz="2800" dirty="0">
                <a:solidFill>
                  <a:srgbClr val="0000FF"/>
                </a:solidFill>
              </a:rPr>
              <a:t>: </a:t>
            </a:r>
            <a:r>
              <a:rPr lang="en-US" sz="2800" dirty="0" err="1"/>
              <a:t>Có</a:t>
            </a:r>
            <a:r>
              <a:rPr lang="en-US" sz="2800" dirty="0"/>
              <a:t> </a:t>
            </a:r>
            <a:r>
              <a:rPr lang="en-US" sz="2800" dirty="0" err="1"/>
              <a:t>các</a:t>
            </a:r>
            <a:r>
              <a:rPr lang="en-US" sz="2800" dirty="0"/>
              <a:t> </a:t>
            </a:r>
            <a:r>
              <a:rPr lang="en-US" sz="2800" dirty="0" err="1"/>
              <a:t>mảnh</a:t>
            </a:r>
            <a:r>
              <a:rPr lang="en-US" sz="2800" dirty="0"/>
              <a:t> </a:t>
            </a:r>
            <a:r>
              <a:rPr lang="en-US" sz="2800" dirty="0" err="1"/>
              <a:t>ghép</a:t>
            </a:r>
            <a:r>
              <a:rPr lang="en-US" sz="2800" dirty="0"/>
              <a:t> </a:t>
            </a:r>
            <a:r>
              <a:rPr lang="en-US" sz="2800" dirty="0" err="1"/>
              <a:t>hình</a:t>
            </a:r>
            <a:r>
              <a:rPr lang="en-US" sz="2800" dirty="0"/>
              <a:t> tam </a:t>
            </a:r>
            <a:r>
              <a:rPr lang="en-US" sz="2800" dirty="0" err="1"/>
              <a:t>giác</a:t>
            </a:r>
            <a:r>
              <a:rPr lang="en-US" sz="2800" dirty="0"/>
              <a:t>, </a:t>
            </a:r>
            <a:r>
              <a:rPr lang="en-US" sz="2800" dirty="0" err="1"/>
              <a:t>câu</a:t>
            </a:r>
            <a:r>
              <a:rPr lang="en-US" sz="2800" dirty="0"/>
              <a:t> </a:t>
            </a:r>
            <a:r>
              <a:rPr lang="en-US" sz="2800" dirty="0" err="1"/>
              <a:t>hỏi</a:t>
            </a:r>
            <a:r>
              <a:rPr lang="en-US" sz="2800" dirty="0"/>
              <a:t> </a:t>
            </a:r>
            <a:r>
              <a:rPr lang="en-US" sz="2800" dirty="0" err="1"/>
              <a:t>được</a:t>
            </a:r>
            <a:r>
              <a:rPr lang="en-US" sz="2800" dirty="0"/>
              <a:t> </a:t>
            </a:r>
            <a:r>
              <a:rPr lang="en-US" sz="2800" dirty="0" err="1"/>
              <a:t>ghi</a:t>
            </a:r>
            <a:r>
              <a:rPr lang="en-US" sz="2800" dirty="0"/>
              <a:t> </a:t>
            </a:r>
            <a:r>
              <a:rPr lang="en-US" sz="2800" dirty="0" err="1"/>
              <a:t>trên</a:t>
            </a:r>
            <a:r>
              <a:rPr lang="en-US" sz="2800" dirty="0"/>
              <a:t> </a:t>
            </a:r>
            <a:r>
              <a:rPr lang="en-US" sz="2800" dirty="0" err="1"/>
              <a:t>cạnh</a:t>
            </a:r>
            <a:r>
              <a:rPr lang="en-US" sz="2800" dirty="0"/>
              <a:t> </a:t>
            </a:r>
            <a:r>
              <a:rPr lang="en-US" sz="2800" dirty="0" err="1"/>
              <a:t>của</a:t>
            </a:r>
            <a:r>
              <a:rPr lang="en-US" sz="2800" dirty="0"/>
              <a:t> tam </a:t>
            </a:r>
            <a:r>
              <a:rPr lang="en-US" sz="2800" dirty="0" err="1"/>
              <a:t>giác</a:t>
            </a:r>
            <a:r>
              <a:rPr lang="en-US" sz="2800" dirty="0"/>
              <a:t>, </a:t>
            </a:r>
            <a:r>
              <a:rPr lang="en-US" sz="2800" dirty="0" err="1"/>
              <a:t>đáp</a:t>
            </a:r>
            <a:r>
              <a:rPr lang="en-US" sz="2800" dirty="0"/>
              <a:t> </a:t>
            </a:r>
            <a:r>
              <a:rPr lang="en-US" sz="2800" dirty="0" err="1"/>
              <a:t>án</a:t>
            </a:r>
            <a:r>
              <a:rPr lang="en-US" sz="2800" dirty="0"/>
              <a:t> </a:t>
            </a:r>
            <a:r>
              <a:rPr lang="en-US" sz="2800" dirty="0" err="1"/>
              <a:t>tương</a:t>
            </a:r>
            <a:r>
              <a:rPr lang="en-US" sz="2800" dirty="0"/>
              <a:t> </a:t>
            </a:r>
            <a:r>
              <a:rPr lang="en-US" sz="2800" dirty="0" err="1"/>
              <a:t>ứng</a:t>
            </a:r>
            <a:r>
              <a:rPr lang="en-US" sz="2800" dirty="0"/>
              <a:t> </a:t>
            </a:r>
            <a:r>
              <a:rPr lang="en-US" sz="2800" dirty="0" err="1"/>
              <a:t>nằm</a:t>
            </a:r>
            <a:r>
              <a:rPr lang="en-US" sz="2800" dirty="0"/>
              <a:t> </a:t>
            </a:r>
            <a:r>
              <a:rPr lang="en-US" sz="2800" dirty="0" err="1"/>
              <a:t>trên</a:t>
            </a:r>
            <a:r>
              <a:rPr lang="en-US" sz="2800" dirty="0"/>
              <a:t> </a:t>
            </a:r>
            <a:r>
              <a:rPr lang="en-US" sz="2800" dirty="0" err="1"/>
              <a:t>cạnh</a:t>
            </a:r>
            <a:r>
              <a:rPr lang="en-US" sz="2800" dirty="0"/>
              <a:t> </a:t>
            </a:r>
            <a:r>
              <a:rPr lang="en-US" sz="2800" dirty="0" err="1"/>
              <a:t>của</a:t>
            </a:r>
            <a:r>
              <a:rPr lang="en-US" sz="2800" dirty="0"/>
              <a:t> tam </a:t>
            </a:r>
            <a:r>
              <a:rPr lang="en-US" sz="2800" dirty="0" err="1"/>
              <a:t>giác</a:t>
            </a:r>
            <a:r>
              <a:rPr lang="en-US" sz="2800" dirty="0"/>
              <a:t> </a:t>
            </a:r>
            <a:r>
              <a:rPr lang="en-US" sz="2800" dirty="0" err="1"/>
              <a:t>khác</a:t>
            </a:r>
            <a:r>
              <a:rPr lang="en-US" sz="2800" dirty="0"/>
              <a:t>. </a:t>
            </a:r>
            <a:r>
              <a:rPr lang="en-US" sz="2800" dirty="0" err="1"/>
              <a:t>Nhiệm</a:t>
            </a:r>
            <a:r>
              <a:rPr lang="en-US" sz="2800" dirty="0"/>
              <a:t> </a:t>
            </a:r>
            <a:r>
              <a:rPr lang="en-US" sz="2800" dirty="0" err="1"/>
              <a:t>vụ</a:t>
            </a:r>
            <a:r>
              <a:rPr lang="en-US" sz="2800" dirty="0"/>
              <a:t> </a:t>
            </a:r>
            <a:r>
              <a:rPr lang="en-US" sz="2800" dirty="0" err="1"/>
              <a:t>là</a:t>
            </a:r>
            <a:r>
              <a:rPr lang="en-US" sz="2800" dirty="0"/>
              <a:t> </a:t>
            </a:r>
            <a:r>
              <a:rPr lang="en-US" sz="2800" dirty="0" err="1"/>
              <a:t>ghép</a:t>
            </a:r>
            <a:r>
              <a:rPr lang="en-US" sz="2800" dirty="0"/>
              <a:t> </a:t>
            </a:r>
            <a:r>
              <a:rPr lang="en-US" sz="2800" dirty="0" err="1"/>
              <a:t>các</a:t>
            </a:r>
            <a:r>
              <a:rPr lang="en-US" sz="2800" dirty="0"/>
              <a:t> </a:t>
            </a:r>
            <a:r>
              <a:rPr lang="en-US" sz="2800" dirty="0" err="1"/>
              <a:t>cạnh</a:t>
            </a:r>
            <a:r>
              <a:rPr lang="en-US" sz="2800" dirty="0"/>
              <a:t> </a:t>
            </a:r>
            <a:r>
              <a:rPr lang="en-US" sz="2800" dirty="0" err="1"/>
              <a:t>có</a:t>
            </a:r>
            <a:r>
              <a:rPr lang="en-US" sz="2800" dirty="0"/>
              <a:t> </a:t>
            </a:r>
            <a:r>
              <a:rPr lang="en-US" sz="2800" dirty="0" err="1"/>
              <a:t>câu</a:t>
            </a:r>
            <a:r>
              <a:rPr lang="en-US" sz="2800" dirty="0"/>
              <a:t> </a:t>
            </a:r>
            <a:r>
              <a:rPr lang="en-US" sz="2800" dirty="0" err="1"/>
              <a:t>hỏi</a:t>
            </a:r>
            <a:r>
              <a:rPr lang="en-US" sz="2800" dirty="0"/>
              <a:t> </a:t>
            </a:r>
            <a:r>
              <a:rPr lang="en-US" sz="2800" dirty="0" err="1"/>
              <a:t>và</a:t>
            </a:r>
            <a:r>
              <a:rPr lang="en-US" sz="2800" dirty="0"/>
              <a:t> </a:t>
            </a:r>
            <a:r>
              <a:rPr lang="en-US" sz="2800" dirty="0" err="1"/>
              <a:t>đáp</a:t>
            </a:r>
            <a:r>
              <a:rPr lang="en-US" sz="2800" dirty="0"/>
              <a:t> </a:t>
            </a:r>
            <a:r>
              <a:rPr lang="en-US" sz="2800" dirty="0" err="1"/>
              <a:t>án</a:t>
            </a:r>
            <a:r>
              <a:rPr lang="en-US" sz="2800" dirty="0"/>
              <a:t> </a:t>
            </a:r>
            <a:r>
              <a:rPr lang="en-US" sz="2800" dirty="0" err="1"/>
              <a:t>cạnh</a:t>
            </a:r>
            <a:r>
              <a:rPr lang="en-US" sz="2800" dirty="0"/>
              <a:t> </a:t>
            </a:r>
            <a:r>
              <a:rPr lang="en-US" sz="2800" dirty="0" err="1"/>
              <a:t>nhau</a:t>
            </a:r>
            <a:r>
              <a:rPr lang="en-US" sz="2800" dirty="0"/>
              <a:t>. </a:t>
            </a:r>
            <a:r>
              <a:rPr lang="en-US" sz="2800" dirty="0" err="1"/>
              <a:t>Nhóm</a:t>
            </a:r>
            <a:r>
              <a:rPr lang="en-US" sz="2800" dirty="0"/>
              <a:t> </a:t>
            </a:r>
            <a:r>
              <a:rPr lang="en-US" sz="2800" dirty="0" err="1"/>
              <a:t>nào</a:t>
            </a:r>
            <a:r>
              <a:rPr lang="en-US" sz="2800" dirty="0"/>
              <a:t> </a:t>
            </a:r>
            <a:r>
              <a:rPr lang="en-US" sz="2800" dirty="0" err="1"/>
              <a:t>ghép</a:t>
            </a:r>
            <a:r>
              <a:rPr lang="en-US" sz="2800" dirty="0"/>
              <a:t> </a:t>
            </a:r>
            <a:r>
              <a:rPr lang="en-US" sz="2800" dirty="0" err="1"/>
              <a:t>được</a:t>
            </a:r>
            <a:r>
              <a:rPr lang="en-US" sz="2800" dirty="0"/>
              <a:t> </a:t>
            </a:r>
            <a:r>
              <a:rPr lang="en-US" sz="2800" dirty="0" err="1"/>
              <a:t>đúng</a:t>
            </a:r>
            <a:r>
              <a:rPr lang="en-US" sz="2800" dirty="0"/>
              <a:t> </a:t>
            </a:r>
            <a:r>
              <a:rPr lang="en-US" sz="2800" dirty="0" err="1"/>
              <a:t>và</a:t>
            </a:r>
            <a:r>
              <a:rPr lang="en-US" sz="2800" dirty="0"/>
              <a:t> </a:t>
            </a:r>
            <a:r>
              <a:rPr lang="en-US" sz="2800" dirty="0" err="1"/>
              <a:t>nhanh</a:t>
            </a:r>
            <a:r>
              <a:rPr lang="en-US" sz="2800" dirty="0"/>
              <a:t> </a:t>
            </a:r>
            <a:r>
              <a:rPr lang="en-US" sz="2800" dirty="0" err="1"/>
              <a:t>nhất</a:t>
            </a:r>
            <a:r>
              <a:rPr lang="en-US" sz="2800" dirty="0"/>
              <a:t> </a:t>
            </a:r>
            <a:r>
              <a:rPr lang="en-US" sz="2800" dirty="0" err="1"/>
              <a:t>là</a:t>
            </a:r>
            <a:r>
              <a:rPr lang="en-US" sz="2800" dirty="0"/>
              <a:t> </a:t>
            </a:r>
            <a:r>
              <a:rPr lang="en-US" sz="2800" dirty="0" err="1"/>
              <a:t>nhóm</a:t>
            </a:r>
            <a:r>
              <a:rPr lang="en-US" sz="2800" dirty="0"/>
              <a:t> </a:t>
            </a:r>
            <a:r>
              <a:rPr lang="en-US" sz="2800" dirty="0" err="1"/>
              <a:t>chiến</a:t>
            </a:r>
            <a:r>
              <a:rPr lang="en-US" sz="2800" dirty="0"/>
              <a:t> </a:t>
            </a:r>
            <a:r>
              <a:rPr lang="en-US" sz="2800" dirty="0" err="1"/>
              <a:t>thắng</a:t>
            </a:r>
            <a:r>
              <a:rPr lang="en-US" sz="2800" dirty="0"/>
              <a:t>.</a:t>
            </a:r>
          </a:p>
        </p:txBody>
      </p:sp>
    </p:spTree>
    <p:extLst>
      <p:ext uri="{BB962C8B-B14F-4D97-AF65-F5344CB8AC3E}">
        <p14:creationId xmlns:p14="http://schemas.microsoft.com/office/powerpoint/2010/main" val="10981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A6029B-9051-0C02-E423-DC13C59246D8}"/>
              </a:ext>
            </a:extLst>
          </p:cNvPr>
          <p:cNvSpPr/>
          <p:nvPr/>
        </p:nvSpPr>
        <p:spPr>
          <a:xfrm>
            <a:off x="1448018" y="51978"/>
            <a:ext cx="8556125" cy="1200329"/>
          </a:xfrm>
          <a:prstGeom prst="rect">
            <a:avLst/>
          </a:prstGeom>
          <a:noFill/>
        </p:spPr>
        <p:txBody>
          <a:bodyPr wrap="none" lIns="91440" tIns="45720" rIns="91440" bIns="45720">
            <a:spAutoFit/>
          </a:bodyPr>
          <a:lstStyle/>
          <a:p>
            <a:pPr algn="ctr"/>
            <a:r>
              <a:rPr lang="en-US" sz="7200" b="1" dirty="0">
                <a:ln w="22225">
                  <a:solidFill>
                    <a:schemeClr val="accent2"/>
                  </a:solidFill>
                  <a:prstDash val="solid"/>
                </a:ln>
                <a:solidFill>
                  <a:srgbClr val="FF0000"/>
                </a:solidFill>
              </a:rPr>
              <a:t>TRÒ CHƠI GHÉP HÌNH</a:t>
            </a:r>
            <a:endParaRPr lang="en-US" sz="7200" b="1" cap="none" spc="0" dirty="0">
              <a:ln w="22225">
                <a:solidFill>
                  <a:schemeClr val="accent2"/>
                </a:solidFill>
                <a:prstDash val="solid"/>
              </a:ln>
              <a:solidFill>
                <a:srgbClr val="FF0000"/>
              </a:solidFill>
              <a:effectLst/>
            </a:endParaRPr>
          </a:p>
        </p:txBody>
      </p:sp>
      <p:sp>
        <p:nvSpPr>
          <p:cNvPr id="7" name="Isosceles Triangle 6">
            <a:extLst>
              <a:ext uri="{FF2B5EF4-FFF2-40B4-BE49-F238E27FC236}">
                <a16:creationId xmlns:a16="http://schemas.microsoft.com/office/drawing/2014/main" id="{57476FDF-C2D9-E9BB-5E5F-1FD98F86A715}"/>
              </a:ext>
            </a:extLst>
          </p:cNvPr>
          <p:cNvSpPr/>
          <p:nvPr/>
        </p:nvSpPr>
        <p:spPr>
          <a:xfrm rot="254020">
            <a:off x="1012679" y="3078522"/>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800" b="1" dirty="0">
              <a:ln w="22225">
                <a:solidFill>
                  <a:schemeClr val="accent2"/>
                </a:solidFill>
                <a:prstDash val="solid"/>
              </a:ln>
              <a:solidFill>
                <a:schemeClr val="accent2">
                  <a:lumMod val="40000"/>
                  <a:lumOff val="60000"/>
                </a:schemeClr>
              </a:solidFill>
            </a:endParaRPr>
          </a:p>
        </p:txBody>
      </p:sp>
      <p:sp>
        <p:nvSpPr>
          <p:cNvPr id="8" name="Isosceles Triangle 7">
            <a:extLst>
              <a:ext uri="{FF2B5EF4-FFF2-40B4-BE49-F238E27FC236}">
                <a16:creationId xmlns:a16="http://schemas.microsoft.com/office/drawing/2014/main" id="{80FC08B4-279F-26CA-2485-7C985DAC59D4}"/>
              </a:ext>
            </a:extLst>
          </p:cNvPr>
          <p:cNvSpPr/>
          <p:nvPr/>
        </p:nvSpPr>
        <p:spPr>
          <a:xfrm rot="8666489">
            <a:off x="3244018" y="2115989"/>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endParaRPr lang="en-US" dirty="0"/>
          </a:p>
        </p:txBody>
      </p:sp>
      <p:sp>
        <p:nvSpPr>
          <p:cNvPr id="9" name="Isosceles Triangle 8">
            <a:extLst>
              <a:ext uri="{FF2B5EF4-FFF2-40B4-BE49-F238E27FC236}">
                <a16:creationId xmlns:a16="http://schemas.microsoft.com/office/drawing/2014/main" id="{8643AECE-7A1A-17C0-2551-D74B32EAC015}"/>
              </a:ext>
            </a:extLst>
          </p:cNvPr>
          <p:cNvSpPr/>
          <p:nvPr/>
        </p:nvSpPr>
        <p:spPr>
          <a:xfrm rot="2058250">
            <a:off x="3025249" y="4047944"/>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a:t>
            </a:r>
          </a:p>
          <a:p>
            <a:pPr algn="ctr"/>
            <a:endParaRPr lang="en-US" b="1" dirty="0">
              <a:ln/>
              <a:solidFill>
                <a:schemeClr val="accent4"/>
              </a:solidFill>
            </a:endParaRPr>
          </a:p>
        </p:txBody>
      </p:sp>
      <p:sp>
        <p:nvSpPr>
          <p:cNvPr id="10" name="Isosceles Triangle 9">
            <a:extLst>
              <a:ext uri="{FF2B5EF4-FFF2-40B4-BE49-F238E27FC236}">
                <a16:creationId xmlns:a16="http://schemas.microsoft.com/office/drawing/2014/main" id="{58B73455-2913-D89D-3C5B-6E85D3578135}"/>
              </a:ext>
            </a:extLst>
          </p:cNvPr>
          <p:cNvSpPr/>
          <p:nvPr/>
        </p:nvSpPr>
        <p:spPr>
          <a:xfrm rot="10994070">
            <a:off x="4961157" y="3115845"/>
            <a:ext cx="1752600" cy="1409700"/>
          </a:xfrm>
          <a:prstGeom prst="triangle">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accent1"/>
                </a:solidFill>
                <a:effectLst>
                  <a:outerShdw blurRad="38100" dist="25400" dir="5400000" algn="ctr" rotWithShape="0">
                    <a:srgbClr val="6E747A">
                      <a:alpha val="43000"/>
                    </a:srgbClr>
                  </a:outerShdw>
                </a:effectLst>
              </a:rPr>
              <a:t>              </a:t>
            </a:r>
          </a:p>
          <a:p>
            <a:pPr algn="ctr"/>
            <a:endParaRPr lang="en-US" dirty="0"/>
          </a:p>
        </p:txBody>
      </p:sp>
      <p:sp>
        <p:nvSpPr>
          <p:cNvPr id="2" name="TextBox 1">
            <a:extLst>
              <a:ext uri="{FF2B5EF4-FFF2-40B4-BE49-F238E27FC236}">
                <a16:creationId xmlns:a16="http://schemas.microsoft.com/office/drawing/2014/main" id="{CD71EC91-C0CB-53D6-2011-C665FD451D9D}"/>
              </a:ext>
            </a:extLst>
          </p:cNvPr>
          <p:cNvSpPr txBox="1"/>
          <p:nvPr/>
        </p:nvSpPr>
        <p:spPr>
          <a:xfrm rot="3670570">
            <a:off x="5047082" y="3432984"/>
            <a:ext cx="1293944" cy="646331"/>
          </a:xfrm>
          <a:prstGeom prst="rect">
            <a:avLst/>
          </a:prstGeom>
          <a:noFill/>
        </p:spPr>
        <p:txBody>
          <a:bodyPr wrap="none" rtlCol="0">
            <a:spAutoFit/>
          </a:bodyPr>
          <a:lstStyle/>
          <a:p>
            <a:r>
              <a:rPr lang="en-US" b="1" dirty="0" err="1"/>
              <a:t>Số</a:t>
            </a:r>
            <a:r>
              <a:rPr lang="en-US" b="1" dirty="0"/>
              <a:t> </a:t>
            </a:r>
            <a:r>
              <a:rPr lang="en-US" b="1" dirty="0" err="1"/>
              <a:t>tự</a:t>
            </a:r>
            <a:r>
              <a:rPr lang="en-US" b="1" dirty="0"/>
              <a:t> </a:t>
            </a:r>
            <a:r>
              <a:rPr lang="en-US" b="1" dirty="0" err="1"/>
              <a:t>nhiên</a:t>
            </a:r>
            <a:endParaRPr lang="en-US" b="1" dirty="0"/>
          </a:p>
          <a:p>
            <a:r>
              <a:rPr lang="en-US" b="1" dirty="0"/>
              <a:t> </a:t>
            </a:r>
            <a:r>
              <a:rPr lang="en-US" b="1" dirty="0" err="1"/>
              <a:t>nhỏ</a:t>
            </a:r>
            <a:r>
              <a:rPr lang="en-US" b="1" dirty="0"/>
              <a:t> </a:t>
            </a:r>
            <a:r>
              <a:rPr lang="en-US" b="1" dirty="0" err="1"/>
              <a:t>nhất</a:t>
            </a:r>
            <a:endParaRPr lang="en-US" b="1" dirty="0"/>
          </a:p>
        </p:txBody>
      </p:sp>
      <p:sp>
        <p:nvSpPr>
          <p:cNvPr id="3" name="TextBox 2">
            <a:extLst>
              <a:ext uri="{FF2B5EF4-FFF2-40B4-BE49-F238E27FC236}">
                <a16:creationId xmlns:a16="http://schemas.microsoft.com/office/drawing/2014/main" id="{EE8B70F4-39EC-32DC-6D70-E6A4C8EF17E6}"/>
              </a:ext>
            </a:extLst>
          </p:cNvPr>
          <p:cNvSpPr txBox="1"/>
          <p:nvPr/>
        </p:nvSpPr>
        <p:spPr>
          <a:xfrm rot="3674123">
            <a:off x="2092175" y="3719183"/>
            <a:ext cx="30168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0</a:t>
            </a:r>
          </a:p>
        </p:txBody>
      </p:sp>
      <p:sp>
        <p:nvSpPr>
          <p:cNvPr id="4" name="TextBox 3">
            <a:extLst>
              <a:ext uri="{FF2B5EF4-FFF2-40B4-BE49-F238E27FC236}">
                <a16:creationId xmlns:a16="http://schemas.microsoft.com/office/drawing/2014/main" id="{B43FBDF6-C9C6-CD81-BC17-2090C3CD52B3}"/>
              </a:ext>
            </a:extLst>
          </p:cNvPr>
          <p:cNvSpPr txBox="1"/>
          <p:nvPr/>
        </p:nvSpPr>
        <p:spPr>
          <a:xfrm>
            <a:off x="7092992" y="1582769"/>
            <a:ext cx="4217436" cy="4401205"/>
          </a:xfrm>
          <a:prstGeom prst="rect">
            <a:avLst/>
          </a:prstGeom>
          <a:noFill/>
        </p:spPr>
        <p:txBody>
          <a:bodyPr wrap="square" rtlCol="0">
            <a:spAutoFit/>
          </a:bodyPr>
          <a:lstStyle/>
          <a:p>
            <a:pPr algn="just"/>
            <a:r>
              <a:rPr lang="en-US" sz="2800" dirty="0" err="1">
                <a:solidFill>
                  <a:srgbClr val="0000FF"/>
                </a:solidFill>
              </a:rPr>
              <a:t>Luật</a:t>
            </a:r>
            <a:r>
              <a:rPr lang="en-US" sz="2800" dirty="0">
                <a:solidFill>
                  <a:srgbClr val="0000FF"/>
                </a:solidFill>
              </a:rPr>
              <a:t> </a:t>
            </a:r>
            <a:r>
              <a:rPr lang="en-US" sz="2800" dirty="0" err="1">
                <a:solidFill>
                  <a:srgbClr val="0000FF"/>
                </a:solidFill>
              </a:rPr>
              <a:t>chơi</a:t>
            </a:r>
            <a:r>
              <a:rPr lang="en-US" sz="2800" dirty="0">
                <a:solidFill>
                  <a:srgbClr val="0000FF"/>
                </a:solidFill>
              </a:rPr>
              <a:t>: </a:t>
            </a:r>
            <a:r>
              <a:rPr lang="en-US" sz="2800" dirty="0" err="1"/>
              <a:t>Có</a:t>
            </a:r>
            <a:r>
              <a:rPr lang="en-US" sz="2800" dirty="0"/>
              <a:t> </a:t>
            </a:r>
            <a:r>
              <a:rPr lang="en-US" sz="2800" dirty="0" err="1"/>
              <a:t>các</a:t>
            </a:r>
            <a:r>
              <a:rPr lang="en-US" sz="2800" dirty="0"/>
              <a:t> </a:t>
            </a:r>
            <a:r>
              <a:rPr lang="en-US" sz="2800" dirty="0" err="1"/>
              <a:t>mảnh</a:t>
            </a:r>
            <a:r>
              <a:rPr lang="en-US" sz="2800" dirty="0"/>
              <a:t> </a:t>
            </a:r>
            <a:r>
              <a:rPr lang="en-US" sz="2800" dirty="0" err="1"/>
              <a:t>ghép</a:t>
            </a:r>
            <a:r>
              <a:rPr lang="en-US" sz="2800" dirty="0"/>
              <a:t> </a:t>
            </a:r>
            <a:r>
              <a:rPr lang="en-US" sz="2800" dirty="0" err="1"/>
              <a:t>hình</a:t>
            </a:r>
            <a:r>
              <a:rPr lang="en-US" sz="2800" dirty="0"/>
              <a:t> tam </a:t>
            </a:r>
            <a:r>
              <a:rPr lang="en-US" sz="2800" dirty="0" err="1"/>
              <a:t>giác</a:t>
            </a:r>
            <a:r>
              <a:rPr lang="en-US" sz="2800" dirty="0"/>
              <a:t>, </a:t>
            </a:r>
            <a:r>
              <a:rPr lang="en-US" sz="2800" dirty="0" err="1"/>
              <a:t>câu</a:t>
            </a:r>
            <a:r>
              <a:rPr lang="en-US" sz="2800" dirty="0"/>
              <a:t> </a:t>
            </a:r>
            <a:r>
              <a:rPr lang="en-US" sz="2800" dirty="0" err="1"/>
              <a:t>hỏi</a:t>
            </a:r>
            <a:r>
              <a:rPr lang="en-US" sz="2800" dirty="0"/>
              <a:t> </a:t>
            </a:r>
            <a:r>
              <a:rPr lang="en-US" sz="2800" dirty="0" err="1"/>
              <a:t>được</a:t>
            </a:r>
            <a:r>
              <a:rPr lang="en-US" sz="2800" dirty="0"/>
              <a:t> </a:t>
            </a:r>
            <a:r>
              <a:rPr lang="en-US" sz="2800" dirty="0" err="1"/>
              <a:t>ghi</a:t>
            </a:r>
            <a:r>
              <a:rPr lang="en-US" sz="2800" dirty="0"/>
              <a:t> </a:t>
            </a:r>
            <a:r>
              <a:rPr lang="en-US" sz="2800" dirty="0" err="1"/>
              <a:t>trên</a:t>
            </a:r>
            <a:r>
              <a:rPr lang="en-US" sz="2800" dirty="0"/>
              <a:t> </a:t>
            </a:r>
            <a:r>
              <a:rPr lang="en-US" sz="2800" dirty="0" err="1"/>
              <a:t>cạnh</a:t>
            </a:r>
            <a:r>
              <a:rPr lang="en-US" sz="2800" dirty="0"/>
              <a:t> </a:t>
            </a:r>
            <a:r>
              <a:rPr lang="en-US" sz="2800" dirty="0" err="1"/>
              <a:t>của</a:t>
            </a:r>
            <a:r>
              <a:rPr lang="en-US" sz="2800" dirty="0"/>
              <a:t> tam </a:t>
            </a:r>
            <a:r>
              <a:rPr lang="en-US" sz="2800" dirty="0" err="1"/>
              <a:t>giác</a:t>
            </a:r>
            <a:r>
              <a:rPr lang="en-US" sz="2800" dirty="0"/>
              <a:t>, </a:t>
            </a:r>
            <a:r>
              <a:rPr lang="en-US" sz="2800" dirty="0" err="1"/>
              <a:t>đáp</a:t>
            </a:r>
            <a:r>
              <a:rPr lang="en-US" sz="2800" dirty="0"/>
              <a:t> </a:t>
            </a:r>
            <a:r>
              <a:rPr lang="en-US" sz="2800" dirty="0" err="1"/>
              <a:t>án</a:t>
            </a:r>
            <a:r>
              <a:rPr lang="en-US" sz="2800" dirty="0"/>
              <a:t> </a:t>
            </a:r>
            <a:r>
              <a:rPr lang="en-US" sz="2800" dirty="0" err="1"/>
              <a:t>tương</a:t>
            </a:r>
            <a:r>
              <a:rPr lang="en-US" sz="2800" dirty="0"/>
              <a:t> </a:t>
            </a:r>
            <a:r>
              <a:rPr lang="en-US" sz="2800" dirty="0" err="1"/>
              <a:t>ứng</a:t>
            </a:r>
            <a:r>
              <a:rPr lang="en-US" sz="2800" dirty="0"/>
              <a:t> </a:t>
            </a:r>
            <a:r>
              <a:rPr lang="en-US" sz="2800" dirty="0" err="1"/>
              <a:t>nằm</a:t>
            </a:r>
            <a:r>
              <a:rPr lang="en-US" sz="2800" dirty="0"/>
              <a:t> </a:t>
            </a:r>
            <a:r>
              <a:rPr lang="en-US" sz="2800" dirty="0" err="1"/>
              <a:t>trên</a:t>
            </a:r>
            <a:r>
              <a:rPr lang="en-US" sz="2800" dirty="0"/>
              <a:t> </a:t>
            </a:r>
            <a:r>
              <a:rPr lang="en-US" sz="2800" dirty="0" err="1"/>
              <a:t>cạnh</a:t>
            </a:r>
            <a:r>
              <a:rPr lang="en-US" sz="2800" dirty="0"/>
              <a:t> </a:t>
            </a:r>
            <a:r>
              <a:rPr lang="en-US" sz="2800" dirty="0" err="1"/>
              <a:t>của</a:t>
            </a:r>
            <a:r>
              <a:rPr lang="en-US" sz="2800" dirty="0"/>
              <a:t> tam </a:t>
            </a:r>
            <a:r>
              <a:rPr lang="en-US" sz="2800" dirty="0" err="1"/>
              <a:t>giác</a:t>
            </a:r>
            <a:r>
              <a:rPr lang="en-US" sz="2800" dirty="0"/>
              <a:t> </a:t>
            </a:r>
            <a:r>
              <a:rPr lang="en-US" sz="2800" dirty="0" err="1"/>
              <a:t>khác</a:t>
            </a:r>
            <a:r>
              <a:rPr lang="en-US" sz="2800" dirty="0"/>
              <a:t>. </a:t>
            </a:r>
            <a:r>
              <a:rPr lang="en-US" sz="2800" dirty="0" err="1"/>
              <a:t>Nhiệm</a:t>
            </a:r>
            <a:r>
              <a:rPr lang="en-US" sz="2800" dirty="0"/>
              <a:t> </a:t>
            </a:r>
            <a:r>
              <a:rPr lang="en-US" sz="2800" dirty="0" err="1"/>
              <a:t>vụ</a:t>
            </a:r>
            <a:r>
              <a:rPr lang="en-US" sz="2800" dirty="0"/>
              <a:t> </a:t>
            </a:r>
            <a:r>
              <a:rPr lang="en-US" sz="2800" dirty="0" err="1"/>
              <a:t>là</a:t>
            </a:r>
            <a:r>
              <a:rPr lang="en-US" sz="2800" dirty="0"/>
              <a:t> </a:t>
            </a:r>
            <a:r>
              <a:rPr lang="en-US" sz="2800" dirty="0" err="1"/>
              <a:t>ghép</a:t>
            </a:r>
            <a:r>
              <a:rPr lang="en-US" sz="2800" dirty="0"/>
              <a:t> </a:t>
            </a:r>
            <a:r>
              <a:rPr lang="en-US" sz="2800" dirty="0" err="1"/>
              <a:t>các</a:t>
            </a:r>
            <a:r>
              <a:rPr lang="en-US" sz="2800" dirty="0"/>
              <a:t> </a:t>
            </a:r>
            <a:r>
              <a:rPr lang="en-US" sz="2800" dirty="0" err="1"/>
              <a:t>cạnh</a:t>
            </a:r>
            <a:r>
              <a:rPr lang="en-US" sz="2800" dirty="0"/>
              <a:t> </a:t>
            </a:r>
            <a:r>
              <a:rPr lang="en-US" sz="2800" dirty="0" err="1"/>
              <a:t>có</a:t>
            </a:r>
            <a:r>
              <a:rPr lang="en-US" sz="2800" dirty="0"/>
              <a:t> </a:t>
            </a:r>
            <a:r>
              <a:rPr lang="en-US" sz="2800" dirty="0" err="1"/>
              <a:t>câu</a:t>
            </a:r>
            <a:r>
              <a:rPr lang="en-US" sz="2800" dirty="0"/>
              <a:t> </a:t>
            </a:r>
            <a:r>
              <a:rPr lang="en-US" sz="2800" dirty="0" err="1"/>
              <a:t>hỏi</a:t>
            </a:r>
            <a:r>
              <a:rPr lang="en-US" sz="2800" dirty="0"/>
              <a:t> </a:t>
            </a:r>
            <a:r>
              <a:rPr lang="en-US" sz="2800" dirty="0" err="1"/>
              <a:t>và</a:t>
            </a:r>
            <a:r>
              <a:rPr lang="en-US" sz="2800" dirty="0"/>
              <a:t> </a:t>
            </a:r>
            <a:r>
              <a:rPr lang="en-US" sz="2800" dirty="0" err="1"/>
              <a:t>đáp</a:t>
            </a:r>
            <a:r>
              <a:rPr lang="en-US" sz="2800" dirty="0"/>
              <a:t> </a:t>
            </a:r>
            <a:r>
              <a:rPr lang="en-US" sz="2800" dirty="0" err="1"/>
              <a:t>án</a:t>
            </a:r>
            <a:r>
              <a:rPr lang="en-US" sz="2800" dirty="0"/>
              <a:t> </a:t>
            </a:r>
            <a:r>
              <a:rPr lang="en-US" sz="2800" dirty="0" err="1"/>
              <a:t>cạnh</a:t>
            </a:r>
            <a:r>
              <a:rPr lang="en-US" sz="2800" dirty="0"/>
              <a:t> </a:t>
            </a:r>
            <a:r>
              <a:rPr lang="en-US" sz="2800" dirty="0" err="1"/>
              <a:t>nhau</a:t>
            </a:r>
            <a:r>
              <a:rPr lang="en-US" sz="2800" dirty="0"/>
              <a:t>. </a:t>
            </a:r>
            <a:r>
              <a:rPr lang="en-US" sz="2800" dirty="0" err="1"/>
              <a:t>Nhóm</a:t>
            </a:r>
            <a:r>
              <a:rPr lang="en-US" sz="2800" dirty="0"/>
              <a:t> </a:t>
            </a:r>
            <a:r>
              <a:rPr lang="en-US" sz="2800" dirty="0" err="1"/>
              <a:t>nào</a:t>
            </a:r>
            <a:r>
              <a:rPr lang="en-US" sz="2800" dirty="0"/>
              <a:t> </a:t>
            </a:r>
            <a:r>
              <a:rPr lang="en-US" sz="2800" dirty="0" err="1"/>
              <a:t>ghép</a:t>
            </a:r>
            <a:r>
              <a:rPr lang="en-US" sz="2800" dirty="0"/>
              <a:t> </a:t>
            </a:r>
            <a:r>
              <a:rPr lang="en-US" sz="2800" dirty="0" err="1"/>
              <a:t>được</a:t>
            </a:r>
            <a:r>
              <a:rPr lang="en-US" sz="2800" dirty="0"/>
              <a:t> </a:t>
            </a:r>
            <a:r>
              <a:rPr lang="en-US" sz="2800" dirty="0" err="1"/>
              <a:t>đúng</a:t>
            </a:r>
            <a:r>
              <a:rPr lang="en-US" sz="2800" dirty="0"/>
              <a:t> </a:t>
            </a:r>
            <a:r>
              <a:rPr lang="en-US" sz="2800" dirty="0" err="1"/>
              <a:t>và</a:t>
            </a:r>
            <a:r>
              <a:rPr lang="en-US" sz="2800" dirty="0"/>
              <a:t> </a:t>
            </a:r>
            <a:r>
              <a:rPr lang="en-US" sz="2800" dirty="0" err="1"/>
              <a:t>nhanh</a:t>
            </a:r>
            <a:r>
              <a:rPr lang="en-US" sz="2800" dirty="0"/>
              <a:t> </a:t>
            </a:r>
            <a:r>
              <a:rPr lang="en-US" sz="2800" dirty="0" err="1"/>
              <a:t>nhất</a:t>
            </a:r>
            <a:r>
              <a:rPr lang="en-US" sz="2800" dirty="0"/>
              <a:t> </a:t>
            </a:r>
            <a:r>
              <a:rPr lang="en-US" sz="2800" dirty="0" err="1"/>
              <a:t>là</a:t>
            </a:r>
            <a:r>
              <a:rPr lang="en-US" sz="2800" dirty="0"/>
              <a:t> </a:t>
            </a:r>
            <a:r>
              <a:rPr lang="en-US" sz="2800" dirty="0" err="1"/>
              <a:t>nhóm</a:t>
            </a:r>
            <a:r>
              <a:rPr lang="en-US" sz="2800" dirty="0"/>
              <a:t> </a:t>
            </a:r>
            <a:r>
              <a:rPr lang="en-US" sz="2800" dirty="0" err="1"/>
              <a:t>chiến</a:t>
            </a:r>
            <a:r>
              <a:rPr lang="en-US" sz="2800" dirty="0"/>
              <a:t> </a:t>
            </a:r>
            <a:r>
              <a:rPr lang="en-US" sz="2800" dirty="0" err="1"/>
              <a:t>thắng</a:t>
            </a:r>
            <a:r>
              <a:rPr lang="en-US" sz="2800" dirty="0"/>
              <a:t>.</a:t>
            </a:r>
          </a:p>
        </p:txBody>
      </p:sp>
    </p:spTree>
    <p:extLst>
      <p:ext uri="{BB962C8B-B14F-4D97-AF65-F5344CB8AC3E}">
        <p14:creationId xmlns:p14="http://schemas.microsoft.com/office/powerpoint/2010/main" val="3155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anim calcmode="lin" valueType="num">
                                      <p:cBhvr>
                                        <p:cTn id="30" dur="2000" fill="hold"/>
                                        <p:tgtEl>
                                          <p:spTgt spid="10"/>
                                        </p:tgtEl>
                                        <p:attrNameLst>
                                          <p:attrName>ppt_w</p:attrName>
                                        </p:attrNameLst>
                                      </p:cBhvr>
                                      <p:tavLst>
                                        <p:tav tm="0" fmla="#ppt_w*sin(2.5*pi*$)">
                                          <p:val>
                                            <p:fltVal val="0"/>
                                          </p:val>
                                        </p:tav>
                                        <p:tav tm="100000">
                                          <p:val>
                                            <p:fltVal val="1"/>
                                          </p:val>
                                        </p:tav>
                                      </p:tavLst>
                                    </p:anim>
                                    <p:anim calcmode="lin" valueType="num">
                                      <p:cBhvr>
                                        <p:cTn id="31" dur="2000" fill="hold"/>
                                        <p:tgtEl>
                                          <p:spTgt spid="10"/>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anim calcmode="lin" valueType="num">
                                      <p:cBhvr>
                                        <p:cTn id="35" dur="2000" fill="hold"/>
                                        <p:tgtEl>
                                          <p:spTgt spid="2"/>
                                        </p:tgtEl>
                                        <p:attrNameLst>
                                          <p:attrName>ppt_w</p:attrName>
                                        </p:attrNameLst>
                                      </p:cBhvr>
                                      <p:tavLst>
                                        <p:tav tm="0" fmla="#ppt_w*sin(2.5*pi*$)">
                                          <p:val>
                                            <p:fltVal val="0"/>
                                          </p:val>
                                        </p:tav>
                                        <p:tav tm="100000">
                                          <p:val>
                                            <p:fltVal val="1"/>
                                          </p:val>
                                        </p:tav>
                                      </p:tavLst>
                                    </p:anim>
                                    <p:anim calcmode="lin" valueType="num">
                                      <p:cBhvr>
                                        <p:cTn id="36" dur="2000" fill="hold"/>
                                        <p:tgtEl>
                                          <p:spTgt spid="2"/>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anim calcmode="lin" valueType="num">
                                      <p:cBhvr>
                                        <p:cTn id="40" dur="2000" fill="hold"/>
                                        <p:tgtEl>
                                          <p:spTgt spid="3"/>
                                        </p:tgtEl>
                                        <p:attrNameLst>
                                          <p:attrName>ppt_w</p:attrName>
                                        </p:attrNameLst>
                                      </p:cBhvr>
                                      <p:tavLst>
                                        <p:tav tm="0" fmla="#ppt_w*sin(2.5*pi*$)">
                                          <p:val>
                                            <p:fltVal val="0"/>
                                          </p:val>
                                        </p:tav>
                                        <p:tav tm="100000">
                                          <p:val>
                                            <p:fltVal val="1"/>
                                          </p:val>
                                        </p:tav>
                                      </p:tavLst>
                                    </p:anim>
                                    <p:anim calcmode="lin" valueType="num">
                                      <p:cBhvr>
                                        <p:cTn id="41" dur="2000" fill="hold"/>
                                        <p:tgtEl>
                                          <p:spTgt spid="3"/>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000"/>
                                        <p:tgtEl>
                                          <p:spTgt spid="4"/>
                                        </p:tgtEl>
                                      </p:cBhvr>
                                    </p:animEffect>
                                    <p:anim calcmode="lin" valueType="num">
                                      <p:cBhvr>
                                        <p:cTn id="45" dur="2000" fill="hold"/>
                                        <p:tgtEl>
                                          <p:spTgt spid="4"/>
                                        </p:tgtEl>
                                        <p:attrNameLst>
                                          <p:attrName>ppt_w</p:attrName>
                                        </p:attrNameLst>
                                      </p:cBhvr>
                                      <p:tavLst>
                                        <p:tav tm="0" fmla="#ppt_w*sin(2.5*pi*$)">
                                          <p:val>
                                            <p:fltVal val="0"/>
                                          </p:val>
                                        </p:tav>
                                        <p:tav tm="100000">
                                          <p:val>
                                            <p:fltVal val="1"/>
                                          </p:val>
                                        </p:tav>
                                      </p:tavLst>
                                    </p:anim>
                                    <p:anim calcmode="lin" valueType="num">
                                      <p:cBhvr>
                                        <p:cTn id="4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grpId="1" nodeType="clickEffect">
                                  <p:stCondLst>
                                    <p:cond delay="0"/>
                                  </p:stCondLst>
                                  <p:childTnLst>
                                    <p:animMotion origin="layout" path="M 0 0 L -0.25 0 E" pathEditMode="relative" ptsTypes="">
                                      <p:cBhvr>
                                        <p:cTn id="50" dur="2000" fill="hold"/>
                                        <p:tgtEl>
                                          <p:spTgt spid="10"/>
                                        </p:tgtEl>
                                        <p:attrNameLst>
                                          <p:attrName>ppt_x</p:attrName>
                                          <p:attrName>ppt_y</p:attrName>
                                        </p:attrNameLst>
                                      </p:cBhvr>
                                    </p:animMotion>
                                  </p:childTnLst>
                                </p:cTn>
                              </p:par>
                              <p:par>
                                <p:cTn id="51" presetID="35" presetClass="path" presetSubtype="0" accel="50000" decel="50000" fill="hold" grpId="1" nodeType="withEffect">
                                  <p:stCondLst>
                                    <p:cond delay="0"/>
                                  </p:stCondLst>
                                  <p:childTnLst>
                                    <p:animMotion origin="layout" path="M 2.91667E-6 4.81481E-6 L -0.25 4.81481E-6 " pathEditMode="relative" rAng="0" ptsTypes="AA">
                                      <p:cBhvr>
                                        <p:cTn id="52" dur="2000" fill="hold"/>
                                        <p:tgtEl>
                                          <p:spTgt spid="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0" grpId="1" animBg="1"/>
      <p:bldP spid="2" grpId="0"/>
      <p:bldP spid="2" grpId="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29F3267C-C8ED-785B-34DB-DB0D7D99736C}"/>
              </a:ext>
            </a:extLst>
          </p:cNvPr>
          <p:cNvSpPr/>
          <p:nvPr/>
        </p:nvSpPr>
        <p:spPr>
          <a:xfrm rot="3599134">
            <a:off x="5545181" y="2435143"/>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27C78D8-89EC-857D-234D-B60A7BE6C436}"/>
              </a:ext>
            </a:extLst>
          </p:cNvPr>
          <p:cNvSpPr/>
          <p:nvPr/>
        </p:nvSpPr>
        <p:spPr>
          <a:xfrm rot="7200494">
            <a:off x="2739146" y="713530"/>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1CC7937-1D06-6944-2A1F-84CA9115BEF5}"/>
              </a:ext>
            </a:extLst>
          </p:cNvPr>
          <p:cNvSpPr/>
          <p:nvPr/>
        </p:nvSpPr>
        <p:spPr>
          <a:xfrm rot="7188364">
            <a:off x="2263322" y="3407763"/>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BA28DCCE-26FC-41DC-39C8-3A7E13DA0B61}"/>
              </a:ext>
            </a:extLst>
          </p:cNvPr>
          <p:cNvSpPr/>
          <p:nvPr/>
        </p:nvSpPr>
        <p:spPr>
          <a:xfrm rot="3573292">
            <a:off x="8384786" y="-146667"/>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56B1EE9-C163-7321-1E82-154604DDEC72}"/>
              </a:ext>
            </a:extLst>
          </p:cNvPr>
          <p:cNvSpPr/>
          <p:nvPr/>
        </p:nvSpPr>
        <p:spPr>
          <a:xfrm rot="3573292">
            <a:off x="5163767" y="4418219"/>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8843201-48E6-C969-5911-C2877C54E9A9}"/>
              </a:ext>
            </a:extLst>
          </p:cNvPr>
          <p:cNvSpPr/>
          <p:nvPr/>
        </p:nvSpPr>
        <p:spPr>
          <a:xfrm rot="7162173">
            <a:off x="6037571" y="810900"/>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136D746-EA47-EA34-311E-F8CC1EB321E9}"/>
              </a:ext>
            </a:extLst>
          </p:cNvPr>
          <p:cNvSpPr txBox="1"/>
          <p:nvPr/>
        </p:nvSpPr>
        <p:spPr>
          <a:xfrm rot="3557715">
            <a:off x="5177562" y="3761698"/>
            <a:ext cx="1499586" cy="492443"/>
          </a:xfrm>
          <a:prstGeom prst="rect">
            <a:avLst/>
          </a:prstGeom>
          <a:noFill/>
        </p:spPr>
        <p:txBody>
          <a:bodyPr wrap="square" rtlCol="0">
            <a:spAutoFit/>
          </a:bodyPr>
          <a:lstStyle/>
          <a:p>
            <a:r>
              <a:rPr lang="en-US" sz="1300" dirty="0" err="1">
                <a:latin typeface="Times New Roman" panose="02020603050405020304" pitchFamily="18" charset="0"/>
                <a:cs typeface="Times New Roman" panose="02020603050405020304" pitchFamily="18" charset="0"/>
              </a:rPr>
              <a:t>Biết</a:t>
            </a:r>
            <a:r>
              <a:rPr lang="en-US" sz="1300" dirty="0">
                <a:latin typeface="Times New Roman" panose="02020603050405020304" pitchFamily="18" charset="0"/>
                <a:cs typeface="Times New Roman" panose="02020603050405020304" pitchFamily="18" charset="0"/>
              </a:rPr>
              <a:t> 70 = 2.5.7 </a:t>
            </a:r>
            <a:r>
              <a:rPr lang="en-US" sz="1300" dirty="0" err="1">
                <a:latin typeface="Times New Roman" panose="02020603050405020304" pitchFamily="18" charset="0"/>
                <a:cs typeface="Times New Roman" panose="02020603050405020304" pitchFamily="18" charset="0"/>
              </a:rPr>
              <a:t>có</a:t>
            </a:r>
            <a:r>
              <a:rPr lang="en-US" sz="1300" dirty="0">
                <a:latin typeface="Times New Roman" panose="02020603050405020304" pitchFamily="18" charset="0"/>
                <a:cs typeface="Times New Roman" panose="02020603050405020304" pitchFamily="18" charset="0"/>
              </a:rPr>
              <a:t>: 490 =</a:t>
            </a:r>
          </a:p>
        </p:txBody>
      </p:sp>
      <p:sp>
        <p:nvSpPr>
          <p:cNvPr id="17" name="TextBox 16">
            <a:extLst>
              <a:ext uri="{FF2B5EF4-FFF2-40B4-BE49-F238E27FC236}">
                <a16:creationId xmlns:a16="http://schemas.microsoft.com/office/drawing/2014/main" id="{5FEB272B-31FF-7DC1-BE4B-D1611E56A436}"/>
              </a:ext>
            </a:extLst>
          </p:cNvPr>
          <p:cNvSpPr txBox="1"/>
          <p:nvPr/>
        </p:nvSpPr>
        <p:spPr>
          <a:xfrm rot="3554003">
            <a:off x="3405230" y="4084870"/>
            <a:ext cx="116862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2 .5.7</a:t>
            </a:r>
            <a:r>
              <a:rPr lang="en-US" sz="1400" baseline="30000" dirty="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3989273-8323-9FF7-0F90-25A711F11331}"/>
              </a:ext>
            </a:extLst>
          </p:cNvPr>
          <p:cNvSpPr txBox="1"/>
          <p:nvPr/>
        </p:nvSpPr>
        <p:spPr>
          <a:xfrm rot="7140085">
            <a:off x="1062657" y="4514454"/>
            <a:ext cx="3014938" cy="30777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84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endParaRPr lang="en-US" sz="1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2DA4D3D-540A-9047-5D1D-72EDDA3419EF}"/>
              </a:ext>
            </a:extLst>
          </p:cNvPr>
          <p:cNvSpPr txBox="1"/>
          <p:nvPr/>
        </p:nvSpPr>
        <p:spPr>
          <a:xfrm>
            <a:off x="9174001" y="977291"/>
            <a:ext cx="98168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2;3,7</a:t>
            </a:r>
          </a:p>
        </p:txBody>
      </p:sp>
      <p:sp>
        <p:nvSpPr>
          <p:cNvPr id="20" name="TextBox 19">
            <a:extLst>
              <a:ext uri="{FF2B5EF4-FFF2-40B4-BE49-F238E27FC236}">
                <a16:creationId xmlns:a16="http://schemas.microsoft.com/office/drawing/2014/main" id="{73367C01-13B6-1AED-A68D-CEFDD16FA8D7}"/>
              </a:ext>
            </a:extLst>
          </p:cNvPr>
          <p:cNvSpPr txBox="1"/>
          <p:nvPr/>
        </p:nvSpPr>
        <p:spPr>
          <a:xfrm rot="18081638">
            <a:off x="6770810" y="3875479"/>
            <a:ext cx="1543489" cy="369332"/>
          </a:xfrm>
          <a:prstGeom prst="rect">
            <a:avLst/>
          </a:prstGeom>
          <a:noFill/>
        </p:spPr>
        <p:txBody>
          <a:bodyPr wrap="square" rtlCol="0">
            <a:spAutoFit/>
          </a:bodyPr>
          <a:lstStyle/>
          <a:p>
            <a:r>
              <a:rPr lang="en-US" dirty="0"/>
              <a:t> </a:t>
            </a:r>
            <a:r>
              <a:rPr lang="en-US" sz="1200" dirty="0"/>
              <a:t>    </a:t>
            </a:r>
            <a:r>
              <a:rPr lang="en-US" sz="1500" dirty="0"/>
              <a:t>1500 =</a:t>
            </a:r>
          </a:p>
        </p:txBody>
      </p:sp>
      <p:grpSp>
        <p:nvGrpSpPr>
          <p:cNvPr id="2" name="Group 1">
            <a:extLst>
              <a:ext uri="{FF2B5EF4-FFF2-40B4-BE49-F238E27FC236}">
                <a16:creationId xmlns:a16="http://schemas.microsoft.com/office/drawing/2014/main" id="{D6A68EBD-ABED-DEAE-1EDF-668664D273D2}"/>
              </a:ext>
            </a:extLst>
          </p:cNvPr>
          <p:cNvGrpSpPr/>
          <p:nvPr/>
        </p:nvGrpSpPr>
        <p:grpSpPr>
          <a:xfrm>
            <a:off x="3155202" y="756899"/>
            <a:ext cx="1899920" cy="2070016"/>
            <a:chOff x="3155202" y="756899"/>
            <a:chExt cx="1899920" cy="2070016"/>
          </a:xfrm>
        </p:grpSpPr>
        <p:sp>
          <p:nvSpPr>
            <p:cNvPr id="22" name="TextBox 21">
              <a:extLst>
                <a:ext uri="{FF2B5EF4-FFF2-40B4-BE49-F238E27FC236}">
                  <a16:creationId xmlns:a16="http://schemas.microsoft.com/office/drawing/2014/main" id="{B5F7836D-B967-4CBE-FC42-FFFE4E3C6C65}"/>
                </a:ext>
              </a:extLst>
            </p:cNvPr>
            <p:cNvSpPr txBox="1"/>
            <p:nvPr/>
          </p:nvSpPr>
          <p:spPr>
            <a:xfrm rot="18071541">
              <a:off x="3078949" y="1014290"/>
              <a:ext cx="853335" cy="338554"/>
            </a:xfrm>
            <a:prstGeom prst="rect">
              <a:avLst/>
            </a:prstGeom>
            <a:noFill/>
          </p:spPr>
          <p:txBody>
            <a:bodyPr wrap="square" rtlCol="0">
              <a:spAutoFit/>
            </a:bodyPr>
            <a:lstStyle/>
            <a:p>
              <a:r>
                <a:rPr lang="en-US" sz="1600" dirty="0"/>
                <a:t>2</a:t>
              </a:r>
              <a:r>
                <a:rPr lang="en-US" sz="1600" baseline="30000" dirty="0"/>
                <a:t>2</a:t>
              </a:r>
              <a:r>
                <a:rPr lang="en-US" sz="1600" dirty="0"/>
                <a:t>.3.5</a:t>
              </a:r>
              <a:r>
                <a:rPr lang="en-US" sz="1600" baseline="30000" dirty="0"/>
                <a:t>3</a:t>
              </a:r>
              <a:endParaRPr lang="en-US" sz="1600" dirty="0"/>
            </a:p>
          </p:txBody>
        </p:sp>
        <p:sp>
          <p:nvSpPr>
            <p:cNvPr id="24" name="TextBox 23">
              <a:extLst>
                <a:ext uri="{FF2B5EF4-FFF2-40B4-BE49-F238E27FC236}">
                  <a16:creationId xmlns:a16="http://schemas.microsoft.com/office/drawing/2014/main" id="{574A44A6-1418-4EE5-1941-65517F2010C3}"/>
                </a:ext>
              </a:extLst>
            </p:cNvPr>
            <p:cNvSpPr txBox="1"/>
            <p:nvPr/>
          </p:nvSpPr>
          <p:spPr>
            <a:xfrm>
              <a:off x="3155202" y="2303695"/>
              <a:ext cx="1899920"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nhỏ</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hơn</a:t>
              </a:r>
              <a:r>
                <a:rPr lang="en-US" sz="1400" dirty="0">
                  <a:latin typeface="Times New Roman" panose="02020603050405020304" pitchFamily="18" charset="0"/>
                  <a:cs typeface="Times New Roman" panose="02020603050405020304" pitchFamily="18" charset="0"/>
                </a:rPr>
                <a:t> 30 </a:t>
              </a:r>
              <a:r>
                <a:rPr lang="en-US" sz="1400" dirty="0" err="1">
                  <a:latin typeface="Times New Roman" panose="02020603050405020304" pitchFamily="18" charset="0"/>
                  <a:cs typeface="Times New Roman" panose="02020603050405020304" pitchFamily="18" charset="0"/>
                </a:rPr>
                <a:t>là</a:t>
              </a:r>
              <a:endParaRPr lang="en-US" sz="1400" dirty="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0E9F9CC8-04A0-775D-14B6-64E5686DC502}"/>
              </a:ext>
            </a:extLst>
          </p:cNvPr>
          <p:cNvSpPr txBox="1"/>
          <p:nvPr/>
        </p:nvSpPr>
        <p:spPr>
          <a:xfrm>
            <a:off x="5508626" y="5160876"/>
            <a:ext cx="241962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2;3;5;7;11;13;17;19;23;29</a:t>
            </a:r>
          </a:p>
        </p:txBody>
      </p:sp>
      <p:sp>
        <p:nvSpPr>
          <p:cNvPr id="27" name="TextBox 26">
            <a:extLst>
              <a:ext uri="{FF2B5EF4-FFF2-40B4-BE49-F238E27FC236}">
                <a16:creationId xmlns:a16="http://schemas.microsoft.com/office/drawing/2014/main" id="{9095C757-8A4C-C35E-D8A4-055FEC97B305}"/>
              </a:ext>
            </a:extLst>
          </p:cNvPr>
          <p:cNvSpPr txBox="1"/>
          <p:nvPr/>
        </p:nvSpPr>
        <p:spPr>
          <a:xfrm rot="17988551">
            <a:off x="9125797" y="1383898"/>
            <a:ext cx="1792788"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Biết</a:t>
            </a:r>
            <a:r>
              <a:rPr lang="en-US" sz="1400" dirty="0">
                <a:latin typeface="Times New Roman" panose="02020603050405020304" pitchFamily="18" charset="0"/>
                <a:cs typeface="Times New Roman" panose="02020603050405020304" pitchFamily="18" charset="0"/>
              </a:rPr>
              <a:t> 20 = 2</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.5,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400=</a:t>
            </a:r>
          </a:p>
        </p:txBody>
      </p:sp>
      <p:sp>
        <p:nvSpPr>
          <p:cNvPr id="28" name="TextBox 27">
            <a:extLst>
              <a:ext uri="{FF2B5EF4-FFF2-40B4-BE49-F238E27FC236}">
                <a16:creationId xmlns:a16="http://schemas.microsoft.com/office/drawing/2014/main" id="{058580CF-22F3-4092-3BF8-47EC843A08DE}"/>
              </a:ext>
            </a:extLst>
          </p:cNvPr>
          <p:cNvSpPr txBox="1"/>
          <p:nvPr/>
        </p:nvSpPr>
        <p:spPr>
          <a:xfrm rot="17854300">
            <a:off x="6178076" y="1522374"/>
            <a:ext cx="973314"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4</a:t>
            </a:r>
            <a:r>
              <a:rPr lang="en-US" sz="1500" dirty="0">
                <a:latin typeface="Times New Roman" panose="02020603050405020304" pitchFamily="18" charset="0"/>
                <a:cs typeface="Times New Roman" panose="02020603050405020304" pitchFamily="18" charset="0"/>
              </a:rPr>
              <a:t>.5</a:t>
            </a:r>
            <a:r>
              <a:rPr lang="en-US" sz="1500" baseline="30000" dirty="0">
                <a:latin typeface="Times New Roman" panose="02020603050405020304" pitchFamily="18" charset="0"/>
                <a:cs typeface="Times New Roman" panose="02020603050405020304" pitchFamily="18" charset="0"/>
              </a:rPr>
              <a:t>2</a:t>
            </a:r>
            <a:endParaRPr lang="en-US" sz="15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9E44561-02CD-94B2-9975-1E0DFC6B3785}"/>
              </a:ext>
            </a:extLst>
          </p:cNvPr>
          <p:cNvSpPr txBox="1"/>
          <p:nvPr/>
        </p:nvSpPr>
        <p:spPr>
          <a:xfrm rot="3690176">
            <a:off x="5863665" y="6469066"/>
            <a:ext cx="98168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900 =</a:t>
            </a:r>
          </a:p>
        </p:txBody>
      </p:sp>
      <p:sp>
        <p:nvSpPr>
          <p:cNvPr id="30" name="TextBox 29">
            <a:extLst>
              <a:ext uri="{FF2B5EF4-FFF2-40B4-BE49-F238E27FC236}">
                <a16:creationId xmlns:a16="http://schemas.microsoft.com/office/drawing/2014/main" id="{CA66EED8-22EE-6A47-A10F-CAE102D92ABD}"/>
              </a:ext>
            </a:extLst>
          </p:cNvPr>
          <p:cNvSpPr txBox="1"/>
          <p:nvPr/>
        </p:nvSpPr>
        <p:spPr>
          <a:xfrm rot="3507898">
            <a:off x="7674620" y="1793026"/>
            <a:ext cx="941998"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.3</a:t>
            </a:r>
            <a:r>
              <a:rPr lang="en-US" sz="1500" baseline="30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.5</a:t>
            </a:r>
            <a:r>
              <a:rPr lang="en-US" sz="1500" baseline="30000" dirty="0">
                <a:latin typeface="Times New Roman" panose="02020603050405020304" pitchFamily="18" charset="0"/>
                <a:cs typeface="Times New Roman" panose="02020603050405020304" pitchFamily="18" charset="0"/>
              </a:rPr>
              <a:t>2</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7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43C4A0D6-3873-BC87-DF68-FFA769EB896E}"/>
              </a:ext>
            </a:extLst>
          </p:cNvPr>
          <p:cNvSpPr/>
          <p:nvPr/>
        </p:nvSpPr>
        <p:spPr>
          <a:xfrm>
            <a:off x="510180" y="614030"/>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54787D-6046-0C8F-73E7-801435D6881C}"/>
              </a:ext>
            </a:extLst>
          </p:cNvPr>
          <p:cNvSpPr txBox="1"/>
          <p:nvPr/>
        </p:nvSpPr>
        <p:spPr>
          <a:xfrm>
            <a:off x="1028701" y="2598003"/>
            <a:ext cx="284844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
        <p:nvSpPr>
          <p:cNvPr id="6" name="Isosceles Triangle 5">
            <a:extLst>
              <a:ext uri="{FF2B5EF4-FFF2-40B4-BE49-F238E27FC236}">
                <a16:creationId xmlns:a16="http://schemas.microsoft.com/office/drawing/2014/main" id="{EEF3878F-9FA0-9E7A-4299-A7ED9FB86316}"/>
              </a:ext>
            </a:extLst>
          </p:cNvPr>
          <p:cNvSpPr/>
          <p:nvPr/>
        </p:nvSpPr>
        <p:spPr>
          <a:xfrm>
            <a:off x="4701180" y="614030"/>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1BE151-05F5-0A85-6688-A7D128F0D78B}"/>
              </a:ext>
            </a:extLst>
          </p:cNvPr>
          <p:cNvSpPr txBox="1"/>
          <p:nvPr/>
        </p:nvSpPr>
        <p:spPr>
          <a:xfrm>
            <a:off x="5003801" y="2699603"/>
            <a:ext cx="2848444"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VN</a:t>
            </a:r>
          </a:p>
        </p:txBody>
      </p:sp>
      <p:sp>
        <p:nvSpPr>
          <p:cNvPr id="8" name="Isosceles Triangle 7">
            <a:extLst>
              <a:ext uri="{FF2B5EF4-FFF2-40B4-BE49-F238E27FC236}">
                <a16:creationId xmlns:a16="http://schemas.microsoft.com/office/drawing/2014/main" id="{3ECEEB9B-840E-53DF-6963-29F81789833E}"/>
              </a:ext>
            </a:extLst>
          </p:cNvPr>
          <p:cNvSpPr/>
          <p:nvPr/>
        </p:nvSpPr>
        <p:spPr>
          <a:xfrm>
            <a:off x="8416457" y="592519"/>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0E8AD6-D99F-43AB-95F3-E5553DA3F70E}"/>
              </a:ext>
            </a:extLst>
          </p:cNvPr>
          <p:cNvSpPr txBox="1"/>
          <p:nvPr/>
        </p:nvSpPr>
        <p:spPr>
          <a:xfrm>
            <a:off x="8624917" y="2742626"/>
            <a:ext cx="2848444"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p>
        </p:txBody>
      </p:sp>
      <p:sp>
        <p:nvSpPr>
          <p:cNvPr id="10" name="Isosceles Triangle 9">
            <a:extLst>
              <a:ext uri="{FF2B5EF4-FFF2-40B4-BE49-F238E27FC236}">
                <a16:creationId xmlns:a16="http://schemas.microsoft.com/office/drawing/2014/main" id="{F69E31CE-8DCF-04BB-920D-480CD191036A}"/>
              </a:ext>
            </a:extLst>
          </p:cNvPr>
          <p:cNvSpPr/>
          <p:nvPr/>
        </p:nvSpPr>
        <p:spPr>
          <a:xfrm>
            <a:off x="820240" y="3649330"/>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E81E22-5B8E-D9F5-0B54-5B8F7FA5F501}"/>
              </a:ext>
            </a:extLst>
          </p:cNvPr>
          <p:cNvSpPr txBox="1"/>
          <p:nvPr/>
        </p:nvSpPr>
        <p:spPr>
          <a:xfrm>
            <a:off x="1237161" y="5633303"/>
            <a:ext cx="2356939"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13 </a:t>
            </a:r>
            <a:r>
              <a:rPr lang="en-US" sz="2400" dirty="0" err="1">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F4D89F33-2BBE-4CC1-BA1E-B8DAD0756CB6}"/>
              </a:ext>
            </a:extLst>
          </p:cNvPr>
          <p:cNvSpPr/>
          <p:nvPr/>
        </p:nvSpPr>
        <p:spPr>
          <a:xfrm>
            <a:off x="4586880" y="3671957"/>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DFBAC3-A8A9-5D89-877E-B67941E3E996}"/>
              </a:ext>
            </a:extLst>
          </p:cNvPr>
          <p:cNvSpPr txBox="1"/>
          <p:nvPr/>
        </p:nvSpPr>
        <p:spPr>
          <a:xfrm>
            <a:off x="5003801" y="5719430"/>
            <a:ext cx="2578099"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nhạc</a:t>
            </a:r>
            <a:endParaRPr lang="en-US" sz="2000" dirty="0">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0F170D14-A52A-088B-DFAE-333551811CC6}"/>
              </a:ext>
            </a:extLst>
          </p:cNvPr>
          <p:cNvSpPr/>
          <p:nvPr/>
        </p:nvSpPr>
        <p:spPr>
          <a:xfrm>
            <a:off x="8416457" y="3760857"/>
            <a:ext cx="3265365" cy="281497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7729D9F-1D89-754D-9E89-E0F9756F3DEA}"/>
              </a:ext>
            </a:extLst>
          </p:cNvPr>
          <p:cNvSpPr txBox="1"/>
          <p:nvPr/>
        </p:nvSpPr>
        <p:spPr>
          <a:xfrm>
            <a:off x="9103723" y="5872371"/>
            <a:ext cx="2578099"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Anh “five”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78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F836-18FB-8B55-D771-633C7AFCB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4ADC77-E01A-CF41-9F26-DEDC4E797E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49816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PROPS" val="C:\Users\MyPC\Downloads\DUONG THUY\ghi am\MP3\Slid so do tu duy - Part.mp3"/>
  <p:tag name="PPSNARRATION" val="13,853575372,C:\Users\MyPC\Downloads\DUONG THUY\Phân tích  thua so ngto_DuongSUA1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1143</Words>
  <Application>Microsoft Office PowerPoint</Application>
  <PresentationFormat>Widescreen</PresentationFormat>
  <Paragraphs>423</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.VnMemorandum</vt:lpstr>
      <vt:lpstr>Arial</vt:lpstr>
      <vt:lpstr>Book Antiqua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Dương Nguyễn</dc:creator>
  <cp:lastModifiedBy>Administrator</cp:lastModifiedBy>
  <cp:revision>87</cp:revision>
  <dcterms:created xsi:type="dcterms:W3CDTF">2021-01-07T03:44:03Z</dcterms:created>
  <dcterms:modified xsi:type="dcterms:W3CDTF">2022-11-11T05:33:52Z</dcterms:modified>
</cp:coreProperties>
</file>