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Lst>
  <p:notesMasterIdLst>
    <p:notesMasterId r:id="rId22"/>
  </p:notesMasterIdLst>
  <p:sldIdLst>
    <p:sldId id="273" r:id="rId3"/>
    <p:sldId id="263" r:id="rId4"/>
    <p:sldId id="304" r:id="rId5"/>
    <p:sldId id="256" r:id="rId6"/>
    <p:sldId id="257" r:id="rId7"/>
    <p:sldId id="258" r:id="rId8"/>
    <p:sldId id="259" r:id="rId9"/>
    <p:sldId id="260" r:id="rId10"/>
    <p:sldId id="261" r:id="rId11"/>
    <p:sldId id="262" r:id="rId12"/>
    <p:sldId id="300" r:id="rId13"/>
    <p:sldId id="307" r:id="rId14"/>
    <p:sldId id="306" r:id="rId15"/>
    <p:sldId id="301" r:id="rId16"/>
    <p:sldId id="308" r:id="rId17"/>
    <p:sldId id="311" r:id="rId18"/>
    <p:sldId id="276" r:id="rId19"/>
    <p:sldId id="312" r:id="rId20"/>
    <p:sldId id="309"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81" autoAdjust="0"/>
  </p:normalViewPr>
  <p:slideViewPr>
    <p:cSldViewPr>
      <p:cViewPr varScale="1">
        <p:scale>
          <a:sx n="60" d="100"/>
          <a:sy n="60" d="100"/>
        </p:scale>
        <p:origin x="146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61A39-2312-4DFE-BCAF-15A060567358}" type="datetimeFigureOut">
              <a:rPr lang="en-US" smtClean="0"/>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A1876-C0A1-4164-B94D-8168AB268441}" type="slidenum">
              <a:rPr lang="en-US" smtClean="0"/>
              <a:t>‹#›</a:t>
            </a:fld>
            <a:endParaRPr lang="en-US"/>
          </a:p>
        </p:txBody>
      </p:sp>
    </p:spTree>
    <p:extLst>
      <p:ext uri="{BB962C8B-B14F-4D97-AF65-F5344CB8AC3E}">
        <p14:creationId xmlns:p14="http://schemas.microsoft.com/office/powerpoint/2010/main" val="428427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A1876-C0A1-4164-B94D-8168AB268441}" type="slidenum">
              <a:rPr lang="en-US" smtClean="0"/>
              <a:t>6</a:t>
            </a:fld>
            <a:endParaRPr lang="en-US"/>
          </a:p>
        </p:txBody>
      </p:sp>
    </p:spTree>
    <p:extLst>
      <p:ext uri="{BB962C8B-B14F-4D97-AF65-F5344CB8AC3E}">
        <p14:creationId xmlns:p14="http://schemas.microsoft.com/office/powerpoint/2010/main" val="186874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A1876-C0A1-4164-B94D-8168AB268441}" type="slidenum">
              <a:rPr lang="en-US" smtClean="0"/>
              <a:t>9</a:t>
            </a:fld>
            <a:endParaRPr lang="en-US"/>
          </a:p>
        </p:txBody>
      </p:sp>
    </p:spTree>
    <p:extLst>
      <p:ext uri="{BB962C8B-B14F-4D97-AF65-F5344CB8AC3E}">
        <p14:creationId xmlns:p14="http://schemas.microsoft.com/office/powerpoint/2010/main" val="285573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6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992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34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A1876-C0A1-4164-B94D-8168AB268441}" type="slidenum">
              <a:rPr lang="en-US" smtClean="0"/>
              <a:t>15</a:t>
            </a:fld>
            <a:endParaRPr lang="en-US"/>
          </a:p>
        </p:txBody>
      </p:sp>
    </p:spTree>
    <p:extLst>
      <p:ext uri="{BB962C8B-B14F-4D97-AF65-F5344CB8AC3E}">
        <p14:creationId xmlns:p14="http://schemas.microsoft.com/office/powerpoint/2010/main" val="313262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A1876-C0A1-4164-B94D-8168AB268441}" type="slidenum">
              <a:rPr lang="en-US" smtClean="0"/>
              <a:t>16</a:t>
            </a:fld>
            <a:endParaRPr lang="en-US"/>
          </a:p>
        </p:txBody>
      </p:sp>
    </p:spTree>
    <p:extLst>
      <p:ext uri="{BB962C8B-B14F-4D97-AF65-F5344CB8AC3E}">
        <p14:creationId xmlns:p14="http://schemas.microsoft.com/office/powerpoint/2010/main" val="378570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51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4777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5651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86708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1"/>
        <p:cNvGrpSpPr/>
        <p:nvPr/>
      </p:nvGrpSpPr>
      <p:grpSpPr>
        <a:xfrm>
          <a:off x="0" y="0"/>
          <a:ext cx="0" cy="0"/>
          <a:chOff x="0" y="0"/>
          <a:chExt cx="0" cy="0"/>
        </a:xfrm>
      </p:grpSpPr>
      <p:pic>
        <p:nvPicPr>
          <p:cNvPr id="12" name="Google Shape;12;p3" descr="Background pattern&#10;&#10;Description automatically generated"/>
          <p:cNvPicPr preferRelativeResize="0"/>
          <p:nvPr/>
        </p:nvPicPr>
        <p:blipFill rotWithShape="1">
          <a:blip r:embed="rId2">
            <a:alphaModFix/>
          </a:blip>
          <a:srcRect/>
          <a:stretch/>
        </p:blipFill>
        <p:spPr>
          <a:xfrm>
            <a:off x="0" y="322"/>
            <a:ext cx="9144000" cy="5142857"/>
          </a:xfrm>
          <a:prstGeom prst="rect">
            <a:avLst/>
          </a:prstGeom>
          <a:noFill/>
          <a:ln>
            <a:noFill/>
          </a:ln>
        </p:spPr>
      </p:pic>
    </p:spTree>
    <p:extLst>
      <p:ext uri="{BB962C8B-B14F-4D97-AF65-F5344CB8AC3E}">
        <p14:creationId xmlns:p14="http://schemas.microsoft.com/office/powerpoint/2010/main" val="55791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1780650" y="1329750"/>
            <a:ext cx="5582700" cy="237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65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2322000" y="3717725"/>
            <a:ext cx="4500000" cy="442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Regular"/>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2pPr>
            <a:lvl3pPr lvl="2">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3pPr>
            <a:lvl4pPr lvl="3">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4pPr>
            <a:lvl5pPr lvl="4">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5pPr>
            <a:lvl6pPr lvl="5">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6pPr>
            <a:lvl7pPr lvl="6">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7pPr>
            <a:lvl8pPr lvl="7">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8pPr>
            <a:lvl9pPr lvl="8">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9pPr>
          </a:lstStyle>
          <a:p>
            <a:endParaRPr/>
          </a:p>
        </p:txBody>
      </p:sp>
      <p:grpSp>
        <p:nvGrpSpPr>
          <p:cNvPr id="11" name="Google Shape;11;p2"/>
          <p:cNvGrpSpPr/>
          <p:nvPr/>
        </p:nvGrpSpPr>
        <p:grpSpPr>
          <a:xfrm>
            <a:off x="1804588" y="680830"/>
            <a:ext cx="918671" cy="667251"/>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 name="Google Shape;17;p2"/>
          <p:cNvGrpSpPr/>
          <p:nvPr/>
        </p:nvGrpSpPr>
        <p:grpSpPr>
          <a:xfrm>
            <a:off x="288687" y="2161953"/>
            <a:ext cx="1217483" cy="962421"/>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 name="Google Shape;26;p2"/>
          <p:cNvGrpSpPr/>
          <p:nvPr/>
        </p:nvGrpSpPr>
        <p:grpSpPr>
          <a:xfrm>
            <a:off x="3899728" y="427073"/>
            <a:ext cx="1651683" cy="719972"/>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 name="Google Shape;35;p2"/>
          <p:cNvGrpSpPr/>
          <p:nvPr/>
        </p:nvGrpSpPr>
        <p:grpSpPr>
          <a:xfrm>
            <a:off x="7251412" y="3717734"/>
            <a:ext cx="1015806" cy="1444639"/>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 name="Google Shape;48;p2"/>
          <p:cNvGrpSpPr/>
          <p:nvPr/>
        </p:nvGrpSpPr>
        <p:grpSpPr>
          <a:xfrm rot="1386123">
            <a:off x="880040" y="3648935"/>
            <a:ext cx="1073209" cy="180837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 name="Google Shape;55;p2"/>
          <p:cNvGrpSpPr/>
          <p:nvPr/>
        </p:nvGrpSpPr>
        <p:grpSpPr>
          <a:xfrm rot="8903269">
            <a:off x="-62368" y="122449"/>
            <a:ext cx="1100970" cy="787622"/>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 name="Google Shape;62;p2"/>
          <p:cNvGrpSpPr/>
          <p:nvPr/>
        </p:nvGrpSpPr>
        <p:grpSpPr>
          <a:xfrm>
            <a:off x="7532342" y="1264395"/>
            <a:ext cx="2525833" cy="1610805"/>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 name="Google Shape;74;p2"/>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76356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3278250" y="2532650"/>
            <a:ext cx="2587500" cy="6279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83" name="Google Shape;83;p3"/>
          <p:cNvSpPr txBox="1">
            <a:spLocks noGrp="1"/>
          </p:cNvSpPr>
          <p:nvPr>
            <p:ph type="subTitle" idx="1"/>
          </p:nvPr>
        </p:nvSpPr>
        <p:spPr>
          <a:xfrm>
            <a:off x="3192450" y="3213963"/>
            <a:ext cx="2759100" cy="505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Font typeface="Roboto Slab Regular"/>
              <a:buNone/>
              <a:defRPr sz="1400">
                <a:solidFill>
                  <a:schemeClr val="dk1"/>
                </a:solidFill>
                <a:latin typeface="Comfortaa"/>
                <a:ea typeface="Comfortaa"/>
                <a:cs typeface="Comfortaa"/>
                <a:sym typeface="Comfortaa"/>
              </a:defRPr>
            </a:lvl1pPr>
            <a:lvl2pPr lvl="1"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2pPr>
            <a:lvl3pPr lvl="2"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3pPr>
            <a:lvl4pPr lvl="3"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4pPr>
            <a:lvl5pPr lvl="4"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5pPr>
            <a:lvl6pPr lvl="5"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6pPr>
            <a:lvl7pPr lvl="6"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7pPr>
            <a:lvl8pPr lvl="7"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8pPr>
            <a:lvl9pPr lvl="8"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9pPr>
          </a:lstStyle>
          <a:p>
            <a:endParaRPr/>
          </a:p>
        </p:txBody>
      </p:sp>
      <p:sp>
        <p:nvSpPr>
          <p:cNvPr id="84" name="Google Shape;84;p3"/>
          <p:cNvSpPr txBox="1">
            <a:spLocks noGrp="1"/>
          </p:cNvSpPr>
          <p:nvPr>
            <p:ph type="title" idx="2" hasCustomPrompt="1"/>
          </p:nvPr>
        </p:nvSpPr>
        <p:spPr>
          <a:xfrm>
            <a:off x="3507450" y="1220213"/>
            <a:ext cx="2129100" cy="13797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latin typeface="Comfortaa"/>
                <a:ea typeface="Comfortaa"/>
                <a:cs typeface="Comfortaa"/>
                <a:sym typeface="Comfortaa"/>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grpSp>
        <p:nvGrpSpPr>
          <p:cNvPr id="85" name="Google Shape;85;p3"/>
          <p:cNvGrpSpPr/>
          <p:nvPr/>
        </p:nvGrpSpPr>
        <p:grpSpPr>
          <a:xfrm>
            <a:off x="490201" y="2041207"/>
            <a:ext cx="2037701" cy="1610804"/>
            <a:chOff x="855987" y="2204128"/>
            <a:chExt cx="1217483" cy="962421"/>
          </a:xfrm>
        </p:grpSpPr>
        <p:grpSp>
          <p:nvGrpSpPr>
            <p:cNvPr id="86" name="Google Shape;86;p3"/>
            <p:cNvGrpSpPr/>
            <p:nvPr/>
          </p:nvGrpSpPr>
          <p:grpSpPr>
            <a:xfrm>
              <a:off x="855987" y="2204128"/>
              <a:ext cx="1146639" cy="962421"/>
              <a:chOff x="958238" y="2157575"/>
              <a:chExt cx="1115191" cy="936025"/>
            </a:xfrm>
          </p:grpSpPr>
          <p:sp>
            <p:nvSpPr>
              <p:cNvPr id="87" name="Google Shape;87;p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3" name="Google Shape;93;p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4" name="Google Shape;94;p3"/>
          <p:cNvGrpSpPr/>
          <p:nvPr/>
        </p:nvGrpSpPr>
        <p:grpSpPr>
          <a:xfrm>
            <a:off x="6118692" y="214682"/>
            <a:ext cx="2525833" cy="1610805"/>
            <a:chOff x="7239867" y="1514545"/>
            <a:chExt cx="2525833" cy="1610805"/>
          </a:xfrm>
        </p:grpSpPr>
        <p:grpSp>
          <p:nvGrpSpPr>
            <p:cNvPr id="95" name="Google Shape;95;p3"/>
            <p:cNvGrpSpPr/>
            <p:nvPr/>
          </p:nvGrpSpPr>
          <p:grpSpPr>
            <a:xfrm>
              <a:off x="7346663" y="1514545"/>
              <a:ext cx="2419037" cy="1551678"/>
              <a:chOff x="7410211" y="1555302"/>
              <a:chExt cx="2355440" cy="1510884"/>
            </a:xfrm>
          </p:grpSpPr>
          <p:grpSp>
            <p:nvGrpSpPr>
              <p:cNvPr id="96" name="Google Shape;96;p3"/>
              <p:cNvGrpSpPr/>
              <p:nvPr/>
            </p:nvGrpSpPr>
            <p:grpSpPr>
              <a:xfrm>
                <a:off x="7410211" y="1555302"/>
                <a:ext cx="2355440" cy="1510884"/>
                <a:chOff x="761258" y="2062480"/>
                <a:chExt cx="1646470" cy="1056119"/>
              </a:xfrm>
            </p:grpSpPr>
            <p:sp>
              <p:nvSpPr>
                <p:cNvPr id="97" name="Google Shape;97;p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3" name="Google Shape;103;p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 name="Google Shape;105;p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6" name="Google Shape;106;p3"/>
          <p:cNvSpPr/>
          <p:nvPr/>
        </p:nvSpPr>
        <p:spPr>
          <a:xfrm>
            <a:off x="710027" y="4529276"/>
            <a:ext cx="2759105" cy="634799"/>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59127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53825" y="1084825"/>
            <a:ext cx="7590300" cy="3487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Work Sans"/>
              <a:buAutoNum type="arabicPeriod"/>
              <a:defRPr sz="1100">
                <a:solidFill>
                  <a:schemeClr val="dk1"/>
                </a:solidFill>
                <a:latin typeface="Comfortaa"/>
                <a:ea typeface="Comfortaa"/>
                <a:cs typeface="Comfortaa"/>
                <a:sym typeface="Comfortaa"/>
              </a:defRPr>
            </a:lvl1pPr>
            <a:lvl2pPr marL="914400" lvl="1"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371600" lvl="2"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1828800" lvl="3" indent="-317500"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2286000" lvl="4"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2743200" lvl="5"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3200400" lvl="6" indent="-317500"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3657600" lvl="7"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4114800" lvl="8"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7844079" y="226728"/>
            <a:ext cx="1373387" cy="1246991"/>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5" name="Google Shape;125;p4"/>
          <p:cNvGrpSpPr/>
          <p:nvPr/>
        </p:nvGrpSpPr>
        <p:grpSpPr>
          <a:xfrm>
            <a:off x="91757" y="3957734"/>
            <a:ext cx="708344" cy="1228537"/>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3" name="Google Shape;133;p4"/>
          <p:cNvGrpSpPr/>
          <p:nvPr/>
        </p:nvGrpSpPr>
        <p:grpSpPr>
          <a:xfrm>
            <a:off x="8410820" y="4473980"/>
            <a:ext cx="537853" cy="555858"/>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 name="Google Shape;143;p4"/>
          <p:cNvGrpSpPr/>
          <p:nvPr/>
        </p:nvGrpSpPr>
        <p:grpSpPr>
          <a:xfrm>
            <a:off x="122839" y="125316"/>
            <a:ext cx="604654" cy="578037"/>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25662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5"/>
          <p:cNvSpPr txBox="1">
            <a:spLocks noGrp="1"/>
          </p:cNvSpPr>
          <p:nvPr>
            <p:ph type="subTitle" idx="1"/>
          </p:nvPr>
        </p:nvSpPr>
        <p:spPr>
          <a:xfrm>
            <a:off x="872800" y="3903800"/>
            <a:ext cx="2651100" cy="84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55" name="Google Shape;155;p5"/>
          <p:cNvSpPr txBox="1">
            <a:spLocks noGrp="1"/>
          </p:cNvSpPr>
          <p:nvPr>
            <p:ph type="subTitle" idx="2"/>
          </p:nvPr>
        </p:nvSpPr>
        <p:spPr>
          <a:xfrm>
            <a:off x="5620100" y="3903800"/>
            <a:ext cx="2651100" cy="84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56" name="Google Shape;156;p5"/>
          <p:cNvGrpSpPr/>
          <p:nvPr/>
        </p:nvGrpSpPr>
        <p:grpSpPr>
          <a:xfrm flipH="1">
            <a:off x="6927955" y="4"/>
            <a:ext cx="2010058" cy="1281879"/>
            <a:chOff x="7239867" y="1514545"/>
            <a:chExt cx="2525833" cy="1610805"/>
          </a:xfrm>
        </p:grpSpPr>
        <p:grpSp>
          <p:nvGrpSpPr>
            <p:cNvPr id="157" name="Google Shape;157;p5"/>
            <p:cNvGrpSpPr/>
            <p:nvPr/>
          </p:nvGrpSpPr>
          <p:grpSpPr>
            <a:xfrm>
              <a:off x="7346663" y="1514545"/>
              <a:ext cx="2419037" cy="1551678"/>
              <a:chOff x="7410211" y="1555302"/>
              <a:chExt cx="2355440" cy="1510884"/>
            </a:xfrm>
          </p:grpSpPr>
          <p:grpSp>
            <p:nvGrpSpPr>
              <p:cNvPr id="158" name="Google Shape;158;p5"/>
              <p:cNvGrpSpPr/>
              <p:nvPr/>
            </p:nvGrpSpPr>
            <p:grpSpPr>
              <a:xfrm>
                <a:off x="7410211" y="1555302"/>
                <a:ext cx="2355440" cy="1510884"/>
                <a:chOff x="761258" y="2062480"/>
                <a:chExt cx="1646470" cy="1056119"/>
              </a:xfrm>
            </p:grpSpPr>
            <p:sp>
              <p:nvSpPr>
                <p:cNvPr id="159" name="Google Shape;159;p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5" name="Google Shape;165;p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7" name="Google Shape;167;p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8" name="Google Shape;168;p5"/>
          <p:cNvGrpSpPr/>
          <p:nvPr/>
        </p:nvGrpSpPr>
        <p:grpSpPr>
          <a:xfrm rot="2398771">
            <a:off x="-128570" y="4514541"/>
            <a:ext cx="1016105" cy="607224"/>
            <a:chOff x="1202177" y="4613417"/>
            <a:chExt cx="528376" cy="315757"/>
          </a:xfrm>
        </p:grpSpPr>
        <p:sp>
          <p:nvSpPr>
            <p:cNvPr id="169" name="Google Shape;169;p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5" name="Google Shape;175;p5"/>
          <p:cNvGrpSpPr/>
          <p:nvPr/>
        </p:nvGrpSpPr>
        <p:grpSpPr>
          <a:xfrm flipH="1">
            <a:off x="186991" y="158430"/>
            <a:ext cx="495544" cy="469263"/>
            <a:chOff x="2736573" y="4286656"/>
            <a:chExt cx="316076" cy="299294"/>
          </a:xfrm>
        </p:grpSpPr>
        <p:sp>
          <p:nvSpPr>
            <p:cNvPr id="176" name="Google Shape;176;p5"/>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5"/>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5"/>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5"/>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0" name="Google Shape;180;p5"/>
          <p:cNvGrpSpPr/>
          <p:nvPr/>
        </p:nvGrpSpPr>
        <p:grpSpPr>
          <a:xfrm rot="3680024">
            <a:off x="8423761" y="4492528"/>
            <a:ext cx="761916" cy="546733"/>
            <a:chOff x="6102329" y="3283426"/>
            <a:chExt cx="654776" cy="469888"/>
          </a:xfrm>
        </p:grpSpPr>
        <p:sp>
          <p:nvSpPr>
            <p:cNvPr id="181" name="Google Shape;181;p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2" name="Google Shape;192;p5"/>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5223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285816" y="202890"/>
            <a:ext cx="1373395" cy="1246998"/>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9" name="Google Shape;209;p6"/>
          <p:cNvGrpSpPr/>
          <p:nvPr/>
        </p:nvGrpSpPr>
        <p:grpSpPr>
          <a:xfrm flipH="1">
            <a:off x="8280522" y="3957734"/>
            <a:ext cx="708344" cy="1228537"/>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1" name="Google Shape;221;p6"/>
          <p:cNvGrpSpPr/>
          <p:nvPr/>
        </p:nvGrpSpPr>
        <p:grpSpPr>
          <a:xfrm flipH="1">
            <a:off x="131950" y="4459555"/>
            <a:ext cx="537853" cy="555858"/>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1" name="Google Shape;231;p6"/>
          <p:cNvGrpSpPr/>
          <p:nvPr/>
        </p:nvGrpSpPr>
        <p:grpSpPr>
          <a:xfrm rot="-7204672" flipH="1">
            <a:off x="8450532" y="285651"/>
            <a:ext cx="537851" cy="273046"/>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22788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7"/>
          <p:cNvSpPr txBox="1">
            <a:spLocks noGrp="1"/>
          </p:cNvSpPr>
          <p:nvPr>
            <p:ph type="title"/>
          </p:nvPr>
        </p:nvSpPr>
        <p:spPr>
          <a:xfrm>
            <a:off x="875200" y="1803200"/>
            <a:ext cx="3141600" cy="510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42" name="Google Shape;242;p7"/>
          <p:cNvSpPr txBox="1">
            <a:spLocks noGrp="1"/>
          </p:cNvSpPr>
          <p:nvPr>
            <p:ph type="subTitle" idx="1"/>
          </p:nvPr>
        </p:nvSpPr>
        <p:spPr>
          <a:xfrm>
            <a:off x="875200" y="2376050"/>
            <a:ext cx="3194400" cy="132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Comfortaa"/>
                <a:ea typeface="Comfortaa"/>
                <a:cs typeface="Comfortaa"/>
                <a:sym typeface="Comfortaa"/>
              </a:defRPr>
            </a:lvl1pPr>
            <a:lvl2pPr lvl="1" rtl="0">
              <a:spcBef>
                <a:spcPts val="0"/>
              </a:spcBef>
              <a:spcAft>
                <a:spcPts val="0"/>
              </a:spcAft>
              <a:buNone/>
              <a:defRPr sz="1800">
                <a:solidFill>
                  <a:schemeClr val="dk1"/>
                </a:solidFill>
                <a:latin typeface="Comfortaa"/>
                <a:ea typeface="Comfortaa"/>
                <a:cs typeface="Comfortaa"/>
                <a:sym typeface="Comfortaa"/>
              </a:defRPr>
            </a:lvl2pPr>
            <a:lvl3pPr lvl="2" rtl="0">
              <a:spcBef>
                <a:spcPts val="0"/>
              </a:spcBef>
              <a:spcAft>
                <a:spcPts val="0"/>
              </a:spcAft>
              <a:buNone/>
              <a:defRPr sz="1800">
                <a:solidFill>
                  <a:schemeClr val="dk1"/>
                </a:solidFill>
                <a:latin typeface="Comfortaa"/>
                <a:ea typeface="Comfortaa"/>
                <a:cs typeface="Comfortaa"/>
                <a:sym typeface="Comfortaa"/>
              </a:defRPr>
            </a:lvl3pPr>
            <a:lvl4pPr lvl="3" rtl="0">
              <a:spcBef>
                <a:spcPts val="0"/>
              </a:spcBef>
              <a:spcAft>
                <a:spcPts val="0"/>
              </a:spcAft>
              <a:buNone/>
              <a:defRPr sz="1800">
                <a:solidFill>
                  <a:schemeClr val="dk1"/>
                </a:solidFill>
                <a:latin typeface="Comfortaa"/>
                <a:ea typeface="Comfortaa"/>
                <a:cs typeface="Comfortaa"/>
                <a:sym typeface="Comfortaa"/>
              </a:defRPr>
            </a:lvl4pPr>
            <a:lvl5pPr lvl="4" rtl="0">
              <a:spcBef>
                <a:spcPts val="0"/>
              </a:spcBef>
              <a:spcAft>
                <a:spcPts val="0"/>
              </a:spcAft>
              <a:buNone/>
              <a:defRPr sz="1800">
                <a:solidFill>
                  <a:schemeClr val="dk1"/>
                </a:solidFill>
                <a:latin typeface="Comfortaa"/>
                <a:ea typeface="Comfortaa"/>
                <a:cs typeface="Comfortaa"/>
                <a:sym typeface="Comfortaa"/>
              </a:defRPr>
            </a:lvl5pPr>
            <a:lvl6pPr lvl="5" rtl="0">
              <a:spcBef>
                <a:spcPts val="0"/>
              </a:spcBef>
              <a:spcAft>
                <a:spcPts val="0"/>
              </a:spcAft>
              <a:buNone/>
              <a:defRPr sz="1800">
                <a:solidFill>
                  <a:schemeClr val="dk1"/>
                </a:solidFill>
                <a:latin typeface="Comfortaa"/>
                <a:ea typeface="Comfortaa"/>
                <a:cs typeface="Comfortaa"/>
                <a:sym typeface="Comfortaa"/>
              </a:defRPr>
            </a:lvl6pPr>
            <a:lvl7pPr lvl="6" rtl="0">
              <a:spcBef>
                <a:spcPts val="0"/>
              </a:spcBef>
              <a:spcAft>
                <a:spcPts val="0"/>
              </a:spcAft>
              <a:buNone/>
              <a:defRPr sz="1800">
                <a:solidFill>
                  <a:schemeClr val="dk1"/>
                </a:solidFill>
                <a:latin typeface="Comfortaa"/>
                <a:ea typeface="Comfortaa"/>
                <a:cs typeface="Comfortaa"/>
                <a:sym typeface="Comfortaa"/>
              </a:defRPr>
            </a:lvl7pPr>
            <a:lvl8pPr lvl="7" rtl="0">
              <a:spcBef>
                <a:spcPts val="0"/>
              </a:spcBef>
              <a:spcAft>
                <a:spcPts val="0"/>
              </a:spcAft>
              <a:buNone/>
              <a:defRPr sz="1800">
                <a:solidFill>
                  <a:schemeClr val="dk1"/>
                </a:solidFill>
                <a:latin typeface="Comfortaa"/>
                <a:ea typeface="Comfortaa"/>
                <a:cs typeface="Comfortaa"/>
                <a:sym typeface="Comfortaa"/>
              </a:defRPr>
            </a:lvl8pPr>
            <a:lvl9pPr lvl="8" rtl="0">
              <a:spcBef>
                <a:spcPts val="0"/>
              </a:spcBef>
              <a:spcAft>
                <a:spcPts val="0"/>
              </a:spcAft>
              <a:buNone/>
              <a:defRPr sz="1800">
                <a:solidFill>
                  <a:schemeClr val="dk1"/>
                </a:solidFill>
                <a:latin typeface="Comfortaa"/>
                <a:ea typeface="Comfortaa"/>
                <a:cs typeface="Comfortaa"/>
                <a:sym typeface="Comfortaa"/>
              </a:defRPr>
            </a:lvl9pPr>
          </a:lstStyle>
          <a:p>
            <a:endParaRPr/>
          </a:p>
        </p:txBody>
      </p:sp>
      <p:grpSp>
        <p:nvGrpSpPr>
          <p:cNvPr id="243" name="Google Shape;243;p7"/>
          <p:cNvGrpSpPr/>
          <p:nvPr/>
        </p:nvGrpSpPr>
        <p:grpSpPr>
          <a:xfrm rot="-1253449" flipH="1">
            <a:off x="7915352" y="3816776"/>
            <a:ext cx="1024641" cy="1333069"/>
            <a:chOff x="4318023" y="4113296"/>
            <a:chExt cx="716422" cy="932073"/>
          </a:xfrm>
        </p:grpSpPr>
        <p:sp>
          <p:nvSpPr>
            <p:cNvPr id="244" name="Google Shape;244;p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8" name="Google Shape;248;p7"/>
          <p:cNvGrpSpPr/>
          <p:nvPr/>
        </p:nvGrpSpPr>
        <p:grpSpPr>
          <a:xfrm>
            <a:off x="2478341" y="3819093"/>
            <a:ext cx="1563979" cy="1236326"/>
            <a:chOff x="855987" y="2204128"/>
            <a:chExt cx="1217483" cy="962421"/>
          </a:xfrm>
        </p:grpSpPr>
        <p:grpSp>
          <p:nvGrpSpPr>
            <p:cNvPr id="249" name="Google Shape;249;p7"/>
            <p:cNvGrpSpPr/>
            <p:nvPr/>
          </p:nvGrpSpPr>
          <p:grpSpPr>
            <a:xfrm>
              <a:off x="855987" y="2204128"/>
              <a:ext cx="1146639" cy="962421"/>
              <a:chOff x="958238" y="2157575"/>
              <a:chExt cx="1115191" cy="936025"/>
            </a:xfrm>
          </p:grpSpPr>
          <p:sp>
            <p:nvSpPr>
              <p:cNvPr id="250" name="Google Shape;250;p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56" name="Google Shape;256;p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7" name="Google Shape;257;p7"/>
          <p:cNvGrpSpPr/>
          <p:nvPr/>
        </p:nvGrpSpPr>
        <p:grpSpPr>
          <a:xfrm>
            <a:off x="-567483" y="-118243"/>
            <a:ext cx="2525833" cy="1610805"/>
            <a:chOff x="7239867" y="1514545"/>
            <a:chExt cx="2525833" cy="1610805"/>
          </a:xfrm>
        </p:grpSpPr>
        <p:grpSp>
          <p:nvGrpSpPr>
            <p:cNvPr id="258" name="Google Shape;258;p7"/>
            <p:cNvGrpSpPr/>
            <p:nvPr/>
          </p:nvGrpSpPr>
          <p:grpSpPr>
            <a:xfrm>
              <a:off x="7346663" y="1514545"/>
              <a:ext cx="2419037" cy="1551678"/>
              <a:chOff x="7410211" y="1555302"/>
              <a:chExt cx="2355440" cy="1510884"/>
            </a:xfrm>
          </p:grpSpPr>
          <p:grpSp>
            <p:nvGrpSpPr>
              <p:cNvPr id="259" name="Google Shape;259;p7"/>
              <p:cNvGrpSpPr/>
              <p:nvPr/>
            </p:nvGrpSpPr>
            <p:grpSpPr>
              <a:xfrm>
                <a:off x="7410211" y="1555302"/>
                <a:ext cx="2355440" cy="1510884"/>
                <a:chOff x="761258" y="2062480"/>
                <a:chExt cx="1646470" cy="1056119"/>
              </a:xfrm>
            </p:grpSpPr>
            <p:sp>
              <p:nvSpPr>
                <p:cNvPr id="260" name="Google Shape;260;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66" name="Google Shape;266;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68" name="Google Shape;268;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9" name="Google Shape;269;p7"/>
          <p:cNvGrpSpPr/>
          <p:nvPr/>
        </p:nvGrpSpPr>
        <p:grpSpPr>
          <a:xfrm>
            <a:off x="234768" y="3911211"/>
            <a:ext cx="699555" cy="1144221"/>
            <a:chOff x="6168935" y="2859502"/>
            <a:chExt cx="1408973" cy="2304574"/>
          </a:xfrm>
        </p:grpSpPr>
        <p:grpSp>
          <p:nvGrpSpPr>
            <p:cNvPr id="270" name="Google Shape;270;p7"/>
            <p:cNvGrpSpPr/>
            <p:nvPr/>
          </p:nvGrpSpPr>
          <p:grpSpPr>
            <a:xfrm>
              <a:off x="6168935" y="2859502"/>
              <a:ext cx="1408973" cy="2304574"/>
              <a:chOff x="-714598" y="3684851"/>
              <a:chExt cx="341453" cy="558441"/>
            </a:xfrm>
          </p:grpSpPr>
          <p:sp>
            <p:nvSpPr>
              <p:cNvPr id="271" name="Google Shape;271;p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82" name="Google Shape;282;p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283" name="Google Shape;283;p7"/>
          <p:cNvGrpSpPr/>
          <p:nvPr/>
        </p:nvGrpSpPr>
        <p:grpSpPr>
          <a:xfrm>
            <a:off x="7711343" y="146402"/>
            <a:ext cx="2075477" cy="1081494"/>
            <a:chOff x="7239867" y="1514545"/>
            <a:chExt cx="2525833" cy="1610805"/>
          </a:xfrm>
        </p:grpSpPr>
        <p:grpSp>
          <p:nvGrpSpPr>
            <p:cNvPr id="284" name="Google Shape;284;p7"/>
            <p:cNvGrpSpPr/>
            <p:nvPr/>
          </p:nvGrpSpPr>
          <p:grpSpPr>
            <a:xfrm>
              <a:off x="7346663" y="1514545"/>
              <a:ext cx="2419037" cy="1551678"/>
              <a:chOff x="7410211" y="1555302"/>
              <a:chExt cx="2355440" cy="1510884"/>
            </a:xfrm>
          </p:grpSpPr>
          <p:grpSp>
            <p:nvGrpSpPr>
              <p:cNvPr id="285" name="Google Shape;285;p7"/>
              <p:cNvGrpSpPr/>
              <p:nvPr/>
            </p:nvGrpSpPr>
            <p:grpSpPr>
              <a:xfrm>
                <a:off x="7410211" y="1555302"/>
                <a:ext cx="2355440" cy="1510884"/>
                <a:chOff x="761258" y="2062480"/>
                <a:chExt cx="1646470" cy="1056119"/>
              </a:xfrm>
            </p:grpSpPr>
            <p:sp>
              <p:nvSpPr>
                <p:cNvPr id="286" name="Google Shape;286;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2" name="Google Shape;292;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4" name="Google Shape;294;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397355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1779150" y="1042825"/>
            <a:ext cx="5585700" cy="3180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000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endParaRPr/>
          </a:p>
        </p:txBody>
      </p:sp>
      <p:grpSp>
        <p:nvGrpSpPr>
          <p:cNvPr id="297" name="Google Shape;297;p8"/>
          <p:cNvGrpSpPr/>
          <p:nvPr/>
        </p:nvGrpSpPr>
        <p:grpSpPr>
          <a:xfrm>
            <a:off x="-187098" y="2289785"/>
            <a:ext cx="2037701" cy="1610804"/>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6" name="Google Shape;306;p8"/>
          <p:cNvGrpSpPr/>
          <p:nvPr/>
        </p:nvGrpSpPr>
        <p:grpSpPr>
          <a:xfrm>
            <a:off x="5520628" y="156273"/>
            <a:ext cx="1651683" cy="719972"/>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5" name="Google Shape;315;p8"/>
          <p:cNvGrpSpPr/>
          <p:nvPr/>
        </p:nvGrpSpPr>
        <p:grpSpPr>
          <a:xfrm rot="8903269">
            <a:off x="-62368" y="122449"/>
            <a:ext cx="1100970" cy="787622"/>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2" name="Google Shape;322;p8"/>
          <p:cNvGrpSpPr/>
          <p:nvPr/>
        </p:nvGrpSpPr>
        <p:grpSpPr>
          <a:xfrm>
            <a:off x="7224067" y="2171120"/>
            <a:ext cx="2525833" cy="1610805"/>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4" name="Google Shape;334;p8"/>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8"/>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8"/>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8"/>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8"/>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8"/>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8"/>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1" name="Google Shape;341;p8"/>
          <p:cNvGrpSpPr/>
          <p:nvPr/>
        </p:nvGrpSpPr>
        <p:grpSpPr>
          <a:xfrm rot="615299" flipH="1">
            <a:off x="1158717" y="284141"/>
            <a:ext cx="1651651" cy="1499645"/>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96931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858292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9"/>
          <p:cNvSpPr txBox="1">
            <a:spLocks noGrp="1"/>
          </p:cNvSpPr>
          <p:nvPr>
            <p:ph type="subTitle" idx="1"/>
          </p:nvPr>
        </p:nvSpPr>
        <p:spPr>
          <a:xfrm>
            <a:off x="4417600" y="2168750"/>
            <a:ext cx="3472500" cy="2189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Comfortaa"/>
                <a:ea typeface="Comfortaa"/>
                <a:cs typeface="Comfortaa"/>
                <a:sym typeface="Comfortaa"/>
              </a:defRPr>
            </a:lvl1pPr>
            <a:lvl2pPr lvl="1" rtl="0">
              <a:spcBef>
                <a:spcPts val="1600"/>
              </a:spcBef>
              <a:spcAft>
                <a:spcPts val="0"/>
              </a:spcAft>
              <a:buNone/>
              <a:defRPr sz="1800">
                <a:solidFill>
                  <a:schemeClr val="dk1"/>
                </a:solidFill>
                <a:latin typeface="Comfortaa"/>
                <a:ea typeface="Comfortaa"/>
                <a:cs typeface="Comfortaa"/>
                <a:sym typeface="Comfortaa"/>
              </a:defRPr>
            </a:lvl2pPr>
            <a:lvl3pPr lvl="2" rtl="0">
              <a:spcBef>
                <a:spcPts val="1600"/>
              </a:spcBef>
              <a:spcAft>
                <a:spcPts val="0"/>
              </a:spcAft>
              <a:buNone/>
              <a:defRPr sz="1800">
                <a:solidFill>
                  <a:schemeClr val="dk1"/>
                </a:solidFill>
                <a:latin typeface="Comfortaa"/>
                <a:ea typeface="Comfortaa"/>
                <a:cs typeface="Comfortaa"/>
                <a:sym typeface="Comfortaa"/>
              </a:defRPr>
            </a:lvl3pPr>
            <a:lvl4pPr lvl="3" rtl="0">
              <a:spcBef>
                <a:spcPts val="1600"/>
              </a:spcBef>
              <a:spcAft>
                <a:spcPts val="0"/>
              </a:spcAft>
              <a:buNone/>
              <a:defRPr sz="1800">
                <a:solidFill>
                  <a:schemeClr val="dk1"/>
                </a:solidFill>
                <a:latin typeface="Comfortaa"/>
                <a:ea typeface="Comfortaa"/>
                <a:cs typeface="Comfortaa"/>
                <a:sym typeface="Comfortaa"/>
              </a:defRPr>
            </a:lvl4pPr>
            <a:lvl5pPr lvl="4" rtl="0">
              <a:spcBef>
                <a:spcPts val="1600"/>
              </a:spcBef>
              <a:spcAft>
                <a:spcPts val="0"/>
              </a:spcAft>
              <a:buNone/>
              <a:defRPr sz="1800">
                <a:solidFill>
                  <a:schemeClr val="dk1"/>
                </a:solidFill>
                <a:latin typeface="Comfortaa"/>
                <a:ea typeface="Comfortaa"/>
                <a:cs typeface="Comfortaa"/>
                <a:sym typeface="Comfortaa"/>
              </a:defRPr>
            </a:lvl5pPr>
            <a:lvl6pPr lvl="5" rtl="0">
              <a:spcBef>
                <a:spcPts val="1600"/>
              </a:spcBef>
              <a:spcAft>
                <a:spcPts val="0"/>
              </a:spcAft>
              <a:buNone/>
              <a:defRPr sz="1800">
                <a:solidFill>
                  <a:schemeClr val="dk1"/>
                </a:solidFill>
                <a:latin typeface="Comfortaa"/>
                <a:ea typeface="Comfortaa"/>
                <a:cs typeface="Comfortaa"/>
                <a:sym typeface="Comfortaa"/>
              </a:defRPr>
            </a:lvl6pPr>
            <a:lvl7pPr lvl="6" rtl="0">
              <a:spcBef>
                <a:spcPts val="1600"/>
              </a:spcBef>
              <a:spcAft>
                <a:spcPts val="0"/>
              </a:spcAft>
              <a:buNone/>
              <a:defRPr sz="1800">
                <a:solidFill>
                  <a:schemeClr val="dk1"/>
                </a:solidFill>
                <a:latin typeface="Comfortaa"/>
                <a:ea typeface="Comfortaa"/>
                <a:cs typeface="Comfortaa"/>
                <a:sym typeface="Comfortaa"/>
              </a:defRPr>
            </a:lvl7pPr>
            <a:lvl8pPr lvl="7" rtl="0">
              <a:spcBef>
                <a:spcPts val="1600"/>
              </a:spcBef>
              <a:spcAft>
                <a:spcPts val="0"/>
              </a:spcAft>
              <a:buNone/>
              <a:defRPr sz="1800">
                <a:solidFill>
                  <a:schemeClr val="dk1"/>
                </a:solidFill>
                <a:latin typeface="Comfortaa"/>
                <a:ea typeface="Comfortaa"/>
                <a:cs typeface="Comfortaa"/>
                <a:sym typeface="Comfortaa"/>
              </a:defRPr>
            </a:lvl8pPr>
            <a:lvl9pPr lvl="8" rtl="0">
              <a:spcBef>
                <a:spcPts val="1600"/>
              </a:spcBef>
              <a:spcAft>
                <a:spcPts val="1600"/>
              </a:spcAft>
              <a:buNone/>
              <a:defRPr sz="1800">
                <a:solidFill>
                  <a:schemeClr val="dk1"/>
                </a:solidFill>
                <a:latin typeface="Comfortaa"/>
                <a:ea typeface="Comfortaa"/>
                <a:cs typeface="Comfortaa"/>
                <a:sym typeface="Comfortaa"/>
              </a:defRPr>
            </a:lvl9pPr>
          </a:lstStyle>
          <a:p>
            <a:endParaRPr/>
          </a:p>
        </p:txBody>
      </p:sp>
      <p:sp>
        <p:nvSpPr>
          <p:cNvPr id="358" name="Google Shape;358;p9"/>
          <p:cNvSpPr txBox="1">
            <a:spLocks noGrp="1"/>
          </p:cNvSpPr>
          <p:nvPr>
            <p:ph type="title"/>
          </p:nvPr>
        </p:nvSpPr>
        <p:spPr>
          <a:xfrm>
            <a:off x="4417600" y="954100"/>
            <a:ext cx="3633300" cy="108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grpSp>
        <p:nvGrpSpPr>
          <p:cNvPr id="359" name="Google Shape;359;p9"/>
          <p:cNvGrpSpPr/>
          <p:nvPr/>
        </p:nvGrpSpPr>
        <p:grpSpPr>
          <a:xfrm>
            <a:off x="-362575" y="107879"/>
            <a:ext cx="2010058" cy="1281879"/>
            <a:chOff x="7239867" y="1514545"/>
            <a:chExt cx="2525833" cy="1610805"/>
          </a:xfrm>
        </p:grpSpPr>
        <p:grpSp>
          <p:nvGrpSpPr>
            <p:cNvPr id="360" name="Google Shape;360;p9"/>
            <p:cNvGrpSpPr/>
            <p:nvPr/>
          </p:nvGrpSpPr>
          <p:grpSpPr>
            <a:xfrm>
              <a:off x="7346663" y="1514545"/>
              <a:ext cx="2419037" cy="1551678"/>
              <a:chOff x="7410211" y="1555302"/>
              <a:chExt cx="2355440" cy="1510884"/>
            </a:xfrm>
          </p:grpSpPr>
          <p:grpSp>
            <p:nvGrpSpPr>
              <p:cNvPr id="361" name="Google Shape;361;p9"/>
              <p:cNvGrpSpPr/>
              <p:nvPr/>
            </p:nvGrpSpPr>
            <p:grpSpPr>
              <a:xfrm>
                <a:off x="7410211" y="1555302"/>
                <a:ext cx="2355440" cy="1510884"/>
                <a:chOff x="761258" y="2062480"/>
                <a:chExt cx="1646470" cy="1056119"/>
              </a:xfrm>
            </p:grpSpPr>
            <p:sp>
              <p:nvSpPr>
                <p:cNvPr id="362" name="Google Shape;362;p9"/>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9"/>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9"/>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9"/>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9"/>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9"/>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8" name="Google Shape;368;p9"/>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9"/>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70" name="Google Shape;370;p9"/>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1" name="Google Shape;371;p9"/>
          <p:cNvGrpSpPr/>
          <p:nvPr/>
        </p:nvGrpSpPr>
        <p:grpSpPr>
          <a:xfrm rot="-2398771" flipH="1">
            <a:off x="8091903" y="4376591"/>
            <a:ext cx="1016105" cy="607224"/>
            <a:chOff x="1202177" y="4613417"/>
            <a:chExt cx="528376" cy="315757"/>
          </a:xfrm>
        </p:grpSpPr>
        <p:sp>
          <p:nvSpPr>
            <p:cNvPr id="372" name="Google Shape;372;p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8" name="Google Shape;378;p9"/>
          <p:cNvGrpSpPr/>
          <p:nvPr/>
        </p:nvGrpSpPr>
        <p:grpSpPr>
          <a:xfrm>
            <a:off x="8434827" y="188005"/>
            <a:ext cx="495544" cy="469263"/>
            <a:chOff x="2736573" y="4286656"/>
            <a:chExt cx="316076" cy="299294"/>
          </a:xfrm>
        </p:grpSpPr>
        <p:sp>
          <p:nvSpPr>
            <p:cNvPr id="379" name="Google Shape;379;p9"/>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9"/>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9"/>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9"/>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024521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p10"/>
          <p:cNvSpPr txBox="1">
            <a:spLocks noGrp="1"/>
          </p:cNvSpPr>
          <p:nvPr>
            <p:ph type="body" idx="1"/>
          </p:nvPr>
        </p:nvSpPr>
        <p:spPr>
          <a:xfrm>
            <a:off x="5105225" y="914400"/>
            <a:ext cx="3162000" cy="1203000"/>
          </a:xfrm>
          <a:prstGeom prst="rect">
            <a:avLst/>
          </a:prstGeom>
          <a:noFill/>
          <a:ln>
            <a:noFill/>
          </a:ln>
        </p:spPr>
        <p:txBody>
          <a:bodyPr spcFirstLastPara="1" wrap="square" lIns="91425" tIns="91425" rIns="91425" bIns="91425" anchor="t" anchorCtr="0">
            <a:noAutofit/>
          </a:bodyPr>
          <a:lstStyle>
            <a:lvl1pPr marL="457200" lvl="0" indent="-228600">
              <a:lnSpc>
                <a:spcPct val="100000"/>
              </a:lnSpc>
              <a:spcBef>
                <a:spcPts val="0"/>
              </a:spcBef>
              <a:spcAft>
                <a:spcPts val="0"/>
              </a:spcAft>
              <a:buClr>
                <a:schemeClr val="dk1"/>
              </a:buClr>
              <a:buSzPts val="1400"/>
              <a:buNone/>
              <a:defRPr sz="3500">
                <a:solidFill>
                  <a:schemeClr val="lt1"/>
                </a:solidFill>
                <a:latin typeface="Vibur"/>
                <a:ea typeface="Vibur"/>
                <a:cs typeface="Vibur"/>
                <a:sym typeface="Vibur"/>
              </a:defRPr>
            </a:lvl1pPr>
          </a:lstStyle>
          <a:p>
            <a:endParaRPr/>
          </a:p>
        </p:txBody>
      </p:sp>
      <p:grpSp>
        <p:nvGrpSpPr>
          <p:cNvPr id="385" name="Google Shape;385;p10"/>
          <p:cNvGrpSpPr/>
          <p:nvPr/>
        </p:nvGrpSpPr>
        <p:grpSpPr>
          <a:xfrm rot="392454">
            <a:off x="2695025" y="2815227"/>
            <a:ext cx="1921989" cy="2500540"/>
            <a:chOff x="4318023" y="4113296"/>
            <a:chExt cx="716422" cy="932073"/>
          </a:xfrm>
        </p:grpSpPr>
        <p:sp>
          <p:nvSpPr>
            <p:cNvPr id="386" name="Google Shape;386;p10"/>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10"/>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10"/>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10"/>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0" name="Google Shape;390;p10"/>
          <p:cNvGrpSpPr/>
          <p:nvPr/>
        </p:nvGrpSpPr>
        <p:grpSpPr>
          <a:xfrm>
            <a:off x="-748149" y="2117407"/>
            <a:ext cx="2037701" cy="1610804"/>
            <a:chOff x="855987" y="2204128"/>
            <a:chExt cx="1217483" cy="962421"/>
          </a:xfrm>
        </p:grpSpPr>
        <p:grpSp>
          <p:nvGrpSpPr>
            <p:cNvPr id="391" name="Google Shape;391;p10"/>
            <p:cNvGrpSpPr/>
            <p:nvPr/>
          </p:nvGrpSpPr>
          <p:grpSpPr>
            <a:xfrm>
              <a:off x="855987" y="2204128"/>
              <a:ext cx="1146639" cy="962421"/>
              <a:chOff x="958238" y="2157575"/>
              <a:chExt cx="1115191" cy="936025"/>
            </a:xfrm>
          </p:grpSpPr>
          <p:sp>
            <p:nvSpPr>
              <p:cNvPr id="392" name="Google Shape;392;p1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1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1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1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1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1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98" name="Google Shape;398;p1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9" name="Google Shape;399;p10"/>
          <p:cNvGrpSpPr/>
          <p:nvPr/>
        </p:nvGrpSpPr>
        <p:grpSpPr>
          <a:xfrm>
            <a:off x="7288617" y="2713907"/>
            <a:ext cx="2525833" cy="1610805"/>
            <a:chOff x="7239867" y="1514545"/>
            <a:chExt cx="2525833" cy="1610805"/>
          </a:xfrm>
        </p:grpSpPr>
        <p:grpSp>
          <p:nvGrpSpPr>
            <p:cNvPr id="400" name="Google Shape;400;p10"/>
            <p:cNvGrpSpPr/>
            <p:nvPr/>
          </p:nvGrpSpPr>
          <p:grpSpPr>
            <a:xfrm>
              <a:off x="7346663" y="1514545"/>
              <a:ext cx="2419037" cy="1551678"/>
              <a:chOff x="7410211" y="1555302"/>
              <a:chExt cx="2355440" cy="1510884"/>
            </a:xfrm>
          </p:grpSpPr>
          <p:grpSp>
            <p:nvGrpSpPr>
              <p:cNvPr id="401" name="Google Shape;401;p10"/>
              <p:cNvGrpSpPr/>
              <p:nvPr/>
            </p:nvGrpSpPr>
            <p:grpSpPr>
              <a:xfrm>
                <a:off x="7410211" y="1555302"/>
                <a:ext cx="2355440" cy="1510884"/>
                <a:chOff x="761258" y="2062480"/>
                <a:chExt cx="1646470" cy="1056119"/>
              </a:xfrm>
            </p:grpSpPr>
            <p:sp>
              <p:nvSpPr>
                <p:cNvPr id="402" name="Google Shape;402;p10"/>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10"/>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10"/>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10"/>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10"/>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10"/>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08" name="Google Shape;408;p10"/>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10"/>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10" name="Google Shape;410;p10"/>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1" name="Google Shape;411;p10"/>
          <p:cNvGrpSpPr/>
          <p:nvPr/>
        </p:nvGrpSpPr>
        <p:grpSpPr>
          <a:xfrm>
            <a:off x="2770117" y="-738993"/>
            <a:ext cx="2525833" cy="1610805"/>
            <a:chOff x="7239867" y="1514545"/>
            <a:chExt cx="2525833" cy="1610805"/>
          </a:xfrm>
        </p:grpSpPr>
        <p:grpSp>
          <p:nvGrpSpPr>
            <p:cNvPr id="412" name="Google Shape;412;p10"/>
            <p:cNvGrpSpPr/>
            <p:nvPr/>
          </p:nvGrpSpPr>
          <p:grpSpPr>
            <a:xfrm>
              <a:off x="7346663" y="1514545"/>
              <a:ext cx="2419037" cy="1551678"/>
              <a:chOff x="7410211" y="1555302"/>
              <a:chExt cx="2355440" cy="1510884"/>
            </a:xfrm>
          </p:grpSpPr>
          <p:grpSp>
            <p:nvGrpSpPr>
              <p:cNvPr id="413" name="Google Shape;413;p10"/>
              <p:cNvGrpSpPr/>
              <p:nvPr/>
            </p:nvGrpSpPr>
            <p:grpSpPr>
              <a:xfrm>
                <a:off x="7410211" y="1555302"/>
                <a:ext cx="2355440" cy="1510884"/>
                <a:chOff x="761258" y="2062480"/>
                <a:chExt cx="1646470" cy="1056119"/>
              </a:xfrm>
            </p:grpSpPr>
            <p:sp>
              <p:nvSpPr>
                <p:cNvPr id="414" name="Google Shape;414;p10"/>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10"/>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10"/>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10"/>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10"/>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10"/>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20" name="Google Shape;420;p10"/>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10"/>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22" name="Google Shape;422;p10"/>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69620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7532356" y="3641559"/>
            <a:ext cx="884679" cy="1501939"/>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31" name="Google Shape;431;p11"/>
          <p:cNvSpPr txBox="1">
            <a:spLocks noGrp="1"/>
          </p:cNvSpPr>
          <p:nvPr>
            <p:ph type="title" hasCustomPrompt="1"/>
          </p:nvPr>
        </p:nvSpPr>
        <p:spPr>
          <a:xfrm>
            <a:off x="1749750" y="1834775"/>
            <a:ext cx="5644500" cy="1321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1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432" name="Google Shape;432;p11"/>
          <p:cNvSpPr txBox="1">
            <a:spLocks noGrp="1"/>
          </p:cNvSpPr>
          <p:nvPr>
            <p:ph type="body" idx="1"/>
          </p:nvPr>
        </p:nvSpPr>
        <p:spPr>
          <a:xfrm>
            <a:off x="1542750" y="3211625"/>
            <a:ext cx="6058500" cy="530700"/>
          </a:xfrm>
          <a:prstGeom prst="rect">
            <a:avLst/>
          </a:prstGeom>
          <a:noFill/>
          <a:ln>
            <a:noFill/>
          </a:ln>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latin typeface="Comfortaa"/>
                <a:ea typeface="Comfortaa"/>
                <a:cs typeface="Comfortaa"/>
                <a:sym typeface="Comfortaa"/>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433" name="Google Shape;433;p11"/>
          <p:cNvGrpSpPr/>
          <p:nvPr/>
        </p:nvGrpSpPr>
        <p:grpSpPr>
          <a:xfrm flipH="1">
            <a:off x="7725441" y="1082982"/>
            <a:ext cx="2037701" cy="1610804"/>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2" name="Google Shape;442;p11"/>
          <p:cNvGrpSpPr/>
          <p:nvPr/>
        </p:nvGrpSpPr>
        <p:grpSpPr>
          <a:xfrm flipH="1">
            <a:off x="2898506" y="-686743"/>
            <a:ext cx="2525833" cy="1610805"/>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54" name="Google Shape;454;p11"/>
          <p:cNvGrpSpPr/>
          <p:nvPr/>
        </p:nvGrpSpPr>
        <p:grpSpPr>
          <a:xfrm rot="615299" flipH="1">
            <a:off x="279417" y="1059091"/>
            <a:ext cx="1651651" cy="1499645"/>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9" name="Google Shape;469;p11"/>
          <p:cNvGrpSpPr/>
          <p:nvPr/>
        </p:nvGrpSpPr>
        <p:grpSpPr>
          <a:xfrm>
            <a:off x="875207" y="3470549"/>
            <a:ext cx="1020386" cy="1732392"/>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76" name="Google Shape;476;p11"/>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11"/>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11"/>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11"/>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11"/>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11"/>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11"/>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961742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163056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1589800" y="3026613"/>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88" name="Google Shape;488;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13"/>
          <p:cNvSpPr txBox="1">
            <a:spLocks noGrp="1"/>
          </p:cNvSpPr>
          <p:nvPr>
            <p:ph type="title" idx="2"/>
          </p:nvPr>
        </p:nvSpPr>
        <p:spPr>
          <a:xfrm>
            <a:off x="849600"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108600" y="1994751"/>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79195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6117800" y="2001701"/>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580115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3651300" y="3710257"/>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3334650" y="4036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3651300" y="2001701"/>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333465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108600" y="3710257"/>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791950" y="4036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6117800" y="3710257"/>
            <a:ext cx="1841400" cy="401700"/>
          </a:xfrm>
          <a:prstGeom prst="rect">
            <a:avLst/>
          </a:prstGeom>
          <a:noFill/>
          <a:ln>
            <a:noFill/>
          </a:ln>
        </p:spPr>
        <p:txBody>
          <a:bodyPr spcFirstLastPara="1" wrap="square" lIns="0" tIns="0" rIns="0" bIns="0" anchor="t" anchorCtr="0">
            <a:noAutofit/>
          </a:bodyPr>
          <a:lstStyle>
            <a:lvl1pPr marR="38100" lvl="0" algn="ctr" rtl="0">
              <a:lnSpc>
                <a:spcPct val="128571"/>
              </a:lnSpc>
              <a:spcBef>
                <a:spcPts val="0"/>
              </a:spcBef>
              <a:spcAft>
                <a:spcPts val="0"/>
              </a:spcAft>
              <a:buSzPts val="1800"/>
              <a:buFont typeface="Catamaran"/>
              <a:buNone/>
              <a:defRPr sz="2200" i="0">
                <a:solidFill>
                  <a:srgbClr val="202124"/>
                </a:solidFill>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5801150" y="4036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4132500" y="3026613"/>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3" name="Google Shape;503;p13"/>
          <p:cNvSpPr txBox="1">
            <a:spLocks noGrp="1"/>
          </p:cNvSpPr>
          <p:nvPr>
            <p:ph type="title" idx="18" hasCustomPrompt="1"/>
          </p:nvPr>
        </p:nvSpPr>
        <p:spPr>
          <a:xfrm>
            <a:off x="6599000" y="3026613"/>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4" name="Google Shape;504;p13"/>
          <p:cNvSpPr txBox="1">
            <a:spLocks noGrp="1"/>
          </p:cNvSpPr>
          <p:nvPr>
            <p:ph type="title" idx="19" hasCustomPrompt="1"/>
          </p:nvPr>
        </p:nvSpPr>
        <p:spPr>
          <a:xfrm>
            <a:off x="1589800" y="1381882"/>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5" name="Google Shape;505;p13"/>
          <p:cNvSpPr txBox="1">
            <a:spLocks noGrp="1"/>
          </p:cNvSpPr>
          <p:nvPr>
            <p:ph type="title" idx="20" hasCustomPrompt="1"/>
          </p:nvPr>
        </p:nvSpPr>
        <p:spPr>
          <a:xfrm>
            <a:off x="4132500" y="1381882"/>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6" name="Google Shape;506;p13"/>
          <p:cNvSpPr txBox="1">
            <a:spLocks noGrp="1"/>
          </p:cNvSpPr>
          <p:nvPr>
            <p:ph type="title" idx="21" hasCustomPrompt="1"/>
          </p:nvPr>
        </p:nvSpPr>
        <p:spPr>
          <a:xfrm>
            <a:off x="6599000" y="1381882"/>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grpSp>
        <p:nvGrpSpPr>
          <p:cNvPr id="507" name="Google Shape;507;p13"/>
          <p:cNvGrpSpPr/>
          <p:nvPr/>
        </p:nvGrpSpPr>
        <p:grpSpPr>
          <a:xfrm>
            <a:off x="-272142" y="1163263"/>
            <a:ext cx="1025973" cy="811032"/>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6" name="Google Shape;516;p13"/>
          <p:cNvGrpSpPr/>
          <p:nvPr/>
        </p:nvGrpSpPr>
        <p:grpSpPr>
          <a:xfrm>
            <a:off x="7206765" y="153898"/>
            <a:ext cx="1651683" cy="719972"/>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5" name="Google Shape;525;p13"/>
          <p:cNvGrpSpPr/>
          <p:nvPr/>
        </p:nvGrpSpPr>
        <p:grpSpPr>
          <a:xfrm>
            <a:off x="5249331" y="105967"/>
            <a:ext cx="1456109" cy="488736"/>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4" name="Google Shape;534;p13"/>
          <p:cNvGrpSpPr/>
          <p:nvPr/>
        </p:nvGrpSpPr>
        <p:grpSpPr>
          <a:xfrm rot="3617422">
            <a:off x="80016" y="4521081"/>
            <a:ext cx="639248" cy="382014"/>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1" name="Google Shape;541;p13"/>
          <p:cNvGrpSpPr/>
          <p:nvPr/>
        </p:nvGrpSpPr>
        <p:grpSpPr>
          <a:xfrm>
            <a:off x="8308410" y="4194779"/>
            <a:ext cx="666115" cy="973447"/>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73137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555"/>
        <p:cNvGrpSpPr/>
        <p:nvPr/>
      </p:nvGrpSpPr>
      <p:grpSpPr>
        <a:xfrm>
          <a:off x="0" y="0"/>
          <a:ext cx="0" cy="0"/>
          <a:chOff x="0" y="0"/>
          <a:chExt cx="0" cy="0"/>
        </a:xfrm>
      </p:grpSpPr>
      <p:sp>
        <p:nvSpPr>
          <p:cNvPr id="556" name="Google Shape;556;p14"/>
          <p:cNvSpPr txBox="1">
            <a:spLocks noGrp="1"/>
          </p:cNvSpPr>
          <p:nvPr>
            <p:ph type="title"/>
          </p:nvPr>
        </p:nvSpPr>
        <p:spPr>
          <a:xfrm>
            <a:off x="5345250" y="2532650"/>
            <a:ext cx="2587500" cy="62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200"/>
              <a:buNone/>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557" name="Google Shape;557;p14"/>
          <p:cNvSpPr txBox="1">
            <a:spLocks noGrp="1"/>
          </p:cNvSpPr>
          <p:nvPr>
            <p:ph type="subTitle" idx="1"/>
          </p:nvPr>
        </p:nvSpPr>
        <p:spPr>
          <a:xfrm>
            <a:off x="5173650" y="3213963"/>
            <a:ext cx="2759100" cy="5055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Font typeface="Roboto Slab Regular"/>
              <a:buNone/>
              <a:defRPr sz="1400">
                <a:solidFill>
                  <a:schemeClr val="dk1"/>
                </a:solidFill>
                <a:latin typeface="Comfortaa"/>
                <a:ea typeface="Comfortaa"/>
                <a:cs typeface="Comfortaa"/>
                <a:sym typeface="Comfortaa"/>
              </a:defRPr>
            </a:lvl1pPr>
            <a:lvl2pPr lvl="1"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2pPr>
            <a:lvl3pPr lvl="2"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3pPr>
            <a:lvl4pPr lvl="3"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4pPr>
            <a:lvl5pPr lvl="4"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5pPr>
            <a:lvl6pPr lvl="5"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6pPr>
            <a:lvl7pPr lvl="6"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7pPr>
            <a:lvl8pPr lvl="7"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8pPr>
            <a:lvl9pPr lvl="8" algn="r"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9pPr>
          </a:lstStyle>
          <a:p>
            <a:endParaRPr/>
          </a:p>
        </p:txBody>
      </p:sp>
      <p:sp>
        <p:nvSpPr>
          <p:cNvPr id="558" name="Google Shape;558;p14"/>
          <p:cNvSpPr txBox="1">
            <a:spLocks noGrp="1"/>
          </p:cNvSpPr>
          <p:nvPr>
            <p:ph type="title" idx="2" hasCustomPrompt="1"/>
          </p:nvPr>
        </p:nvSpPr>
        <p:spPr>
          <a:xfrm>
            <a:off x="5803650" y="1220213"/>
            <a:ext cx="2129100" cy="137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0000">
                <a:latin typeface="Comfortaa"/>
                <a:ea typeface="Comfortaa"/>
                <a:cs typeface="Comfortaa"/>
                <a:sym typeface="Comfortaa"/>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grpSp>
        <p:nvGrpSpPr>
          <p:cNvPr id="559" name="Google Shape;559;p14"/>
          <p:cNvGrpSpPr/>
          <p:nvPr/>
        </p:nvGrpSpPr>
        <p:grpSpPr>
          <a:xfrm flipH="1">
            <a:off x="79591" y="1384107"/>
            <a:ext cx="2037701" cy="1610804"/>
            <a:chOff x="855987" y="2204128"/>
            <a:chExt cx="1217483" cy="962421"/>
          </a:xfrm>
        </p:grpSpPr>
        <p:grpSp>
          <p:nvGrpSpPr>
            <p:cNvPr id="560" name="Google Shape;560;p14"/>
            <p:cNvGrpSpPr/>
            <p:nvPr/>
          </p:nvGrpSpPr>
          <p:grpSpPr>
            <a:xfrm>
              <a:off x="855987" y="2204128"/>
              <a:ext cx="1146639" cy="962421"/>
              <a:chOff x="958238" y="2157575"/>
              <a:chExt cx="1115191" cy="936025"/>
            </a:xfrm>
          </p:grpSpPr>
          <p:sp>
            <p:nvSpPr>
              <p:cNvPr id="561" name="Google Shape;561;p1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1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1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1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1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1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67" name="Google Shape;567;p1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68" name="Google Shape;568;p14"/>
          <p:cNvGrpSpPr/>
          <p:nvPr/>
        </p:nvGrpSpPr>
        <p:grpSpPr>
          <a:xfrm flipH="1">
            <a:off x="3038856" y="103507"/>
            <a:ext cx="2525833" cy="1610805"/>
            <a:chOff x="7239867" y="1514545"/>
            <a:chExt cx="2525833" cy="1610805"/>
          </a:xfrm>
        </p:grpSpPr>
        <p:grpSp>
          <p:nvGrpSpPr>
            <p:cNvPr id="569" name="Google Shape;569;p14"/>
            <p:cNvGrpSpPr/>
            <p:nvPr/>
          </p:nvGrpSpPr>
          <p:grpSpPr>
            <a:xfrm>
              <a:off x="7346663" y="1514545"/>
              <a:ext cx="2419037" cy="1551678"/>
              <a:chOff x="7410211" y="1555302"/>
              <a:chExt cx="2355440" cy="1510884"/>
            </a:xfrm>
          </p:grpSpPr>
          <p:grpSp>
            <p:nvGrpSpPr>
              <p:cNvPr id="570" name="Google Shape;570;p14"/>
              <p:cNvGrpSpPr/>
              <p:nvPr/>
            </p:nvGrpSpPr>
            <p:grpSpPr>
              <a:xfrm>
                <a:off x="7410211" y="1555302"/>
                <a:ext cx="2355440" cy="1510884"/>
                <a:chOff x="761258" y="2062480"/>
                <a:chExt cx="1646470" cy="1056119"/>
              </a:xfrm>
            </p:grpSpPr>
            <p:sp>
              <p:nvSpPr>
                <p:cNvPr id="571" name="Google Shape;571;p14"/>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14"/>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14"/>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14"/>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14"/>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14"/>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77" name="Google Shape;577;p14"/>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14"/>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79" name="Google Shape;579;p14"/>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0" name="Google Shape;580;p14"/>
          <p:cNvGrpSpPr/>
          <p:nvPr/>
        </p:nvGrpSpPr>
        <p:grpSpPr>
          <a:xfrm>
            <a:off x="722807" y="3470549"/>
            <a:ext cx="1020386" cy="1732392"/>
            <a:chOff x="-1056319" y="1385262"/>
            <a:chExt cx="212940" cy="361495"/>
          </a:xfrm>
        </p:grpSpPr>
        <p:sp>
          <p:nvSpPr>
            <p:cNvPr id="581" name="Google Shape;581;p1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1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1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1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1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1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7" name="Google Shape;587;p14"/>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14"/>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14"/>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14"/>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14"/>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14"/>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14"/>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94" name="Google Shape;594;p14"/>
          <p:cNvGrpSpPr/>
          <p:nvPr/>
        </p:nvGrpSpPr>
        <p:grpSpPr>
          <a:xfrm flipH="1">
            <a:off x="7839581" y="7"/>
            <a:ext cx="2525833" cy="1610805"/>
            <a:chOff x="7239867" y="1514545"/>
            <a:chExt cx="2525833" cy="1610805"/>
          </a:xfrm>
        </p:grpSpPr>
        <p:grpSp>
          <p:nvGrpSpPr>
            <p:cNvPr id="595" name="Google Shape;595;p14"/>
            <p:cNvGrpSpPr/>
            <p:nvPr/>
          </p:nvGrpSpPr>
          <p:grpSpPr>
            <a:xfrm>
              <a:off x="7346663" y="1514545"/>
              <a:ext cx="2419037" cy="1551678"/>
              <a:chOff x="7410211" y="1555302"/>
              <a:chExt cx="2355440" cy="1510884"/>
            </a:xfrm>
          </p:grpSpPr>
          <p:grpSp>
            <p:nvGrpSpPr>
              <p:cNvPr id="596" name="Google Shape;596;p14"/>
              <p:cNvGrpSpPr/>
              <p:nvPr/>
            </p:nvGrpSpPr>
            <p:grpSpPr>
              <a:xfrm>
                <a:off x="7410211" y="1555302"/>
                <a:ext cx="2355440" cy="1510884"/>
                <a:chOff x="761258" y="2062480"/>
                <a:chExt cx="1646470" cy="1056119"/>
              </a:xfrm>
            </p:grpSpPr>
            <p:sp>
              <p:nvSpPr>
                <p:cNvPr id="597" name="Google Shape;597;p14"/>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14"/>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14"/>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14"/>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14"/>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14"/>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03" name="Google Shape;603;p14"/>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14"/>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05" name="Google Shape;605;p14"/>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91315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606"/>
        <p:cNvGrpSpPr/>
        <p:nvPr/>
      </p:nvGrpSpPr>
      <p:grpSpPr>
        <a:xfrm>
          <a:off x="0" y="0"/>
          <a:ext cx="0" cy="0"/>
          <a:chOff x="0" y="0"/>
          <a:chExt cx="0" cy="0"/>
        </a:xfrm>
      </p:grpSpPr>
      <p:sp>
        <p:nvSpPr>
          <p:cNvPr id="607" name="Google Shape;607;p15"/>
          <p:cNvSpPr txBox="1">
            <a:spLocks noGrp="1"/>
          </p:cNvSpPr>
          <p:nvPr>
            <p:ph type="title"/>
          </p:nvPr>
        </p:nvSpPr>
        <p:spPr>
          <a:xfrm>
            <a:off x="1363650" y="2837450"/>
            <a:ext cx="2587500" cy="627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200"/>
              <a:buNone/>
              <a:defRPr/>
            </a:lvl1pPr>
            <a:lvl2pPr lvl="1" algn="l" rtl="0">
              <a:spcBef>
                <a:spcPts val="0"/>
              </a:spcBef>
              <a:spcAft>
                <a:spcPts val="0"/>
              </a:spcAft>
              <a:buSzPts val="4200"/>
              <a:buNone/>
              <a:defRPr sz="4200"/>
            </a:lvl2pPr>
            <a:lvl3pPr lvl="2" algn="l" rtl="0">
              <a:spcBef>
                <a:spcPts val="0"/>
              </a:spcBef>
              <a:spcAft>
                <a:spcPts val="0"/>
              </a:spcAft>
              <a:buSzPts val="4200"/>
              <a:buNone/>
              <a:defRPr sz="4200"/>
            </a:lvl3pPr>
            <a:lvl4pPr lvl="3" algn="l" rtl="0">
              <a:spcBef>
                <a:spcPts val="0"/>
              </a:spcBef>
              <a:spcAft>
                <a:spcPts val="0"/>
              </a:spcAft>
              <a:buSzPts val="4200"/>
              <a:buNone/>
              <a:defRPr sz="4200"/>
            </a:lvl4pPr>
            <a:lvl5pPr lvl="4" algn="l" rtl="0">
              <a:spcBef>
                <a:spcPts val="0"/>
              </a:spcBef>
              <a:spcAft>
                <a:spcPts val="0"/>
              </a:spcAft>
              <a:buSzPts val="4200"/>
              <a:buNone/>
              <a:defRPr sz="4200"/>
            </a:lvl5pPr>
            <a:lvl6pPr lvl="5" algn="l" rtl="0">
              <a:spcBef>
                <a:spcPts val="0"/>
              </a:spcBef>
              <a:spcAft>
                <a:spcPts val="0"/>
              </a:spcAft>
              <a:buSzPts val="4200"/>
              <a:buNone/>
              <a:defRPr sz="4200"/>
            </a:lvl6pPr>
            <a:lvl7pPr lvl="6" algn="l" rtl="0">
              <a:spcBef>
                <a:spcPts val="0"/>
              </a:spcBef>
              <a:spcAft>
                <a:spcPts val="0"/>
              </a:spcAft>
              <a:buSzPts val="4200"/>
              <a:buNone/>
              <a:defRPr sz="4200"/>
            </a:lvl7pPr>
            <a:lvl8pPr lvl="7" algn="l" rtl="0">
              <a:spcBef>
                <a:spcPts val="0"/>
              </a:spcBef>
              <a:spcAft>
                <a:spcPts val="0"/>
              </a:spcAft>
              <a:buSzPts val="4200"/>
              <a:buNone/>
              <a:defRPr sz="4200"/>
            </a:lvl8pPr>
            <a:lvl9pPr lvl="8" algn="l" rtl="0">
              <a:spcBef>
                <a:spcPts val="0"/>
              </a:spcBef>
              <a:spcAft>
                <a:spcPts val="0"/>
              </a:spcAft>
              <a:buSzPts val="4200"/>
              <a:buNone/>
              <a:defRPr sz="4200"/>
            </a:lvl9pPr>
          </a:lstStyle>
          <a:p>
            <a:endParaRPr/>
          </a:p>
        </p:txBody>
      </p:sp>
      <p:sp>
        <p:nvSpPr>
          <p:cNvPr id="608" name="Google Shape;608;p15"/>
          <p:cNvSpPr txBox="1">
            <a:spLocks noGrp="1"/>
          </p:cNvSpPr>
          <p:nvPr>
            <p:ph type="subTitle" idx="1"/>
          </p:nvPr>
        </p:nvSpPr>
        <p:spPr>
          <a:xfrm>
            <a:off x="1363650" y="3518763"/>
            <a:ext cx="2759100" cy="505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Font typeface="Roboto Slab Regular"/>
              <a:buNone/>
              <a:defRPr sz="1400">
                <a:solidFill>
                  <a:schemeClr val="dk1"/>
                </a:solidFill>
                <a:latin typeface="Comfortaa"/>
                <a:ea typeface="Comfortaa"/>
                <a:cs typeface="Comfortaa"/>
                <a:sym typeface="Comfortaa"/>
              </a:defRPr>
            </a:lvl1pPr>
            <a:lvl2pPr lvl="1"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2pPr>
            <a:lvl3pPr lvl="2"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3pPr>
            <a:lvl4pPr lvl="3"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4pPr>
            <a:lvl5pPr lvl="4"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5pPr>
            <a:lvl6pPr lvl="5"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6pPr>
            <a:lvl7pPr lvl="6"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7pPr>
            <a:lvl8pPr lvl="7"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8pPr>
            <a:lvl9pPr lvl="8"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9pPr>
          </a:lstStyle>
          <a:p>
            <a:endParaRPr/>
          </a:p>
        </p:txBody>
      </p:sp>
      <p:sp>
        <p:nvSpPr>
          <p:cNvPr id="609" name="Google Shape;609;p15"/>
          <p:cNvSpPr txBox="1">
            <a:spLocks noGrp="1"/>
          </p:cNvSpPr>
          <p:nvPr>
            <p:ph type="title" idx="2" hasCustomPrompt="1"/>
          </p:nvPr>
        </p:nvSpPr>
        <p:spPr>
          <a:xfrm>
            <a:off x="1363650" y="1525013"/>
            <a:ext cx="2129100" cy="137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2000"/>
              <a:buNone/>
              <a:defRPr sz="10000">
                <a:latin typeface="Comfortaa"/>
                <a:ea typeface="Comfortaa"/>
                <a:cs typeface="Comfortaa"/>
                <a:sym typeface="Comfortaa"/>
              </a:defRPr>
            </a:lvl1pPr>
            <a:lvl2pPr lvl="1" algn="l" rtl="0">
              <a:spcBef>
                <a:spcPts val="0"/>
              </a:spcBef>
              <a:spcAft>
                <a:spcPts val="0"/>
              </a:spcAft>
              <a:buSzPts val="12000"/>
              <a:buNone/>
              <a:defRPr sz="12000"/>
            </a:lvl2pPr>
            <a:lvl3pPr lvl="2" algn="l" rtl="0">
              <a:spcBef>
                <a:spcPts val="0"/>
              </a:spcBef>
              <a:spcAft>
                <a:spcPts val="0"/>
              </a:spcAft>
              <a:buSzPts val="12000"/>
              <a:buNone/>
              <a:defRPr sz="12000"/>
            </a:lvl3pPr>
            <a:lvl4pPr lvl="3" algn="l" rtl="0">
              <a:spcBef>
                <a:spcPts val="0"/>
              </a:spcBef>
              <a:spcAft>
                <a:spcPts val="0"/>
              </a:spcAft>
              <a:buSzPts val="12000"/>
              <a:buNone/>
              <a:defRPr sz="12000"/>
            </a:lvl4pPr>
            <a:lvl5pPr lvl="4" algn="l" rtl="0">
              <a:spcBef>
                <a:spcPts val="0"/>
              </a:spcBef>
              <a:spcAft>
                <a:spcPts val="0"/>
              </a:spcAft>
              <a:buSzPts val="12000"/>
              <a:buNone/>
              <a:defRPr sz="12000"/>
            </a:lvl5pPr>
            <a:lvl6pPr lvl="5" algn="l" rtl="0">
              <a:spcBef>
                <a:spcPts val="0"/>
              </a:spcBef>
              <a:spcAft>
                <a:spcPts val="0"/>
              </a:spcAft>
              <a:buSzPts val="12000"/>
              <a:buNone/>
              <a:defRPr sz="12000"/>
            </a:lvl6pPr>
            <a:lvl7pPr lvl="6" algn="l" rtl="0">
              <a:spcBef>
                <a:spcPts val="0"/>
              </a:spcBef>
              <a:spcAft>
                <a:spcPts val="0"/>
              </a:spcAft>
              <a:buSzPts val="12000"/>
              <a:buNone/>
              <a:defRPr sz="12000"/>
            </a:lvl7pPr>
            <a:lvl8pPr lvl="7" algn="l" rtl="0">
              <a:spcBef>
                <a:spcPts val="0"/>
              </a:spcBef>
              <a:spcAft>
                <a:spcPts val="0"/>
              </a:spcAft>
              <a:buSzPts val="12000"/>
              <a:buNone/>
              <a:defRPr sz="12000"/>
            </a:lvl8pPr>
            <a:lvl9pPr lvl="8" algn="l" rtl="0">
              <a:spcBef>
                <a:spcPts val="0"/>
              </a:spcBef>
              <a:spcAft>
                <a:spcPts val="0"/>
              </a:spcAft>
              <a:buSzPts val="12000"/>
              <a:buNone/>
              <a:defRPr sz="12000"/>
            </a:lvl9pPr>
          </a:lstStyle>
          <a:p>
            <a:r>
              <a:t>xx%</a:t>
            </a:r>
          </a:p>
        </p:txBody>
      </p:sp>
      <p:grpSp>
        <p:nvGrpSpPr>
          <p:cNvPr id="610" name="Google Shape;610;p15"/>
          <p:cNvGrpSpPr/>
          <p:nvPr/>
        </p:nvGrpSpPr>
        <p:grpSpPr>
          <a:xfrm>
            <a:off x="8065080" y="-10"/>
            <a:ext cx="1210420" cy="868635"/>
            <a:chOff x="6102329" y="3283426"/>
            <a:chExt cx="654776" cy="469888"/>
          </a:xfrm>
        </p:grpSpPr>
        <p:sp>
          <p:nvSpPr>
            <p:cNvPr id="611" name="Google Shape;611;p1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1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1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1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1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1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1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1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1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1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1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2" name="Google Shape;622;p15"/>
          <p:cNvGrpSpPr/>
          <p:nvPr/>
        </p:nvGrpSpPr>
        <p:grpSpPr>
          <a:xfrm flipH="1">
            <a:off x="8065063" y="1808493"/>
            <a:ext cx="1277992" cy="1010253"/>
            <a:chOff x="855987" y="2204128"/>
            <a:chExt cx="1217483" cy="962421"/>
          </a:xfrm>
        </p:grpSpPr>
        <p:grpSp>
          <p:nvGrpSpPr>
            <p:cNvPr id="623" name="Google Shape;623;p15"/>
            <p:cNvGrpSpPr/>
            <p:nvPr/>
          </p:nvGrpSpPr>
          <p:grpSpPr>
            <a:xfrm>
              <a:off x="855987" y="2204128"/>
              <a:ext cx="1146639" cy="962421"/>
              <a:chOff x="958238" y="2157575"/>
              <a:chExt cx="1115191" cy="936025"/>
            </a:xfrm>
          </p:grpSpPr>
          <p:sp>
            <p:nvSpPr>
              <p:cNvPr id="624" name="Google Shape;624;p15"/>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15"/>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15"/>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15"/>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15"/>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15"/>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30" name="Google Shape;630;p15"/>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31" name="Google Shape;631;p15"/>
          <p:cNvGrpSpPr/>
          <p:nvPr/>
        </p:nvGrpSpPr>
        <p:grpSpPr>
          <a:xfrm>
            <a:off x="69058" y="647194"/>
            <a:ext cx="1860621" cy="811048"/>
            <a:chOff x="3965010" y="571479"/>
            <a:chExt cx="1651683" cy="719972"/>
          </a:xfrm>
        </p:grpSpPr>
        <p:grpSp>
          <p:nvGrpSpPr>
            <p:cNvPr id="632" name="Google Shape;632;p15"/>
            <p:cNvGrpSpPr/>
            <p:nvPr/>
          </p:nvGrpSpPr>
          <p:grpSpPr>
            <a:xfrm>
              <a:off x="3965010" y="571479"/>
              <a:ext cx="1446820" cy="719972"/>
              <a:chOff x="3953250" y="571500"/>
              <a:chExt cx="1383325" cy="766825"/>
            </a:xfrm>
          </p:grpSpPr>
          <p:grpSp>
            <p:nvGrpSpPr>
              <p:cNvPr id="633" name="Google Shape;633;p15"/>
              <p:cNvGrpSpPr/>
              <p:nvPr/>
            </p:nvGrpSpPr>
            <p:grpSpPr>
              <a:xfrm>
                <a:off x="3953250" y="571500"/>
                <a:ext cx="1383166" cy="669650"/>
                <a:chOff x="897088" y="2374675"/>
                <a:chExt cx="1383166" cy="669650"/>
              </a:xfrm>
            </p:grpSpPr>
            <p:sp>
              <p:nvSpPr>
                <p:cNvPr id="634" name="Google Shape;634;p15"/>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15"/>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15"/>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15"/>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38" name="Google Shape;638;p15"/>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39" name="Google Shape;639;p15"/>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15"/>
          <p:cNvGrpSpPr/>
          <p:nvPr/>
        </p:nvGrpSpPr>
        <p:grpSpPr>
          <a:xfrm flipH="1">
            <a:off x="4122756" y="-152543"/>
            <a:ext cx="2525833" cy="1610805"/>
            <a:chOff x="7239867" y="1514545"/>
            <a:chExt cx="2525833" cy="1610805"/>
          </a:xfrm>
        </p:grpSpPr>
        <p:grpSp>
          <p:nvGrpSpPr>
            <p:cNvPr id="641" name="Google Shape;641;p15"/>
            <p:cNvGrpSpPr/>
            <p:nvPr/>
          </p:nvGrpSpPr>
          <p:grpSpPr>
            <a:xfrm>
              <a:off x="7346663" y="1514545"/>
              <a:ext cx="2419037" cy="1551678"/>
              <a:chOff x="7410211" y="1555302"/>
              <a:chExt cx="2355440" cy="1510884"/>
            </a:xfrm>
          </p:grpSpPr>
          <p:grpSp>
            <p:nvGrpSpPr>
              <p:cNvPr id="642" name="Google Shape;642;p15"/>
              <p:cNvGrpSpPr/>
              <p:nvPr/>
            </p:nvGrpSpPr>
            <p:grpSpPr>
              <a:xfrm>
                <a:off x="7410211" y="1555302"/>
                <a:ext cx="2355440" cy="1510884"/>
                <a:chOff x="761258" y="2062480"/>
                <a:chExt cx="1646470" cy="1056119"/>
              </a:xfrm>
            </p:grpSpPr>
            <p:sp>
              <p:nvSpPr>
                <p:cNvPr id="643" name="Google Shape;643;p1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1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1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1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1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1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49" name="Google Shape;649;p1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1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51" name="Google Shape;651;p1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2" name="Google Shape;652;p15"/>
          <p:cNvGrpSpPr/>
          <p:nvPr/>
        </p:nvGrpSpPr>
        <p:grpSpPr>
          <a:xfrm rot="4034152">
            <a:off x="179337" y="3565501"/>
            <a:ext cx="1391968" cy="1811051"/>
            <a:chOff x="4318023" y="4113296"/>
            <a:chExt cx="716422" cy="932073"/>
          </a:xfrm>
        </p:grpSpPr>
        <p:sp>
          <p:nvSpPr>
            <p:cNvPr id="653" name="Google Shape;653;p15"/>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15"/>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15"/>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15"/>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485768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16"/>
          <p:cNvSpPr txBox="1">
            <a:spLocks noGrp="1"/>
          </p:cNvSpPr>
          <p:nvPr>
            <p:ph type="ctrTitle"/>
          </p:nvPr>
        </p:nvSpPr>
        <p:spPr>
          <a:xfrm>
            <a:off x="4225363" y="953200"/>
            <a:ext cx="2624100" cy="6744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000000"/>
              </a:buClr>
              <a:buSzPts val="1200"/>
              <a:buNone/>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659" name="Google Shape;659;p16"/>
          <p:cNvSpPr txBox="1">
            <a:spLocks noGrp="1"/>
          </p:cNvSpPr>
          <p:nvPr>
            <p:ph type="subTitle" idx="1"/>
          </p:nvPr>
        </p:nvSpPr>
        <p:spPr>
          <a:xfrm>
            <a:off x="4225375" y="1637850"/>
            <a:ext cx="2624100" cy="55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Font typeface="Ubuntu"/>
              <a:buNone/>
              <a:defRPr sz="1400">
                <a:solidFill>
                  <a:schemeClr val="dk1"/>
                </a:solidFill>
                <a:latin typeface="Comfortaa Regular"/>
                <a:ea typeface="Comfortaa Regular"/>
                <a:cs typeface="Comfortaa Regular"/>
                <a:sym typeface="Comfortaa Regular"/>
              </a:defRPr>
            </a:lvl1pPr>
            <a:lvl2pPr lvl="1"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2pPr>
            <a:lvl3pPr lvl="2"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3pPr>
            <a:lvl4pPr lvl="3"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4pPr>
            <a:lvl5pPr lvl="4"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5pPr>
            <a:lvl6pPr lvl="5"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6pPr>
            <a:lvl7pPr lvl="6"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7pPr>
            <a:lvl8pPr lvl="7"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8pPr>
            <a:lvl9pPr lvl="8"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9pPr>
          </a:lstStyle>
          <a:p>
            <a:endParaRPr/>
          </a:p>
        </p:txBody>
      </p:sp>
      <p:sp>
        <p:nvSpPr>
          <p:cNvPr id="660" name="Google Shape;660;p16"/>
          <p:cNvSpPr txBox="1">
            <a:spLocks noGrp="1"/>
          </p:cNvSpPr>
          <p:nvPr>
            <p:ph type="title" idx="2" hasCustomPrompt="1"/>
          </p:nvPr>
        </p:nvSpPr>
        <p:spPr>
          <a:xfrm>
            <a:off x="2294538" y="786050"/>
            <a:ext cx="2154000" cy="154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4800"/>
              <a:buNone/>
              <a:defRPr sz="10000"/>
            </a:lvl1pPr>
            <a:lvl2pPr lvl="1"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661" name="Google Shape;661;p16"/>
          <p:cNvGrpSpPr/>
          <p:nvPr/>
        </p:nvGrpSpPr>
        <p:grpSpPr>
          <a:xfrm>
            <a:off x="-187098" y="2289785"/>
            <a:ext cx="2037701" cy="1610804"/>
            <a:chOff x="855987" y="2204128"/>
            <a:chExt cx="1217483" cy="962421"/>
          </a:xfrm>
        </p:grpSpPr>
        <p:grpSp>
          <p:nvGrpSpPr>
            <p:cNvPr id="662" name="Google Shape;662;p16"/>
            <p:cNvGrpSpPr/>
            <p:nvPr/>
          </p:nvGrpSpPr>
          <p:grpSpPr>
            <a:xfrm>
              <a:off x="855987" y="2204128"/>
              <a:ext cx="1146639" cy="962421"/>
              <a:chOff x="958238" y="2157575"/>
              <a:chExt cx="1115191" cy="936025"/>
            </a:xfrm>
          </p:grpSpPr>
          <p:sp>
            <p:nvSpPr>
              <p:cNvPr id="663" name="Google Shape;663;p1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1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1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1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1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1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69" name="Google Shape;669;p1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0" name="Google Shape;670;p16"/>
          <p:cNvGrpSpPr/>
          <p:nvPr/>
        </p:nvGrpSpPr>
        <p:grpSpPr>
          <a:xfrm>
            <a:off x="5520628" y="156273"/>
            <a:ext cx="1651683" cy="719972"/>
            <a:chOff x="3965010" y="571479"/>
            <a:chExt cx="1651683" cy="719972"/>
          </a:xfrm>
        </p:grpSpPr>
        <p:grpSp>
          <p:nvGrpSpPr>
            <p:cNvPr id="671" name="Google Shape;671;p16"/>
            <p:cNvGrpSpPr/>
            <p:nvPr/>
          </p:nvGrpSpPr>
          <p:grpSpPr>
            <a:xfrm>
              <a:off x="3965010" y="571479"/>
              <a:ext cx="1446820" cy="719972"/>
              <a:chOff x="3953250" y="571500"/>
              <a:chExt cx="1383325" cy="766825"/>
            </a:xfrm>
          </p:grpSpPr>
          <p:grpSp>
            <p:nvGrpSpPr>
              <p:cNvPr id="672" name="Google Shape;672;p16"/>
              <p:cNvGrpSpPr/>
              <p:nvPr/>
            </p:nvGrpSpPr>
            <p:grpSpPr>
              <a:xfrm>
                <a:off x="3953250" y="571500"/>
                <a:ext cx="1383166" cy="669650"/>
                <a:chOff x="897088" y="2374675"/>
                <a:chExt cx="1383166" cy="669650"/>
              </a:xfrm>
            </p:grpSpPr>
            <p:sp>
              <p:nvSpPr>
                <p:cNvPr id="673" name="Google Shape;673;p1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1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1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1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7" name="Google Shape;677;p1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8" name="Google Shape;678;p1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9" name="Google Shape;679;p16"/>
          <p:cNvGrpSpPr/>
          <p:nvPr/>
        </p:nvGrpSpPr>
        <p:grpSpPr>
          <a:xfrm rot="8903269">
            <a:off x="-62368" y="122449"/>
            <a:ext cx="1100970" cy="787622"/>
            <a:chOff x="1202177" y="4613417"/>
            <a:chExt cx="528376" cy="377938"/>
          </a:xfrm>
        </p:grpSpPr>
        <p:sp>
          <p:nvSpPr>
            <p:cNvPr id="680" name="Google Shape;680;p16"/>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16"/>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16"/>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16"/>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16"/>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16"/>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6" name="Google Shape;686;p16"/>
          <p:cNvGrpSpPr/>
          <p:nvPr/>
        </p:nvGrpSpPr>
        <p:grpSpPr>
          <a:xfrm>
            <a:off x="7224067" y="2171120"/>
            <a:ext cx="2525833" cy="1610805"/>
            <a:chOff x="7239867" y="1514545"/>
            <a:chExt cx="2525833" cy="1610805"/>
          </a:xfrm>
        </p:grpSpPr>
        <p:grpSp>
          <p:nvGrpSpPr>
            <p:cNvPr id="687" name="Google Shape;687;p16"/>
            <p:cNvGrpSpPr/>
            <p:nvPr/>
          </p:nvGrpSpPr>
          <p:grpSpPr>
            <a:xfrm>
              <a:off x="7346663" y="1514545"/>
              <a:ext cx="2419037" cy="1551678"/>
              <a:chOff x="7410211" y="1555302"/>
              <a:chExt cx="2355440" cy="1510884"/>
            </a:xfrm>
          </p:grpSpPr>
          <p:grpSp>
            <p:nvGrpSpPr>
              <p:cNvPr id="688" name="Google Shape;688;p16"/>
              <p:cNvGrpSpPr/>
              <p:nvPr/>
            </p:nvGrpSpPr>
            <p:grpSpPr>
              <a:xfrm>
                <a:off x="7410211" y="1555302"/>
                <a:ext cx="2355440" cy="1510884"/>
                <a:chOff x="761258" y="2062480"/>
                <a:chExt cx="1646470" cy="1056119"/>
              </a:xfrm>
            </p:grpSpPr>
            <p:sp>
              <p:nvSpPr>
                <p:cNvPr id="689" name="Google Shape;689;p16"/>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16"/>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16"/>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16"/>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16"/>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16"/>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95" name="Google Shape;695;p16"/>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16"/>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97" name="Google Shape;697;p16"/>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98" name="Google Shape;698;p16"/>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16"/>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16"/>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16"/>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16"/>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16"/>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16"/>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62451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705"/>
        <p:cNvGrpSpPr/>
        <p:nvPr/>
      </p:nvGrpSpPr>
      <p:grpSpPr>
        <a:xfrm>
          <a:off x="0" y="0"/>
          <a:ext cx="0" cy="0"/>
          <a:chOff x="0" y="0"/>
          <a:chExt cx="0" cy="0"/>
        </a:xfrm>
      </p:grpSpPr>
      <p:sp>
        <p:nvSpPr>
          <p:cNvPr id="706" name="Google Shape;706;p17"/>
          <p:cNvSpPr txBox="1">
            <a:spLocks noGrp="1"/>
          </p:cNvSpPr>
          <p:nvPr>
            <p:ph type="ctrTitle"/>
          </p:nvPr>
        </p:nvSpPr>
        <p:spPr>
          <a:xfrm>
            <a:off x="5417763" y="750775"/>
            <a:ext cx="2624100" cy="6744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000000"/>
              </a:buClr>
              <a:buSzPts val="1200"/>
              <a:buNone/>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707" name="Google Shape;707;p17"/>
          <p:cNvSpPr txBox="1">
            <a:spLocks noGrp="1"/>
          </p:cNvSpPr>
          <p:nvPr>
            <p:ph type="subTitle" idx="1"/>
          </p:nvPr>
        </p:nvSpPr>
        <p:spPr>
          <a:xfrm>
            <a:off x="5417775" y="1435425"/>
            <a:ext cx="2624100" cy="534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Font typeface="Ubuntu"/>
              <a:buNone/>
              <a:defRPr sz="1400">
                <a:solidFill>
                  <a:schemeClr val="dk1"/>
                </a:solidFill>
                <a:latin typeface="Comfortaa Regular"/>
                <a:ea typeface="Comfortaa Regular"/>
                <a:cs typeface="Comfortaa Regular"/>
                <a:sym typeface="Comfortaa Regular"/>
              </a:defRPr>
            </a:lvl1pPr>
            <a:lvl2pPr lvl="1"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2pPr>
            <a:lvl3pPr lvl="2"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3pPr>
            <a:lvl4pPr lvl="3"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4pPr>
            <a:lvl5pPr lvl="4"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5pPr>
            <a:lvl6pPr lvl="5"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6pPr>
            <a:lvl7pPr lvl="6"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7pPr>
            <a:lvl8pPr lvl="7"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8pPr>
            <a:lvl9pPr lvl="8"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9pPr>
          </a:lstStyle>
          <a:p>
            <a:endParaRPr/>
          </a:p>
        </p:txBody>
      </p:sp>
      <p:sp>
        <p:nvSpPr>
          <p:cNvPr id="708" name="Google Shape;708;p17"/>
          <p:cNvSpPr txBox="1">
            <a:spLocks noGrp="1"/>
          </p:cNvSpPr>
          <p:nvPr>
            <p:ph type="title" idx="2" hasCustomPrompt="1"/>
          </p:nvPr>
        </p:nvSpPr>
        <p:spPr>
          <a:xfrm>
            <a:off x="3486938" y="583625"/>
            <a:ext cx="2154000" cy="154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4800"/>
              <a:buNone/>
              <a:defRPr sz="10000"/>
            </a:lvl1pPr>
            <a:lvl2pPr lvl="1"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09" name="Google Shape;709;p17"/>
          <p:cNvGrpSpPr/>
          <p:nvPr/>
        </p:nvGrpSpPr>
        <p:grpSpPr>
          <a:xfrm>
            <a:off x="200426" y="2455157"/>
            <a:ext cx="2037701" cy="1610804"/>
            <a:chOff x="855987" y="2204128"/>
            <a:chExt cx="1217483" cy="962421"/>
          </a:xfrm>
        </p:grpSpPr>
        <p:grpSp>
          <p:nvGrpSpPr>
            <p:cNvPr id="710" name="Google Shape;710;p17"/>
            <p:cNvGrpSpPr/>
            <p:nvPr/>
          </p:nvGrpSpPr>
          <p:grpSpPr>
            <a:xfrm>
              <a:off x="855987" y="2204128"/>
              <a:ext cx="1146639" cy="962421"/>
              <a:chOff x="958238" y="2157575"/>
              <a:chExt cx="1115191" cy="936025"/>
            </a:xfrm>
          </p:grpSpPr>
          <p:sp>
            <p:nvSpPr>
              <p:cNvPr id="711" name="Google Shape;711;p1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1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1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1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1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1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17" name="Google Shape;717;p1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18" name="Google Shape;718;p17"/>
          <p:cNvGrpSpPr/>
          <p:nvPr/>
        </p:nvGrpSpPr>
        <p:grpSpPr>
          <a:xfrm>
            <a:off x="7904655" y="1601457"/>
            <a:ext cx="2525833" cy="1610805"/>
            <a:chOff x="7239867" y="1514545"/>
            <a:chExt cx="2525833" cy="1610805"/>
          </a:xfrm>
        </p:grpSpPr>
        <p:grpSp>
          <p:nvGrpSpPr>
            <p:cNvPr id="719" name="Google Shape;719;p17"/>
            <p:cNvGrpSpPr/>
            <p:nvPr/>
          </p:nvGrpSpPr>
          <p:grpSpPr>
            <a:xfrm>
              <a:off x="7346663" y="1514545"/>
              <a:ext cx="2419037" cy="1551678"/>
              <a:chOff x="7410211" y="1555302"/>
              <a:chExt cx="2355440" cy="1510884"/>
            </a:xfrm>
          </p:grpSpPr>
          <p:grpSp>
            <p:nvGrpSpPr>
              <p:cNvPr id="720" name="Google Shape;720;p17"/>
              <p:cNvGrpSpPr/>
              <p:nvPr/>
            </p:nvGrpSpPr>
            <p:grpSpPr>
              <a:xfrm>
                <a:off x="7410211" y="1555302"/>
                <a:ext cx="2355440" cy="1510884"/>
                <a:chOff x="761258" y="2062480"/>
                <a:chExt cx="1646470" cy="1056119"/>
              </a:xfrm>
            </p:grpSpPr>
            <p:sp>
              <p:nvSpPr>
                <p:cNvPr id="721" name="Google Shape;721;p1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1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1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1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1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1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27" name="Google Shape;727;p1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1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29" name="Google Shape;729;p1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0" name="Google Shape;730;p17"/>
          <p:cNvGrpSpPr/>
          <p:nvPr/>
        </p:nvGrpSpPr>
        <p:grpSpPr>
          <a:xfrm rot="-1272558" flipH="1">
            <a:off x="7559393" y="3262088"/>
            <a:ext cx="1415633" cy="2385311"/>
            <a:chOff x="-653265" y="1899986"/>
            <a:chExt cx="171302" cy="288619"/>
          </a:xfrm>
        </p:grpSpPr>
        <p:sp>
          <p:nvSpPr>
            <p:cNvPr id="731" name="Google Shape;731;p17"/>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17"/>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17"/>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17"/>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17"/>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6" name="Google Shape;736;p17"/>
          <p:cNvGrpSpPr/>
          <p:nvPr/>
        </p:nvGrpSpPr>
        <p:grpSpPr>
          <a:xfrm>
            <a:off x="1269521" y="295319"/>
            <a:ext cx="1860621" cy="811048"/>
            <a:chOff x="3965010" y="571479"/>
            <a:chExt cx="1651683" cy="719972"/>
          </a:xfrm>
        </p:grpSpPr>
        <p:grpSp>
          <p:nvGrpSpPr>
            <p:cNvPr id="737" name="Google Shape;737;p17"/>
            <p:cNvGrpSpPr/>
            <p:nvPr/>
          </p:nvGrpSpPr>
          <p:grpSpPr>
            <a:xfrm>
              <a:off x="3965010" y="571479"/>
              <a:ext cx="1446820" cy="719972"/>
              <a:chOff x="3953250" y="571500"/>
              <a:chExt cx="1383325" cy="766825"/>
            </a:xfrm>
          </p:grpSpPr>
          <p:grpSp>
            <p:nvGrpSpPr>
              <p:cNvPr id="738" name="Google Shape;738;p17"/>
              <p:cNvGrpSpPr/>
              <p:nvPr/>
            </p:nvGrpSpPr>
            <p:grpSpPr>
              <a:xfrm>
                <a:off x="3953250" y="571500"/>
                <a:ext cx="1383166" cy="669650"/>
                <a:chOff x="897088" y="2374675"/>
                <a:chExt cx="1383166" cy="669650"/>
              </a:xfrm>
            </p:grpSpPr>
            <p:sp>
              <p:nvSpPr>
                <p:cNvPr id="739" name="Google Shape;739;p17"/>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17"/>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17"/>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17"/>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3" name="Google Shape;743;p17"/>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4" name="Google Shape;744;p17"/>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5" name="Google Shape;745;p17"/>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17"/>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17"/>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17"/>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17"/>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17"/>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17"/>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460716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384575" y="3990582"/>
            <a:ext cx="1127055" cy="101025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67" name="Google Shape;767;p18"/>
          <p:cNvGrpSpPr/>
          <p:nvPr/>
        </p:nvGrpSpPr>
        <p:grpSpPr>
          <a:xfrm rot="8099880">
            <a:off x="15664" y="52764"/>
            <a:ext cx="656126" cy="578423"/>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78" name="Google Shape;778;p18"/>
          <p:cNvGrpSpPr/>
          <p:nvPr/>
        </p:nvGrpSpPr>
        <p:grpSpPr>
          <a:xfrm>
            <a:off x="7113152" y="-180577"/>
            <a:ext cx="2121888" cy="141459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6" name="Google Shape;786;p18"/>
          <p:cNvGrpSpPr/>
          <p:nvPr/>
        </p:nvGrpSpPr>
        <p:grpSpPr>
          <a:xfrm>
            <a:off x="8463951" y="3094293"/>
            <a:ext cx="1277992" cy="1010253"/>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5" name="Google Shape;795;p18"/>
          <p:cNvGrpSpPr/>
          <p:nvPr/>
        </p:nvGrpSpPr>
        <p:grpSpPr>
          <a:xfrm rot="10800000">
            <a:off x="3577128" y="-256770"/>
            <a:ext cx="1590405" cy="693261"/>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6198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411935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804"/>
        <p:cNvGrpSpPr/>
        <p:nvPr/>
      </p:nvGrpSpPr>
      <p:grpSpPr>
        <a:xfrm>
          <a:off x="0" y="0"/>
          <a:ext cx="0" cy="0"/>
          <a:chOff x="0" y="0"/>
          <a:chExt cx="0" cy="0"/>
        </a:xfrm>
      </p:grpSpPr>
      <p:sp>
        <p:nvSpPr>
          <p:cNvPr id="805" name="Google Shape;805;p19"/>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9"/>
          <p:cNvGrpSpPr/>
          <p:nvPr/>
        </p:nvGrpSpPr>
        <p:grpSpPr>
          <a:xfrm>
            <a:off x="8460808" y="926675"/>
            <a:ext cx="1025973" cy="811032"/>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5" name="Google Shape;815;p19"/>
          <p:cNvGrpSpPr/>
          <p:nvPr/>
        </p:nvGrpSpPr>
        <p:grpSpPr>
          <a:xfrm rot="3617422">
            <a:off x="59341" y="4604956"/>
            <a:ext cx="639248" cy="382014"/>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2" name="Google Shape;822;p19"/>
          <p:cNvGrpSpPr/>
          <p:nvPr/>
        </p:nvGrpSpPr>
        <p:grpSpPr>
          <a:xfrm>
            <a:off x="8460810" y="4194779"/>
            <a:ext cx="666115" cy="973447"/>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6" name="Google Shape;836;p19"/>
          <p:cNvGrpSpPr/>
          <p:nvPr/>
        </p:nvGrpSpPr>
        <p:grpSpPr>
          <a:xfrm rot="10800000">
            <a:off x="-220997" y="-221970"/>
            <a:ext cx="1590405" cy="693261"/>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5" name="Google Shape;845;p19"/>
          <p:cNvGrpSpPr/>
          <p:nvPr/>
        </p:nvGrpSpPr>
        <p:grpSpPr>
          <a:xfrm rot="-2839265" flipH="1">
            <a:off x="7818980" y="-170365"/>
            <a:ext cx="799290" cy="1039885"/>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609383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410092" y="165975"/>
            <a:ext cx="1025973" cy="811032"/>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1" name="Google Shape;861;p20"/>
          <p:cNvGrpSpPr/>
          <p:nvPr/>
        </p:nvGrpSpPr>
        <p:grpSpPr>
          <a:xfrm flipH="1">
            <a:off x="7488815" y="243963"/>
            <a:ext cx="1724333" cy="472838"/>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0" name="Google Shape;870;p20"/>
          <p:cNvGrpSpPr/>
          <p:nvPr/>
        </p:nvGrpSpPr>
        <p:grpSpPr>
          <a:xfrm rot="3617422">
            <a:off x="12541" y="4635556"/>
            <a:ext cx="639248" cy="382014"/>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7" name="Google Shape;877;p20"/>
          <p:cNvGrpSpPr/>
          <p:nvPr/>
        </p:nvGrpSpPr>
        <p:grpSpPr>
          <a:xfrm>
            <a:off x="8487535" y="4225366"/>
            <a:ext cx="666115" cy="973447"/>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358043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891"/>
        <p:cNvGrpSpPr/>
        <p:nvPr/>
      </p:nvGrpSpPr>
      <p:grpSpPr>
        <a:xfrm>
          <a:off x="0" y="0"/>
          <a:ext cx="0" cy="0"/>
          <a:chOff x="0" y="0"/>
          <a:chExt cx="0" cy="0"/>
        </a:xfrm>
      </p:grpSpPr>
      <p:sp>
        <p:nvSpPr>
          <p:cNvPr id="892" name="Google Shape;892;p21"/>
          <p:cNvSpPr txBox="1">
            <a:spLocks noGrp="1"/>
          </p:cNvSpPr>
          <p:nvPr>
            <p:ph type="subTitle" idx="1"/>
          </p:nvPr>
        </p:nvSpPr>
        <p:spPr>
          <a:xfrm>
            <a:off x="1915200" y="1881226"/>
            <a:ext cx="5313600" cy="94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chemeClr val="dk1"/>
                </a:solidFill>
                <a:latin typeface="Comfortaa"/>
                <a:ea typeface="Comfortaa"/>
                <a:cs typeface="Comfortaa"/>
                <a:sym typeface="Comfortaa"/>
              </a:defRPr>
            </a:lvl1pPr>
            <a:lvl2pPr lvl="1" algn="ctr" rtl="0">
              <a:lnSpc>
                <a:spcPct val="100000"/>
              </a:lnSpc>
              <a:spcBef>
                <a:spcPts val="0"/>
              </a:spcBef>
              <a:spcAft>
                <a:spcPts val="0"/>
              </a:spcAft>
              <a:buNone/>
              <a:defRPr sz="1800">
                <a:solidFill>
                  <a:schemeClr val="dk1"/>
                </a:solidFill>
                <a:latin typeface="Comfortaa"/>
                <a:ea typeface="Comfortaa"/>
                <a:cs typeface="Comfortaa"/>
                <a:sym typeface="Comfortaa"/>
              </a:defRPr>
            </a:lvl2pPr>
            <a:lvl3pPr lvl="2" algn="ctr" rtl="0">
              <a:lnSpc>
                <a:spcPct val="100000"/>
              </a:lnSpc>
              <a:spcBef>
                <a:spcPts val="0"/>
              </a:spcBef>
              <a:spcAft>
                <a:spcPts val="0"/>
              </a:spcAft>
              <a:buNone/>
              <a:defRPr sz="1800">
                <a:solidFill>
                  <a:schemeClr val="dk1"/>
                </a:solidFill>
                <a:latin typeface="Comfortaa"/>
                <a:ea typeface="Comfortaa"/>
                <a:cs typeface="Comfortaa"/>
                <a:sym typeface="Comfortaa"/>
              </a:defRPr>
            </a:lvl3pPr>
            <a:lvl4pPr lvl="3" algn="ctr" rtl="0">
              <a:lnSpc>
                <a:spcPct val="100000"/>
              </a:lnSpc>
              <a:spcBef>
                <a:spcPts val="0"/>
              </a:spcBef>
              <a:spcAft>
                <a:spcPts val="0"/>
              </a:spcAft>
              <a:buNone/>
              <a:defRPr sz="1800">
                <a:solidFill>
                  <a:schemeClr val="dk1"/>
                </a:solidFill>
                <a:latin typeface="Comfortaa"/>
                <a:ea typeface="Comfortaa"/>
                <a:cs typeface="Comfortaa"/>
                <a:sym typeface="Comfortaa"/>
              </a:defRPr>
            </a:lvl4pPr>
            <a:lvl5pPr lvl="4" algn="ctr" rtl="0">
              <a:lnSpc>
                <a:spcPct val="100000"/>
              </a:lnSpc>
              <a:spcBef>
                <a:spcPts val="0"/>
              </a:spcBef>
              <a:spcAft>
                <a:spcPts val="0"/>
              </a:spcAft>
              <a:buNone/>
              <a:defRPr sz="1800">
                <a:solidFill>
                  <a:schemeClr val="dk1"/>
                </a:solidFill>
                <a:latin typeface="Comfortaa"/>
                <a:ea typeface="Comfortaa"/>
                <a:cs typeface="Comfortaa"/>
                <a:sym typeface="Comfortaa"/>
              </a:defRPr>
            </a:lvl5pPr>
            <a:lvl6pPr lvl="5" algn="ctr" rtl="0">
              <a:lnSpc>
                <a:spcPct val="100000"/>
              </a:lnSpc>
              <a:spcBef>
                <a:spcPts val="0"/>
              </a:spcBef>
              <a:spcAft>
                <a:spcPts val="0"/>
              </a:spcAft>
              <a:buNone/>
              <a:defRPr sz="1800">
                <a:solidFill>
                  <a:schemeClr val="dk1"/>
                </a:solidFill>
                <a:latin typeface="Comfortaa"/>
                <a:ea typeface="Comfortaa"/>
                <a:cs typeface="Comfortaa"/>
                <a:sym typeface="Comfortaa"/>
              </a:defRPr>
            </a:lvl6pPr>
            <a:lvl7pPr lvl="6" algn="ctr" rtl="0">
              <a:lnSpc>
                <a:spcPct val="100000"/>
              </a:lnSpc>
              <a:spcBef>
                <a:spcPts val="0"/>
              </a:spcBef>
              <a:spcAft>
                <a:spcPts val="0"/>
              </a:spcAft>
              <a:buNone/>
              <a:defRPr sz="1800">
                <a:solidFill>
                  <a:schemeClr val="dk1"/>
                </a:solidFill>
                <a:latin typeface="Comfortaa"/>
                <a:ea typeface="Comfortaa"/>
                <a:cs typeface="Comfortaa"/>
                <a:sym typeface="Comfortaa"/>
              </a:defRPr>
            </a:lvl7pPr>
            <a:lvl8pPr lvl="7" algn="ctr" rtl="0">
              <a:lnSpc>
                <a:spcPct val="100000"/>
              </a:lnSpc>
              <a:spcBef>
                <a:spcPts val="0"/>
              </a:spcBef>
              <a:spcAft>
                <a:spcPts val="0"/>
              </a:spcAft>
              <a:buNone/>
              <a:defRPr sz="1800">
                <a:solidFill>
                  <a:schemeClr val="dk1"/>
                </a:solidFill>
                <a:latin typeface="Comfortaa"/>
                <a:ea typeface="Comfortaa"/>
                <a:cs typeface="Comfortaa"/>
                <a:sym typeface="Comfortaa"/>
              </a:defRPr>
            </a:lvl8pPr>
            <a:lvl9pPr lvl="8" algn="ctr" rtl="0">
              <a:lnSpc>
                <a:spcPct val="100000"/>
              </a:lnSpc>
              <a:spcBef>
                <a:spcPts val="0"/>
              </a:spcBef>
              <a:spcAft>
                <a:spcPts val="0"/>
              </a:spcAft>
              <a:buNone/>
              <a:defRPr sz="1800">
                <a:solidFill>
                  <a:schemeClr val="dk1"/>
                </a:solidFill>
                <a:latin typeface="Comfortaa"/>
                <a:ea typeface="Comfortaa"/>
                <a:cs typeface="Comfortaa"/>
                <a:sym typeface="Comfortaa"/>
              </a:defRPr>
            </a:lvl9pPr>
          </a:lstStyle>
          <a:p>
            <a:endParaRPr/>
          </a:p>
        </p:txBody>
      </p:sp>
      <p:sp>
        <p:nvSpPr>
          <p:cNvPr id="893" name="Google Shape;893;p21"/>
          <p:cNvSpPr txBox="1">
            <a:spLocks noGrp="1"/>
          </p:cNvSpPr>
          <p:nvPr>
            <p:ph type="subTitle" idx="2"/>
          </p:nvPr>
        </p:nvSpPr>
        <p:spPr>
          <a:xfrm>
            <a:off x="2596800" y="2771613"/>
            <a:ext cx="3950400" cy="45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3000">
                <a:solidFill>
                  <a:schemeClr val="dk1"/>
                </a:solidFill>
                <a:latin typeface="Vibur"/>
                <a:ea typeface="Vibur"/>
                <a:cs typeface="Vibur"/>
                <a:sym typeface="Vibur"/>
              </a:defRPr>
            </a:lvl1pPr>
            <a:lvl2pPr lvl="1" algn="ctr" rtl="0">
              <a:lnSpc>
                <a:spcPct val="100000"/>
              </a:lnSpc>
              <a:spcBef>
                <a:spcPts val="0"/>
              </a:spcBef>
              <a:spcAft>
                <a:spcPts val="0"/>
              </a:spcAft>
              <a:buNone/>
              <a:defRPr sz="3000">
                <a:solidFill>
                  <a:schemeClr val="dk1"/>
                </a:solidFill>
                <a:latin typeface="Vibur"/>
                <a:ea typeface="Vibur"/>
                <a:cs typeface="Vibur"/>
                <a:sym typeface="Vibur"/>
              </a:defRPr>
            </a:lvl2pPr>
            <a:lvl3pPr lvl="2" algn="ctr" rtl="0">
              <a:lnSpc>
                <a:spcPct val="100000"/>
              </a:lnSpc>
              <a:spcBef>
                <a:spcPts val="0"/>
              </a:spcBef>
              <a:spcAft>
                <a:spcPts val="0"/>
              </a:spcAft>
              <a:buNone/>
              <a:defRPr sz="3000">
                <a:solidFill>
                  <a:schemeClr val="dk1"/>
                </a:solidFill>
                <a:latin typeface="Vibur"/>
                <a:ea typeface="Vibur"/>
                <a:cs typeface="Vibur"/>
                <a:sym typeface="Vibur"/>
              </a:defRPr>
            </a:lvl3pPr>
            <a:lvl4pPr lvl="3" algn="ctr" rtl="0">
              <a:lnSpc>
                <a:spcPct val="100000"/>
              </a:lnSpc>
              <a:spcBef>
                <a:spcPts val="0"/>
              </a:spcBef>
              <a:spcAft>
                <a:spcPts val="0"/>
              </a:spcAft>
              <a:buNone/>
              <a:defRPr sz="3000">
                <a:solidFill>
                  <a:schemeClr val="dk1"/>
                </a:solidFill>
                <a:latin typeface="Vibur"/>
                <a:ea typeface="Vibur"/>
                <a:cs typeface="Vibur"/>
                <a:sym typeface="Vibur"/>
              </a:defRPr>
            </a:lvl4pPr>
            <a:lvl5pPr lvl="4" algn="ctr" rtl="0">
              <a:lnSpc>
                <a:spcPct val="100000"/>
              </a:lnSpc>
              <a:spcBef>
                <a:spcPts val="0"/>
              </a:spcBef>
              <a:spcAft>
                <a:spcPts val="0"/>
              </a:spcAft>
              <a:buNone/>
              <a:defRPr sz="3000">
                <a:solidFill>
                  <a:schemeClr val="dk1"/>
                </a:solidFill>
                <a:latin typeface="Vibur"/>
                <a:ea typeface="Vibur"/>
                <a:cs typeface="Vibur"/>
                <a:sym typeface="Vibur"/>
              </a:defRPr>
            </a:lvl5pPr>
            <a:lvl6pPr lvl="5" algn="ctr" rtl="0">
              <a:lnSpc>
                <a:spcPct val="100000"/>
              </a:lnSpc>
              <a:spcBef>
                <a:spcPts val="0"/>
              </a:spcBef>
              <a:spcAft>
                <a:spcPts val="0"/>
              </a:spcAft>
              <a:buNone/>
              <a:defRPr sz="3000">
                <a:solidFill>
                  <a:schemeClr val="dk1"/>
                </a:solidFill>
                <a:latin typeface="Vibur"/>
                <a:ea typeface="Vibur"/>
                <a:cs typeface="Vibur"/>
                <a:sym typeface="Vibur"/>
              </a:defRPr>
            </a:lvl6pPr>
            <a:lvl7pPr lvl="6" algn="ctr" rtl="0">
              <a:lnSpc>
                <a:spcPct val="100000"/>
              </a:lnSpc>
              <a:spcBef>
                <a:spcPts val="0"/>
              </a:spcBef>
              <a:spcAft>
                <a:spcPts val="0"/>
              </a:spcAft>
              <a:buNone/>
              <a:defRPr sz="3000">
                <a:solidFill>
                  <a:schemeClr val="dk1"/>
                </a:solidFill>
                <a:latin typeface="Vibur"/>
                <a:ea typeface="Vibur"/>
                <a:cs typeface="Vibur"/>
                <a:sym typeface="Vibur"/>
              </a:defRPr>
            </a:lvl7pPr>
            <a:lvl8pPr lvl="7" algn="ctr" rtl="0">
              <a:lnSpc>
                <a:spcPct val="100000"/>
              </a:lnSpc>
              <a:spcBef>
                <a:spcPts val="0"/>
              </a:spcBef>
              <a:spcAft>
                <a:spcPts val="0"/>
              </a:spcAft>
              <a:buNone/>
              <a:defRPr sz="3000">
                <a:solidFill>
                  <a:schemeClr val="dk1"/>
                </a:solidFill>
                <a:latin typeface="Vibur"/>
                <a:ea typeface="Vibur"/>
                <a:cs typeface="Vibur"/>
                <a:sym typeface="Vibur"/>
              </a:defRPr>
            </a:lvl8pPr>
            <a:lvl9pPr lvl="8" algn="ctr" rtl="0">
              <a:lnSpc>
                <a:spcPct val="100000"/>
              </a:lnSpc>
              <a:spcBef>
                <a:spcPts val="0"/>
              </a:spcBef>
              <a:spcAft>
                <a:spcPts val="0"/>
              </a:spcAft>
              <a:buNone/>
              <a:defRPr sz="3000">
                <a:solidFill>
                  <a:schemeClr val="dk1"/>
                </a:solidFill>
                <a:latin typeface="Vibur"/>
                <a:ea typeface="Vibur"/>
                <a:cs typeface="Vibur"/>
                <a:sym typeface="Vibur"/>
              </a:defRPr>
            </a:lvl9pPr>
          </a:lstStyle>
          <a:p>
            <a:endParaRPr/>
          </a:p>
        </p:txBody>
      </p:sp>
      <p:grpSp>
        <p:nvGrpSpPr>
          <p:cNvPr id="894" name="Google Shape;894;p21"/>
          <p:cNvGrpSpPr/>
          <p:nvPr/>
        </p:nvGrpSpPr>
        <p:grpSpPr>
          <a:xfrm>
            <a:off x="7989005" y="225890"/>
            <a:ext cx="1210420" cy="868635"/>
            <a:chOff x="6102329" y="3283426"/>
            <a:chExt cx="654776" cy="469888"/>
          </a:xfrm>
        </p:grpSpPr>
        <p:sp>
          <p:nvSpPr>
            <p:cNvPr id="895" name="Google Shape;895;p21"/>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1"/>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1"/>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1"/>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1"/>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1"/>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1"/>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1"/>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1"/>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1"/>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1"/>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6" name="Google Shape;906;p21"/>
          <p:cNvGrpSpPr/>
          <p:nvPr/>
        </p:nvGrpSpPr>
        <p:grpSpPr>
          <a:xfrm rot="-1272558" flipH="1">
            <a:off x="7105331" y="3178663"/>
            <a:ext cx="1415633" cy="2385311"/>
            <a:chOff x="-653265" y="1899986"/>
            <a:chExt cx="171302" cy="288619"/>
          </a:xfrm>
        </p:grpSpPr>
        <p:sp>
          <p:nvSpPr>
            <p:cNvPr id="907" name="Google Shape;907;p21"/>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1"/>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1"/>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1"/>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1"/>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2" name="Google Shape;912;p21"/>
          <p:cNvGrpSpPr/>
          <p:nvPr/>
        </p:nvGrpSpPr>
        <p:grpSpPr>
          <a:xfrm flipH="1">
            <a:off x="8065063" y="1808493"/>
            <a:ext cx="1277992" cy="1010253"/>
            <a:chOff x="855987" y="2204128"/>
            <a:chExt cx="1217483" cy="962421"/>
          </a:xfrm>
        </p:grpSpPr>
        <p:grpSp>
          <p:nvGrpSpPr>
            <p:cNvPr id="913" name="Google Shape;913;p21"/>
            <p:cNvGrpSpPr/>
            <p:nvPr/>
          </p:nvGrpSpPr>
          <p:grpSpPr>
            <a:xfrm>
              <a:off x="855987" y="2204128"/>
              <a:ext cx="1146639" cy="962421"/>
              <a:chOff x="958238" y="2157575"/>
              <a:chExt cx="1115191" cy="936025"/>
            </a:xfrm>
          </p:grpSpPr>
          <p:sp>
            <p:nvSpPr>
              <p:cNvPr id="914" name="Google Shape;914;p2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20" name="Google Shape;920;p2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21" name="Google Shape;921;p21"/>
          <p:cNvGrpSpPr/>
          <p:nvPr/>
        </p:nvGrpSpPr>
        <p:grpSpPr>
          <a:xfrm>
            <a:off x="431221" y="571494"/>
            <a:ext cx="1860621" cy="811048"/>
            <a:chOff x="3965010" y="571479"/>
            <a:chExt cx="1651683" cy="719972"/>
          </a:xfrm>
        </p:grpSpPr>
        <p:grpSp>
          <p:nvGrpSpPr>
            <p:cNvPr id="922" name="Google Shape;922;p21"/>
            <p:cNvGrpSpPr/>
            <p:nvPr/>
          </p:nvGrpSpPr>
          <p:grpSpPr>
            <a:xfrm>
              <a:off x="3965010" y="571479"/>
              <a:ext cx="1446820" cy="719972"/>
              <a:chOff x="3953250" y="571500"/>
              <a:chExt cx="1383325" cy="766825"/>
            </a:xfrm>
          </p:grpSpPr>
          <p:grpSp>
            <p:nvGrpSpPr>
              <p:cNvPr id="923" name="Google Shape;923;p21"/>
              <p:cNvGrpSpPr/>
              <p:nvPr/>
            </p:nvGrpSpPr>
            <p:grpSpPr>
              <a:xfrm>
                <a:off x="3953250" y="571500"/>
                <a:ext cx="1383166" cy="669650"/>
                <a:chOff x="897088" y="2374675"/>
                <a:chExt cx="1383166" cy="669650"/>
              </a:xfrm>
            </p:grpSpPr>
            <p:sp>
              <p:nvSpPr>
                <p:cNvPr id="924" name="Google Shape;924;p21"/>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1"/>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1"/>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1"/>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28" name="Google Shape;928;p21"/>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29" name="Google Shape;929;p21"/>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764886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930"/>
        <p:cNvGrpSpPr/>
        <p:nvPr/>
      </p:nvGrpSpPr>
      <p:grpSpPr>
        <a:xfrm>
          <a:off x="0" y="0"/>
          <a:ext cx="0" cy="0"/>
          <a:chOff x="0" y="0"/>
          <a:chExt cx="0" cy="0"/>
        </a:xfrm>
      </p:grpSpPr>
      <p:sp>
        <p:nvSpPr>
          <p:cNvPr id="931" name="Google Shape;931;p22"/>
          <p:cNvSpPr txBox="1">
            <a:spLocks noGrp="1"/>
          </p:cNvSpPr>
          <p:nvPr>
            <p:ph type="subTitle" idx="1"/>
          </p:nvPr>
        </p:nvSpPr>
        <p:spPr>
          <a:xfrm>
            <a:off x="1271488" y="3573150"/>
            <a:ext cx="3005700" cy="69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Comfortaa"/>
                <a:ea typeface="Comfortaa"/>
                <a:cs typeface="Comfortaa"/>
                <a:sym typeface="Comfortaa"/>
              </a:defRPr>
            </a:lvl1pPr>
            <a:lvl2pPr lvl="1" algn="ctr" rtl="0">
              <a:spcBef>
                <a:spcPts val="0"/>
              </a:spcBef>
              <a:spcAft>
                <a:spcPts val="0"/>
              </a:spcAft>
              <a:buNone/>
              <a:defRPr>
                <a:solidFill>
                  <a:schemeClr val="dk1"/>
                </a:solidFill>
                <a:latin typeface="Comfortaa"/>
                <a:ea typeface="Comfortaa"/>
                <a:cs typeface="Comfortaa"/>
                <a:sym typeface="Comfortaa"/>
              </a:defRPr>
            </a:lvl2pPr>
            <a:lvl3pPr lvl="2" algn="ctr" rtl="0">
              <a:spcBef>
                <a:spcPts val="0"/>
              </a:spcBef>
              <a:spcAft>
                <a:spcPts val="0"/>
              </a:spcAft>
              <a:buNone/>
              <a:defRPr>
                <a:solidFill>
                  <a:schemeClr val="dk1"/>
                </a:solidFill>
                <a:latin typeface="Comfortaa"/>
                <a:ea typeface="Comfortaa"/>
                <a:cs typeface="Comfortaa"/>
                <a:sym typeface="Comfortaa"/>
              </a:defRPr>
            </a:lvl3pPr>
            <a:lvl4pPr lvl="3" algn="ctr" rtl="0">
              <a:spcBef>
                <a:spcPts val="0"/>
              </a:spcBef>
              <a:spcAft>
                <a:spcPts val="0"/>
              </a:spcAft>
              <a:buNone/>
              <a:defRPr>
                <a:solidFill>
                  <a:schemeClr val="dk1"/>
                </a:solidFill>
                <a:latin typeface="Comfortaa"/>
                <a:ea typeface="Comfortaa"/>
                <a:cs typeface="Comfortaa"/>
                <a:sym typeface="Comfortaa"/>
              </a:defRPr>
            </a:lvl4pPr>
            <a:lvl5pPr lvl="4" algn="ctr" rtl="0">
              <a:spcBef>
                <a:spcPts val="0"/>
              </a:spcBef>
              <a:spcAft>
                <a:spcPts val="0"/>
              </a:spcAft>
              <a:buNone/>
              <a:defRPr>
                <a:solidFill>
                  <a:schemeClr val="dk1"/>
                </a:solidFill>
                <a:latin typeface="Comfortaa"/>
                <a:ea typeface="Comfortaa"/>
                <a:cs typeface="Comfortaa"/>
                <a:sym typeface="Comfortaa"/>
              </a:defRPr>
            </a:lvl5pPr>
            <a:lvl6pPr lvl="5" algn="ctr" rtl="0">
              <a:spcBef>
                <a:spcPts val="0"/>
              </a:spcBef>
              <a:spcAft>
                <a:spcPts val="0"/>
              </a:spcAft>
              <a:buNone/>
              <a:defRPr>
                <a:solidFill>
                  <a:schemeClr val="dk1"/>
                </a:solidFill>
                <a:latin typeface="Comfortaa"/>
                <a:ea typeface="Comfortaa"/>
                <a:cs typeface="Comfortaa"/>
                <a:sym typeface="Comfortaa"/>
              </a:defRPr>
            </a:lvl6pPr>
            <a:lvl7pPr lvl="6" algn="ctr" rtl="0">
              <a:spcBef>
                <a:spcPts val="0"/>
              </a:spcBef>
              <a:spcAft>
                <a:spcPts val="0"/>
              </a:spcAft>
              <a:buNone/>
              <a:defRPr>
                <a:solidFill>
                  <a:schemeClr val="dk1"/>
                </a:solidFill>
                <a:latin typeface="Comfortaa"/>
                <a:ea typeface="Comfortaa"/>
                <a:cs typeface="Comfortaa"/>
                <a:sym typeface="Comfortaa"/>
              </a:defRPr>
            </a:lvl7pPr>
            <a:lvl8pPr lvl="7" algn="ctr" rtl="0">
              <a:spcBef>
                <a:spcPts val="0"/>
              </a:spcBef>
              <a:spcAft>
                <a:spcPts val="0"/>
              </a:spcAft>
              <a:buNone/>
              <a:defRPr>
                <a:solidFill>
                  <a:schemeClr val="dk1"/>
                </a:solidFill>
                <a:latin typeface="Comfortaa"/>
                <a:ea typeface="Comfortaa"/>
                <a:cs typeface="Comfortaa"/>
                <a:sym typeface="Comfortaa"/>
              </a:defRPr>
            </a:lvl8pPr>
            <a:lvl9pPr lvl="8" algn="ctr" rtl="0">
              <a:spcBef>
                <a:spcPts val="0"/>
              </a:spcBef>
              <a:spcAft>
                <a:spcPts val="0"/>
              </a:spcAft>
              <a:buNone/>
              <a:defRPr>
                <a:solidFill>
                  <a:schemeClr val="dk1"/>
                </a:solidFill>
                <a:latin typeface="Comfortaa"/>
                <a:ea typeface="Comfortaa"/>
                <a:cs typeface="Comfortaa"/>
                <a:sym typeface="Comfortaa"/>
              </a:defRPr>
            </a:lvl9pPr>
          </a:lstStyle>
          <a:p>
            <a:endParaRPr/>
          </a:p>
        </p:txBody>
      </p:sp>
      <p:sp>
        <p:nvSpPr>
          <p:cNvPr id="932" name="Google Shape;932;p22"/>
          <p:cNvSpPr txBox="1">
            <a:spLocks noGrp="1"/>
          </p:cNvSpPr>
          <p:nvPr>
            <p:ph type="subTitle" idx="2"/>
          </p:nvPr>
        </p:nvSpPr>
        <p:spPr>
          <a:xfrm>
            <a:off x="4866812" y="3573150"/>
            <a:ext cx="3005700" cy="69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Comfortaa"/>
                <a:ea typeface="Comfortaa"/>
                <a:cs typeface="Comfortaa"/>
                <a:sym typeface="Comfortaa"/>
              </a:defRPr>
            </a:lvl1pPr>
            <a:lvl2pPr lvl="1" algn="ctr" rtl="0">
              <a:spcBef>
                <a:spcPts val="0"/>
              </a:spcBef>
              <a:spcAft>
                <a:spcPts val="0"/>
              </a:spcAft>
              <a:buNone/>
              <a:defRPr>
                <a:solidFill>
                  <a:schemeClr val="dk1"/>
                </a:solidFill>
                <a:latin typeface="Comfortaa"/>
                <a:ea typeface="Comfortaa"/>
                <a:cs typeface="Comfortaa"/>
                <a:sym typeface="Comfortaa"/>
              </a:defRPr>
            </a:lvl2pPr>
            <a:lvl3pPr lvl="2" algn="ctr" rtl="0">
              <a:spcBef>
                <a:spcPts val="0"/>
              </a:spcBef>
              <a:spcAft>
                <a:spcPts val="0"/>
              </a:spcAft>
              <a:buNone/>
              <a:defRPr>
                <a:solidFill>
                  <a:schemeClr val="dk1"/>
                </a:solidFill>
                <a:latin typeface="Comfortaa"/>
                <a:ea typeface="Comfortaa"/>
                <a:cs typeface="Comfortaa"/>
                <a:sym typeface="Comfortaa"/>
              </a:defRPr>
            </a:lvl3pPr>
            <a:lvl4pPr lvl="3" algn="ctr" rtl="0">
              <a:spcBef>
                <a:spcPts val="0"/>
              </a:spcBef>
              <a:spcAft>
                <a:spcPts val="0"/>
              </a:spcAft>
              <a:buNone/>
              <a:defRPr>
                <a:solidFill>
                  <a:schemeClr val="dk1"/>
                </a:solidFill>
                <a:latin typeface="Comfortaa"/>
                <a:ea typeface="Comfortaa"/>
                <a:cs typeface="Comfortaa"/>
                <a:sym typeface="Comfortaa"/>
              </a:defRPr>
            </a:lvl4pPr>
            <a:lvl5pPr lvl="4" algn="ctr" rtl="0">
              <a:spcBef>
                <a:spcPts val="0"/>
              </a:spcBef>
              <a:spcAft>
                <a:spcPts val="0"/>
              </a:spcAft>
              <a:buNone/>
              <a:defRPr>
                <a:solidFill>
                  <a:schemeClr val="dk1"/>
                </a:solidFill>
                <a:latin typeface="Comfortaa"/>
                <a:ea typeface="Comfortaa"/>
                <a:cs typeface="Comfortaa"/>
                <a:sym typeface="Comfortaa"/>
              </a:defRPr>
            </a:lvl5pPr>
            <a:lvl6pPr lvl="5" algn="ctr" rtl="0">
              <a:spcBef>
                <a:spcPts val="0"/>
              </a:spcBef>
              <a:spcAft>
                <a:spcPts val="0"/>
              </a:spcAft>
              <a:buNone/>
              <a:defRPr>
                <a:solidFill>
                  <a:schemeClr val="dk1"/>
                </a:solidFill>
                <a:latin typeface="Comfortaa"/>
                <a:ea typeface="Comfortaa"/>
                <a:cs typeface="Comfortaa"/>
                <a:sym typeface="Comfortaa"/>
              </a:defRPr>
            </a:lvl6pPr>
            <a:lvl7pPr lvl="6" algn="ctr" rtl="0">
              <a:spcBef>
                <a:spcPts val="0"/>
              </a:spcBef>
              <a:spcAft>
                <a:spcPts val="0"/>
              </a:spcAft>
              <a:buNone/>
              <a:defRPr>
                <a:solidFill>
                  <a:schemeClr val="dk1"/>
                </a:solidFill>
                <a:latin typeface="Comfortaa"/>
                <a:ea typeface="Comfortaa"/>
                <a:cs typeface="Comfortaa"/>
                <a:sym typeface="Comfortaa"/>
              </a:defRPr>
            </a:lvl7pPr>
            <a:lvl8pPr lvl="7" algn="ctr" rtl="0">
              <a:spcBef>
                <a:spcPts val="0"/>
              </a:spcBef>
              <a:spcAft>
                <a:spcPts val="0"/>
              </a:spcAft>
              <a:buNone/>
              <a:defRPr>
                <a:solidFill>
                  <a:schemeClr val="dk1"/>
                </a:solidFill>
                <a:latin typeface="Comfortaa"/>
                <a:ea typeface="Comfortaa"/>
                <a:cs typeface="Comfortaa"/>
                <a:sym typeface="Comfortaa"/>
              </a:defRPr>
            </a:lvl8pPr>
            <a:lvl9pPr lvl="8" algn="ctr" rtl="0">
              <a:spcBef>
                <a:spcPts val="0"/>
              </a:spcBef>
              <a:spcAft>
                <a:spcPts val="0"/>
              </a:spcAft>
              <a:buNone/>
              <a:defRPr>
                <a:solidFill>
                  <a:schemeClr val="dk1"/>
                </a:solidFill>
                <a:latin typeface="Comfortaa"/>
                <a:ea typeface="Comfortaa"/>
                <a:cs typeface="Comfortaa"/>
                <a:sym typeface="Comfortaa"/>
              </a:defRPr>
            </a:lvl9pPr>
          </a:lstStyle>
          <a:p>
            <a:endParaRPr/>
          </a:p>
        </p:txBody>
      </p:sp>
      <p:sp>
        <p:nvSpPr>
          <p:cNvPr id="933" name="Google Shape;933;p22"/>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34" name="Google Shape;934;p22"/>
          <p:cNvGrpSpPr/>
          <p:nvPr/>
        </p:nvGrpSpPr>
        <p:grpSpPr>
          <a:xfrm>
            <a:off x="-632417" y="1688458"/>
            <a:ext cx="1784099" cy="1410235"/>
            <a:chOff x="855987" y="2204128"/>
            <a:chExt cx="1217483" cy="962421"/>
          </a:xfrm>
        </p:grpSpPr>
        <p:grpSp>
          <p:nvGrpSpPr>
            <p:cNvPr id="935" name="Google Shape;935;p22"/>
            <p:cNvGrpSpPr/>
            <p:nvPr/>
          </p:nvGrpSpPr>
          <p:grpSpPr>
            <a:xfrm>
              <a:off x="855987" y="2204128"/>
              <a:ext cx="1146639" cy="962421"/>
              <a:chOff x="958238" y="2157575"/>
              <a:chExt cx="1115191" cy="936025"/>
            </a:xfrm>
          </p:grpSpPr>
          <p:sp>
            <p:nvSpPr>
              <p:cNvPr id="936" name="Google Shape;936;p2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42" name="Google Shape;942;p2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43" name="Google Shape;943;p22"/>
          <p:cNvGrpSpPr/>
          <p:nvPr/>
        </p:nvGrpSpPr>
        <p:grpSpPr>
          <a:xfrm>
            <a:off x="7573919" y="168286"/>
            <a:ext cx="1958025" cy="1248696"/>
            <a:chOff x="7239867" y="1514545"/>
            <a:chExt cx="2525833" cy="1610805"/>
          </a:xfrm>
        </p:grpSpPr>
        <p:grpSp>
          <p:nvGrpSpPr>
            <p:cNvPr id="944" name="Google Shape;944;p22"/>
            <p:cNvGrpSpPr/>
            <p:nvPr/>
          </p:nvGrpSpPr>
          <p:grpSpPr>
            <a:xfrm>
              <a:off x="7346663" y="1514545"/>
              <a:ext cx="2419037" cy="1551678"/>
              <a:chOff x="7410211" y="1555302"/>
              <a:chExt cx="2355440" cy="1510884"/>
            </a:xfrm>
          </p:grpSpPr>
          <p:grpSp>
            <p:nvGrpSpPr>
              <p:cNvPr id="945" name="Google Shape;945;p22"/>
              <p:cNvGrpSpPr/>
              <p:nvPr/>
            </p:nvGrpSpPr>
            <p:grpSpPr>
              <a:xfrm>
                <a:off x="7410211" y="1555302"/>
                <a:ext cx="2355440" cy="1510884"/>
                <a:chOff x="761258" y="2062480"/>
                <a:chExt cx="1646470" cy="1056119"/>
              </a:xfrm>
            </p:grpSpPr>
            <p:sp>
              <p:nvSpPr>
                <p:cNvPr id="946" name="Google Shape;946;p2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52" name="Google Shape;952;p2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54" name="Google Shape;954;p2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55" name="Google Shape;955;p22"/>
          <p:cNvGrpSpPr/>
          <p:nvPr/>
        </p:nvGrpSpPr>
        <p:grpSpPr>
          <a:xfrm flipH="1">
            <a:off x="8240329" y="3957734"/>
            <a:ext cx="708344" cy="1228537"/>
            <a:chOff x="-1056319" y="1385262"/>
            <a:chExt cx="212940" cy="369285"/>
          </a:xfrm>
        </p:grpSpPr>
        <p:sp>
          <p:nvSpPr>
            <p:cNvPr id="956" name="Google Shape;956;p22"/>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2"/>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2"/>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2"/>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2"/>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2"/>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2"/>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2"/>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2"/>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2"/>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2"/>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67" name="Google Shape;967;p22"/>
          <p:cNvGrpSpPr/>
          <p:nvPr/>
        </p:nvGrpSpPr>
        <p:grpSpPr>
          <a:xfrm flipH="1">
            <a:off x="91757" y="4473980"/>
            <a:ext cx="537853" cy="555858"/>
            <a:chOff x="5294267" y="4624350"/>
            <a:chExt cx="383004" cy="395854"/>
          </a:xfrm>
        </p:grpSpPr>
        <p:sp>
          <p:nvSpPr>
            <p:cNvPr id="968" name="Google Shape;968;p22"/>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2"/>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2"/>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2"/>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2"/>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2"/>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2"/>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2"/>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2"/>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156019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blipFill>
          <a:blip r:embed="rId2">
            <a:alphaModFix/>
          </a:blip>
          <a:stretch>
            <a:fillRect/>
          </a:stretch>
        </a:blipFill>
        <a:effectLst/>
      </p:bgPr>
    </p:bg>
    <p:spTree>
      <p:nvGrpSpPr>
        <p:cNvPr id="1" name="Shape 977"/>
        <p:cNvGrpSpPr/>
        <p:nvPr/>
      </p:nvGrpSpPr>
      <p:grpSpPr>
        <a:xfrm>
          <a:off x="0" y="0"/>
          <a:ext cx="0" cy="0"/>
          <a:chOff x="0" y="0"/>
          <a:chExt cx="0" cy="0"/>
        </a:xfrm>
      </p:grpSpPr>
      <p:sp>
        <p:nvSpPr>
          <p:cNvPr id="978" name="Google Shape;978;p23"/>
          <p:cNvSpPr txBox="1">
            <a:spLocks noGrp="1"/>
          </p:cNvSpPr>
          <p:nvPr>
            <p:ph type="subTitle" idx="1"/>
          </p:nvPr>
        </p:nvSpPr>
        <p:spPr>
          <a:xfrm>
            <a:off x="5652113" y="4055575"/>
            <a:ext cx="2730000" cy="76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979" name="Google Shape;979;p23"/>
          <p:cNvSpPr txBox="1">
            <a:spLocks noGrp="1"/>
          </p:cNvSpPr>
          <p:nvPr>
            <p:ph type="subTitle" idx="2"/>
          </p:nvPr>
        </p:nvSpPr>
        <p:spPr>
          <a:xfrm>
            <a:off x="761888" y="4055575"/>
            <a:ext cx="2730000" cy="76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980" name="Google Shape;980;p23"/>
          <p:cNvSpPr txBox="1">
            <a:spLocks noGrp="1"/>
          </p:cNvSpPr>
          <p:nvPr>
            <p:ph type="subTitle" idx="3"/>
          </p:nvPr>
        </p:nvSpPr>
        <p:spPr>
          <a:xfrm>
            <a:off x="3207000" y="3284300"/>
            <a:ext cx="2730000" cy="76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981" name="Google Shape;981;p23"/>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82" name="Google Shape;982;p23"/>
          <p:cNvGrpSpPr/>
          <p:nvPr/>
        </p:nvGrpSpPr>
        <p:grpSpPr>
          <a:xfrm flipH="1">
            <a:off x="6927955" y="4"/>
            <a:ext cx="2010058" cy="1281879"/>
            <a:chOff x="7239867" y="1514545"/>
            <a:chExt cx="2525833" cy="1610805"/>
          </a:xfrm>
        </p:grpSpPr>
        <p:grpSp>
          <p:nvGrpSpPr>
            <p:cNvPr id="983" name="Google Shape;983;p23"/>
            <p:cNvGrpSpPr/>
            <p:nvPr/>
          </p:nvGrpSpPr>
          <p:grpSpPr>
            <a:xfrm>
              <a:off x="7346663" y="1514545"/>
              <a:ext cx="2419037" cy="1551678"/>
              <a:chOff x="7410211" y="1555302"/>
              <a:chExt cx="2355440" cy="1510884"/>
            </a:xfrm>
          </p:grpSpPr>
          <p:grpSp>
            <p:nvGrpSpPr>
              <p:cNvPr id="984" name="Google Shape;984;p23"/>
              <p:cNvGrpSpPr/>
              <p:nvPr/>
            </p:nvGrpSpPr>
            <p:grpSpPr>
              <a:xfrm>
                <a:off x="7410211" y="1555302"/>
                <a:ext cx="2355440" cy="1510884"/>
                <a:chOff x="761258" y="2062480"/>
                <a:chExt cx="1646470" cy="1056119"/>
              </a:xfrm>
            </p:grpSpPr>
            <p:sp>
              <p:nvSpPr>
                <p:cNvPr id="985" name="Google Shape;985;p2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1" name="Google Shape;991;p2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3" name="Google Shape;993;p2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4" name="Google Shape;994;p23"/>
          <p:cNvGrpSpPr/>
          <p:nvPr/>
        </p:nvGrpSpPr>
        <p:grpSpPr>
          <a:xfrm rot="2398771">
            <a:off x="-128570" y="4514541"/>
            <a:ext cx="1016105" cy="607224"/>
            <a:chOff x="1202177" y="4613417"/>
            <a:chExt cx="528376" cy="315757"/>
          </a:xfrm>
        </p:grpSpPr>
        <p:sp>
          <p:nvSpPr>
            <p:cNvPr id="995" name="Google Shape;995;p2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1" name="Google Shape;1001;p23"/>
          <p:cNvGrpSpPr/>
          <p:nvPr/>
        </p:nvGrpSpPr>
        <p:grpSpPr>
          <a:xfrm flipH="1">
            <a:off x="186991" y="158430"/>
            <a:ext cx="495544" cy="469263"/>
            <a:chOff x="2736573" y="4286656"/>
            <a:chExt cx="316076" cy="299294"/>
          </a:xfrm>
        </p:grpSpPr>
        <p:sp>
          <p:nvSpPr>
            <p:cNvPr id="1002" name="Google Shape;1002;p23"/>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3"/>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3"/>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3"/>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6" name="Google Shape;1006;p23"/>
          <p:cNvGrpSpPr/>
          <p:nvPr/>
        </p:nvGrpSpPr>
        <p:grpSpPr>
          <a:xfrm rot="3680024">
            <a:off x="8423761" y="4492528"/>
            <a:ext cx="761916" cy="546733"/>
            <a:chOff x="6102329" y="3283426"/>
            <a:chExt cx="654776" cy="469888"/>
          </a:xfrm>
        </p:grpSpPr>
        <p:sp>
          <p:nvSpPr>
            <p:cNvPr id="1007" name="Google Shape;1007;p23"/>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3"/>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3"/>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3"/>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3"/>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3"/>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3"/>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3"/>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3"/>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3"/>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3"/>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701792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127981" y="1918525"/>
            <a:ext cx="1886700" cy="369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200">
                <a:solidFill>
                  <a:schemeClr val="dk1"/>
                </a:solidFill>
                <a:latin typeface="Vibur"/>
                <a:ea typeface="Vibur"/>
                <a:cs typeface="Vibur"/>
                <a:sym typeface="Vibur"/>
              </a:defRPr>
            </a:lvl1pPr>
            <a:lvl2pPr lvl="1" algn="r" rtl="0">
              <a:spcBef>
                <a:spcPts val="0"/>
              </a:spcBef>
              <a:spcAft>
                <a:spcPts val="0"/>
              </a:spcAft>
              <a:buNone/>
              <a:defRPr sz="2200">
                <a:solidFill>
                  <a:schemeClr val="dk1"/>
                </a:solidFill>
                <a:latin typeface="Vibur"/>
                <a:ea typeface="Vibur"/>
                <a:cs typeface="Vibur"/>
                <a:sym typeface="Vibur"/>
              </a:defRPr>
            </a:lvl2pPr>
            <a:lvl3pPr lvl="2" algn="r" rtl="0">
              <a:spcBef>
                <a:spcPts val="0"/>
              </a:spcBef>
              <a:spcAft>
                <a:spcPts val="0"/>
              </a:spcAft>
              <a:buNone/>
              <a:defRPr sz="2200">
                <a:solidFill>
                  <a:schemeClr val="dk1"/>
                </a:solidFill>
                <a:latin typeface="Vibur"/>
                <a:ea typeface="Vibur"/>
                <a:cs typeface="Vibur"/>
                <a:sym typeface="Vibur"/>
              </a:defRPr>
            </a:lvl3pPr>
            <a:lvl4pPr lvl="3" algn="r" rtl="0">
              <a:spcBef>
                <a:spcPts val="0"/>
              </a:spcBef>
              <a:spcAft>
                <a:spcPts val="0"/>
              </a:spcAft>
              <a:buNone/>
              <a:defRPr sz="2200">
                <a:solidFill>
                  <a:schemeClr val="dk1"/>
                </a:solidFill>
                <a:latin typeface="Vibur"/>
                <a:ea typeface="Vibur"/>
                <a:cs typeface="Vibur"/>
                <a:sym typeface="Vibur"/>
              </a:defRPr>
            </a:lvl4pPr>
            <a:lvl5pPr lvl="4" algn="r" rtl="0">
              <a:spcBef>
                <a:spcPts val="0"/>
              </a:spcBef>
              <a:spcAft>
                <a:spcPts val="0"/>
              </a:spcAft>
              <a:buNone/>
              <a:defRPr sz="2200">
                <a:solidFill>
                  <a:schemeClr val="dk1"/>
                </a:solidFill>
                <a:latin typeface="Vibur"/>
                <a:ea typeface="Vibur"/>
                <a:cs typeface="Vibur"/>
                <a:sym typeface="Vibur"/>
              </a:defRPr>
            </a:lvl5pPr>
            <a:lvl6pPr lvl="5" algn="r" rtl="0">
              <a:spcBef>
                <a:spcPts val="0"/>
              </a:spcBef>
              <a:spcAft>
                <a:spcPts val="0"/>
              </a:spcAft>
              <a:buNone/>
              <a:defRPr sz="2200">
                <a:solidFill>
                  <a:schemeClr val="dk1"/>
                </a:solidFill>
                <a:latin typeface="Vibur"/>
                <a:ea typeface="Vibur"/>
                <a:cs typeface="Vibur"/>
                <a:sym typeface="Vibur"/>
              </a:defRPr>
            </a:lvl6pPr>
            <a:lvl7pPr lvl="6" algn="r" rtl="0">
              <a:spcBef>
                <a:spcPts val="0"/>
              </a:spcBef>
              <a:spcAft>
                <a:spcPts val="0"/>
              </a:spcAft>
              <a:buNone/>
              <a:defRPr sz="2200">
                <a:solidFill>
                  <a:schemeClr val="dk1"/>
                </a:solidFill>
                <a:latin typeface="Vibur"/>
                <a:ea typeface="Vibur"/>
                <a:cs typeface="Vibur"/>
                <a:sym typeface="Vibur"/>
              </a:defRPr>
            </a:lvl7pPr>
            <a:lvl8pPr lvl="7" algn="r" rtl="0">
              <a:spcBef>
                <a:spcPts val="0"/>
              </a:spcBef>
              <a:spcAft>
                <a:spcPts val="0"/>
              </a:spcAft>
              <a:buNone/>
              <a:defRPr sz="2200">
                <a:solidFill>
                  <a:schemeClr val="dk1"/>
                </a:solidFill>
                <a:latin typeface="Vibur"/>
                <a:ea typeface="Vibur"/>
                <a:cs typeface="Vibur"/>
                <a:sym typeface="Vibur"/>
              </a:defRPr>
            </a:lvl8pPr>
            <a:lvl9pPr lvl="8" algn="r"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250694" y="2278300"/>
            <a:ext cx="1764000" cy="7611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Comfortaa"/>
                <a:ea typeface="Comfortaa"/>
                <a:cs typeface="Comfortaa"/>
                <a:sym typeface="Comfortaa"/>
              </a:defRPr>
            </a:lvl1pPr>
            <a:lvl2pPr lvl="1" algn="r" rtl="0">
              <a:spcBef>
                <a:spcPts val="0"/>
              </a:spcBef>
              <a:spcAft>
                <a:spcPts val="0"/>
              </a:spcAft>
              <a:buNone/>
              <a:defRPr sz="1400">
                <a:solidFill>
                  <a:schemeClr val="dk1"/>
                </a:solidFill>
                <a:latin typeface="Comfortaa"/>
                <a:ea typeface="Comfortaa"/>
                <a:cs typeface="Comfortaa"/>
                <a:sym typeface="Comfortaa"/>
              </a:defRPr>
            </a:lvl2pPr>
            <a:lvl3pPr lvl="2" algn="r" rtl="0">
              <a:spcBef>
                <a:spcPts val="0"/>
              </a:spcBef>
              <a:spcAft>
                <a:spcPts val="0"/>
              </a:spcAft>
              <a:buNone/>
              <a:defRPr sz="1400">
                <a:solidFill>
                  <a:schemeClr val="dk1"/>
                </a:solidFill>
                <a:latin typeface="Comfortaa"/>
                <a:ea typeface="Comfortaa"/>
                <a:cs typeface="Comfortaa"/>
                <a:sym typeface="Comfortaa"/>
              </a:defRPr>
            </a:lvl3pPr>
            <a:lvl4pPr lvl="3" algn="r" rtl="0">
              <a:spcBef>
                <a:spcPts val="0"/>
              </a:spcBef>
              <a:spcAft>
                <a:spcPts val="0"/>
              </a:spcAft>
              <a:buNone/>
              <a:defRPr sz="1400">
                <a:solidFill>
                  <a:schemeClr val="dk1"/>
                </a:solidFill>
                <a:latin typeface="Comfortaa"/>
                <a:ea typeface="Comfortaa"/>
                <a:cs typeface="Comfortaa"/>
                <a:sym typeface="Comfortaa"/>
              </a:defRPr>
            </a:lvl4pPr>
            <a:lvl5pPr lvl="4" algn="r" rtl="0">
              <a:spcBef>
                <a:spcPts val="0"/>
              </a:spcBef>
              <a:spcAft>
                <a:spcPts val="0"/>
              </a:spcAft>
              <a:buNone/>
              <a:defRPr sz="1400">
                <a:solidFill>
                  <a:schemeClr val="dk1"/>
                </a:solidFill>
                <a:latin typeface="Comfortaa"/>
                <a:ea typeface="Comfortaa"/>
                <a:cs typeface="Comfortaa"/>
                <a:sym typeface="Comfortaa"/>
              </a:defRPr>
            </a:lvl5pPr>
            <a:lvl6pPr lvl="5" algn="r" rtl="0">
              <a:spcBef>
                <a:spcPts val="0"/>
              </a:spcBef>
              <a:spcAft>
                <a:spcPts val="0"/>
              </a:spcAft>
              <a:buNone/>
              <a:defRPr sz="1400">
                <a:solidFill>
                  <a:schemeClr val="dk1"/>
                </a:solidFill>
                <a:latin typeface="Comfortaa"/>
                <a:ea typeface="Comfortaa"/>
                <a:cs typeface="Comfortaa"/>
                <a:sym typeface="Comfortaa"/>
              </a:defRPr>
            </a:lvl6pPr>
            <a:lvl7pPr lvl="6" algn="r" rtl="0">
              <a:spcBef>
                <a:spcPts val="0"/>
              </a:spcBef>
              <a:spcAft>
                <a:spcPts val="0"/>
              </a:spcAft>
              <a:buNone/>
              <a:defRPr sz="1400">
                <a:solidFill>
                  <a:schemeClr val="dk1"/>
                </a:solidFill>
                <a:latin typeface="Comfortaa"/>
                <a:ea typeface="Comfortaa"/>
                <a:cs typeface="Comfortaa"/>
                <a:sym typeface="Comfortaa"/>
              </a:defRPr>
            </a:lvl7pPr>
            <a:lvl8pPr lvl="7" algn="r" rtl="0">
              <a:spcBef>
                <a:spcPts val="0"/>
              </a:spcBef>
              <a:spcAft>
                <a:spcPts val="0"/>
              </a:spcAft>
              <a:buNone/>
              <a:defRPr sz="1400">
                <a:solidFill>
                  <a:schemeClr val="dk1"/>
                </a:solidFill>
                <a:latin typeface="Comfortaa"/>
                <a:ea typeface="Comfortaa"/>
                <a:cs typeface="Comfortaa"/>
                <a:sym typeface="Comfortaa"/>
              </a:defRPr>
            </a:lvl8pPr>
            <a:lvl9pPr lvl="8" algn="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6129319" y="1918513"/>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200">
                <a:solidFill>
                  <a:schemeClr val="dk1"/>
                </a:solidFill>
                <a:latin typeface="Vibur"/>
                <a:ea typeface="Vibur"/>
                <a:cs typeface="Vibur"/>
                <a:sym typeface="Vibur"/>
              </a:defRPr>
            </a:lvl1pPr>
            <a:lvl2pPr lvl="1" rtl="0">
              <a:spcBef>
                <a:spcPts val="0"/>
              </a:spcBef>
              <a:spcAft>
                <a:spcPts val="0"/>
              </a:spcAft>
              <a:buNone/>
              <a:defRPr sz="2200">
                <a:solidFill>
                  <a:schemeClr val="dk1"/>
                </a:solidFill>
                <a:latin typeface="Vibur"/>
                <a:ea typeface="Vibur"/>
                <a:cs typeface="Vibur"/>
                <a:sym typeface="Vibur"/>
              </a:defRPr>
            </a:lvl2pPr>
            <a:lvl3pPr lvl="2" rtl="0">
              <a:spcBef>
                <a:spcPts val="0"/>
              </a:spcBef>
              <a:spcAft>
                <a:spcPts val="0"/>
              </a:spcAft>
              <a:buNone/>
              <a:defRPr sz="2200">
                <a:solidFill>
                  <a:schemeClr val="dk1"/>
                </a:solidFill>
                <a:latin typeface="Vibur"/>
                <a:ea typeface="Vibur"/>
                <a:cs typeface="Vibur"/>
                <a:sym typeface="Vibur"/>
              </a:defRPr>
            </a:lvl3pPr>
            <a:lvl4pPr lvl="3" rtl="0">
              <a:spcBef>
                <a:spcPts val="0"/>
              </a:spcBef>
              <a:spcAft>
                <a:spcPts val="0"/>
              </a:spcAft>
              <a:buNone/>
              <a:defRPr sz="2200">
                <a:solidFill>
                  <a:schemeClr val="dk1"/>
                </a:solidFill>
                <a:latin typeface="Vibur"/>
                <a:ea typeface="Vibur"/>
                <a:cs typeface="Vibur"/>
                <a:sym typeface="Vibur"/>
              </a:defRPr>
            </a:lvl4pPr>
            <a:lvl5pPr lvl="4" rtl="0">
              <a:spcBef>
                <a:spcPts val="0"/>
              </a:spcBef>
              <a:spcAft>
                <a:spcPts val="0"/>
              </a:spcAft>
              <a:buNone/>
              <a:defRPr sz="2200">
                <a:solidFill>
                  <a:schemeClr val="dk1"/>
                </a:solidFill>
                <a:latin typeface="Vibur"/>
                <a:ea typeface="Vibur"/>
                <a:cs typeface="Vibur"/>
                <a:sym typeface="Vibur"/>
              </a:defRPr>
            </a:lvl5pPr>
            <a:lvl6pPr lvl="5" rtl="0">
              <a:spcBef>
                <a:spcPts val="0"/>
              </a:spcBef>
              <a:spcAft>
                <a:spcPts val="0"/>
              </a:spcAft>
              <a:buNone/>
              <a:defRPr sz="2200">
                <a:solidFill>
                  <a:schemeClr val="dk1"/>
                </a:solidFill>
                <a:latin typeface="Vibur"/>
                <a:ea typeface="Vibur"/>
                <a:cs typeface="Vibur"/>
                <a:sym typeface="Vibur"/>
              </a:defRPr>
            </a:lvl6pPr>
            <a:lvl7pPr lvl="6" rtl="0">
              <a:spcBef>
                <a:spcPts val="0"/>
              </a:spcBef>
              <a:spcAft>
                <a:spcPts val="0"/>
              </a:spcAft>
              <a:buNone/>
              <a:defRPr sz="2200">
                <a:solidFill>
                  <a:schemeClr val="dk1"/>
                </a:solidFill>
                <a:latin typeface="Vibur"/>
                <a:ea typeface="Vibur"/>
                <a:cs typeface="Vibur"/>
                <a:sym typeface="Vibur"/>
              </a:defRPr>
            </a:lvl7pPr>
            <a:lvl8pPr lvl="7" rtl="0">
              <a:spcBef>
                <a:spcPts val="0"/>
              </a:spcBef>
              <a:spcAft>
                <a:spcPts val="0"/>
              </a:spcAft>
              <a:buNone/>
              <a:defRPr sz="2200">
                <a:solidFill>
                  <a:schemeClr val="dk1"/>
                </a:solidFill>
                <a:latin typeface="Vibur"/>
                <a:ea typeface="Vibur"/>
                <a:cs typeface="Vibur"/>
                <a:sym typeface="Vibur"/>
              </a:defRPr>
            </a:lvl8pPr>
            <a:lvl9pPr lvl="8"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6129331" y="2278300"/>
            <a:ext cx="17640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127981" y="3301125"/>
            <a:ext cx="1886700" cy="369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200">
                <a:solidFill>
                  <a:schemeClr val="dk1"/>
                </a:solidFill>
                <a:latin typeface="Vibur"/>
                <a:ea typeface="Vibur"/>
                <a:cs typeface="Vibur"/>
                <a:sym typeface="Vibur"/>
              </a:defRPr>
            </a:lvl1pPr>
            <a:lvl2pPr lvl="1" algn="r" rtl="0">
              <a:spcBef>
                <a:spcPts val="0"/>
              </a:spcBef>
              <a:spcAft>
                <a:spcPts val="0"/>
              </a:spcAft>
              <a:buNone/>
              <a:defRPr sz="2200">
                <a:solidFill>
                  <a:schemeClr val="dk1"/>
                </a:solidFill>
                <a:latin typeface="Vibur"/>
                <a:ea typeface="Vibur"/>
                <a:cs typeface="Vibur"/>
                <a:sym typeface="Vibur"/>
              </a:defRPr>
            </a:lvl2pPr>
            <a:lvl3pPr lvl="2" algn="r" rtl="0">
              <a:spcBef>
                <a:spcPts val="0"/>
              </a:spcBef>
              <a:spcAft>
                <a:spcPts val="0"/>
              </a:spcAft>
              <a:buNone/>
              <a:defRPr sz="2200">
                <a:solidFill>
                  <a:schemeClr val="dk1"/>
                </a:solidFill>
                <a:latin typeface="Vibur"/>
                <a:ea typeface="Vibur"/>
                <a:cs typeface="Vibur"/>
                <a:sym typeface="Vibur"/>
              </a:defRPr>
            </a:lvl3pPr>
            <a:lvl4pPr lvl="3" algn="r" rtl="0">
              <a:spcBef>
                <a:spcPts val="0"/>
              </a:spcBef>
              <a:spcAft>
                <a:spcPts val="0"/>
              </a:spcAft>
              <a:buNone/>
              <a:defRPr sz="2200">
                <a:solidFill>
                  <a:schemeClr val="dk1"/>
                </a:solidFill>
                <a:latin typeface="Vibur"/>
                <a:ea typeface="Vibur"/>
                <a:cs typeface="Vibur"/>
                <a:sym typeface="Vibur"/>
              </a:defRPr>
            </a:lvl4pPr>
            <a:lvl5pPr lvl="4" algn="r" rtl="0">
              <a:spcBef>
                <a:spcPts val="0"/>
              </a:spcBef>
              <a:spcAft>
                <a:spcPts val="0"/>
              </a:spcAft>
              <a:buNone/>
              <a:defRPr sz="2200">
                <a:solidFill>
                  <a:schemeClr val="dk1"/>
                </a:solidFill>
                <a:latin typeface="Vibur"/>
                <a:ea typeface="Vibur"/>
                <a:cs typeface="Vibur"/>
                <a:sym typeface="Vibur"/>
              </a:defRPr>
            </a:lvl5pPr>
            <a:lvl6pPr lvl="5" algn="r" rtl="0">
              <a:spcBef>
                <a:spcPts val="0"/>
              </a:spcBef>
              <a:spcAft>
                <a:spcPts val="0"/>
              </a:spcAft>
              <a:buNone/>
              <a:defRPr sz="2200">
                <a:solidFill>
                  <a:schemeClr val="dk1"/>
                </a:solidFill>
                <a:latin typeface="Vibur"/>
                <a:ea typeface="Vibur"/>
                <a:cs typeface="Vibur"/>
                <a:sym typeface="Vibur"/>
              </a:defRPr>
            </a:lvl6pPr>
            <a:lvl7pPr lvl="6" algn="r" rtl="0">
              <a:spcBef>
                <a:spcPts val="0"/>
              </a:spcBef>
              <a:spcAft>
                <a:spcPts val="0"/>
              </a:spcAft>
              <a:buNone/>
              <a:defRPr sz="2200">
                <a:solidFill>
                  <a:schemeClr val="dk1"/>
                </a:solidFill>
                <a:latin typeface="Vibur"/>
                <a:ea typeface="Vibur"/>
                <a:cs typeface="Vibur"/>
                <a:sym typeface="Vibur"/>
              </a:defRPr>
            </a:lvl7pPr>
            <a:lvl8pPr lvl="7" algn="r" rtl="0">
              <a:spcBef>
                <a:spcPts val="0"/>
              </a:spcBef>
              <a:spcAft>
                <a:spcPts val="0"/>
              </a:spcAft>
              <a:buNone/>
              <a:defRPr sz="2200">
                <a:solidFill>
                  <a:schemeClr val="dk1"/>
                </a:solidFill>
                <a:latin typeface="Vibur"/>
                <a:ea typeface="Vibur"/>
                <a:cs typeface="Vibur"/>
                <a:sym typeface="Vibur"/>
              </a:defRPr>
            </a:lvl8pPr>
            <a:lvl9pPr lvl="8" algn="r"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250681" y="3662075"/>
            <a:ext cx="1764000" cy="7611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Comfortaa"/>
                <a:ea typeface="Comfortaa"/>
                <a:cs typeface="Comfortaa"/>
                <a:sym typeface="Comfortaa"/>
              </a:defRPr>
            </a:lvl1pPr>
            <a:lvl2pPr lvl="1" algn="r" rtl="0">
              <a:spcBef>
                <a:spcPts val="0"/>
              </a:spcBef>
              <a:spcAft>
                <a:spcPts val="0"/>
              </a:spcAft>
              <a:buNone/>
              <a:defRPr sz="1400">
                <a:solidFill>
                  <a:schemeClr val="dk1"/>
                </a:solidFill>
                <a:latin typeface="Comfortaa"/>
                <a:ea typeface="Comfortaa"/>
                <a:cs typeface="Comfortaa"/>
                <a:sym typeface="Comfortaa"/>
              </a:defRPr>
            </a:lvl2pPr>
            <a:lvl3pPr lvl="2" algn="r" rtl="0">
              <a:spcBef>
                <a:spcPts val="0"/>
              </a:spcBef>
              <a:spcAft>
                <a:spcPts val="0"/>
              </a:spcAft>
              <a:buNone/>
              <a:defRPr sz="1400">
                <a:solidFill>
                  <a:schemeClr val="dk1"/>
                </a:solidFill>
                <a:latin typeface="Comfortaa"/>
                <a:ea typeface="Comfortaa"/>
                <a:cs typeface="Comfortaa"/>
                <a:sym typeface="Comfortaa"/>
              </a:defRPr>
            </a:lvl3pPr>
            <a:lvl4pPr lvl="3" algn="r" rtl="0">
              <a:spcBef>
                <a:spcPts val="0"/>
              </a:spcBef>
              <a:spcAft>
                <a:spcPts val="0"/>
              </a:spcAft>
              <a:buNone/>
              <a:defRPr sz="1400">
                <a:solidFill>
                  <a:schemeClr val="dk1"/>
                </a:solidFill>
                <a:latin typeface="Comfortaa"/>
                <a:ea typeface="Comfortaa"/>
                <a:cs typeface="Comfortaa"/>
                <a:sym typeface="Comfortaa"/>
              </a:defRPr>
            </a:lvl4pPr>
            <a:lvl5pPr lvl="4" algn="r" rtl="0">
              <a:spcBef>
                <a:spcPts val="0"/>
              </a:spcBef>
              <a:spcAft>
                <a:spcPts val="0"/>
              </a:spcAft>
              <a:buNone/>
              <a:defRPr sz="1400">
                <a:solidFill>
                  <a:schemeClr val="dk1"/>
                </a:solidFill>
                <a:latin typeface="Comfortaa"/>
                <a:ea typeface="Comfortaa"/>
                <a:cs typeface="Comfortaa"/>
                <a:sym typeface="Comfortaa"/>
              </a:defRPr>
            </a:lvl5pPr>
            <a:lvl6pPr lvl="5" algn="r" rtl="0">
              <a:spcBef>
                <a:spcPts val="0"/>
              </a:spcBef>
              <a:spcAft>
                <a:spcPts val="0"/>
              </a:spcAft>
              <a:buNone/>
              <a:defRPr sz="1400">
                <a:solidFill>
                  <a:schemeClr val="dk1"/>
                </a:solidFill>
                <a:latin typeface="Comfortaa"/>
                <a:ea typeface="Comfortaa"/>
                <a:cs typeface="Comfortaa"/>
                <a:sym typeface="Comfortaa"/>
              </a:defRPr>
            </a:lvl6pPr>
            <a:lvl7pPr lvl="6" algn="r" rtl="0">
              <a:spcBef>
                <a:spcPts val="0"/>
              </a:spcBef>
              <a:spcAft>
                <a:spcPts val="0"/>
              </a:spcAft>
              <a:buNone/>
              <a:defRPr sz="1400">
                <a:solidFill>
                  <a:schemeClr val="dk1"/>
                </a:solidFill>
                <a:latin typeface="Comfortaa"/>
                <a:ea typeface="Comfortaa"/>
                <a:cs typeface="Comfortaa"/>
                <a:sym typeface="Comfortaa"/>
              </a:defRPr>
            </a:lvl7pPr>
            <a:lvl8pPr lvl="7" algn="r" rtl="0">
              <a:spcBef>
                <a:spcPts val="0"/>
              </a:spcBef>
              <a:spcAft>
                <a:spcPts val="0"/>
              </a:spcAft>
              <a:buNone/>
              <a:defRPr sz="1400">
                <a:solidFill>
                  <a:schemeClr val="dk1"/>
                </a:solidFill>
                <a:latin typeface="Comfortaa"/>
                <a:ea typeface="Comfortaa"/>
                <a:cs typeface="Comfortaa"/>
                <a:sym typeface="Comfortaa"/>
              </a:defRPr>
            </a:lvl8pPr>
            <a:lvl9pPr lvl="8" algn="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6129319" y="3301125"/>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200">
                <a:solidFill>
                  <a:schemeClr val="dk1"/>
                </a:solidFill>
                <a:latin typeface="Vibur"/>
                <a:ea typeface="Vibur"/>
                <a:cs typeface="Vibur"/>
                <a:sym typeface="Vibur"/>
              </a:defRPr>
            </a:lvl1pPr>
            <a:lvl2pPr lvl="1" rtl="0">
              <a:spcBef>
                <a:spcPts val="0"/>
              </a:spcBef>
              <a:spcAft>
                <a:spcPts val="0"/>
              </a:spcAft>
              <a:buNone/>
              <a:defRPr sz="2200">
                <a:solidFill>
                  <a:schemeClr val="dk1"/>
                </a:solidFill>
                <a:latin typeface="Vibur"/>
                <a:ea typeface="Vibur"/>
                <a:cs typeface="Vibur"/>
                <a:sym typeface="Vibur"/>
              </a:defRPr>
            </a:lvl2pPr>
            <a:lvl3pPr lvl="2" rtl="0">
              <a:spcBef>
                <a:spcPts val="0"/>
              </a:spcBef>
              <a:spcAft>
                <a:spcPts val="0"/>
              </a:spcAft>
              <a:buNone/>
              <a:defRPr sz="2200">
                <a:solidFill>
                  <a:schemeClr val="dk1"/>
                </a:solidFill>
                <a:latin typeface="Vibur"/>
                <a:ea typeface="Vibur"/>
                <a:cs typeface="Vibur"/>
                <a:sym typeface="Vibur"/>
              </a:defRPr>
            </a:lvl3pPr>
            <a:lvl4pPr lvl="3" rtl="0">
              <a:spcBef>
                <a:spcPts val="0"/>
              </a:spcBef>
              <a:spcAft>
                <a:spcPts val="0"/>
              </a:spcAft>
              <a:buNone/>
              <a:defRPr sz="2200">
                <a:solidFill>
                  <a:schemeClr val="dk1"/>
                </a:solidFill>
                <a:latin typeface="Vibur"/>
                <a:ea typeface="Vibur"/>
                <a:cs typeface="Vibur"/>
                <a:sym typeface="Vibur"/>
              </a:defRPr>
            </a:lvl4pPr>
            <a:lvl5pPr lvl="4" rtl="0">
              <a:spcBef>
                <a:spcPts val="0"/>
              </a:spcBef>
              <a:spcAft>
                <a:spcPts val="0"/>
              </a:spcAft>
              <a:buNone/>
              <a:defRPr sz="2200">
                <a:solidFill>
                  <a:schemeClr val="dk1"/>
                </a:solidFill>
                <a:latin typeface="Vibur"/>
                <a:ea typeface="Vibur"/>
                <a:cs typeface="Vibur"/>
                <a:sym typeface="Vibur"/>
              </a:defRPr>
            </a:lvl5pPr>
            <a:lvl6pPr lvl="5" rtl="0">
              <a:spcBef>
                <a:spcPts val="0"/>
              </a:spcBef>
              <a:spcAft>
                <a:spcPts val="0"/>
              </a:spcAft>
              <a:buNone/>
              <a:defRPr sz="2200">
                <a:solidFill>
                  <a:schemeClr val="dk1"/>
                </a:solidFill>
                <a:latin typeface="Vibur"/>
                <a:ea typeface="Vibur"/>
                <a:cs typeface="Vibur"/>
                <a:sym typeface="Vibur"/>
              </a:defRPr>
            </a:lvl6pPr>
            <a:lvl7pPr lvl="6" rtl="0">
              <a:spcBef>
                <a:spcPts val="0"/>
              </a:spcBef>
              <a:spcAft>
                <a:spcPts val="0"/>
              </a:spcAft>
              <a:buNone/>
              <a:defRPr sz="2200">
                <a:solidFill>
                  <a:schemeClr val="dk1"/>
                </a:solidFill>
                <a:latin typeface="Vibur"/>
                <a:ea typeface="Vibur"/>
                <a:cs typeface="Vibur"/>
                <a:sym typeface="Vibur"/>
              </a:defRPr>
            </a:lvl7pPr>
            <a:lvl8pPr lvl="7" rtl="0">
              <a:spcBef>
                <a:spcPts val="0"/>
              </a:spcBef>
              <a:spcAft>
                <a:spcPts val="0"/>
              </a:spcAft>
              <a:buNone/>
              <a:defRPr sz="2200">
                <a:solidFill>
                  <a:schemeClr val="dk1"/>
                </a:solidFill>
                <a:latin typeface="Vibur"/>
                <a:ea typeface="Vibur"/>
                <a:cs typeface="Vibur"/>
                <a:sym typeface="Vibur"/>
              </a:defRPr>
            </a:lvl8pPr>
            <a:lvl9pPr lvl="8"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6129318" y="3662075"/>
            <a:ext cx="17640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8135720" y="4092702"/>
            <a:ext cx="1068261" cy="957550"/>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41" name="Google Shape;1041;p24"/>
          <p:cNvGrpSpPr/>
          <p:nvPr/>
        </p:nvGrpSpPr>
        <p:grpSpPr>
          <a:xfrm rot="4477981">
            <a:off x="-45273" y="4219637"/>
            <a:ext cx="799388" cy="704718"/>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52" name="Google Shape;1052;p24"/>
          <p:cNvGrpSpPr/>
          <p:nvPr/>
        </p:nvGrpSpPr>
        <p:grpSpPr>
          <a:xfrm>
            <a:off x="6655952" y="-180577"/>
            <a:ext cx="2121888" cy="141459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60" name="Google Shape;1060;p24"/>
          <p:cNvGrpSpPr/>
          <p:nvPr/>
        </p:nvGrpSpPr>
        <p:grpSpPr>
          <a:xfrm>
            <a:off x="-364249" y="1786718"/>
            <a:ext cx="1277992" cy="1010253"/>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69" name="Google Shape;1069;p24"/>
          <p:cNvGrpSpPr/>
          <p:nvPr/>
        </p:nvGrpSpPr>
        <p:grpSpPr>
          <a:xfrm rot="10800000">
            <a:off x="4388028" y="-186820"/>
            <a:ext cx="1590405" cy="693261"/>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91895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078"/>
        <p:cNvGrpSpPr/>
        <p:nvPr/>
      </p:nvGrpSpPr>
      <p:grpSpPr>
        <a:xfrm>
          <a:off x="0" y="0"/>
          <a:ext cx="0" cy="0"/>
          <a:chOff x="0" y="0"/>
          <a:chExt cx="0" cy="0"/>
        </a:xfrm>
      </p:grpSpPr>
      <p:sp>
        <p:nvSpPr>
          <p:cNvPr id="1079" name="Google Shape;1079;p25"/>
          <p:cNvSpPr/>
          <p:nvPr/>
        </p:nvSpPr>
        <p:spPr>
          <a:xfrm>
            <a:off x="5961914" y="1262625"/>
            <a:ext cx="2305200" cy="1541100"/>
          </a:xfrm>
          <a:prstGeom prst="roundRect">
            <a:avLst>
              <a:gd name="adj" fmla="val 9976"/>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5"/>
          <p:cNvSpPr/>
          <p:nvPr/>
        </p:nvSpPr>
        <p:spPr>
          <a:xfrm>
            <a:off x="943814" y="1262625"/>
            <a:ext cx="2305200" cy="1541100"/>
          </a:xfrm>
          <a:prstGeom prst="roundRect">
            <a:avLst>
              <a:gd name="adj" fmla="val 9976"/>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5"/>
          <p:cNvSpPr/>
          <p:nvPr/>
        </p:nvSpPr>
        <p:spPr>
          <a:xfrm>
            <a:off x="3452864" y="1262625"/>
            <a:ext cx="2305200" cy="1541100"/>
          </a:xfrm>
          <a:prstGeom prst="roundRect">
            <a:avLst>
              <a:gd name="adj" fmla="val 9976"/>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5"/>
          <p:cNvSpPr/>
          <p:nvPr/>
        </p:nvSpPr>
        <p:spPr>
          <a:xfrm>
            <a:off x="5961893" y="3028862"/>
            <a:ext cx="2305200" cy="1541100"/>
          </a:xfrm>
          <a:prstGeom prst="roundRect">
            <a:avLst>
              <a:gd name="adj" fmla="val 9976"/>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5"/>
          <p:cNvSpPr/>
          <p:nvPr/>
        </p:nvSpPr>
        <p:spPr>
          <a:xfrm>
            <a:off x="943814" y="3028862"/>
            <a:ext cx="2305200" cy="1541100"/>
          </a:xfrm>
          <a:prstGeom prst="roundRect">
            <a:avLst>
              <a:gd name="adj" fmla="val 9976"/>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5"/>
          <p:cNvSpPr/>
          <p:nvPr/>
        </p:nvSpPr>
        <p:spPr>
          <a:xfrm>
            <a:off x="3452854" y="3028862"/>
            <a:ext cx="2305200" cy="1541100"/>
          </a:xfrm>
          <a:prstGeom prst="roundRect">
            <a:avLst>
              <a:gd name="adj" fmla="val 9976"/>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5"/>
          <p:cNvSpPr/>
          <p:nvPr/>
        </p:nvSpPr>
        <p:spPr>
          <a:xfrm>
            <a:off x="5893468" y="1333479"/>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5"/>
          <p:cNvSpPr/>
          <p:nvPr/>
        </p:nvSpPr>
        <p:spPr>
          <a:xfrm>
            <a:off x="875369" y="1333479"/>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5"/>
          <p:cNvSpPr/>
          <p:nvPr/>
        </p:nvSpPr>
        <p:spPr>
          <a:xfrm>
            <a:off x="3384419" y="1333479"/>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5"/>
          <p:cNvSpPr/>
          <p:nvPr/>
        </p:nvSpPr>
        <p:spPr>
          <a:xfrm>
            <a:off x="5893448" y="3099716"/>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5"/>
          <p:cNvSpPr/>
          <p:nvPr/>
        </p:nvSpPr>
        <p:spPr>
          <a:xfrm>
            <a:off x="875369" y="3099716"/>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5"/>
          <p:cNvSpPr/>
          <p:nvPr/>
        </p:nvSpPr>
        <p:spPr>
          <a:xfrm>
            <a:off x="3384408" y="3099716"/>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5"/>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2" name="Google Shape;1092;p25"/>
          <p:cNvSpPr txBox="1">
            <a:spLocks noGrp="1"/>
          </p:cNvSpPr>
          <p:nvPr>
            <p:ph type="title" idx="2"/>
          </p:nvPr>
        </p:nvSpPr>
        <p:spPr>
          <a:xfrm>
            <a:off x="6090862" y="1305524"/>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25"/>
          <p:cNvSpPr txBox="1">
            <a:spLocks noGrp="1"/>
          </p:cNvSpPr>
          <p:nvPr>
            <p:ph type="title" idx="3"/>
          </p:nvPr>
        </p:nvSpPr>
        <p:spPr>
          <a:xfrm>
            <a:off x="3581666" y="1305524"/>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4" name="Google Shape;1094;p25"/>
          <p:cNvSpPr txBox="1">
            <a:spLocks noGrp="1"/>
          </p:cNvSpPr>
          <p:nvPr>
            <p:ph type="title" idx="4"/>
          </p:nvPr>
        </p:nvSpPr>
        <p:spPr>
          <a:xfrm>
            <a:off x="1072459" y="1305524"/>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cxnSp>
        <p:nvCxnSpPr>
          <p:cNvPr id="1095" name="Google Shape;1095;p25"/>
          <p:cNvCxnSpPr/>
          <p:nvPr/>
        </p:nvCxnSpPr>
        <p:spPr>
          <a:xfrm>
            <a:off x="5893603" y="1772567"/>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096" name="Google Shape;1096;p25"/>
          <p:cNvCxnSpPr/>
          <p:nvPr/>
        </p:nvCxnSpPr>
        <p:spPr>
          <a:xfrm>
            <a:off x="3384407" y="1772567"/>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097" name="Google Shape;1097;p25"/>
          <p:cNvCxnSpPr/>
          <p:nvPr/>
        </p:nvCxnSpPr>
        <p:spPr>
          <a:xfrm>
            <a:off x="875200" y="1772567"/>
            <a:ext cx="2305200" cy="0"/>
          </a:xfrm>
          <a:prstGeom prst="straightConnector1">
            <a:avLst/>
          </a:prstGeom>
          <a:noFill/>
          <a:ln w="19050" cap="flat" cmpd="sng">
            <a:solidFill>
              <a:schemeClr val="dk1"/>
            </a:solidFill>
            <a:prstDash val="solid"/>
            <a:round/>
            <a:headEnd type="none" w="med" len="med"/>
            <a:tailEnd type="none" w="med" len="med"/>
          </a:ln>
        </p:spPr>
      </p:cxnSp>
      <p:sp>
        <p:nvSpPr>
          <p:cNvPr id="1098" name="Google Shape;1098;p25"/>
          <p:cNvSpPr txBox="1">
            <a:spLocks noGrp="1"/>
          </p:cNvSpPr>
          <p:nvPr>
            <p:ph type="title" idx="5"/>
          </p:nvPr>
        </p:nvSpPr>
        <p:spPr>
          <a:xfrm>
            <a:off x="6090862" y="3082970"/>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5"/>
          <p:cNvSpPr txBox="1">
            <a:spLocks noGrp="1"/>
          </p:cNvSpPr>
          <p:nvPr>
            <p:ph type="title" idx="6"/>
          </p:nvPr>
        </p:nvSpPr>
        <p:spPr>
          <a:xfrm>
            <a:off x="3581666" y="3082970"/>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0" name="Google Shape;1100;p25"/>
          <p:cNvSpPr txBox="1">
            <a:spLocks noGrp="1"/>
          </p:cNvSpPr>
          <p:nvPr>
            <p:ph type="title" idx="7"/>
          </p:nvPr>
        </p:nvSpPr>
        <p:spPr>
          <a:xfrm>
            <a:off x="1072459" y="3082970"/>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cxnSp>
        <p:nvCxnSpPr>
          <p:cNvPr id="1101" name="Google Shape;1101;p25"/>
          <p:cNvCxnSpPr/>
          <p:nvPr/>
        </p:nvCxnSpPr>
        <p:spPr>
          <a:xfrm>
            <a:off x="5893603" y="3550013"/>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102" name="Google Shape;1102;p25"/>
          <p:cNvCxnSpPr/>
          <p:nvPr/>
        </p:nvCxnSpPr>
        <p:spPr>
          <a:xfrm>
            <a:off x="3384407" y="3550013"/>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103" name="Google Shape;1103;p25"/>
          <p:cNvCxnSpPr/>
          <p:nvPr/>
        </p:nvCxnSpPr>
        <p:spPr>
          <a:xfrm>
            <a:off x="875200" y="3550013"/>
            <a:ext cx="2305200" cy="0"/>
          </a:xfrm>
          <a:prstGeom prst="straightConnector1">
            <a:avLst/>
          </a:prstGeom>
          <a:noFill/>
          <a:ln w="19050" cap="flat" cmpd="sng">
            <a:solidFill>
              <a:schemeClr val="dk1"/>
            </a:solidFill>
            <a:prstDash val="solid"/>
            <a:round/>
            <a:headEnd type="none" w="med" len="med"/>
            <a:tailEnd type="none" w="med" len="med"/>
          </a:ln>
        </p:spPr>
      </p:cxnSp>
      <p:sp>
        <p:nvSpPr>
          <p:cNvPr id="1104" name="Google Shape;1104;p25"/>
          <p:cNvSpPr txBox="1">
            <a:spLocks noGrp="1"/>
          </p:cNvSpPr>
          <p:nvPr>
            <p:ph type="subTitle" idx="1"/>
          </p:nvPr>
        </p:nvSpPr>
        <p:spPr>
          <a:xfrm>
            <a:off x="1137717" y="2074876"/>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5" name="Google Shape;1105;p25"/>
          <p:cNvSpPr txBox="1">
            <a:spLocks noGrp="1"/>
          </p:cNvSpPr>
          <p:nvPr>
            <p:ph type="subTitle" idx="8"/>
          </p:nvPr>
        </p:nvSpPr>
        <p:spPr>
          <a:xfrm>
            <a:off x="1137717" y="3837535"/>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6" name="Google Shape;1106;p25"/>
          <p:cNvSpPr txBox="1">
            <a:spLocks noGrp="1"/>
          </p:cNvSpPr>
          <p:nvPr>
            <p:ph type="subTitle" idx="9"/>
          </p:nvPr>
        </p:nvSpPr>
        <p:spPr>
          <a:xfrm>
            <a:off x="3662195" y="2074876"/>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7" name="Google Shape;1107;p25"/>
          <p:cNvSpPr txBox="1">
            <a:spLocks noGrp="1"/>
          </p:cNvSpPr>
          <p:nvPr>
            <p:ph type="subTitle" idx="13"/>
          </p:nvPr>
        </p:nvSpPr>
        <p:spPr>
          <a:xfrm>
            <a:off x="3662195" y="3837535"/>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8" name="Google Shape;1108;p25"/>
          <p:cNvSpPr txBox="1">
            <a:spLocks noGrp="1"/>
          </p:cNvSpPr>
          <p:nvPr>
            <p:ph type="subTitle" idx="14"/>
          </p:nvPr>
        </p:nvSpPr>
        <p:spPr>
          <a:xfrm>
            <a:off x="6186370" y="2074876"/>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9" name="Google Shape;1109;p25"/>
          <p:cNvSpPr txBox="1">
            <a:spLocks noGrp="1"/>
          </p:cNvSpPr>
          <p:nvPr>
            <p:ph type="subTitle" idx="15"/>
          </p:nvPr>
        </p:nvSpPr>
        <p:spPr>
          <a:xfrm>
            <a:off x="6186370" y="3837535"/>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grpSp>
        <p:nvGrpSpPr>
          <p:cNvPr id="1110" name="Google Shape;1110;p25"/>
          <p:cNvGrpSpPr/>
          <p:nvPr/>
        </p:nvGrpSpPr>
        <p:grpSpPr>
          <a:xfrm rot="3617422">
            <a:off x="59341" y="4604956"/>
            <a:ext cx="639248" cy="382014"/>
            <a:chOff x="1202177" y="4613417"/>
            <a:chExt cx="528376" cy="315757"/>
          </a:xfrm>
        </p:grpSpPr>
        <p:sp>
          <p:nvSpPr>
            <p:cNvPr id="1111" name="Google Shape;1111;p2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7" name="Google Shape;1117;p25"/>
          <p:cNvGrpSpPr/>
          <p:nvPr/>
        </p:nvGrpSpPr>
        <p:grpSpPr>
          <a:xfrm>
            <a:off x="8460810" y="4194779"/>
            <a:ext cx="666115" cy="973447"/>
            <a:chOff x="-1047799" y="3300294"/>
            <a:chExt cx="439014" cy="641607"/>
          </a:xfrm>
        </p:grpSpPr>
        <p:sp>
          <p:nvSpPr>
            <p:cNvPr id="1118" name="Google Shape;1118;p25"/>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5"/>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5"/>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5"/>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5"/>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5"/>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5"/>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5"/>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5"/>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5"/>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5"/>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5"/>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5"/>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1" name="Google Shape;1131;p25"/>
          <p:cNvGrpSpPr/>
          <p:nvPr/>
        </p:nvGrpSpPr>
        <p:grpSpPr>
          <a:xfrm rot="-2839372" flipH="1">
            <a:off x="7724156" y="-251367"/>
            <a:ext cx="1086153" cy="1413160"/>
            <a:chOff x="4318023" y="4113296"/>
            <a:chExt cx="716422" cy="932073"/>
          </a:xfrm>
        </p:grpSpPr>
        <p:sp>
          <p:nvSpPr>
            <p:cNvPr id="1132" name="Google Shape;1132;p25"/>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5"/>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5"/>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5"/>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6" name="Google Shape;1136;p25"/>
          <p:cNvGrpSpPr/>
          <p:nvPr/>
        </p:nvGrpSpPr>
        <p:grpSpPr>
          <a:xfrm rot="10800000">
            <a:off x="-113822" y="-231095"/>
            <a:ext cx="1590405" cy="693261"/>
            <a:chOff x="3965010" y="571479"/>
            <a:chExt cx="1651683" cy="719972"/>
          </a:xfrm>
        </p:grpSpPr>
        <p:grpSp>
          <p:nvGrpSpPr>
            <p:cNvPr id="1137" name="Google Shape;1137;p25"/>
            <p:cNvGrpSpPr/>
            <p:nvPr/>
          </p:nvGrpSpPr>
          <p:grpSpPr>
            <a:xfrm>
              <a:off x="3965010" y="571479"/>
              <a:ext cx="1446820" cy="719972"/>
              <a:chOff x="3953250" y="571500"/>
              <a:chExt cx="1383325" cy="766825"/>
            </a:xfrm>
          </p:grpSpPr>
          <p:grpSp>
            <p:nvGrpSpPr>
              <p:cNvPr id="1138" name="Google Shape;1138;p25"/>
              <p:cNvGrpSpPr/>
              <p:nvPr/>
            </p:nvGrpSpPr>
            <p:grpSpPr>
              <a:xfrm>
                <a:off x="3953250" y="571500"/>
                <a:ext cx="1383166" cy="669650"/>
                <a:chOff x="897088" y="2374675"/>
                <a:chExt cx="1383166" cy="669650"/>
              </a:xfrm>
            </p:grpSpPr>
            <p:sp>
              <p:nvSpPr>
                <p:cNvPr id="1139" name="Google Shape;1139;p25"/>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5"/>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5"/>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5"/>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43" name="Google Shape;1143;p25"/>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44" name="Google Shape;1144;p25"/>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43184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1145"/>
        <p:cNvGrpSpPr/>
        <p:nvPr/>
      </p:nvGrpSpPr>
      <p:grpSpPr>
        <a:xfrm>
          <a:off x="0" y="0"/>
          <a:ext cx="0" cy="0"/>
          <a:chOff x="0" y="0"/>
          <a:chExt cx="0" cy="0"/>
        </a:xfrm>
      </p:grpSpPr>
      <p:sp>
        <p:nvSpPr>
          <p:cNvPr id="1146" name="Google Shape;1146;p26"/>
          <p:cNvSpPr txBox="1">
            <a:spLocks noGrp="1"/>
          </p:cNvSpPr>
          <p:nvPr>
            <p:ph type="title"/>
          </p:nvPr>
        </p:nvSpPr>
        <p:spPr>
          <a:xfrm>
            <a:off x="1255000" y="1907800"/>
            <a:ext cx="2937600" cy="45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147" name="Google Shape;1147;p26"/>
          <p:cNvSpPr txBox="1">
            <a:spLocks noGrp="1"/>
          </p:cNvSpPr>
          <p:nvPr>
            <p:ph type="subTitle" idx="1"/>
          </p:nvPr>
        </p:nvSpPr>
        <p:spPr>
          <a:xfrm>
            <a:off x="1255001" y="2585850"/>
            <a:ext cx="2787300" cy="117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148" name="Google Shape;1148;p26"/>
          <p:cNvGrpSpPr/>
          <p:nvPr/>
        </p:nvGrpSpPr>
        <p:grpSpPr>
          <a:xfrm>
            <a:off x="8069369" y="226063"/>
            <a:ext cx="1130209" cy="811073"/>
            <a:chOff x="6102329" y="3283426"/>
            <a:chExt cx="654776" cy="469888"/>
          </a:xfrm>
        </p:grpSpPr>
        <p:sp>
          <p:nvSpPr>
            <p:cNvPr id="1149" name="Google Shape;1149;p26"/>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6"/>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6"/>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6"/>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6"/>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6"/>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6"/>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6"/>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6"/>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6"/>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6"/>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60" name="Google Shape;1160;p26"/>
          <p:cNvGrpSpPr/>
          <p:nvPr/>
        </p:nvGrpSpPr>
        <p:grpSpPr>
          <a:xfrm rot="2150482">
            <a:off x="1999164" y="3379352"/>
            <a:ext cx="1415632" cy="2385312"/>
            <a:chOff x="-653265" y="1899986"/>
            <a:chExt cx="171302" cy="288619"/>
          </a:xfrm>
        </p:grpSpPr>
        <p:sp>
          <p:nvSpPr>
            <p:cNvPr id="1161" name="Google Shape;1161;p26"/>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6"/>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6"/>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6"/>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6"/>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66" name="Google Shape;1166;p26"/>
          <p:cNvGrpSpPr/>
          <p:nvPr/>
        </p:nvGrpSpPr>
        <p:grpSpPr>
          <a:xfrm flipH="1">
            <a:off x="8168563" y="3756793"/>
            <a:ext cx="1277992" cy="1010253"/>
            <a:chOff x="855987" y="2204128"/>
            <a:chExt cx="1217483" cy="962421"/>
          </a:xfrm>
        </p:grpSpPr>
        <p:grpSp>
          <p:nvGrpSpPr>
            <p:cNvPr id="1167" name="Google Shape;1167;p26"/>
            <p:cNvGrpSpPr/>
            <p:nvPr/>
          </p:nvGrpSpPr>
          <p:grpSpPr>
            <a:xfrm>
              <a:off x="855987" y="2204128"/>
              <a:ext cx="1146639" cy="962421"/>
              <a:chOff x="958238" y="2157575"/>
              <a:chExt cx="1115191" cy="936025"/>
            </a:xfrm>
          </p:grpSpPr>
          <p:sp>
            <p:nvSpPr>
              <p:cNvPr id="1168" name="Google Shape;1168;p2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74" name="Google Shape;1174;p2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75" name="Google Shape;1175;p26"/>
          <p:cNvGrpSpPr/>
          <p:nvPr/>
        </p:nvGrpSpPr>
        <p:grpSpPr>
          <a:xfrm>
            <a:off x="431221" y="571494"/>
            <a:ext cx="1860621" cy="811048"/>
            <a:chOff x="3965010" y="571479"/>
            <a:chExt cx="1651683" cy="719972"/>
          </a:xfrm>
        </p:grpSpPr>
        <p:grpSp>
          <p:nvGrpSpPr>
            <p:cNvPr id="1176" name="Google Shape;1176;p26"/>
            <p:cNvGrpSpPr/>
            <p:nvPr/>
          </p:nvGrpSpPr>
          <p:grpSpPr>
            <a:xfrm>
              <a:off x="3965010" y="571479"/>
              <a:ext cx="1446820" cy="719972"/>
              <a:chOff x="3953250" y="571500"/>
              <a:chExt cx="1383325" cy="766825"/>
            </a:xfrm>
          </p:grpSpPr>
          <p:grpSp>
            <p:nvGrpSpPr>
              <p:cNvPr id="1177" name="Google Shape;1177;p26"/>
              <p:cNvGrpSpPr/>
              <p:nvPr/>
            </p:nvGrpSpPr>
            <p:grpSpPr>
              <a:xfrm>
                <a:off x="3953250" y="571500"/>
                <a:ext cx="1383166" cy="669650"/>
                <a:chOff x="897088" y="2374675"/>
                <a:chExt cx="1383166" cy="669650"/>
              </a:xfrm>
            </p:grpSpPr>
            <p:sp>
              <p:nvSpPr>
                <p:cNvPr id="1178" name="Google Shape;1178;p2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82" name="Google Shape;1182;p2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83" name="Google Shape;1183;p2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131638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1184"/>
        <p:cNvGrpSpPr/>
        <p:nvPr/>
      </p:nvGrpSpPr>
      <p:grpSpPr>
        <a:xfrm>
          <a:off x="0" y="0"/>
          <a:ext cx="0" cy="0"/>
          <a:chOff x="0" y="0"/>
          <a:chExt cx="0" cy="0"/>
        </a:xfrm>
      </p:grpSpPr>
      <p:sp>
        <p:nvSpPr>
          <p:cNvPr id="1185" name="Google Shape;1185;p27"/>
          <p:cNvSpPr txBox="1">
            <a:spLocks noGrp="1"/>
          </p:cNvSpPr>
          <p:nvPr>
            <p:ph type="title"/>
          </p:nvPr>
        </p:nvSpPr>
        <p:spPr>
          <a:xfrm>
            <a:off x="5803225" y="2147625"/>
            <a:ext cx="2078700" cy="4548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2200"/>
              <a:buNone/>
              <a:defRPr i="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1186" name="Google Shape;1186;p27"/>
          <p:cNvSpPr txBox="1">
            <a:spLocks noGrp="1"/>
          </p:cNvSpPr>
          <p:nvPr>
            <p:ph type="subTitle" idx="1"/>
          </p:nvPr>
        </p:nvSpPr>
        <p:spPr>
          <a:xfrm>
            <a:off x="5260850" y="2723200"/>
            <a:ext cx="2633400" cy="1175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None/>
              <a:defRPr sz="1400">
                <a:solidFill>
                  <a:schemeClr val="dk1"/>
                </a:solidFill>
                <a:latin typeface="Comfortaa"/>
                <a:ea typeface="Comfortaa"/>
                <a:cs typeface="Comfortaa"/>
                <a:sym typeface="Comfortaa"/>
              </a:defRPr>
            </a:lvl1pPr>
            <a:lvl2pPr lvl="1" algn="r" rtl="0">
              <a:spcBef>
                <a:spcPts val="0"/>
              </a:spcBef>
              <a:spcAft>
                <a:spcPts val="0"/>
              </a:spcAft>
              <a:buNone/>
              <a:defRPr sz="1400">
                <a:solidFill>
                  <a:schemeClr val="dk1"/>
                </a:solidFill>
                <a:latin typeface="Comfortaa"/>
                <a:ea typeface="Comfortaa"/>
                <a:cs typeface="Comfortaa"/>
                <a:sym typeface="Comfortaa"/>
              </a:defRPr>
            </a:lvl2pPr>
            <a:lvl3pPr lvl="2" algn="r" rtl="0">
              <a:spcBef>
                <a:spcPts val="0"/>
              </a:spcBef>
              <a:spcAft>
                <a:spcPts val="0"/>
              </a:spcAft>
              <a:buNone/>
              <a:defRPr sz="1400">
                <a:solidFill>
                  <a:schemeClr val="dk1"/>
                </a:solidFill>
                <a:latin typeface="Comfortaa"/>
                <a:ea typeface="Comfortaa"/>
                <a:cs typeface="Comfortaa"/>
                <a:sym typeface="Comfortaa"/>
              </a:defRPr>
            </a:lvl3pPr>
            <a:lvl4pPr lvl="3" algn="r" rtl="0">
              <a:spcBef>
                <a:spcPts val="0"/>
              </a:spcBef>
              <a:spcAft>
                <a:spcPts val="0"/>
              </a:spcAft>
              <a:buNone/>
              <a:defRPr sz="1400">
                <a:solidFill>
                  <a:schemeClr val="dk1"/>
                </a:solidFill>
                <a:latin typeface="Comfortaa"/>
                <a:ea typeface="Comfortaa"/>
                <a:cs typeface="Comfortaa"/>
                <a:sym typeface="Comfortaa"/>
              </a:defRPr>
            </a:lvl4pPr>
            <a:lvl5pPr lvl="4" algn="r" rtl="0">
              <a:spcBef>
                <a:spcPts val="0"/>
              </a:spcBef>
              <a:spcAft>
                <a:spcPts val="0"/>
              </a:spcAft>
              <a:buNone/>
              <a:defRPr sz="1400">
                <a:solidFill>
                  <a:schemeClr val="dk1"/>
                </a:solidFill>
                <a:latin typeface="Comfortaa"/>
                <a:ea typeface="Comfortaa"/>
                <a:cs typeface="Comfortaa"/>
                <a:sym typeface="Comfortaa"/>
              </a:defRPr>
            </a:lvl5pPr>
            <a:lvl6pPr lvl="5" algn="r" rtl="0">
              <a:spcBef>
                <a:spcPts val="0"/>
              </a:spcBef>
              <a:spcAft>
                <a:spcPts val="0"/>
              </a:spcAft>
              <a:buNone/>
              <a:defRPr sz="1400">
                <a:solidFill>
                  <a:schemeClr val="dk1"/>
                </a:solidFill>
                <a:latin typeface="Comfortaa"/>
                <a:ea typeface="Comfortaa"/>
                <a:cs typeface="Comfortaa"/>
                <a:sym typeface="Comfortaa"/>
              </a:defRPr>
            </a:lvl6pPr>
            <a:lvl7pPr lvl="6" algn="r" rtl="0">
              <a:spcBef>
                <a:spcPts val="0"/>
              </a:spcBef>
              <a:spcAft>
                <a:spcPts val="0"/>
              </a:spcAft>
              <a:buNone/>
              <a:defRPr sz="1400">
                <a:solidFill>
                  <a:schemeClr val="dk1"/>
                </a:solidFill>
                <a:latin typeface="Comfortaa"/>
                <a:ea typeface="Comfortaa"/>
                <a:cs typeface="Comfortaa"/>
                <a:sym typeface="Comfortaa"/>
              </a:defRPr>
            </a:lvl7pPr>
            <a:lvl8pPr lvl="7" algn="r" rtl="0">
              <a:spcBef>
                <a:spcPts val="0"/>
              </a:spcBef>
              <a:spcAft>
                <a:spcPts val="0"/>
              </a:spcAft>
              <a:buNone/>
              <a:defRPr sz="1400">
                <a:solidFill>
                  <a:schemeClr val="dk1"/>
                </a:solidFill>
                <a:latin typeface="Comfortaa"/>
                <a:ea typeface="Comfortaa"/>
                <a:cs typeface="Comfortaa"/>
                <a:sym typeface="Comfortaa"/>
              </a:defRPr>
            </a:lvl8pPr>
            <a:lvl9pPr lvl="8" algn="r"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187" name="Google Shape;1187;p27"/>
          <p:cNvGrpSpPr/>
          <p:nvPr/>
        </p:nvGrpSpPr>
        <p:grpSpPr>
          <a:xfrm rot="-1253449" flipH="1">
            <a:off x="7915352" y="3816776"/>
            <a:ext cx="1024641" cy="1333069"/>
            <a:chOff x="4318023" y="4113296"/>
            <a:chExt cx="716422" cy="932073"/>
          </a:xfrm>
        </p:grpSpPr>
        <p:sp>
          <p:nvSpPr>
            <p:cNvPr id="1188" name="Google Shape;1188;p2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2" name="Google Shape;1192;p27"/>
          <p:cNvGrpSpPr/>
          <p:nvPr/>
        </p:nvGrpSpPr>
        <p:grpSpPr>
          <a:xfrm>
            <a:off x="3378716" y="-755207"/>
            <a:ext cx="1563979" cy="1236326"/>
            <a:chOff x="855987" y="2204128"/>
            <a:chExt cx="1217483" cy="962421"/>
          </a:xfrm>
        </p:grpSpPr>
        <p:grpSp>
          <p:nvGrpSpPr>
            <p:cNvPr id="1193" name="Google Shape;1193;p27"/>
            <p:cNvGrpSpPr/>
            <p:nvPr/>
          </p:nvGrpSpPr>
          <p:grpSpPr>
            <a:xfrm>
              <a:off x="855987" y="2204128"/>
              <a:ext cx="1146639" cy="962421"/>
              <a:chOff x="958238" y="2157575"/>
              <a:chExt cx="1115191" cy="936025"/>
            </a:xfrm>
          </p:grpSpPr>
          <p:sp>
            <p:nvSpPr>
              <p:cNvPr id="1194" name="Google Shape;1194;p2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0" name="Google Shape;1200;p2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1" name="Google Shape;1201;p27"/>
          <p:cNvGrpSpPr/>
          <p:nvPr/>
        </p:nvGrpSpPr>
        <p:grpSpPr>
          <a:xfrm>
            <a:off x="-1012483" y="1092607"/>
            <a:ext cx="2525833" cy="1610805"/>
            <a:chOff x="7239867" y="1514545"/>
            <a:chExt cx="2525833" cy="1610805"/>
          </a:xfrm>
        </p:grpSpPr>
        <p:grpSp>
          <p:nvGrpSpPr>
            <p:cNvPr id="1202" name="Google Shape;1202;p27"/>
            <p:cNvGrpSpPr/>
            <p:nvPr/>
          </p:nvGrpSpPr>
          <p:grpSpPr>
            <a:xfrm>
              <a:off x="7346663" y="1514545"/>
              <a:ext cx="2419037" cy="1551678"/>
              <a:chOff x="7410211" y="1555302"/>
              <a:chExt cx="2355440" cy="1510884"/>
            </a:xfrm>
          </p:grpSpPr>
          <p:grpSp>
            <p:nvGrpSpPr>
              <p:cNvPr id="1203" name="Google Shape;1203;p27"/>
              <p:cNvGrpSpPr/>
              <p:nvPr/>
            </p:nvGrpSpPr>
            <p:grpSpPr>
              <a:xfrm>
                <a:off x="7410211" y="1555302"/>
                <a:ext cx="2355440" cy="1510884"/>
                <a:chOff x="761258" y="2062480"/>
                <a:chExt cx="1646470" cy="1056119"/>
              </a:xfrm>
            </p:grpSpPr>
            <p:sp>
              <p:nvSpPr>
                <p:cNvPr id="1204" name="Google Shape;1204;p2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10" name="Google Shape;1210;p2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12" name="Google Shape;1212;p2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3" name="Google Shape;1213;p27"/>
          <p:cNvGrpSpPr/>
          <p:nvPr/>
        </p:nvGrpSpPr>
        <p:grpSpPr>
          <a:xfrm>
            <a:off x="234768" y="3911211"/>
            <a:ext cx="699555" cy="1144221"/>
            <a:chOff x="6168935" y="2859502"/>
            <a:chExt cx="1408973" cy="2304574"/>
          </a:xfrm>
        </p:grpSpPr>
        <p:grpSp>
          <p:nvGrpSpPr>
            <p:cNvPr id="1214" name="Google Shape;1214;p27"/>
            <p:cNvGrpSpPr/>
            <p:nvPr/>
          </p:nvGrpSpPr>
          <p:grpSpPr>
            <a:xfrm>
              <a:off x="6168935" y="2859502"/>
              <a:ext cx="1408973" cy="2304574"/>
              <a:chOff x="-714598" y="3684851"/>
              <a:chExt cx="341453" cy="558441"/>
            </a:xfrm>
          </p:grpSpPr>
          <p:sp>
            <p:nvSpPr>
              <p:cNvPr id="1215" name="Google Shape;1215;p2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26" name="Google Shape;1226;p2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1227" name="Google Shape;1227;p27"/>
          <p:cNvGrpSpPr/>
          <p:nvPr/>
        </p:nvGrpSpPr>
        <p:grpSpPr>
          <a:xfrm>
            <a:off x="7711343" y="270602"/>
            <a:ext cx="2075477" cy="1081494"/>
            <a:chOff x="7239867" y="1514545"/>
            <a:chExt cx="2525833" cy="1610805"/>
          </a:xfrm>
        </p:grpSpPr>
        <p:grpSp>
          <p:nvGrpSpPr>
            <p:cNvPr id="1228" name="Google Shape;1228;p27"/>
            <p:cNvGrpSpPr/>
            <p:nvPr/>
          </p:nvGrpSpPr>
          <p:grpSpPr>
            <a:xfrm>
              <a:off x="7346663" y="1514545"/>
              <a:ext cx="2419037" cy="1551678"/>
              <a:chOff x="7410211" y="1555302"/>
              <a:chExt cx="2355440" cy="1510884"/>
            </a:xfrm>
          </p:grpSpPr>
          <p:grpSp>
            <p:nvGrpSpPr>
              <p:cNvPr id="1229" name="Google Shape;1229;p27"/>
              <p:cNvGrpSpPr/>
              <p:nvPr/>
            </p:nvGrpSpPr>
            <p:grpSpPr>
              <a:xfrm>
                <a:off x="7410211" y="1555302"/>
                <a:ext cx="2355440" cy="1510884"/>
                <a:chOff x="761258" y="2062480"/>
                <a:chExt cx="1646470" cy="1056119"/>
              </a:xfrm>
            </p:grpSpPr>
            <p:sp>
              <p:nvSpPr>
                <p:cNvPr id="1230" name="Google Shape;1230;p2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36" name="Google Shape;1236;p2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38" name="Google Shape;1238;p2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359605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239"/>
        <p:cNvGrpSpPr/>
        <p:nvPr/>
      </p:nvGrpSpPr>
      <p:grpSpPr>
        <a:xfrm>
          <a:off x="0" y="0"/>
          <a:ext cx="0" cy="0"/>
          <a:chOff x="0" y="0"/>
          <a:chExt cx="0" cy="0"/>
        </a:xfrm>
      </p:grpSpPr>
      <p:sp>
        <p:nvSpPr>
          <p:cNvPr id="1240" name="Google Shape;1240;p28"/>
          <p:cNvSpPr txBox="1">
            <a:spLocks noGrp="1"/>
          </p:cNvSpPr>
          <p:nvPr>
            <p:ph type="title"/>
          </p:nvPr>
        </p:nvSpPr>
        <p:spPr>
          <a:xfrm>
            <a:off x="1779150" y="1195225"/>
            <a:ext cx="5585700" cy="1791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200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endParaRPr/>
          </a:p>
        </p:txBody>
      </p:sp>
      <p:sp>
        <p:nvSpPr>
          <p:cNvPr id="1241" name="Google Shape;1241;p28"/>
          <p:cNvSpPr txBox="1">
            <a:spLocks noGrp="1"/>
          </p:cNvSpPr>
          <p:nvPr>
            <p:ph type="subTitle" idx="1"/>
          </p:nvPr>
        </p:nvSpPr>
        <p:spPr>
          <a:xfrm>
            <a:off x="1831050" y="2920850"/>
            <a:ext cx="5481900" cy="646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42" name="Google Shape;1242;p28"/>
          <p:cNvGrpSpPr/>
          <p:nvPr/>
        </p:nvGrpSpPr>
        <p:grpSpPr>
          <a:xfrm flipH="1">
            <a:off x="7487724" y="644057"/>
            <a:ext cx="2037701" cy="1610804"/>
            <a:chOff x="855987" y="2204128"/>
            <a:chExt cx="1217483" cy="962421"/>
          </a:xfrm>
        </p:grpSpPr>
        <p:grpSp>
          <p:nvGrpSpPr>
            <p:cNvPr id="1243" name="Google Shape;1243;p28"/>
            <p:cNvGrpSpPr/>
            <p:nvPr/>
          </p:nvGrpSpPr>
          <p:grpSpPr>
            <a:xfrm>
              <a:off x="855987" y="2204128"/>
              <a:ext cx="1146639" cy="962421"/>
              <a:chOff x="958238" y="2157575"/>
              <a:chExt cx="1115191" cy="936025"/>
            </a:xfrm>
          </p:grpSpPr>
          <p:sp>
            <p:nvSpPr>
              <p:cNvPr id="1244" name="Google Shape;1244;p2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50" name="Google Shape;1250;p2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51" name="Google Shape;1251;p28"/>
          <p:cNvGrpSpPr/>
          <p:nvPr/>
        </p:nvGrpSpPr>
        <p:grpSpPr>
          <a:xfrm flipH="1">
            <a:off x="44314" y="3278857"/>
            <a:ext cx="2525833" cy="1610805"/>
            <a:chOff x="7239867" y="1514545"/>
            <a:chExt cx="2525833" cy="1610805"/>
          </a:xfrm>
        </p:grpSpPr>
        <p:grpSp>
          <p:nvGrpSpPr>
            <p:cNvPr id="1252" name="Google Shape;1252;p28"/>
            <p:cNvGrpSpPr/>
            <p:nvPr/>
          </p:nvGrpSpPr>
          <p:grpSpPr>
            <a:xfrm>
              <a:off x="7346663" y="1514545"/>
              <a:ext cx="2419037" cy="1551678"/>
              <a:chOff x="7410211" y="1555302"/>
              <a:chExt cx="2355440" cy="1510884"/>
            </a:xfrm>
          </p:grpSpPr>
          <p:grpSp>
            <p:nvGrpSpPr>
              <p:cNvPr id="1253" name="Google Shape;1253;p28"/>
              <p:cNvGrpSpPr/>
              <p:nvPr/>
            </p:nvGrpSpPr>
            <p:grpSpPr>
              <a:xfrm>
                <a:off x="7410211" y="1555302"/>
                <a:ext cx="2355440" cy="1510884"/>
                <a:chOff x="761258" y="2062480"/>
                <a:chExt cx="1646470" cy="1056119"/>
              </a:xfrm>
            </p:grpSpPr>
            <p:sp>
              <p:nvSpPr>
                <p:cNvPr id="1254" name="Google Shape;1254;p2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0" name="Google Shape;1260;p2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2" name="Google Shape;1262;p2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63" name="Google Shape;1263;p28"/>
          <p:cNvGrpSpPr/>
          <p:nvPr/>
        </p:nvGrpSpPr>
        <p:grpSpPr>
          <a:xfrm flipH="1">
            <a:off x="373332" y="727052"/>
            <a:ext cx="1867806" cy="1695907"/>
            <a:chOff x="7844079" y="226728"/>
            <a:chExt cx="1373387" cy="1246991"/>
          </a:xfrm>
        </p:grpSpPr>
        <p:sp>
          <p:nvSpPr>
            <p:cNvPr id="1264" name="Google Shape;1264;p2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76" name="Google Shape;1276;p28"/>
          <p:cNvGrpSpPr/>
          <p:nvPr/>
        </p:nvGrpSpPr>
        <p:grpSpPr>
          <a:xfrm>
            <a:off x="7571176" y="3278849"/>
            <a:ext cx="1104944" cy="1916367"/>
            <a:chOff x="-1056319" y="1385262"/>
            <a:chExt cx="212940" cy="369285"/>
          </a:xfrm>
        </p:grpSpPr>
        <p:sp>
          <p:nvSpPr>
            <p:cNvPr id="1277" name="Google Shape;1277;p28"/>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8"/>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8"/>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8"/>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8"/>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8"/>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8"/>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4" name="Google Shape;1284;p28"/>
          <p:cNvGrpSpPr/>
          <p:nvPr/>
        </p:nvGrpSpPr>
        <p:grpSpPr>
          <a:xfrm flipH="1">
            <a:off x="-49462" y="80253"/>
            <a:ext cx="901300" cy="646801"/>
            <a:chOff x="6102329" y="3283426"/>
            <a:chExt cx="654776" cy="469888"/>
          </a:xfrm>
        </p:grpSpPr>
        <p:sp>
          <p:nvSpPr>
            <p:cNvPr id="1285" name="Google Shape;1285;p28"/>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8"/>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8"/>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8"/>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8"/>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8"/>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8"/>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8"/>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8"/>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8"/>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8"/>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6" name="Google Shape;1296;p28"/>
          <p:cNvGrpSpPr/>
          <p:nvPr/>
        </p:nvGrpSpPr>
        <p:grpSpPr>
          <a:xfrm>
            <a:off x="3641683" y="165969"/>
            <a:ext cx="1860621" cy="811048"/>
            <a:chOff x="3965010" y="571479"/>
            <a:chExt cx="1651683" cy="719972"/>
          </a:xfrm>
        </p:grpSpPr>
        <p:grpSp>
          <p:nvGrpSpPr>
            <p:cNvPr id="1297" name="Google Shape;1297;p28"/>
            <p:cNvGrpSpPr/>
            <p:nvPr/>
          </p:nvGrpSpPr>
          <p:grpSpPr>
            <a:xfrm>
              <a:off x="3965010" y="571479"/>
              <a:ext cx="1446820" cy="719972"/>
              <a:chOff x="3953250" y="571500"/>
              <a:chExt cx="1383325" cy="766825"/>
            </a:xfrm>
          </p:grpSpPr>
          <p:grpSp>
            <p:nvGrpSpPr>
              <p:cNvPr id="1298" name="Google Shape;1298;p28"/>
              <p:cNvGrpSpPr/>
              <p:nvPr/>
            </p:nvGrpSpPr>
            <p:grpSpPr>
              <a:xfrm>
                <a:off x="3953250" y="571500"/>
                <a:ext cx="1383166" cy="669650"/>
                <a:chOff x="897088" y="2374675"/>
                <a:chExt cx="1383166" cy="669650"/>
              </a:xfrm>
            </p:grpSpPr>
            <p:sp>
              <p:nvSpPr>
                <p:cNvPr id="1299" name="Google Shape;1299;p2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03" name="Google Shape;1303;p2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04" name="Google Shape;1304;p2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118124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86880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305"/>
        <p:cNvGrpSpPr/>
        <p:nvPr/>
      </p:nvGrpSpPr>
      <p:grpSpPr>
        <a:xfrm>
          <a:off x="0" y="0"/>
          <a:ext cx="0" cy="0"/>
          <a:chOff x="0" y="0"/>
          <a:chExt cx="0" cy="0"/>
        </a:xfrm>
      </p:grpSpPr>
      <p:sp>
        <p:nvSpPr>
          <p:cNvPr id="1306" name="Google Shape;1306;p29"/>
          <p:cNvSpPr txBox="1">
            <a:spLocks noGrp="1"/>
          </p:cNvSpPr>
          <p:nvPr>
            <p:ph type="body" idx="1"/>
          </p:nvPr>
        </p:nvSpPr>
        <p:spPr>
          <a:xfrm>
            <a:off x="753825" y="1084825"/>
            <a:ext cx="3818100" cy="37050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Comfortaa"/>
              <a:buChar char="●"/>
              <a:defRPr sz="1100">
                <a:solidFill>
                  <a:schemeClr val="dk1"/>
                </a:solidFill>
                <a:latin typeface="Comfortaa"/>
                <a:ea typeface="Comfortaa"/>
                <a:cs typeface="Comfortaa"/>
                <a:sym typeface="Comfortaa"/>
              </a:defRPr>
            </a:lvl1pPr>
            <a:lvl2pPr marL="914400" lvl="1"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2pPr>
            <a:lvl3pPr marL="1371600" lvl="2"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3pPr>
            <a:lvl4pPr marL="1828800" lvl="3"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4pPr>
            <a:lvl5pPr marL="2286000" lvl="4"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5pPr>
            <a:lvl6pPr marL="2743200" lvl="5"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6pPr>
            <a:lvl7pPr marL="3200400" lvl="6"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7pPr>
            <a:lvl8pPr marL="3657600" lvl="7"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8pPr>
            <a:lvl9pPr marL="4114800" lvl="8" indent="-317500" rtl="0">
              <a:spcBef>
                <a:spcPts val="0"/>
              </a:spcBef>
              <a:spcAft>
                <a:spcPts val="0"/>
              </a:spcAft>
              <a:buClr>
                <a:schemeClr val="lt1"/>
              </a:buClr>
              <a:buSzPts val="1400"/>
              <a:buFont typeface="Roboto Slab Regular"/>
              <a:buChar char="■"/>
              <a:defRPr>
                <a:solidFill>
                  <a:schemeClr val="dk1"/>
                </a:solidFill>
                <a:latin typeface="Roboto Slab Regular"/>
                <a:ea typeface="Roboto Slab Regular"/>
                <a:cs typeface="Roboto Slab Regular"/>
                <a:sym typeface="Roboto Slab Regular"/>
              </a:defRPr>
            </a:lvl9pPr>
          </a:lstStyle>
          <a:p>
            <a:endParaRPr/>
          </a:p>
        </p:txBody>
      </p:sp>
      <p:sp>
        <p:nvSpPr>
          <p:cNvPr id="1307" name="Google Shape;1307;p29"/>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08" name="Google Shape;1308;p29"/>
          <p:cNvGrpSpPr/>
          <p:nvPr/>
        </p:nvGrpSpPr>
        <p:grpSpPr>
          <a:xfrm>
            <a:off x="7844079" y="226728"/>
            <a:ext cx="1373387" cy="1246991"/>
            <a:chOff x="7844079" y="226728"/>
            <a:chExt cx="1373387" cy="1246991"/>
          </a:xfrm>
        </p:grpSpPr>
        <p:sp>
          <p:nvSpPr>
            <p:cNvPr id="1309" name="Google Shape;1309;p29"/>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9"/>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9"/>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9"/>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9"/>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9"/>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9"/>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9"/>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9"/>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9"/>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9"/>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9"/>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9"/>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9"/>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23" name="Google Shape;1323;p29"/>
          <p:cNvGrpSpPr/>
          <p:nvPr/>
        </p:nvGrpSpPr>
        <p:grpSpPr>
          <a:xfrm>
            <a:off x="91757" y="3957734"/>
            <a:ext cx="708344" cy="1228537"/>
            <a:chOff x="-1056319" y="1385262"/>
            <a:chExt cx="212940" cy="369285"/>
          </a:xfrm>
        </p:grpSpPr>
        <p:sp>
          <p:nvSpPr>
            <p:cNvPr id="1324" name="Google Shape;1324;p29"/>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9"/>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9"/>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9"/>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9"/>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9"/>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9"/>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31" name="Google Shape;1331;p29"/>
          <p:cNvGrpSpPr/>
          <p:nvPr/>
        </p:nvGrpSpPr>
        <p:grpSpPr>
          <a:xfrm rot="9492052">
            <a:off x="176999" y="137425"/>
            <a:ext cx="537861" cy="555870"/>
            <a:chOff x="5294267" y="4624350"/>
            <a:chExt cx="383004" cy="395854"/>
          </a:xfrm>
        </p:grpSpPr>
        <p:sp>
          <p:nvSpPr>
            <p:cNvPr id="1332" name="Google Shape;1332;p29"/>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9"/>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9"/>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9"/>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9"/>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9"/>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9"/>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9"/>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9"/>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41" name="Google Shape;1341;p29"/>
          <p:cNvGrpSpPr/>
          <p:nvPr/>
        </p:nvGrpSpPr>
        <p:grpSpPr>
          <a:xfrm>
            <a:off x="8484889" y="4502991"/>
            <a:ext cx="604654" cy="578037"/>
            <a:chOff x="122839" y="125316"/>
            <a:chExt cx="604654" cy="578037"/>
          </a:xfrm>
        </p:grpSpPr>
        <p:sp>
          <p:nvSpPr>
            <p:cNvPr id="1342" name="Google Shape;1342;p29"/>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9"/>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9"/>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9"/>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9"/>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9"/>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9"/>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9"/>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9"/>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51" name="Google Shape;1351;p29"/>
          <p:cNvSpPr txBox="1">
            <a:spLocks noGrp="1"/>
          </p:cNvSpPr>
          <p:nvPr>
            <p:ph type="body" idx="2"/>
          </p:nvPr>
        </p:nvSpPr>
        <p:spPr>
          <a:xfrm>
            <a:off x="4628225" y="1861125"/>
            <a:ext cx="4221900" cy="27108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Arial"/>
              <a:buChar char="●"/>
              <a:defRPr sz="1100">
                <a:solidFill>
                  <a:schemeClr val="dk1"/>
                </a:solidFill>
                <a:latin typeface="Comfortaa"/>
                <a:ea typeface="Comfortaa"/>
                <a:cs typeface="Comfortaa"/>
                <a:sym typeface="Comfortaa"/>
              </a:defRPr>
            </a:lvl1pPr>
            <a:lvl2pPr marL="914400" lvl="1"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2pPr>
            <a:lvl3pPr marL="1371600" lvl="2"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3pPr>
            <a:lvl4pPr marL="1828800" lvl="3"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4pPr>
            <a:lvl5pPr marL="2286000" lvl="4"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5pPr>
            <a:lvl6pPr marL="2743200" lvl="5"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6pPr>
            <a:lvl7pPr marL="3200400" lvl="6"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7pPr>
            <a:lvl8pPr marL="3657600" lvl="7"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8pPr>
            <a:lvl9pPr marL="4114800" lvl="8" indent="-317500" rtl="0">
              <a:spcBef>
                <a:spcPts val="0"/>
              </a:spcBef>
              <a:spcAft>
                <a:spcPts val="0"/>
              </a:spcAft>
              <a:buSzPts val="1400"/>
              <a:buFont typeface="Arial"/>
              <a:buChar char="■"/>
              <a:defRPr>
                <a:solidFill>
                  <a:schemeClr val="dk1"/>
                </a:solidFill>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74129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
  <p:cSld name="Numbers and text ">
    <p:bg>
      <p:bgPr>
        <a:blipFill>
          <a:blip r:embed="rId2">
            <a:alphaModFix/>
          </a:blip>
          <a:stretch>
            <a:fillRect/>
          </a:stretch>
        </a:blipFill>
        <a:effectLst/>
      </p:bgPr>
    </p:bg>
    <p:spTree>
      <p:nvGrpSpPr>
        <p:cNvPr id="1" name="Shape 1352"/>
        <p:cNvGrpSpPr/>
        <p:nvPr/>
      </p:nvGrpSpPr>
      <p:grpSpPr>
        <a:xfrm>
          <a:off x="0" y="0"/>
          <a:ext cx="0" cy="0"/>
          <a:chOff x="0" y="0"/>
          <a:chExt cx="0" cy="0"/>
        </a:xfrm>
      </p:grpSpPr>
      <p:sp>
        <p:nvSpPr>
          <p:cNvPr id="1353" name="Google Shape;1353;p30"/>
          <p:cNvSpPr/>
          <p:nvPr/>
        </p:nvSpPr>
        <p:spPr>
          <a:xfrm>
            <a:off x="4888500" y="1110225"/>
            <a:ext cx="3381000" cy="3268200"/>
          </a:xfrm>
          <a:prstGeom prst="roundRect">
            <a:avLst>
              <a:gd name="adj" fmla="val 4556"/>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30"/>
          <p:cNvSpPr/>
          <p:nvPr/>
        </p:nvSpPr>
        <p:spPr>
          <a:xfrm>
            <a:off x="1072700" y="1110225"/>
            <a:ext cx="3381000" cy="3268200"/>
          </a:xfrm>
          <a:prstGeom prst="roundRect">
            <a:avLst>
              <a:gd name="adj" fmla="val 4556"/>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30"/>
          <p:cNvSpPr txBox="1">
            <a:spLocks noGrp="1"/>
          </p:cNvSpPr>
          <p:nvPr>
            <p:ph type="title" hasCustomPrompt="1"/>
          </p:nvPr>
        </p:nvSpPr>
        <p:spPr>
          <a:xfrm>
            <a:off x="898300"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6" name="Google Shape;1356;p30"/>
          <p:cNvSpPr txBox="1">
            <a:spLocks noGrp="1"/>
          </p:cNvSpPr>
          <p:nvPr>
            <p:ph type="subTitle" idx="1"/>
          </p:nvPr>
        </p:nvSpPr>
        <p:spPr>
          <a:xfrm>
            <a:off x="898300"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7" name="Google Shape;1357;p30"/>
          <p:cNvSpPr txBox="1">
            <a:spLocks noGrp="1"/>
          </p:cNvSpPr>
          <p:nvPr>
            <p:ph type="title" idx="2" hasCustomPrompt="1"/>
          </p:nvPr>
        </p:nvSpPr>
        <p:spPr>
          <a:xfrm>
            <a:off x="4714038"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8" name="Google Shape;1358;p30"/>
          <p:cNvSpPr txBox="1">
            <a:spLocks noGrp="1"/>
          </p:cNvSpPr>
          <p:nvPr>
            <p:ph type="subTitle" idx="3"/>
          </p:nvPr>
        </p:nvSpPr>
        <p:spPr>
          <a:xfrm>
            <a:off x="4714038"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9" name="Google Shape;1359;p30"/>
          <p:cNvSpPr txBox="1">
            <a:spLocks noGrp="1"/>
          </p:cNvSpPr>
          <p:nvPr>
            <p:ph type="title" idx="4"/>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0" name="Google Shape;1360;p30"/>
          <p:cNvGrpSpPr/>
          <p:nvPr/>
        </p:nvGrpSpPr>
        <p:grpSpPr>
          <a:xfrm rot="1245393">
            <a:off x="7896274" y="202890"/>
            <a:ext cx="1373395" cy="1246998"/>
            <a:chOff x="7844079" y="226728"/>
            <a:chExt cx="1373387" cy="1246991"/>
          </a:xfrm>
        </p:grpSpPr>
        <p:sp>
          <p:nvSpPr>
            <p:cNvPr id="1361" name="Google Shape;1361;p30"/>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30"/>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30"/>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30"/>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30"/>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30"/>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30"/>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30"/>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30"/>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30"/>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30"/>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30"/>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30"/>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74" name="Google Shape;1374;p30"/>
          <p:cNvGrpSpPr/>
          <p:nvPr/>
        </p:nvGrpSpPr>
        <p:grpSpPr>
          <a:xfrm>
            <a:off x="-5013" y="3957734"/>
            <a:ext cx="708344" cy="1228537"/>
            <a:chOff x="-1056319" y="1385262"/>
            <a:chExt cx="212940" cy="369285"/>
          </a:xfrm>
        </p:grpSpPr>
        <p:sp>
          <p:nvSpPr>
            <p:cNvPr id="1375" name="Google Shape;1375;p30"/>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30"/>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30"/>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30"/>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30"/>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30"/>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30"/>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30"/>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30"/>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30"/>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30"/>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6" name="Google Shape;1386;p30"/>
          <p:cNvGrpSpPr/>
          <p:nvPr/>
        </p:nvGrpSpPr>
        <p:grpSpPr>
          <a:xfrm>
            <a:off x="8314050" y="4459555"/>
            <a:ext cx="537853" cy="555858"/>
            <a:chOff x="5294267" y="4624350"/>
            <a:chExt cx="383004" cy="395854"/>
          </a:xfrm>
        </p:grpSpPr>
        <p:sp>
          <p:nvSpPr>
            <p:cNvPr id="1387" name="Google Shape;138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30"/>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6" name="Google Shape;1396;p30"/>
          <p:cNvGrpSpPr/>
          <p:nvPr/>
        </p:nvGrpSpPr>
        <p:grpSpPr>
          <a:xfrm rot="7204672">
            <a:off x="-4531" y="285651"/>
            <a:ext cx="537851" cy="273046"/>
            <a:chOff x="5294267" y="4825749"/>
            <a:chExt cx="383004" cy="194455"/>
          </a:xfrm>
        </p:grpSpPr>
        <p:sp>
          <p:nvSpPr>
            <p:cNvPr id="1397" name="Google Shape;139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05" name="Google Shape;1405;p30"/>
          <p:cNvSpPr/>
          <p:nvPr/>
        </p:nvSpPr>
        <p:spPr>
          <a:xfrm>
            <a:off x="46918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30"/>
          <p:cNvSpPr/>
          <p:nvPr/>
        </p:nvSpPr>
        <p:spPr>
          <a:xfrm>
            <a:off x="8760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422338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407"/>
        <p:cNvGrpSpPr/>
        <p:nvPr/>
      </p:nvGrpSpPr>
      <p:grpSpPr>
        <a:xfrm>
          <a:off x="0" y="0"/>
          <a:ext cx="0" cy="0"/>
          <a:chOff x="0" y="0"/>
          <a:chExt cx="0" cy="0"/>
        </a:xfrm>
      </p:grpSpPr>
      <p:sp>
        <p:nvSpPr>
          <p:cNvPr id="1408" name="Google Shape;1408;p31"/>
          <p:cNvSpPr txBox="1">
            <a:spLocks noGrp="1"/>
          </p:cNvSpPr>
          <p:nvPr>
            <p:ph type="subTitle" idx="1"/>
          </p:nvPr>
        </p:nvSpPr>
        <p:spPr>
          <a:xfrm>
            <a:off x="1014450" y="2258863"/>
            <a:ext cx="3305100" cy="90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409" name="Google Shape;1409;p31"/>
          <p:cNvSpPr txBox="1">
            <a:spLocks noGrp="1"/>
          </p:cNvSpPr>
          <p:nvPr>
            <p:ph type="subTitle" idx="2"/>
          </p:nvPr>
        </p:nvSpPr>
        <p:spPr>
          <a:xfrm>
            <a:off x="1014450" y="4085088"/>
            <a:ext cx="3305100" cy="426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200">
                <a:solidFill>
                  <a:schemeClr val="dk1"/>
                </a:solidFill>
                <a:latin typeface="Comfortaa"/>
                <a:ea typeface="Comfortaa"/>
                <a:cs typeface="Comfortaa"/>
                <a:sym typeface="Comfortaa"/>
              </a:defRPr>
            </a:lvl1pPr>
            <a:lvl2pPr lvl="1" algn="ctr" rtl="0">
              <a:spcBef>
                <a:spcPts val="0"/>
              </a:spcBef>
              <a:spcAft>
                <a:spcPts val="0"/>
              </a:spcAft>
              <a:buNone/>
              <a:defRPr sz="1200">
                <a:solidFill>
                  <a:schemeClr val="dk1"/>
                </a:solidFill>
                <a:latin typeface="Comfortaa"/>
                <a:ea typeface="Comfortaa"/>
                <a:cs typeface="Comfortaa"/>
                <a:sym typeface="Comfortaa"/>
              </a:defRPr>
            </a:lvl2pPr>
            <a:lvl3pPr lvl="2" algn="ctr" rtl="0">
              <a:spcBef>
                <a:spcPts val="0"/>
              </a:spcBef>
              <a:spcAft>
                <a:spcPts val="0"/>
              </a:spcAft>
              <a:buNone/>
              <a:defRPr sz="1200">
                <a:solidFill>
                  <a:schemeClr val="dk1"/>
                </a:solidFill>
                <a:latin typeface="Comfortaa"/>
                <a:ea typeface="Comfortaa"/>
                <a:cs typeface="Comfortaa"/>
                <a:sym typeface="Comfortaa"/>
              </a:defRPr>
            </a:lvl3pPr>
            <a:lvl4pPr lvl="3" algn="ctr" rtl="0">
              <a:spcBef>
                <a:spcPts val="0"/>
              </a:spcBef>
              <a:spcAft>
                <a:spcPts val="0"/>
              </a:spcAft>
              <a:buNone/>
              <a:defRPr sz="1200">
                <a:solidFill>
                  <a:schemeClr val="dk1"/>
                </a:solidFill>
                <a:latin typeface="Comfortaa"/>
                <a:ea typeface="Comfortaa"/>
                <a:cs typeface="Comfortaa"/>
                <a:sym typeface="Comfortaa"/>
              </a:defRPr>
            </a:lvl4pPr>
            <a:lvl5pPr lvl="4" algn="ctr" rtl="0">
              <a:spcBef>
                <a:spcPts val="0"/>
              </a:spcBef>
              <a:spcAft>
                <a:spcPts val="0"/>
              </a:spcAft>
              <a:buNone/>
              <a:defRPr sz="1200">
                <a:solidFill>
                  <a:schemeClr val="dk1"/>
                </a:solidFill>
                <a:latin typeface="Comfortaa"/>
                <a:ea typeface="Comfortaa"/>
                <a:cs typeface="Comfortaa"/>
                <a:sym typeface="Comfortaa"/>
              </a:defRPr>
            </a:lvl5pPr>
            <a:lvl6pPr lvl="5" algn="ctr" rtl="0">
              <a:spcBef>
                <a:spcPts val="0"/>
              </a:spcBef>
              <a:spcAft>
                <a:spcPts val="0"/>
              </a:spcAft>
              <a:buNone/>
              <a:defRPr sz="1200">
                <a:solidFill>
                  <a:schemeClr val="dk1"/>
                </a:solidFill>
                <a:latin typeface="Comfortaa"/>
                <a:ea typeface="Comfortaa"/>
                <a:cs typeface="Comfortaa"/>
                <a:sym typeface="Comfortaa"/>
              </a:defRPr>
            </a:lvl6pPr>
            <a:lvl7pPr lvl="6" algn="ctr" rtl="0">
              <a:spcBef>
                <a:spcPts val="0"/>
              </a:spcBef>
              <a:spcAft>
                <a:spcPts val="0"/>
              </a:spcAft>
              <a:buNone/>
              <a:defRPr sz="1200">
                <a:solidFill>
                  <a:schemeClr val="dk1"/>
                </a:solidFill>
                <a:latin typeface="Comfortaa"/>
                <a:ea typeface="Comfortaa"/>
                <a:cs typeface="Comfortaa"/>
                <a:sym typeface="Comfortaa"/>
              </a:defRPr>
            </a:lvl7pPr>
            <a:lvl8pPr lvl="7" algn="ctr" rtl="0">
              <a:spcBef>
                <a:spcPts val="0"/>
              </a:spcBef>
              <a:spcAft>
                <a:spcPts val="0"/>
              </a:spcAft>
              <a:buNone/>
              <a:defRPr sz="1200">
                <a:solidFill>
                  <a:schemeClr val="dk1"/>
                </a:solidFill>
                <a:latin typeface="Comfortaa"/>
                <a:ea typeface="Comfortaa"/>
                <a:cs typeface="Comfortaa"/>
                <a:sym typeface="Comfortaa"/>
              </a:defRPr>
            </a:lvl8pPr>
            <a:lvl9pPr lvl="8" algn="ctr" rtl="0">
              <a:spcBef>
                <a:spcPts val="0"/>
              </a:spcBef>
              <a:spcAft>
                <a:spcPts val="0"/>
              </a:spcAft>
              <a:buNone/>
              <a:defRPr sz="1200">
                <a:solidFill>
                  <a:schemeClr val="dk1"/>
                </a:solidFill>
                <a:latin typeface="Comfortaa"/>
                <a:ea typeface="Comfortaa"/>
                <a:cs typeface="Comfortaa"/>
                <a:sym typeface="Comfortaa"/>
              </a:defRPr>
            </a:lvl9pPr>
          </a:lstStyle>
          <a:p>
            <a:endParaRPr/>
          </a:p>
        </p:txBody>
      </p:sp>
      <p:sp>
        <p:nvSpPr>
          <p:cNvPr id="1410" name="Google Shape;1410;p31"/>
          <p:cNvSpPr txBox="1"/>
          <p:nvPr/>
        </p:nvSpPr>
        <p:spPr>
          <a:xfrm>
            <a:off x="1083300" y="3182363"/>
            <a:ext cx="3167400" cy="568200"/>
          </a:xfrm>
          <a:prstGeom prst="rect">
            <a:avLst/>
          </a:prstGeom>
          <a:noFill/>
          <a:ln>
            <a:noFill/>
          </a:ln>
        </p:spPr>
        <p:txBody>
          <a:bodyPr spcFirstLastPara="1" wrap="square" lIns="91425" tIns="91425" rIns="91425" bIns="91425" anchor="t" anchorCtr="0">
            <a:noAutofit/>
          </a:bodyPr>
          <a:lstStyle/>
          <a:p>
            <a:pPr algn="ctr">
              <a:lnSpc>
                <a:spcPct val="114000"/>
              </a:lnSpc>
              <a:buClr>
                <a:srgbClr val="000000"/>
              </a:buClr>
              <a:buSzPts val="1100"/>
              <a:buFont typeface="Arial"/>
              <a:buNone/>
            </a:pPr>
            <a:r>
              <a:rPr lang="en" sz="1200" b="1" kern="0">
                <a:solidFill>
                  <a:srgbClr val="000000"/>
                </a:solidFill>
                <a:latin typeface="Comfortaa"/>
                <a:ea typeface="Comfortaa"/>
                <a:cs typeface="Comfortaa"/>
                <a:sym typeface="Comfortaa"/>
              </a:rPr>
              <a:t>CREDITS:</a:t>
            </a:r>
            <a:r>
              <a:rPr lang="en" sz="1200" kern="0">
                <a:solidFill>
                  <a:srgbClr val="000000"/>
                </a:solidFill>
                <a:latin typeface="Comfortaa"/>
                <a:ea typeface="Comfortaa"/>
                <a:cs typeface="Comfortaa"/>
                <a:sym typeface="Comfortaa"/>
              </a:rPr>
              <a:t> This presentation template was created by </a:t>
            </a:r>
            <a:r>
              <a:rPr lang="en" sz="1200" b="1" kern="0">
                <a:solidFill>
                  <a:srgbClr val="000000"/>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Slidesgo</a:t>
            </a:r>
            <a:r>
              <a:rPr lang="en" sz="1200" b="1" kern="0">
                <a:solidFill>
                  <a:srgbClr val="000000"/>
                </a:solidFill>
                <a:latin typeface="Comfortaa"/>
                <a:ea typeface="Comfortaa"/>
                <a:cs typeface="Comfortaa"/>
                <a:sym typeface="Comfortaa"/>
              </a:rPr>
              <a:t>,</a:t>
            </a:r>
            <a:r>
              <a:rPr lang="en" sz="1200" kern="0">
                <a:solidFill>
                  <a:srgbClr val="000000"/>
                </a:solidFill>
                <a:latin typeface="Comfortaa"/>
                <a:ea typeface="Comfortaa"/>
                <a:cs typeface="Comfortaa"/>
                <a:sym typeface="Comfortaa"/>
              </a:rPr>
              <a:t> including icons by </a:t>
            </a:r>
            <a:r>
              <a:rPr lang="en" sz="1200" b="1" kern="0">
                <a:solidFill>
                  <a:srgbClr val="000000"/>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Flaticon</a:t>
            </a:r>
            <a:r>
              <a:rPr lang="en" sz="1200" b="1" kern="0">
                <a:solidFill>
                  <a:srgbClr val="000000"/>
                </a:solidFill>
                <a:latin typeface="Comfortaa"/>
                <a:ea typeface="Comfortaa"/>
                <a:cs typeface="Comfortaa"/>
                <a:sym typeface="Comfortaa"/>
              </a:rPr>
              <a:t>, </a:t>
            </a:r>
            <a:r>
              <a:rPr lang="en" sz="1200" kern="0">
                <a:solidFill>
                  <a:srgbClr val="000000"/>
                </a:solidFill>
                <a:latin typeface="Comfortaa"/>
                <a:ea typeface="Comfortaa"/>
                <a:cs typeface="Comfortaa"/>
                <a:sym typeface="Comfortaa"/>
              </a:rPr>
              <a:t>infographics &amp; images by </a:t>
            </a:r>
            <a:r>
              <a:rPr lang="en" sz="1200" b="1" kern="0">
                <a:solidFill>
                  <a:srgbClr val="000000"/>
                </a:solidFill>
                <a:uFill>
                  <a:noFill/>
                </a:uFill>
                <a:latin typeface="Comfortaa"/>
                <a:ea typeface="Comfortaa"/>
                <a:cs typeface="Comfortaa"/>
                <a:sym typeface="Comfortaa"/>
                <a:hlinkClick r:id="rId5">
                  <a:extLst>
                    <a:ext uri="{A12FA001-AC4F-418D-AE19-62706E023703}">
                      <ahyp:hlinkClr xmlns:ahyp="http://schemas.microsoft.com/office/drawing/2018/hyperlinkcolor" val="tx"/>
                    </a:ext>
                  </a:extLst>
                </a:hlinkClick>
              </a:rPr>
              <a:t>Freepik</a:t>
            </a:r>
            <a:r>
              <a:rPr lang="en" sz="1200" b="1" kern="0">
                <a:solidFill>
                  <a:srgbClr val="000000"/>
                </a:solidFill>
                <a:latin typeface="Comfortaa"/>
                <a:ea typeface="Comfortaa"/>
                <a:cs typeface="Comfortaa"/>
                <a:sym typeface="Comfortaa"/>
              </a:rPr>
              <a:t> </a:t>
            </a:r>
            <a:endParaRPr sz="1200" b="1" kern="0">
              <a:solidFill>
                <a:srgbClr val="000000"/>
              </a:solidFill>
              <a:latin typeface="Comfortaa"/>
              <a:ea typeface="Comfortaa"/>
              <a:cs typeface="Comfortaa"/>
              <a:sym typeface="Comfortaa"/>
            </a:endParaRPr>
          </a:p>
        </p:txBody>
      </p:sp>
      <p:sp>
        <p:nvSpPr>
          <p:cNvPr id="1411" name="Google Shape;1411;p31"/>
          <p:cNvSpPr txBox="1">
            <a:spLocks noGrp="1"/>
          </p:cNvSpPr>
          <p:nvPr>
            <p:ph type="title"/>
          </p:nvPr>
        </p:nvSpPr>
        <p:spPr>
          <a:xfrm>
            <a:off x="660450" y="739363"/>
            <a:ext cx="4013100" cy="9099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300"/>
              <a:buNone/>
              <a:defRPr sz="7200" i="0"/>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grpSp>
        <p:nvGrpSpPr>
          <p:cNvPr id="1412" name="Google Shape;1412;p31"/>
          <p:cNvGrpSpPr/>
          <p:nvPr/>
        </p:nvGrpSpPr>
        <p:grpSpPr>
          <a:xfrm>
            <a:off x="7721717" y="648082"/>
            <a:ext cx="2525833" cy="1610805"/>
            <a:chOff x="7239867" y="1514545"/>
            <a:chExt cx="2525833" cy="1610805"/>
          </a:xfrm>
        </p:grpSpPr>
        <p:grpSp>
          <p:nvGrpSpPr>
            <p:cNvPr id="1413" name="Google Shape;1413;p31"/>
            <p:cNvGrpSpPr/>
            <p:nvPr/>
          </p:nvGrpSpPr>
          <p:grpSpPr>
            <a:xfrm>
              <a:off x="7346663" y="1514545"/>
              <a:ext cx="2419037" cy="1551678"/>
              <a:chOff x="7410211" y="1555302"/>
              <a:chExt cx="2355440" cy="1510884"/>
            </a:xfrm>
          </p:grpSpPr>
          <p:grpSp>
            <p:nvGrpSpPr>
              <p:cNvPr id="1414" name="Google Shape;1414;p31"/>
              <p:cNvGrpSpPr/>
              <p:nvPr/>
            </p:nvGrpSpPr>
            <p:grpSpPr>
              <a:xfrm>
                <a:off x="7410211" y="1555302"/>
                <a:ext cx="2355440" cy="1510884"/>
                <a:chOff x="761258" y="2062480"/>
                <a:chExt cx="1646470" cy="1056119"/>
              </a:xfrm>
            </p:grpSpPr>
            <p:sp>
              <p:nvSpPr>
                <p:cNvPr id="1415" name="Google Shape;1415;p3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3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3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3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3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3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21" name="Google Shape;1421;p3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3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23" name="Google Shape;1423;p3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4" name="Google Shape;1424;p31"/>
          <p:cNvGrpSpPr/>
          <p:nvPr/>
        </p:nvGrpSpPr>
        <p:grpSpPr>
          <a:xfrm>
            <a:off x="4792518" y="246354"/>
            <a:ext cx="1491800" cy="650279"/>
            <a:chOff x="3965010" y="571479"/>
            <a:chExt cx="1651683" cy="719972"/>
          </a:xfrm>
        </p:grpSpPr>
        <p:grpSp>
          <p:nvGrpSpPr>
            <p:cNvPr id="1425" name="Google Shape;1425;p31"/>
            <p:cNvGrpSpPr/>
            <p:nvPr/>
          </p:nvGrpSpPr>
          <p:grpSpPr>
            <a:xfrm>
              <a:off x="3965010" y="571479"/>
              <a:ext cx="1446820" cy="719972"/>
              <a:chOff x="3953250" y="571500"/>
              <a:chExt cx="1383325" cy="766825"/>
            </a:xfrm>
          </p:grpSpPr>
          <p:grpSp>
            <p:nvGrpSpPr>
              <p:cNvPr id="1426" name="Google Shape;1426;p31"/>
              <p:cNvGrpSpPr/>
              <p:nvPr/>
            </p:nvGrpSpPr>
            <p:grpSpPr>
              <a:xfrm>
                <a:off x="3953250" y="571500"/>
                <a:ext cx="1383166" cy="669650"/>
                <a:chOff x="897088" y="2374675"/>
                <a:chExt cx="1383166" cy="669650"/>
              </a:xfrm>
            </p:grpSpPr>
            <p:sp>
              <p:nvSpPr>
                <p:cNvPr id="1427" name="Google Shape;1427;p31"/>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31"/>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31"/>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31"/>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1" name="Google Shape;1431;p31"/>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32" name="Google Shape;1432;p31"/>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3" name="Google Shape;1433;p31"/>
          <p:cNvGrpSpPr/>
          <p:nvPr/>
        </p:nvGrpSpPr>
        <p:grpSpPr>
          <a:xfrm flipH="1">
            <a:off x="167957" y="4473980"/>
            <a:ext cx="537853" cy="555858"/>
            <a:chOff x="5294267" y="4624350"/>
            <a:chExt cx="383004" cy="395854"/>
          </a:xfrm>
        </p:grpSpPr>
        <p:sp>
          <p:nvSpPr>
            <p:cNvPr id="1434" name="Google Shape;1434;p31"/>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31"/>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31"/>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31"/>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31"/>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31"/>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31"/>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1" name="Google Shape;1441;p31"/>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2" name="Google Shape;1442;p31"/>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3" name="Google Shape;1443;p31"/>
          <p:cNvGrpSpPr/>
          <p:nvPr/>
        </p:nvGrpSpPr>
        <p:grpSpPr>
          <a:xfrm>
            <a:off x="-1457944" y="970782"/>
            <a:ext cx="2301290" cy="1819165"/>
            <a:chOff x="-1457944" y="970782"/>
            <a:chExt cx="2301290" cy="1819165"/>
          </a:xfrm>
        </p:grpSpPr>
        <p:grpSp>
          <p:nvGrpSpPr>
            <p:cNvPr id="1444" name="Google Shape;1444;p31"/>
            <p:cNvGrpSpPr/>
            <p:nvPr/>
          </p:nvGrpSpPr>
          <p:grpSpPr>
            <a:xfrm>
              <a:off x="-1457944" y="970782"/>
              <a:ext cx="2167373" cy="1819165"/>
              <a:chOff x="958238" y="2157575"/>
              <a:chExt cx="1115191" cy="936025"/>
            </a:xfrm>
          </p:grpSpPr>
          <p:sp>
            <p:nvSpPr>
              <p:cNvPr id="1445" name="Google Shape;1445;p3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3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3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3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3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0" name="Google Shape;1450;p3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51" name="Google Shape;1451;p31"/>
            <p:cNvSpPr/>
            <p:nvPr/>
          </p:nvSpPr>
          <p:spPr>
            <a:xfrm>
              <a:off x="-1323994" y="975921"/>
              <a:ext cx="2167340" cy="1644261"/>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850733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7336950" y="5125975"/>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54" name="Google Shape;1454;p32"/>
          <p:cNvGrpSpPr/>
          <p:nvPr/>
        </p:nvGrpSpPr>
        <p:grpSpPr>
          <a:xfrm flipH="1">
            <a:off x="-297197" y="926675"/>
            <a:ext cx="1025973" cy="811032"/>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63" name="Google Shape;1463;p32"/>
          <p:cNvGrpSpPr/>
          <p:nvPr/>
        </p:nvGrpSpPr>
        <p:grpSpPr>
          <a:xfrm rot="-3617422" flipH="1">
            <a:off x="8490995" y="4604956"/>
            <a:ext cx="639248" cy="382014"/>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0" name="Google Shape;1470;p32"/>
          <p:cNvGrpSpPr/>
          <p:nvPr/>
        </p:nvGrpSpPr>
        <p:grpSpPr>
          <a:xfrm flipH="1">
            <a:off x="62659" y="4194779"/>
            <a:ext cx="666115" cy="973447"/>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4" name="Google Shape;1484;p32"/>
          <p:cNvGrpSpPr/>
          <p:nvPr/>
        </p:nvGrpSpPr>
        <p:grpSpPr>
          <a:xfrm rot="10800000" flipH="1">
            <a:off x="7820175" y="-221970"/>
            <a:ext cx="1590405" cy="693261"/>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93" name="Google Shape;1493;p32"/>
          <p:cNvGrpSpPr/>
          <p:nvPr/>
        </p:nvGrpSpPr>
        <p:grpSpPr>
          <a:xfrm rot="2839265">
            <a:off x="571315" y="-170365"/>
            <a:ext cx="799290" cy="1039885"/>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616860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7532356" y="3641559"/>
            <a:ext cx="884679" cy="1501939"/>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06" name="Google Shape;1506;p33"/>
          <p:cNvGrpSpPr/>
          <p:nvPr/>
        </p:nvGrpSpPr>
        <p:grpSpPr>
          <a:xfrm flipH="1">
            <a:off x="7725441" y="1082982"/>
            <a:ext cx="2037701" cy="1610804"/>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5" name="Google Shape;1515;p33"/>
          <p:cNvGrpSpPr/>
          <p:nvPr/>
        </p:nvGrpSpPr>
        <p:grpSpPr>
          <a:xfrm flipH="1">
            <a:off x="2898506" y="-686743"/>
            <a:ext cx="2525833" cy="1610805"/>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27" name="Google Shape;1527;p33"/>
          <p:cNvGrpSpPr/>
          <p:nvPr/>
        </p:nvGrpSpPr>
        <p:grpSpPr>
          <a:xfrm rot="615299" flipH="1">
            <a:off x="279417" y="1059091"/>
            <a:ext cx="1651651" cy="1499645"/>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42" name="Google Shape;1542;p33"/>
          <p:cNvGrpSpPr/>
          <p:nvPr/>
        </p:nvGrpSpPr>
        <p:grpSpPr>
          <a:xfrm>
            <a:off x="875207" y="3470549"/>
            <a:ext cx="1020386" cy="1732392"/>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49" name="Google Shape;1549;p33"/>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0" name="Google Shape;1550;p33"/>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1" name="Google Shape;1551;p33"/>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2" name="Google Shape;1552;p33"/>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3" name="Google Shape;1553;p33"/>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4" name="Google Shape;1554;p33"/>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5" name="Google Shape;1555;p33"/>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29787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59449" y="4092702"/>
            <a:ext cx="1068261" cy="957550"/>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0" name="Google Shape;1570;p34"/>
          <p:cNvGrpSpPr/>
          <p:nvPr/>
        </p:nvGrpSpPr>
        <p:grpSpPr>
          <a:xfrm rot="-4477981" flipH="1">
            <a:off x="8390416" y="4219637"/>
            <a:ext cx="799388" cy="704718"/>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1" name="Google Shape;1581;p34"/>
          <p:cNvGrpSpPr/>
          <p:nvPr/>
        </p:nvGrpSpPr>
        <p:grpSpPr>
          <a:xfrm flipH="1">
            <a:off x="366691" y="-180577"/>
            <a:ext cx="2121888" cy="141459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9" name="Google Shape;1589;p34"/>
          <p:cNvGrpSpPr/>
          <p:nvPr/>
        </p:nvGrpSpPr>
        <p:grpSpPr>
          <a:xfrm flipH="1">
            <a:off x="8230789" y="1786718"/>
            <a:ext cx="1277992" cy="1010253"/>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98" name="Google Shape;1598;p34"/>
          <p:cNvGrpSpPr/>
          <p:nvPr/>
        </p:nvGrpSpPr>
        <p:grpSpPr>
          <a:xfrm rot="10800000" flipH="1">
            <a:off x="3699498" y="-186820"/>
            <a:ext cx="1590405" cy="693261"/>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972195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72734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51398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77316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88707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70991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2842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7337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t>9/24/2022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t>‹#›</a:t>
            </a:fld>
            <a:endParaRPr lang="en-US"/>
          </a:p>
        </p:txBody>
      </p:sp>
    </p:spTree>
    <p:extLst>
      <p:ext uri="{BB962C8B-B14F-4D97-AF65-F5344CB8AC3E}">
        <p14:creationId xmlns:p14="http://schemas.microsoft.com/office/powerpoint/2010/main" val="264230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extLst>
      <p:ext uri="{BB962C8B-B14F-4D97-AF65-F5344CB8AC3E}">
        <p14:creationId xmlns:p14="http://schemas.microsoft.com/office/powerpoint/2010/main" val="1116956079"/>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91" r:id="rId34"/>
    <p:sldLayoutId id="214748379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44.png"/><Relationship Id="rId5" Type="http://schemas.openxmlformats.org/officeDocument/2006/relationships/image" Target="../media/image43.tm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5.mp3"/><Relationship Id="rId7" Type="http://schemas.openxmlformats.org/officeDocument/2006/relationships/image" Target="../media/image4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8.xml"/><Relationship Id="rId11" Type="http://schemas.openxmlformats.org/officeDocument/2006/relationships/image" Target="../media/image37.png"/><Relationship Id="rId5" Type="http://schemas.openxmlformats.org/officeDocument/2006/relationships/slideLayout" Target="../slideLayouts/slideLayout46.xml"/><Relationship Id="rId10" Type="http://schemas.openxmlformats.org/officeDocument/2006/relationships/image" Target="../media/image44.png"/><Relationship Id="rId4" Type="http://schemas.openxmlformats.org/officeDocument/2006/relationships/audio" Target="../media/media5.mp3"/><Relationship Id="rId9" Type="http://schemas.openxmlformats.org/officeDocument/2006/relationships/image" Target="../media/image43.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image" Target="../media/image13.png"/><Relationship Id="rId18" Type="http://schemas.microsoft.com/office/2007/relationships/hdphoto" Target="../media/hdphoto10.wdp"/><Relationship Id="rId26" Type="http://schemas.openxmlformats.org/officeDocument/2006/relationships/image" Target="../media/image20.png"/><Relationship Id="rId39" Type="http://schemas.openxmlformats.org/officeDocument/2006/relationships/image" Target="../media/image27.png"/><Relationship Id="rId21" Type="http://schemas.openxmlformats.org/officeDocument/2006/relationships/image" Target="../media/image17.png"/><Relationship Id="rId34" Type="http://schemas.openxmlformats.org/officeDocument/2006/relationships/image" Target="../media/image24.png"/><Relationship Id="rId42" Type="http://schemas.openxmlformats.org/officeDocument/2006/relationships/image" Target="../media/image28.png"/><Relationship Id="rId47" Type="http://schemas.openxmlformats.org/officeDocument/2006/relationships/slide" Target="slide6.xml"/><Relationship Id="rId50" Type="http://schemas.openxmlformats.org/officeDocument/2006/relationships/slide" Target="slide7.xml"/><Relationship Id="rId55" Type="http://schemas.microsoft.com/office/2007/relationships/hdphoto" Target="../media/hdphoto25.wdp"/><Relationship Id="rId7" Type="http://schemas.openxmlformats.org/officeDocument/2006/relationships/image" Target="../media/image10.png"/><Relationship Id="rId2" Type="http://schemas.openxmlformats.org/officeDocument/2006/relationships/slide" Target="slide11.xml"/><Relationship Id="rId16" Type="http://schemas.microsoft.com/office/2007/relationships/hdphoto" Target="../media/hdphoto9.wdp"/><Relationship Id="rId29" Type="http://schemas.microsoft.com/office/2007/relationships/hdphoto" Target="../media/hdphoto15.wdp"/><Relationship Id="rId11" Type="http://schemas.openxmlformats.org/officeDocument/2006/relationships/image" Target="../media/image12.png"/><Relationship Id="rId24" Type="http://schemas.microsoft.com/office/2007/relationships/hdphoto" Target="../media/hdphoto13.wdp"/><Relationship Id="rId32" Type="http://schemas.openxmlformats.org/officeDocument/2006/relationships/image" Target="../media/image23.png"/><Relationship Id="rId37" Type="http://schemas.openxmlformats.org/officeDocument/2006/relationships/image" Target="../media/image26.png"/><Relationship Id="rId40" Type="http://schemas.microsoft.com/office/2007/relationships/hdphoto" Target="../media/hdphoto20.wdp"/><Relationship Id="rId45" Type="http://schemas.openxmlformats.org/officeDocument/2006/relationships/image" Target="../media/image29.png"/><Relationship Id="rId53" Type="http://schemas.openxmlformats.org/officeDocument/2006/relationships/slide" Target="slide8.xml"/><Relationship Id="rId58" Type="http://schemas.microsoft.com/office/2007/relationships/hdphoto" Target="../media/hdphoto26.wdp"/><Relationship Id="rId5" Type="http://schemas.openxmlformats.org/officeDocument/2006/relationships/image" Target="../media/image9.png"/><Relationship Id="rId19" Type="http://schemas.openxmlformats.org/officeDocument/2006/relationships/image" Target="../media/image16.png"/><Relationship Id="rId4" Type="http://schemas.microsoft.com/office/2007/relationships/hdphoto" Target="../media/hdphoto3.wdp"/><Relationship Id="rId9" Type="http://schemas.openxmlformats.org/officeDocument/2006/relationships/image" Target="../media/image11.png"/><Relationship Id="rId14" Type="http://schemas.microsoft.com/office/2007/relationships/hdphoto" Target="../media/hdphoto8.wdp"/><Relationship Id="rId22" Type="http://schemas.microsoft.com/office/2007/relationships/hdphoto" Target="../media/hdphoto12.wdp"/><Relationship Id="rId27" Type="http://schemas.microsoft.com/office/2007/relationships/hdphoto" Target="../media/hdphoto14.wdp"/><Relationship Id="rId30" Type="http://schemas.openxmlformats.org/officeDocument/2006/relationships/image" Target="../media/image22.png"/><Relationship Id="rId35" Type="http://schemas.microsoft.com/office/2007/relationships/hdphoto" Target="../media/hdphoto18.wdp"/><Relationship Id="rId43" Type="http://schemas.microsoft.com/office/2007/relationships/hdphoto" Target="../media/hdphoto21.wdp"/><Relationship Id="rId48" Type="http://schemas.openxmlformats.org/officeDocument/2006/relationships/image" Target="../media/image30.png"/><Relationship Id="rId56" Type="http://schemas.openxmlformats.org/officeDocument/2006/relationships/slide" Target="slide9.xml"/><Relationship Id="rId8" Type="http://schemas.microsoft.com/office/2007/relationships/hdphoto" Target="../media/hdphoto5.wdp"/><Relationship Id="rId51" Type="http://schemas.openxmlformats.org/officeDocument/2006/relationships/image" Target="../media/image31.png"/><Relationship Id="rId3" Type="http://schemas.openxmlformats.org/officeDocument/2006/relationships/image" Target="../media/image8.png"/><Relationship Id="rId12" Type="http://schemas.microsoft.com/office/2007/relationships/hdphoto" Target="../media/hdphoto7.wdp"/><Relationship Id="rId17" Type="http://schemas.openxmlformats.org/officeDocument/2006/relationships/image" Target="../media/image15.png"/><Relationship Id="rId25" Type="http://schemas.openxmlformats.org/officeDocument/2006/relationships/image" Target="../media/image19.png"/><Relationship Id="rId33" Type="http://schemas.microsoft.com/office/2007/relationships/hdphoto" Target="../media/hdphoto17.wdp"/><Relationship Id="rId38" Type="http://schemas.microsoft.com/office/2007/relationships/hdphoto" Target="../media/hdphoto19.wdp"/><Relationship Id="rId46" Type="http://schemas.microsoft.com/office/2007/relationships/hdphoto" Target="../media/hdphoto22.wdp"/><Relationship Id="rId20" Type="http://schemas.microsoft.com/office/2007/relationships/hdphoto" Target="../media/hdphoto11.wdp"/><Relationship Id="rId41" Type="http://schemas.openxmlformats.org/officeDocument/2006/relationships/slide" Target="slide10.xml"/><Relationship Id="rId54"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4.wdp"/><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image" Target="../media/image21.png"/><Relationship Id="rId36" Type="http://schemas.openxmlformats.org/officeDocument/2006/relationships/image" Target="../media/image25.png"/><Relationship Id="rId49" Type="http://schemas.microsoft.com/office/2007/relationships/hdphoto" Target="../media/hdphoto23.wdp"/><Relationship Id="rId57" Type="http://schemas.openxmlformats.org/officeDocument/2006/relationships/image" Target="../media/image33.png"/><Relationship Id="rId10" Type="http://schemas.microsoft.com/office/2007/relationships/hdphoto" Target="../media/hdphoto6.wdp"/><Relationship Id="rId31" Type="http://schemas.microsoft.com/office/2007/relationships/hdphoto" Target="../media/hdphoto16.wdp"/><Relationship Id="rId44" Type="http://schemas.openxmlformats.org/officeDocument/2006/relationships/slide" Target="slide5.xml"/><Relationship Id="rId52" Type="http://schemas.microsoft.com/office/2007/relationships/hdphoto" Target="../media/hdphoto24.wdp"/></Relationships>
</file>

<file path=ppt/slides/_rels/slide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7.png"/><Relationship Id="rId4" Type="http://schemas.openxmlformats.org/officeDocument/2006/relationships/notesSlide" Target="../notesSlides/notesSlide2.xml"/><Relationship Id="rId9" Type="http://schemas.microsoft.com/office/2007/relationships/hdphoto" Target="../media/hdphoto27.wdp"/></Relationships>
</file>

<file path=ppt/slides/_rels/slide7.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7.png"/><Relationship Id="rId4" Type="http://schemas.openxmlformats.org/officeDocument/2006/relationships/notesSlide" Target="../notesSlides/notesSlide3.xml"/><Relationship Id="rId9" Type="http://schemas.microsoft.com/office/2007/relationships/hdphoto" Target="../media/hdphoto2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
          <p:cNvPicPr preferRelativeResize="0"/>
          <p:nvPr/>
        </p:nvPicPr>
        <p:blipFill rotWithShape="1">
          <a:blip r:embed="rId3">
            <a:alphaModFix/>
          </a:blip>
          <a:srcRect/>
          <a:stretch/>
        </p:blipFill>
        <p:spPr>
          <a:xfrm>
            <a:off x="4274512" y="2439595"/>
            <a:ext cx="7145" cy="7145"/>
          </a:xfrm>
          <a:prstGeom prst="rect">
            <a:avLst/>
          </a:prstGeom>
          <a:noFill/>
          <a:ln>
            <a:noFill/>
          </a:ln>
        </p:spPr>
      </p:pic>
      <p:sp>
        <p:nvSpPr>
          <p:cNvPr id="84" name="Google Shape;84;p1"/>
          <p:cNvSpPr/>
          <p:nvPr/>
        </p:nvSpPr>
        <p:spPr>
          <a:xfrm rot="-5400000">
            <a:off x="-602288" y="6634840"/>
            <a:ext cx="9753602" cy="11277603"/>
          </a:xfrm>
          <a:prstGeom prst="chevron">
            <a:avLst>
              <a:gd name="adj" fmla="val 34726"/>
            </a:avLst>
          </a:prstGeom>
          <a:gradFill>
            <a:gsLst>
              <a:gs pos="0">
                <a:srgbClr val="FFFFFF">
                  <a:alpha val="0"/>
                </a:srgbClr>
              </a:gs>
              <a:gs pos="12000">
                <a:srgbClr val="FFFFFF">
                  <a:alpha val="0"/>
                </a:srgbClr>
              </a:gs>
              <a:gs pos="52000">
                <a:srgbClr val="FFBA08"/>
              </a:gs>
              <a:gs pos="98000">
                <a:srgbClr val="FFBA08"/>
              </a:gs>
              <a:gs pos="100000">
                <a:srgbClr val="FFBA08"/>
              </a:gs>
            </a:gsLst>
            <a:lin ang="270000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85" name="Google Shape;85;p1"/>
          <p:cNvSpPr/>
          <p:nvPr/>
        </p:nvSpPr>
        <p:spPr>
          <a:xfrm rot="-5400000">
            <a:off x="-664613" y="9507160"/>
            <a:ext cx="9753525" cy="11277675"/>
          </a:xfrm>
          <a:prstGeom prst="chevron">
            <a:avLst>
              <a:gd name="adj" fmla="val 34726"/>
            </a:avLst>
          </a:prstGeom>
          <a:gradFill>
            <a:gsLst>
              <a:gs pos="0">
                <a:schemeClr val="lt1"/>
              </a:gs>
              <a:gs pos="5000">
                <a:schemeClr val="lt1"/>
              </a:gs>
              <a:gs pos="52999">
                <a:srgbClr val="FFFFFF"/>
              </a:gs>
              <a:gs pos="100000">
                <a:srgbClr val="FFFFFF">
                  <a:alpha val="0"/>
                </a:srgbClr>
              </a:gs>
            </a:gsLst>
            <a:lin ang="0" scaled="0"/>
          </a:gra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89" name="Google Shape;89;p1"/>
          <p:cNvSpPr txBox="1"/>
          <p:nvPr/>
        </p:nvSpPr>
        <p:spPr>
          <a:xfrm>
            <a:off x="1949115" y="4471334"/>
            <a:ext cx="5362571" cy="484718"/>
          </a:xfrm>
          <a:prstGeom prst="rect">
            <a:avLst/>
          </a:prstGeom>
          <a:noFill/>
          <a:ln>
            <a:noFill/>
          </a:ln>
        </p:spPr>
        <p:txBody>
          <a:bodyPr spcFirstLastPara="1" wrap="square" lIns="68569" tIns="34275" rIns="68569" bIns="34275" anchor="t" anchorCtr="0">
            <a:spAutoFit/>
          </a:bodyPr>
          <a:lstStyle/>
          <a:p>
            <a:r>
              <a:rPr lang="vi-VN" sz="2700" b="1" dirty="0">
                <a:solidFill>
                  <a:srgbClr val="0000FF"/>
                </a:solidFill>
                <a:latin typeface="Times New Roman" panose="02020603050405020304" pitchFamily="18" charset="0"/>
                <a:ea typeface="Arial"/>
                <a:cs typeface="Times New Roman" panose="02020603050405020304" pitchFamily="18" charset="0"/>
                <a:sym typeface="Arial"/>
              </a:rPr>
              <a:t>GIÁO VIÊN</a:t>
            </a:r>
            <a:r>
              <a:rPr lang="en-US" sz="2700" b="1" dirty="0">
                <a:solidFill>
                  <a:srgbClr val="0000FF"/>
                </a:solidFill>
                <a:latin typeface="Times New Roman" panose="02020603050405020304" pitchFamily="18" charset="0"/>
                <a:ea typeface="Arial"/>
                <a:cs typeface="Times New Roman" panose="02020603050405020304" pitchFamily="18" charset="0"/>
                <a:sym typeface="Arial"/>
              </a:rPr>
              <a:t>: </a:t>
            </a:r>
            <a:r>
              <a:rPr lang="vi-VN" sz="2700" b="1" dirty="0">
                <a:solidFill>
                  <a:srgbClr val="0000FF"/>
                </a:solidFill>
                <a:latin typeface="Times New Roman" panose="02020603050405020304" pitchFamily="18" charset="0"/>
                <a:ea typeface="Arial"/>
                <a:cs typeface="Times New Roman" panose="02020603050405020304" pitchFamily="18" charset="0"/>
                <a:sym typeface="Arial"/>
              </a:rPr>
              <a:t>NGUYỄN THỊ LÝ</a:t>
            </a:r>
            <a:endParaRPr sz="2700" b="1" dirty="0">
              <a:solidFill>
                <a:srgbClr val="0000FF"/>
              </a:solidFill>
              <a:latin typeface="Times New Roman" panose="02020603050405020304" pitchFamily="18" charset="0"/>
              <a:ea typeface="Arial"/>
              <a:cs typeface="Times New Roman" panose="02020603050405020304" pitchFamily="18" charset="0"/>
              <a:sym typeface="Arial"/>
            </a:endParaRPr>
          </a:p>
        </p:txBody>
      </p:sp>
      <p:grpSp>
        <p:nvGrpSpPr>
          <p:cNvPr id="13" name="Google Shape;389;p28">
            <a:extLst>
              <a:ext uri="{FF2B5EF4-FFF2-40B4-BE49-F238E27FC236}">
                <a16:creationId xmlns:a16="http://schemas.microsoft.com/office/drawing/2014/main" id="{5E21C3A4-17E9-4A4D-AD49-77849ADA32E3}"/>
              </a:ext>
            </a:extLst>
          </p:cNvPr>
          <p:cNvGrpSpPr/>
          <p:nvPr/>
        </p:nvGrpSpPr>
        <p:grpSpPr>
          <a:xfrm>
            <a:off x="-216332" y="1993513"/>
            <a:ext cx="9538012" cy="3520333"/>
            <a:chOff x="-216332" y="1993513"/>
            <a:chExt cx="9538012" cy="3520333"/>
          </a:xfrm>
        </p:grpSpPr>
        <p:sp>
          <p:nvSpPr>
            <p:cNvPr id="15" name="Google Shape;390;p28">
              <a:extLst>
                <a:ext uri="{FF2B5EF4-FFF2-40B4-BE49-F238E27FC236}">
                  <a16:creationId xmlns:a16="http://schemas.microsoft.com/office/drawing/2014/main" id="{7E984E35-21A2-44AB-97B9-4AAFDD5D4D38}"/>
                </a:ext>
              </a:extLst>
            </p:cNvPr>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391;p28">
              <a:extLst>
                <a:ext uri="{FF2B5EF4-FFF2-40B4-BE49-F238E27FC236}">
                  <a16:creationId xmlns:a16="http://schemas.microsoft.com/office/drawing/2014/main" id="{7906914A-23EA-4681-A60C-274A09C34802}"/>
                </a:ext>
              </a:extLst>
            </p:cNvPr>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392;p28">
              <a:extLst>
                <a:ext uri="{FF2B5EF4-FFF2-40B4-BE49-F238E27FC236}">
                  <a16:creationId xmlns:a16="http://schemas.microsoft.com/office/drawing/2014/main" id="{A1CAE789-840A-48E3-ADAD-FCC236C8F5FB}"/>
                </a:ext>
              </a:extLst>
            </p:cNvPr>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393;p28">
              <a:extLst>
                <a:ext uri="{FF2B5EF4-FFF2-40B4-BE49-F238E27FC236}">
                  <a16:creationId xmlns:a16="http://schemas.microsoft.com/office/drawing/2014/main" id="{4BFF5710-C2F8-4911-8BF4-3E955F4EAB41}"/>
                </a:ext>
              </a:extLst>
            </p:cNvPr>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394;p28">
              <a:extLst>
                <a:ext uri="{FF2B5EF4-FFF2-40B4-BE49-F238E27FC236}">
                  <a16:creationId xmlns:a16="http://schemas.microsoft.com/office/drawing/2014/main" id="{EAD592B9-4455-4342-B113-1EC1383BC6BB}"/>
                </a:ext>
              </a:extLst>
            </p:cNvPr>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395;p28">
              <a:extLst>
                <a:ext uri="{FF2B5EF4-FFF2-40B4-BE49-F238E27FC236}">
                  <a16:creationId xmlns:a16="http://schemas.microsoft.com/office/drawing/2014/main" id="{2AEFC739-710F-4B67-92FA-F7A4FF1D2597}"/>
                </a:ext>
              </a:extLst>
            </p:cNvPr>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396;p28">
              <a:extLst>
                <a:ext uri="{FF2B5EF4-FFF2-40B4-BE49-F238E27FC236}">
                  <a16:creationId xmlns:a16="http://schemas.microsoft.com/office/drawing/2014/main" id="{952C0C86-2FB7-424E-9052-2A202AD62C4E}"/>
                </a:ext>
              </a:extLst>
            </p:cNvPr>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397;p28">
              <a:extLst>
                <a:ext uri="{FF2B5EF4-FFF2-40B4-BE49-F238E27FC236}">
                  <a16:creationId xmlns:a16="http://schemas.microsoft.com/office/drawing/2014/main" id="{91202B11-6074-474E-8DD6-951FC73E52F6}"/>
                </a:ext>
              </a:extLst>
            </p:cNvPr>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398;p28">
              <a:extLst>
                <a:ext uri="{FF2B5EF4-FFF2-40B4-BE49-F238E27FC236}">
                  <a16:creationId xmlns:a16="http://schemas.microsoft.com/office/drawing/2014/main" id="{DCBF8DDC-05F6-4653-8F99-6A8995B793C4}"/>
                </a:ext>
              </a:extLst>
            </p:cNvPr>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399;p28">
              <a:extLst>
                <a:ext uri="{FF2B5EF4-FFF2-40B4-BE49-F238E27FC236}">
                  <a16:creationId xmlns:a16="http://schemas.microsoft.com/office/drawing/2014/main" id="{9FA05E17-C20B-494D-9CBF-5C388132A4E0}"/>
                </a:ext>
              </a:extLst>
            </p:cNvPr>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400;p28">
              <a:extLst>
                <a:ext uri="{FF2B5EF4-FFF2-40B4-BE49-F238E27FC236}">
                  <a16:creationId xmlns:a16="http://schemas.microsoft.com/office/drawing/2014/main" id="{68AB6451-DBD2-44BB-8149-430DF3AA7EBC}"/>
                </a:ext>
              </a:extLst>
            </p:cNvPr>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401;p28">
              <a:extLst>
                <a:ext uri="{FF2B5EF4-FFF2-40B4-BE49-F238E27FC236}">
                  <a16:creationId xmlns:a16="http://schemas.microsoft.com/office/drawing/2014/main" id="{808B55E4-C744-4ADB-BFC0-2624F3917212}"/>
                </a:ext>
              </a:extLst>
            </p:cNvPr>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402;p28">
              <a:extLst>
                <a:ext uri="{FF2B5EF4-FFF2-40B4-BE49-F238E27FC236}">
                  <a16:creationId xmlns:a16="http://schemas.microsoft.com/office/drawing/2014/main" id="{C6D933A5-4432-4368-8BA3-F2BF0A8D92F3}"/>
                </a:ext>
              </a:extLst>
            </p:cNvPr>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403;p28">
              <a:extLst>
                <a:ext uri="{FF2B5EF4-FFF2-40B4-BE49-F238E27FC236}">
                  <a16:creationId xmlns:a16="http://schemas.microsoft.com/office/drawing/2014/main" id="{4BB0F774-4C2A-45A2-8CC1-4754CCB36CEB}"/>
                </a:ext>
              </a:extLst>
            </p:cNvPr>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404;p28">
              <a:extLst>
                <a:ext uri="{FF2B5EF4-FFF2-40B4-BE49-F238E27FC236}">
                  <a16:creationId xmlns:a16="http://schemas.microsoft.com/office/drawing/2014/main" id="{09B7FECC-5347-45D1-B49E-22C56F930064}"/>
                </a:ext>
              </a:extLst>
            </p:cNvPr>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405;p28">
              <a:extLst>
                <a:ext uri="{FF2B5EF4-FFF2-40B4-BE49-F238E27FC236}">
                  <a16:creationId xmlns:a16="http://schemas.microsoft.com/office/drawing/2014/main" id="{49D7E963-6B0B-4886-B076-BEA5F65DE5DA}"/>
                </a:ext>
              </a:extLst>
            </p:cNvPr>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406;p28">
              <a:extLst>
                <a:ext uri="{FF2B5EF4-FFF2-40B4-BE49-F238E27FC236}">
                  <a16:creationId xmlns:a16="http://schemas.microsoft.com/office/drawing/2014/main" id="{21005A1A-AEF4-45D5-B1EC-ABDA7B0E8BD7}"/>
                </a:ext>
              </a:extLst>
            </p:cNvPr>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407;p28">
              <a:extLst>
                <a:ext uri="{FF2B5EF4-FFF2-40B4-BE49-F238E27FC236}">
                  <a16:creationId xmlns:a16="http://schemas.microsoft.com/office/drawing/2014/main" id="{BB4E43CB-FB34-4F2A-9055-29B3B64CC286}"/>
                </a:ext>
              </a:extLst>
            </p:cNvPr>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408;p28">
              <a:extLst>
                <a:ext uri="{FF2B5EF4-FFF2-40B4-BE49-F238E27FC236}">
                  <a16:creationId xmlns:a16="http://schemas.microsoft.com/office/drawing/2014/main" id="{D2F6FE63-7CA1-4D2A-B2CB-B239C919D22F}"/>
                </a:ext>
              </a:extLst>
            </p:cNvPr>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409;p28">
              <a:extLst>
                <a:ext uri="{FF2B5EF4-FFF2-40B4-BE49-F238E27FC236}">
                  <a16:creationId xmlns:a16="http://schemas.microsoft.com/office/drawing/2014/main" id="{77F8972C-73C6-41B5-9002-4DEB5F730171}"/>
                </a:ext>
              </a:extLst>
            </p:cNvPr>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410;p28">
              <a:extLst>
                <a:ext uri="{FF2B5EF4-FFF2-40B4-BE49-F238E27FC236}">
                  <a16:creationId xmlns:a16="http://schemas.microsoft.com/office/drawing/2014/main" id="{5AADCA07-2C62-46FB-BD5F-CD68B0B891C3}"/>
                </a:ext>
              </a:extLst>
            </p:cNvPr>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411;p28">
              <a:extLst>
                <a:ext uri="{FF2B5EF4-FFF2-40B4-BE49-F238E27FC236}">
                  <a16:creationId xmlns:a16="http://schemas.microsoft.com/office/drawing/2014/main" id="{18193722-1A82-4F77-8CE9-152F46D191F7}"/>
                </a:ext>
              </a:extLst>
            </p:cNvPr>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412;p28">
              <a:extLst>
                <a:ext uri="{FF2B5EF4-FFF2-40B4-BE49-F238E27FC236}">
                  <a16:creationId xmlns:a16="http://schemas.microsoft.com/office/drawing/2014/main" id="{33FB7B3D-C16E-4ED8-97A8-75B9C18E34B5}"/>
                </a:ext>
              </a:extLst>
            </p:cNvPr>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413;p28">
              <a:extLst>
                <a:ext uri="{FF2B5EF4-FFF2-40B4-BE49-F238E27FC236}">
                  <a16:creationId xmlns:a16="http://schemas.microsoft.com/office/drawing/2014/main" id="{4DD1C845-E2DB-4805-9E9B-0F580546B102}"/>
                </a:ext>
              </a:extLst>
            </p:cNvPr>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414;p28">
              <a:extLst>
                <a:ext uri="{FF2B5EF4-FFF2-40B4-BE49-F238E27FC236}">
                  <a16:creationId xmlns:a16="http://schemas.microsoft.com/office/drawing/2014/main" id="{2FFD61E1-23E0-4915-854F-F4D472560733}"/>
                </a:ext>
              </a:extLst>
            </p:cNvPr>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15;p28">
              <a:extLst>
                <a:ext uri="{FF2B5EF4-FFF2-40B4-BE49-F238E27FC236}">
                  <a16:creationId xmlns:a16="http://schemas.microsoft.com/office/drawing/2014/main" id="{CCE2638F-0ED8-4F8E-B5B5-0548F9B3BC29}"/>
                </a:ext>
              </a:extLst>
            </p:cNvPr>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6;p28">
              <a:extLst>
                <a:ext uri="{FF2B5EF4-FFF2-40B4-BE49-F238E27FC236}">
                  <a16:creationId xmlns:a16="http://schemas.microsoft.com/office/drawing/2014/main" id="{FCA07A05-123F-4047-B624-14306AD481BC}"/>
                </a:ext>
              </a:extLst>
            </p:cNvPr>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17;p28">
              <a:extLst>
                <a:ext uri="{FF2B5EF4-FFF2-40B4-BE49-F238E27FC236}">
                  <a16:creationId xmlns:a16="http://schemas.microsoft.com/office/drawing/2014/main" id="{C28DC738-3033-414B-A66D-78B0D3F4AB5D}"/>
                </a:ext>
              </a:extLst>
            </p:cNvPr>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18;p28">
              <a:extLst>
                <a:ext uri="{FF2B5EF4-FFF2-40B4-BE49-F238E27FC236}">
                  <a16:creationId xmlns:a16="http://schemas.microsoft.com/office/drawing/2014/main" id="{8927F50D-2207-43E3-B05B-CFC734FDB927}"/>
                </a:ext>
              </a:extLst>
            </p:cNvPr>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19;p28">
              <a:extLst>
                <a:ext uri="{FF2B5EF4-FFF2-40B4-BE49-F238E27FC236}">
                  <a16:creationId xmlns:a16="http://schemas.microsoft.com/office/drawing/2014/main" id="{9B72C4FE-C986-4398-A6CC-EBC855E8FD6B}"/>
                </a:ext>
              </a:extLst>
            </p:cNvPr>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20;p28">
              <a:extLst>
                <a:ext uri="{FF2B5EF4-FFF2-40B4-BE49-F238E27FC236}">
                  <a16:creationId xmlns:a16="http://schemas.microsoft.com/office/drawing/2014/main" id="{6972128B-1C00-414A-AE7D-5EE1662A9FB7}"/>
                </a:ext>
              </a:extLst>
            </p:cNvPr>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21;p28">
              <a:extLst>
                <a:ext uri="{FF2B5EF4-FFF2-40B4-BE49-F238E27FC236}">
                  <a16:creationId xmlns:a16="http://schemas.microsoft.com/office/drawing/2014/main" id="{020C6039-3863-4BBA-AB86-A36D5AF691E5}"/>
                </a:ext>
              </a:extLst>
            </p:cNvPr>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22;p28">
              <a:extLst>
                <a:ext uri="{FF2B5EF4-FFF2-40B4-BE49-F238E27FC236}">
                  <a16:creationId xmlns:a16="http://schemas.microsoft.com/office/drawing/2014/main" id="{6C06C340-3D13-4562-B776-A7EC958D2E5B}"/>
                </a:ext>
              </a:extLst>
            </p:cNvPr>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23;p28">
              <a:extLst>
                <a:ext uri="{FF2B5EF4-FFF2-40B4-BE49-F238E27FC236}">
                  <a16:creationId xmlns:a16="http://schemas.microsoft.com/office/drawing/2014/main" id="{9DA2CB6C-501F-46C1-9E34-2A1E5D2C167A}"/>
                </a:ext>
              </a:extLst>
            </p:cNvPr>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24;p28">
              <a:extLst>
                <a:ext uri="{FF2B5EF4-FFF2-40B4-BE49-F238E27FC236}">
                  <a16:creationId xmlns:a16="http://schemas.microsoft.com/office/drawing/2014/main" id="{5EF70D6C-BFA5-44AE-BCDE-D13F1DC1EDEF}"/>
                </a:ext>
              </a:extLst>
            </p:cNvPr>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425;p28">
              <a:extLst>
                <a:ext uri="{FF2B5EF4-FFF2-40B4-BE49-F238E27FC236}">
                  <a16:creationId xmlns:a16="http://schemas.microsoft.com/office/drawing/2014/main" id="{94D48BC2-FD89-4CD8-BB0D-7E5C5DBEFA6A}"/>
                </a:ext>
              </a:extLst>
            </p:cNvPr>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426;p28">
              <a:extLst>
                <a:ext uri="{FF2B5EF4-FFF2-40B4-BE49-F238E27FC236}">
                  <a16:creationId xmlns:a16="http://schemas.microsoft.com/office/drawing/2014/main" id="{D7A30120-C8F9-48C5-81F5-27BA6D98D235}"/>
                </a:ext>
              </a:extLst>
            </p:cNvPr>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427;p28">
              <a:extLst>
                <a:ext uri="{FF2B5EF4-FFF2-40B4-BE49-F238E27FC236}">
                  <a16:creationId xmlns:a16="http://schemas.microsoft.com/office/drawing/2014/main" id="{9D2E8FE7-DF91-483C-A624-2C4192D03566}"/>
                </a:ext>
              </a:extLst>
            </p:cNvPr>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428;p28">
              <a:extLst>
                <a:ext uri="{FF2B5EF4-FFF2-40B4-BE49-F238E27FC236}">
                  <a16:creationId xmlns:a16="http://schemas.microsoft.com/office/drawing/2014/main" id="{36B69830-9EB2-4B25-9834-A49946FB1E87}"/>
                </a:ext>
              </a:extLst>
            </p:cNvPr>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429;p28">
              <a:extLst>
                <a:ext uri="{FF2B5EF4-FFF2-40B4-BE49-F238E27FC236}">
                  <a16:creationId xmlns:a16="http://schemas.microsoft.com/office/drawing/2014/main" id="{5800540B-8CEB-4823-BB39-D383FA417FA0}"/>
                </a:ext>
              </a:extLst>
            </p:cNvPr>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430;p28">
              <a:extLst>
                <a:ext uri="{FF2B5EF4-FFF2-40B4-BE49-F238E27FC236}">
                  <a16:creationId xmlns:a16="http://schemas.microsoft.com/office/drawing/2014/main" id="{72C58178-902D-4389-8BBD-BE105DB8EBF0}"/>
                </a:ext>
              </a:extLst>
            </p:cNvPr>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431;p28">
              <a:extLst>
                <a:ext uri="{FF2B5EF4-FFF2-40B4-BE49-F238E27FC236}">
                  <a16:creationId xmlns:a16="http://schemas.microsoft.com/office/drawing/2014/main" id="{956FEB01-C5EB-4F81-A4CD-2344E7B81C0B}"/>
                </a:ext>
              </a:extLst>
            </p:cNvPr>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432;p28">
              <a:extLst>
                <a:ext uri="{FF2B5EF4-FFF2-40B4-BE49-F238E27FC236}">
                  <a16:creationId xmlns:a16="http://schemas.microsoft.com/office/drawing/2014/main" id="{C8DF4322-FE6B-4BC3-BC8C-10FBF75E4928}"/>
                </a:ext>
              </a:extLst>
            </p:cNvPr>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433;p28">
              <a:extLst>
                <a:ext uri="{FF2B5EF4-FFF2-40B4-BE49-F238E27FC236}">
                  <a16:creationId xmlns:a16="http://schemas.microsoft.com/office/drawing/2014/main" id="{F4E05EFC-83BD-4E69-A986-611C2C09275C}"/>
                </a:ext>
              </a:extLst>
            </p:cNvPr>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434;p28">
              <a:extLst>
                <a:ext uri="{FF2B5EF4-FFF2-40B4-BE49-F238E27FC236}">
                  <a16:creationId xmlns:a16="http://schemas.microsoft.com/office/drawing/2014/main" id="{8D47616D-35E5-484E-A706-DCFDD6F8D5A5}"/>
                </a:ext>
              </a:extLst>
            </p:cNvPr>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435;p28">
              <a:extLst>
                <a:ext uri="{FF2B5EF4-FFF2-40B4-BE49-F238E27FC236}">
                  <a16:creationId xmlns:a16="http://schemas.microsoft.com/office/drawing/2014/main" id="{EB53DAAA-C8DE-4067-A61C-E3CFBBC9E297}"/>
                </a:ext>
              </a:extLst>
            </p:cNvPr>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436;p28">
              <a:extLst>
                <a:ext uri="{FF2B5EF4-FFF2-40B4-BE49-F238E27FC236}">
                  <a16:creationId xmlns:a16="http://schemas.microsoft.com/office/drawing/2014/main" id="{51FF43EF-5FC4-415E-9979-DE012D2CB5E4}"/>
                </a:ext>
              </a:extLst>
            </p:cNvPr>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437;p28">
              <a:extLst>
                <a:ext uri="{FF2B5EF4-FFF2-40B4-BE49-F238E27FC236}">
                  <a16:creationId xmlns:a16="http://schemas.microsoft.com/office/drawing/2014/main" id="{A5FB501B-21FD-424C-980C-AF3E803806B9}"/>
                </a:ext>
              </a:extLst>
            </p:cNvPr>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438;p28">
              <a:extLst>
                <a:ext uri="{FF2B5EF4-FFF2-40B4-BE49-F238E27FC236}">
                  <a16:creationId xmlns:a16="http://schemas.microsoft.com/office/drawing/2014/main" id="{F8C0FA9F-690C-4A3A-9668-1E0B7509FEEC}"/>
                </a:ext>
              </a:extLst>
            </p:cNvPr>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439;p28">
              <a:extLst>
                <a:ext uri="{FF2B5EF4-FFF2-40B4-BE49-F238E27FC236}">
                  <a16:creationId xmlns:a16="http://schemas.microsoft.com/office/drawing/2014/main" id="{DE34992D-502F-4202-963B-64F49F8DBB5C}"/>
                </a:ext>
              </a:extLst>
            </p:cNvPr>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440;p28">
              <a:extLst>
                <a:ext uri="{FF2B5EF4-FFF2-40B4-BE49-F238E27FC236}">
                  <a16:creationId xmlns:a16="http://schemas.microsoft.com/office/drawing/2014/main" id="{75F561AE-7CEE-43A5-BC54-C4AB35E6482A}"/>
                </a:ext>
              </a:extLst>
            </p:cNvPr>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441;p28">
              <a:extLst>
                <a:ext uri="{FF2B5EF4-FFF2-40B4-BE49-F238E27FC236}">
                  <a16:creationId xmlns:a16="http://schemas.microsoft.com/office/drawing/2014/main" id="{702C3FF3-F1ED-455F-93B1-4DB40B9FA4BB}"/>
                </a:ext>
              </a:extLst>
            </p:cNvPr>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442;p28">
              <a:extLst>
                <a:ext uri="{FF2B5EF4-FFF2-40B4-BE49-F238E27FC236}">
                  <a16:creationId xmlns:a16="http://schemas.microsoft.com/office/drawing/2014/main" id="{811FA854-500A-4943-B16B-D0D89790002F}"/>
                </a:ext>
              </a:extLst>
            </p:cNvPr>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443;p28">
              <a:extLst>
                <a:ext uri="{FF2B5EF4-FFF2-40B4-BE49-F238E27FC236}">
                  <a16:creationId xmlns:a16="http://schemas.microsoft.com/office/drawing/2014/main" id="{731A9F3D-7F46-438F-B44B-2C0CFB7509C1}"/>
                </a:ext>
              </a:extLst>
            </p:cNvPr>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444;p28">
              <a:extLst>
                <a:ext uri="{FF2B5EF4-FFF2-40B4-BE49-F238E27FC236}">
                  <a16:creationId xmlns:a16="http://schemas.microsoft.com/office/drawing/2014/main" id="{BF7EE693-B460-4916-918E-7A9C14612AA6}"/>
                </a:ext>
              </a:extLst>
            </p:cNvPr>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445;p28">
              <a:extLst>
                <a:ext uri="{FF2B5EF4-FFF2-40B4-BE49-F238E27FC236}">
                  <a16:creationId xmlns:a16="http://schemas.microsoft.com/office/drawing/2014/main" id="{93A6D2C5-8968-46B9-9D37-8BE0A620B23C}"/>
                </a:ext>
              </a:extLst>
            </p:cNvPr>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446;p28">
              <a:extLst>
                <a:ext uri="{FF2B5EF4-FFF2-40B4-BE49-F238E27FC236}">
                  <a16:creationId xmlns:a16="http://schemas.microsoft.com/office/drawing/2014/main" id="{59A2BDF5-11A5-4D55-BBA0-CF7BDA720ECC}"/>
                </a:ext>
              </a:extLst>
            </p:cNvPr>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447;p28">
              <a:extLst>
                <a:ext uri="{FF2B5EF4-FFF2-40B4-BE49-F238E27FC236}">
                  <a16:creationId xmlns:a16="http://schemas.microsoft.com/office/drawing/2014/main" id="{CCCA51BC-4F12-4328-A228-966975449AB8}"/>
                </a:ext>
              </a:extLst>
            </p:cNvPr>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448;p28">
              <a:extLst>
                <a:ext uri="{FF2B5EF4-FFF2-40B4-BE49-F238E27FC236}">
                  <a16:creationId xmlns:a16="http://schemas.microsoft.com/office/drawing/2014/main" id="{3C7AD21E-9437-4F41-A3B4-0FCB5A327ED6}"/>
                </a:ext>
              </a:extLst>
            </p:cNvPr>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449;p28">
              <a:extLst>
                <a:ext uri="{FF2B5EF4-FFF2-40B4-BE49-F238E27FC236}">
                  <a16:creationId xmlns:a16="http://schemas.microsoft.com/office/drawing/2014/main" id="{F6791063-EF86-4B98-99F6-D8B46B08E253}"/>
                </a:ext>
              </a:extLst>
            </p:cNvPr>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450;p28">
              <a:extLst>
                <a:ext uri="{FF2B5EF4-FFF2-40B4-BE49-F238E27FC236}">
                  <a16:creationId xmlns:a16="http://schemas.microsoft.com/office/drawing/2014/main" id="{52314503-EA23-410A-A125-0C3A9B97EDB5}"/>
                </a:ext>
              </a:extLst>
            </p:cNvPr>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451;p28">
              <a:extLst>
                <a:ext uri="{FF2B5EF4-FFF2-40B4-BE49-F238E27FC236}">
                  <a16:creationId xmlns:a16="http://schemas.microsoft.com/office/drawing/2014/main" id="{27F9CE96-1859-41AD-A11E-91E82EA95F96}"/>
                </a:ext>
              </a:extLst>
            </p:cNvPr>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452;p28">
              <a:extLst>
                <a:ext uri="{FF2B5EF4-FFF2-40B4-BE49-F238E27FC236}">
                  <a16:creationId xmlns:a16="http://schemas.microsoft.com/office/drawing/2014/main" id="{CC94D4D7-ED09-49E3-AB07-183C3F42DF54}"/>
                </a:ext>
              </a:extLst>
            </p:cNvPr>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453;p28">
              <a:extLst>
                <a:ext uri="{FF2B5EF4-FFF2-40B4-BE49-F238E27FC236}">
                  <a16:creationId xmlns:a16="http://schemas.microsoft.com/office/drawing/2014/main" id="{FD6E95C8-63C4-416B-A3A3-7D68D19767B9}"/>
                </a:ext>
              </a:extLst>
            </p:cNvPr>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454;p28">
              <a:extLst>
                <a:ext uri="{FF2B5EF4-FFF2-40B4-BE49-F238E27FC236}">
                  <a16:creationId xmlns:a16="http://schemas.microsoft.com/office/drawing/2014/main" id="{CF13D3F8-A114-4AAA-8205-C81DC1518645}"/>
                </a:ext>
              </a:extLst>
            </p:cNvPr>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455;p28">
              <a:extLst>
                <a:ext uri="{FF2B5EF4-FFF2-40B4-BE49-F238E27FC236}">
                  <a16:creationId xmlns:a16="http://schemas.microsoft.com/office/drawing/2014/main" id="{25248F70-B498-40F1-A317-6E43413C30D1}"/>
                </a:ext>
              </a:extLst>
            </p:cNvPr>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456;p28">
              <a:extLst>
                <a:ext uri="{FF2B5EF4-FFF2-40B4-BE49-F238E27FC236}">
                  <a16:creationId xmlns:a16="http://schemas.microsoft.com/office/drawing/2014/main" id="{CEC46F9C-DB98-4954-9664-6B0E139D6177}"/>
                </a:ext>
              </a:extLst>
            </p:cNvPr>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457;p28">
              <a:extLst>
                <a:ext uri="{FF2B5EF4-FFF2-40B4-BE49-F238E27FC236}">
                  <a16:creationId xmlns:a16="http://schemas.microsoft.com/office/drawing/2014/main" id="{E61DE8C2-9295-4023-8034-ECA851CE4ED9}"/>
                </a:ext>
              </a:extLst>
            </p:cNvPr>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458;p28">
              <a:extLst>
                <a:ext uri="{FF2B5EF4-FFF2-40B4-BE49-F238E27FC236}">
                  <a16:creationId xmlns:a16="http://schemas.microsoft.com/office/drawing/2014/main" id="{1BFC1BFD-04F4-494B-9AE7-2E1675617645}"/>
                </a:ext>
              </a:extLst>
            </p:cNvPr>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459;p28">
              <a:extLst>
                <a:ext uri="{FF2B5EF4-FFF2-40B4-BE49-F238E27FC236}">
                  <a16:creationId xmlns:a16="http://schemas.microsoft.com/office/drawing/2014/main" id="{B9F9E0EA-0D5A-42E2-A01C-9152356E1CAB}"/>
                </a:ext>
              </a:extLst>
            </p:cNvPr>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460;p28">
              <a:extLst>
                <a:ext uri="{FF2B5EF4-FFF2-40B4-BE49-F238E27FC236}">
                  <a16:creationId xmlns:a16="http://schemas.microsoft.com/office/drawing/2014/main" id="{F8F391EA-5403-44DA-AA42-218C0673D597}"/>
                </a:ext>
              </a:extLst>
            </p:cNvPr>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461;p28">
              <a:extLst>
                <a:ext uri="{FF2B5EF4-FFF2-40B4-BE49-F238E27FC236}">
                  <a16:creationId xmlns:a16="http://schemas.microsoft.com/office/drawing/2014/main" id="{6FF8B1C6-AEF6-4632-9185-0B8B4F95B930}"/>
                </a:ext>
              </a:extLst>
            </p:cNvPr>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462;p28">
              <a:extLst>
                <a:ext uri="{FF2B5EF4-FFF2-40B4-BE49-F238E27FC236}">
                  <a16:creationId xmlns:a16="http://schemas.microsoft.com/office/drawing/2014/main" id="{1AB370D0-F826-4760-AA89-7ECABF959F78}"/>
                </a:ext>
              </a:extLst>
            </p:cNvPr>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463;p28">
              <a:extLst>
                <a:ext uri="{FF2B5EF4-FFF2-40B4-BE49-F238E27FC236}">
                  <a16:creationId xmlns:a16="http://schemas.microsoft.com/office/drawing/2014/main" id="{C02A9AB6-091F-4E8F-AB12-B261BA0839C2}"/>
                </a:ext>
              </a:extLst>
            </p:cNvPr>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464;p28">
              <a:extLst>
                <a:ext uri="{FF2B5EF4-FFF2-40B4-BE49-F238E27FC236}">
                  <a16:creationId xmlns:a16="http://schemas.microsoft.com/office/drawing/2014/main" id="{54B1D3F9-BBAE-4B6A-8B1C-2B95EFA12E0C}"/>
                </a:ext>
              </a:extLst>
            </p:cNvPr>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465;p28">
              <a:extLst>
                <a:ext uri="{FF2B5EF4-FFF2-40B4-BE49-F238E27FC236}">
                  <a16:creationId xmlns:a16="http://schemas.microsoft.com/office/drawing/2014/main" id="{67E37776-6AF6-412D-A4DE-653E624DD7B3}"/>
                </a:ext>
              </a:extLst>
            </p:cNvPr>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466;p28">
              <a:extLst>
                <a:ext uri="{FF2B5EF4-FFF2-40B4-BE49-F238E27FC236}">
                  <a16:creationId xmlns:a16="http://schemas.microsoft.com/office/drawing/2014/main" id="{53E39DBF-A9BF-4C70-832D-3CC9C237FACE}"/>
                </a:ext>
              </a:extLst>
            </p:cNvPr>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467;p28">
              <a:extLst>
                <a:ext uri="{FF2B5EF4-FFF2-40B4-BE49-F238E27FC236}">
                  <a16:creationId xmlns:a16="http://schemas.microsoft.com/office/drawing/2014/main" id="{2848B814-1509-4E5C-B76D-603412B6F88B}"/>
                </a:ext>
              </a:extLst>
            </p:cNvPr>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468;p28">
              <a:extLst>
                <a:ext uri="{FF2B5EF4-FFF2-40B4-BE49-F238E27FC236}">
                  <a16:creationId xmlns:a16="http://schemas.microsoft.com/office/drawing/2014/main" id="{17DBA013-4D77-4E7C-82CC-7C741510E187}"/>
                </a:ext>
              </a:extLst>
            </p:cNvPr>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469;p28">
              <a:extLst>
                <a:ext uri="{FF2B5EF4-FFF2-40B4-BE49-F238E27FC236}">
                  <a16:creationId xmlns:a16="http://schemas.microsoft.com/office/drawing/2014/main" id="{9A9A9D5C-6C92-4C86-967F-5CCA29F93FF2}"/>
                </a:ext>
              </a:extLst>
            </p:cNvPr>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470;p28">
              <a:extLst>
                <a:ext uri="{FF2B5EF4-FFF2-40B4-BE49-F238E27FC236}">
                  <a16:creationId xmlns:a16="http://schemas.microsoft.com/office/drawing/2014/main" id="{3BD50E26-5915-46E1-B82D-5A22A73EB0ED}"/>
                </a:ext>
              </a:extLst>
            </p:cNvPr>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471;p28">
              <a:extLst>
                <a:ext uri="{FF2B5EF4-FFF2-40B4-BE49-F238E27FC236}">
                  <a16:creationId xmlns:a16="http://schemas.microsoft.com/office/drawing/2014/main" id="{7D19833F-F82B-44F5-8713-802C8F81129E}"/>
                </a:ext>
              </a:extLst>
            </p:cNvPr>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472;p28">
              <a:extLst>
                <a:ext uri="{FF2B5EF4-FFF2-40B4-BE49-F238E27FC236}">
                  <a16:creationId xmlns:a16="http://schemas.microsoft.com/office/drawing/2014/main" id="{001FB8D5-C873-4A41-91D9-80DEDE830395}"/>
                </a:ext>
              </a:extLst>
            </p:cNvPr>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473;p28">
              <a:extLst>
                <a:ext uri="{FF2B5EF4-FFF2-40B4-BE49-F238E27FC236}">
                  <a16:creationId xmlns:a16="http://schemas.microsoft.com/office/drawing/2014/main" id="{C9701ABC-EE44-4E6D-B00F-79FB68C8EDC8}"/>
                </a:ext>
              </a:extLst>
            </p:cNvPr>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474;p28">
              <a:extLst>
                <a:ext uri="{FF2B5EF4-FFF2-40B4-BE49-F238E27FC236}">
                  <a16:creationId xmlns:a16="http://schemas.microsoft.com/office/drawing/2014/main" id="{132931C9-B5FF-4C75-9AE1-E5A358D1C042}"/>
                </a:ext>
              </a:extLst>
            </p:cNvPr>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475;p28">
              <a:extLst>
                <a:ext uri="{FF2B5EF4-FFF2-40B4-BE49-F238E27FC236}">
                  <a16:creationId xmlns:a16="http://schemas.microsoft.com/office/drawing/2014/main" id="{95071EB0-CCB3-43A9-B219-A23A0463BA11}"/>
                </a:ext>
              </a:extLst>
            </p:cNvPr>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476;p28">
              <a:extLst>
                <a:ext uri="{FF2B5EF4-FFF2-40B4-BE49-F238E27FC236}">
                  <a16:creationId xmlns:a16="http://schemas.microsoft.com/office/drawing/2014/main" id="{55A8EEBA-B0B4-4330-8126-6445BA8E3874}"/>
                </a:ext>
              </a:extLst>
            </p:cNvPr>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477;p28">
              <a:extLst>
                <a:ext uri="{FF2B5EF4-FFF2-40B4-BE49-F238E27FC236}">
                  <a16:creationId xmlns:a16="http://schemas.microsoft.com/office/drawing/2014/main" id="{6EA61B6E-9096-4D1B-A283-8A4FEBFB9C2A}"/>
                </a:ext>
              </a:extLst>
            </p:cNvPr>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478;p28">
              <a:extLst>
                <a:ext uri="{FF2B5EF4-FFF2-40B4-BE49-F238E27FC236}">
                  <a16:creationId xmlns:a16="http://schemas.microsoft.com/office/drawing/2014/main" id="{621C1914-BCCD-405A-B2BA-FE82CE3323DC}"/>
                </a:ext>
              </a:extLst>
            </p:cNvPr>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479;p28">
              <a:extLst>
                <a:ext uri="{FF2B5EF4-FFF2-40B4-BE49-F238E27FC236}">
                  <a16:creationId xmlns:a16="http://schemas.microsoft.com/office/drawing/2014/main" id="{23730E28-9B7E-4A79-8350-D6E940A36409}"/>
                </a:ext>
              </a:extLst>
            </p:cNvPr>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480;p28">
              <a:extLst>
                <a:ext uri="{FF2B5EF4-FFF2-40B4-BE49-F238E27FC236}">
                  <a16:creationId xmlns:a16="http://schemas.microsoft.com/office/drawing/2014/main" id="{62C45AF7-F801-4F44-ABC8-5838389ECA5E}"/>
                </a:ext>
              </a:extLst>
            </p:cNvPr>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481;p28">
              <a:extLst>
                <a:ext uri="{FF2B5EF4-FFF2-40B4-BE49-F238E27FC236}">
                  <a16:creationId xmlns:a16="http://schemas.microsoft.com/office/drawing/2014/main" id="{25E32ED4-C989-4823-93DC-4C8F52A6C137}"/>
                </a:ext>
              </a:extLst>
            </p:cNvPr>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482;p28">
              <a:extLst>
                <a:ext uri="{FF2B5EF4-FFF2-40B4-BE49-F238E27FC236}">
                  <a16:creationId xmlns:a16="http://schemas.microsoft.com/office/drawing/2014/main" id="{07F513F3-1212-4155-B8B3-E40DF4FF4662}"/>
                </a:ext>
              </a:extLst>
            </p:cNvPr>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483;p28">
              <a:extLst>
                <a:ext uri="{FF2B5EF4-FFF2-40B4-BE49-F238E27FC236}">
                  <a16:creationId xmlns:a16="http://schemas.microsoft.com/office/drawing/2014/main" id="{22403E01-734A-4F99-9509-6C329D7D21D5}"/>
                </a:ext>
              </a:extLst>
            </p:cNvPr>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484;p28">
              <a:extLst>
                <a:ext uri="{FF2B5EF4-FFF2-40B4-BE49-F238E27FC236}">
                  <a16:creationId xmlns:a16="http://schemas.microsoft.com/office/drawing/2014/main" id="{7710045D-C1C1-4835-847E-3B06E814E82F}"/>
                </a:ext>
              </a:extLst>
            </p:cNvPr>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485;p28">
              <a:extLst>
                <a:ext uri="{FF2B5EF4-FFF2-40B4-BE49-F238E27FC236}">
                  <a16:creationId xmlns:a16="http://schemas.microsoft.com/office/drawing/2014/main" id="{E6250C59-2BF6-4506-9135-481D9DAA3EEF}"/>
                </a:ext>
              </a:extLst>
            </p:cNvPr>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486;p28">
              <a:extLst>
                <a:ext uri="{FF2B5EF4-FFF2-40B4-BE49-F238E27FC236}">
                  <a16:creationId xmlns:a16="http://schemas.microsoft.com/office/drawing/2014/main" id="{246F7CA1-BE2F-4542-B36F-3A07F21ECAD2}"/>
                </a:ext>
              </a:extLst>
            </p:cNvPr>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487;p28">
              <a:extLst>
                <a:ext uri="{FF2B5EF4-FFF2-40B4-BE49-F238E27FC236}">
                  <a16:creationId xmlns:a16="http://schemas.microsoft.com/office/drawing/2014/main" id="{ED1FB1C6-1726-463B-B9FE-2B1984EBAC60}"/>
                </a:ext>
              </a:extLst>
            </p:cNvPr>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123" name="Google Shape;488;p28">
              <a:extLst>
                <a:ext uri="{FF2B5EF4-FFF2-40B4-BE49-F238E27FC236}">
                  <a16:creationId xmlns:a16="http://schemas.microsoft.com/office/drawing/2014/main" id="{C7C3DDD5-027A-468C-8D11-F1DAA8E0822F}"/>
                </a:ext>
              </a:extLst>
            </p:cNvPr>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489;p28">
              <a:extLst>
                <a:ext uri="{FF2B5EF4-FFF2-40B4-BE49-F238E27FC236}">
                  <a16:creationId xmlns:a16="http://schemas.microsoft.com/office/drawing/2014/main" id="{6F8B1630-A0AB-4A9B-8771-F6014CD234D7}"/>
                </a:ext>
              </a:extLst>
            </p:cNvPr>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490;p28">
              <a:extLst>
                <a:ext uri="{FF2B5EF4-FFF2-40B4-BE49-F238E27FC236}">
                  <a16:creationId xmlns:a16="http://schemas.microsoft.com/office/drawing/2014/main" id="{DDBD656A-0EA2-4A9B-A55D-D55940547EDB}"/>
                </a:ext>
              </a:extLst>
            </p:cNvPr>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491;p28">
              <a:extLst>
                <a:ext uri="{FF2B5EF4-FFF2-40B4-BE49-F238E27FC236}">
                  <a16:creationId xmlns:a16="http://schemas.microsoft.com/office/drawing/2014/main" id="{75FDB403-2360-4E96-894F-CCF2229CC16C}"/>
                </a:ext>
              </a:extLst>
            </p:cNvPr>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492;p28">
              <a:extLst>
                <a:ext uri="{FF2B5EF4-FFF2-40B4-BE49-F238E27FC236}">
                  <a16:creationId xmlns:a16="http://schemas.microsoft.com/office/drawing/2014/main" id="{89A26631-6D9F-4F94-A20F-945CA03AA749}"/>
                </a:ext>
              </a:extLst>
            </p:cNvPr>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493;p28">
              <a:extLst>
                <a:ext uri="{FF2B5EF4-FFF2-40B4-BE49-F238E27FC236}">
                  <a16:creationId xmlns:a16="http://schemas.microsoft.com/office/drawing/2014/main" id="{6E357E99-3FEB-4701-BC7A-0966433AC943}"/>
                </a:ext>
              </a:extLst>
            </p:cNvPr>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494;p28">
              <a:extLst>
                <a:ext uri="{FF2B5EF4-FFF2-40B4-BE49-F238E27FC236}">
                  <a16:creationId xmlns:a16="http://schemas.microsoft.com/office/drawing/2014/main" id="{BB31C45A-AD5F-42B3-B26C-18719DADAE07}"/>
                </a:ext>
              </a:extLst>
            </p:cNvPr>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495;p28">
              <a:extLst>
                <a:ext uri="{FF2B5EF4-FFF2-40B4-BE49-F238E27FC236}">
                  <a16:creationId xmlns:a16="http://schemas.microsoft.com/office/drawing/2014/main" id="{59AC4D2D-28F0-4568-841D-1EE8E5760E26}"/>
                </a:ext>
              </a:extLst>
            </p:cNvPr>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496;p28">
              <a:extLst>
                <a:ext uri="{FF2B5EF4-FFF2-40B4-BE49-F238E27FC236}">
                  <a16:creationId xmlns:a16="http://schemas.microsoft.com/office/drawing/2014/main" id="{692F1A9A-67B6-4E75-ADA3-8CDCAE392CFF}"/>
                </a:ext>
              </a:extLst>
            </p:cNvPr>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497;p28">
              <a:extLst>
                <a:ext uri="{FF2B5EF4-FFF2-40B4-BE49-F238E27FC236}">
                  <a16:creationId xmlns:a16="http://schemas.microsoft.com/office/drawing/2014/main" id="{65029CB5-54DD-4D7B-8C21-F5286B547344}"/>
                </a:ext>
              </a:extLst>
            </p:cNvPr>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498;p28">
              <a:extLst>
                <a:ext uri="{FF2B5EF4-FFF2-40B4-BE49-F238E27FC236}">
                  <a16:creationId xmlns:a16="http://schemas.microsoft.com/office/drawing/2014/main" id="{C754DFC0-C39C-41B2-A50F-5C35286517C2}"/>
                </a:ext>
              </a:extLst>
            </p:cNvPr>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499;p28">
              <a:extLst>
                <a:ext uri="{FF2B5EF4-FFF2-40B4-BE49-F238E27FC236}">
                  <a16:creationId xmlns:a16="http://schemas.microsoft.com/office/drawing/2014/main" id="{42F76E2A-E0A8-4B7E-8829-51E83C0B2241}"/>
                </a:ext>
              </a:extLst>
            </p:cNvPr>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500;p28">
              <a:extLst>
                <a:ext uri="{FF2B5EF4-FFF2-40B4-BE49-F238E27FC236}">
                  <a16:creationId xmlns:a16="http://schemas.microsoft.com/office/drawing/2014/main" id="{2E75AAA2-2C17-4F38-96B2-4C0FAD18D2F5}"/>
                </a:ext>
              </a:extLst>
            </p:cNvPr>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501;p28">
              <a:extLst>
                <a:ext uri="{FF2B5EF4-FFF2-40B4-BE49-F238E27FC236}">
                  <a16:creationId xmlns:a16="http://schemas.microsoft.com/office/drawing/2014/main" id="{E16E6CB2-3C32-4521-AF0C-C9EF507559B9}"/>
                </a:ext>
              </a:extLst>
            </p:cNvPr>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502;p28">
              <a:extLst>
                <a:ext uri="{FF2B5EF4-FFF2-40B4-BE49-F238E27FC236}">
                  <a16:creationId xmlns:a16="http://schemas.microsoft.com/office/drawing/2014/main" id="{3751A855-E724-408A-8EF9-D963EC56D200}"/>
                </a:ext>
              </a:extLst>
            </p:cNvPr>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503;p28">
              <a:extLst>
                <a:ext uri="{FF2B5EF4-FFF2-40B4-BE49-F238E27FC236}">
                  <a16:creationId xmlns:a16="http://schemas.microsoft.com/office/drawing/2014/main" id="{F3B8E7F6-48D7-431E-A6DE-24F7F1E04759}"/>
                </a:ext>
              </a:extLst>
            </p:cNvPr>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504;p28">
              <a:extLst>
                <a:ext uri="{FF2B5EF4-FFF2-40B4-BE49-F238E27FC236}">
                  <a16:creationId xmlns:a16="http://schemas.microsoft.com/office/drawing/2014/main" id="{1B99F69F-81BD-46E2-8508-4C777E78C822}"/>
                </a:ext>
              </a:extLst>
            </p:cNvPr>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505;p28">
              <a:extLst>
                <a:ext uri="{FF2B5EF4-FFF2-40B4-BE49-F238E27FC236}">
                  <a16:creationId xmlns:a16="http://schemas.microsoft.com/office/drawing/2014/main" id="{D5A2AD74-31B2-49DE-BE54-487D61376E28}"/>
                </a:ext>
              </a:extLst>
            </p:cNvPr>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506;p28">
              <a:extLst>
                <a:ext uri="{FF2B5EF4-FFF2-40B4-BE49-F238E27FC236}">
                  <a16:creationId xmlns:a16="http://schemas.microsoft.com/office/drawing/2014/main" id="{23E52087-0FF5-4560-A83A-FDFFC4A711FD}"/>
                </a:ext>
              </a:extLst>
            </p:cNvPr>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507;p28">
              <a:extLst>
                <a:ext uri="{FF2B5EF4-FFF2-40B4-BE49-F238E27FC236}">
                  <a16:creationId xmlns:a16="http://schemas.microsoft.com/office/drawing/2014/main" id="{CE969FE0-2DB5-4408-992C-73D6B456697A}"/>
                </a:ext>
              </a:extLst>
            </p:cNvPr>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508;p28">
              <a:extLst>
                <a:ext uri="{FF2B5EF4-FFF2-40B4-BE49-F238E27FC236}">
                  <a16:creationId xmlns:a16="http://schemas.microsoft.com/office/drawing/2014/main" id="{A0086333-65C5-42CD-8600-2DB62E3C7C66}"/>
                </a:ext>
              </a:extLst>
            </p:cNvPr>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509;p28">
              <a:extLst>
                <a:ext uri="{FF2B5EF4-FFF2-40B4-BE49-F238E27FC236}">
                  <a16:creationId xmlns:a16="http://schemas.microsoft.com/office/drawing/2014/main" id="{8EACB336-4C86-4BC5-8E42-0F9778CFD4CF}"/>
                </a:ext>
              </a:extLst>
            </p:cNvPr>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510;p28">
              <a:extLst>
                <a:ext uri="{FF2B5EF4-FFF2-40B4-BE49-F238E27FC236}">
                  <a16:creationId xmlns:a16="http://schemas.microsoft.com/office/drawing/2014/main" id="{F76780D9-994C-4B8B-9FFF-466A958D291B}"/>
                </a:ext>
              </a:extLst>
            </p:cNvPr>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511;p28">
              <a:extLst>
                <a:ext uri="{FF2B5EF4-FFF2-40B4-BE49-F238E27FC236}">
                  <a16:creationId xmlns:a16="http://schemas.microsoft.com/office/drawing/2014/main" id="{EBB20BC9-4CCA-416B-B179-67D0CD00E7A1}"/>
                </a:ext>
              </a:extLst>
            </p:cNvPr>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512;p28">
              <a:extLst>
                <a:ext uri="{FF2B5EF4-FFF2-40B4-BE49-F238E27FC236}">
                  <a16:creationId xmlns:a16="http://schemas.microsoft.com/office/drawing/2014/main" id="{00C60527-F2BF-4468-82A8-AC9A85F46D39}"/>
                </a:ext>
              </a:extLst>
            </p:cNvPr>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513;p28">
              <a:extLst>
                <a:ext uri="{FF2B5EF4-FFF2-40B4-BE49-F238E27FC236}">
                  <a16:creationId xmlns:a16="http://schemas.microsoft.com/office/drawing/2014/main" id="{D1614186-100C-4E3F-B02B-188C55068524}"/>
                </a:ext>
              </a:extLst>
            </p:cNvPr>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514;p28">
              <a:extLst>
                <a:ext uri="{FF2B5EF4-FFF2-40B4-BE49-F238E27FC236}">
                  <a16:creationId xmlns:a16="http://schemas.microsoft.com/office/drawing/2014/main" id="{A8D9DC5A-E3BC-4C9D-BB9E-BC6350E94DAD}"/>
                </a:ext>
              </a:extLst>
            </p:cNvPr>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515;p28">
              <a:extLst>
                <a:ext uri="{FF2B5EF4-FFF2-40B4-BE49-F238E27FC236}">
                  <a16:creationId xmlns:a16="http://schemas.microsoft.com/office/drawing/2014/main" id="{C689FC9A-D692-403B-B8D7-65F57776B02A}"/>
                </a:ext>
              </a:extLst>
            </p:cNvPr>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516;p28">
              <a:extLst>
                <a:ext uri="{FF2B5EF4-FFF2-40B4-BE49-F238E27FC236}">
                  <a16:creationId xmlns:a16="http://schemas.microsoft.com/office/drawing/2014/main" id="{488BAA11-AF24-4E89-9B7D-9A305612EADA}"/>
                </a:ext>
              </a:extLst>
            </p:cNvPr>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517;p28">
              <a:extLst>
                <a:ext uri="{FF2B5EF4-FFF2-40B4-BE49-F238E27FC236}">
                  <a16:creationId xmlns:a16="http://schemas.microsoft.com/office/drawing/2014/main" id="{2D16BB59-ACE3-4B76-8FB1-ED2D8025B27D}"/>
                </a:ext>
              </a:extLst>
            </p:cNvPr>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518;p28">
              <a:extLst>
                <a:ext uri="{FF2B5EF4-FFF2-40B4-BE49-F238E27FC236}">
                  <a16:creationId xmlns:a16="http://schemas.microsoft.com/office/drawing/2014/main" id="{194FAFF9-0621-46D1-82B2-107CA09EE44A}"/>
                </a:ext>
              </a:extLst>
            </p:cNvPr>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519;p28">
              <a:extLst>
                <a:ext uri="{FF2B5EF4-FFF2-40B4-BE49-F238E27FC236}">
                  <a16:creationId xmlns:a16="http://schemas.microsoft.com/office/drawing/2014/main" id="{16EF411D-AA0F-477E-AE7E-3AD2CB58EF83}"/>
                </a:ext>
              </a:extLst>
            </p:cNvPr>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520;p28">
              <a:extLst>
                <a:ext uri="{FF2B5EF4-FFF2-40B4-BE49-F238E27FC236}">
                  <a16:creationId xmlns:a16="http://schemas.microsoft.com/office/drawing/2014/main" id="{19A84D17-FBD0-4FA4-B637-5AB9B46DA5B5}"/>
                </a:ext>
              </a:extLst>
            </p:cNvPr>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521;p28">
              <a:extLst>
                <a:ext uri="{FF2B5EF4-FFF2-40B4-BE49-F238E27FC236}">
                  <a16:creationId xmlns:a16="http://schemas.microsoft.com/office/drawing/2014/main" id="{C04DB870-C667-4088-8FD1-ADD39EC8B821}"/>
                </a:ext>
              </a:extLst>
            </p:cNvPr>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522;p28">
              <a:extLst>
                <a:ext uri="{FF2B5EF4-FFF2-40B4-BE49-F238E27FC236}">
                  <a16:creationId xmlns:a16="http://schemas.microsoft.com/office/drawing/2014/main" id="{6A2CCAFF-3832-417C-A613-FC9F270A7548}"/>
                </a:ext>
              </a:extLst>
            </p:cNvPr>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523;p28">
              <a:extLst>
                <a:ext uri="{FF2B5EF4-FFF2-40B4-BE49-F238E27FC236}">
                  <a16:creationId xmlns:a16="http://schemas.microsoft.com/office/drawing/2014/main" id="{A0D754EF-60EC-432C-A31A-197AC7799B99}"/>
                </a:ext>
              </a:extLst>
            </p:cNvPr>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524;p28">
              <a:extLst>
                <a:ext uri="{FF2B5EF4-FFF2-40B4-BE49-F238E27FC236}">
                  <a16:creationId xmlns:a16="http://schemas.microsoft.com/office/drawing/2014/main" id="{B6B4B414-AAAA-4565-A8EE-E2E2DC019F3C}"/>
                </a:ext>
              </a:extLst>
            </p:cNvPr>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525;p28">
              <a:extLst>
                <a:ext uri="{FF2B5EF4-FFF2-40B4-BE49-F238E27FC236}">
                  <a16:creationId xmlns:a16="http://schemas.microsoft.com/office/drawing/2014/main" id="{04B36650-4C31-4423-9739-78493F857A51}"/>
                </a:ext>
              </a:extLst>
            </p:cNvPr>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526;p28">
              <a:extLst>
                <a:ext uri="{FF2B5EF4-FFF2-40B4-BE49-F238E27FC236}">
                  <a16:creationId xmlns:a16="http://schemas.microsoft.com/office/drawing/2014/main" id="{2A6A8DE6-73F5-43CC-B96F-B437F9A8FED6}"/>
                </a:ext>
              </a:extLst>
            </p:cNvPr>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527;p28">
              <a:extLst>
                <a:ext uri="{FF2B5EF4-FFF2-40B4-BE49-F238E27FC236}">
                  <a16:creationId xmlns:a16="http://schemas.microsoft.com/office/drawing/2014/main" id="{7BD36CBC-4521-4D85-A826-C7E61F8FB8EB}"/>
                </a:ext>
              </a:extLst>
            </p:cNvPr>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528;p28">
              <a:extLst>
                <a:ext uri="{FF2B5EF4-FFF2-40B4-BE49-F238E27FC236}">
                  <a16:creationId xmlns:a16="http://schemas.microsoft.com/office/drawing/2014/main" id="{7153B911-C049-43B0-9820-0F14DD6034B0}"/>
                </a:ext>
              </a:extLst>
            </p:cNvPr>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529;p28">
              <a:extLst>
                <a:ext uri="{FF2B5EF4-FFF2-40B4-BE49-F238E27FC236}">
                  <a16:creationId xmlns:a16="http://schemas.microsoft.com/office/drawing/2014/main" id="{D58A42FF-FF43-4A74-BB5F-E8B7E2E18714}"/>
                </a:ext>
              </a:extLst>
            </p:cNvPr>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530;p28">
              <a:extLst>
                <a:ext uri="{FF2B5EF4-FFF2-40B4-BE49-F238E27FC236}">
                  <a16:creationId xmlns:a16="http://schemas.microsoft.com/office/drawing/2014/main" id="{E32EB176-58A1-4C27-99DF-695F900C9AE0}"/>
                </a:ext>
              </a:extLst>
            </p:cNvPr>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531;p28">
              <a:extLst>
                <a:ext uri="{FF2B5EF4-FFF2-40B4-BE49-F238E27FC236}">
                  <a16:creationId xmlns:a16="http://schemas.microsoft.com/office/drawing/2014/main" id="{F1063924-4FF9-4D23-AC40-A815B65B1E58}"/>
                </a:ext>
              </a:extLst>
            </p:cNvPr>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532;p28">
              <a:extLst>
                <a:ext uri="{FF2B5EF4-FFF2-40B4-BE49-F238E27FC236}">
                  <a16:creationId xmlns:a16="http://schemas.microsoft.com/office/drawing/2014/main" id="{965A3E7A-BDB3-4C0C-A4DD-8A3457F4B053}"/>
                </a:ext>
              </a:extLst>
            </p:cNvPr>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533;p28">
              <a:extLst>
                <a:ext uri="{FF2B5EF4-FFF2-40B4-BE49-F238E27FC236}">
                  <a16:creationId xmlns:a16="http://schemas.microsoft.com/office/drawing/2014/main" id="{AFD15B32-9CEA-463D-B088-012628A51458}"/>
                </a:ext>
              </a:extLst>
            </p:cNvPr>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534;p28">
              <a:extLst>
                <a:ext uri="{FF2B5EF4-FFF2-40B4-BE49-F238E27FC236}">
                  <a16:creationId xmlns:a16="http://schemas.microsoft.com/office/drawing/2014/main" id="{18DC32A1-1899-4A01-9E95-6AC9275E9AD8}"/>
                </a:ext>
              </a:extLst>
            </p:cNvPr>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535;p28">
              <a:extLst>
                <a:ext uri="{FF2B5EF4-FFF2-40B4-BE49-F238E27FC236}">
                  <a16:creationId xmlns:a16="http://schemas.microsoft.com/office/drawing/2014/main" id="{399F6276-1DD8-40AE-94C4-54AFAD3662D8}"/>
                </a:ext>
              </a:extLst>
            </p:cNvPr>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536;p28">
              <a:extLst>
                <a:ext uri="{FF2B5EF4-FFF2-40B4-BE49-F238E27FC236}">
                  <a16:creationId xmlns:a16="http://schemas.microsoft.com/office/drawing/2014/main" id="{49FE7B6F-407E-4B24-AEB9-C753164D1A0F}"/>
                </a:ext>
              </a:extLst>
            </p:cNvPr>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537;p28">
              <a:extLst>
                <a:ext uri="{FF2B5EF4-FFF2-40B4-BE49-F238E27FC236}">
                  <a16:creationId xmlns:a16="http://schemas.microsoft.com/office/drawing/2014/main" id="{59B59985-3704-40BE-BC0F-232F87FE820B}"/>
                </a:ext>
              </a:extLst>
            </p:cNvPr>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538;p28">
              <a:extLst>
                <a:ext uri="{FF2B5EF4-FFF2-40B4-BE49-F238E27FC236}">
                  <a16:creationId xmlns:a16="http://schemas.microsoft.com/office/drawing/2014/main" id="{0800A010-3FAE-4490-A6EE-12905C23B48E}"/>
                </a:ext>
              </a:extLst>
            </p:cNvPr>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539;p28">
              <a:extLst>
                <a:ext uri="{FF2B5EF4-FFF2-40B4-BE49-F238E27FC236}">
                  <a16:creationId xmlns:a16="http://schemas.microsoft.com/office/drawing/2014/main" id="{509ED287-ED88-4D7F-89CB-B6EE54F9FDDF}"/>
                </a:ext>
              </a:extLst>
            </p:cNvPr>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540;p28">
              <a:extLst>
                <a:ext uri="{FF2B5EF4-FFF2-40B4-BE49-F238E27FC236}">
                  <a16:creationId xmlns:a16="http://schemas.microsoft.com/office/drawing/2014/main" id="{AD29CC29-9412-4B34-A200-6AD6869D56FB}"/>
                </a:ext>
              </a:extLst>
            </p:cNvPr>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541;p28">
              <a:extLst>
                <a:ext uri="{FF2B5EF4-FFF2-40B4-BE49-F238E27FC236}">
                  <a16:creationId xmlns:a16="http://schemas.microsoft.com/office/drawing/2014/main" id="{6D91DD1F-E503-4360-A67D-3131BE2D3B5F}"/>
                </a:ext>
              </a:extLst>
            </p:cNvPr>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542;p28">
              <a:extLst>
                <a:ext uri="{FF2B5EF4-FFF2-40B4-BE49-F238E27FC236}">
                  <a16:creationId xmlns:a16="http://schemas.microsoft.com/office/drawing/2014/main" id="{8BD7D1FB-2F1B-4EFE-B9C4-D954407E69CB}"/>
                </a:ext>
              </a:extLst>
            </p:cNvPr>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543;p28">
              <a:extLst>
                <a:ext uri="{FF2B5EF4-FFF2-40B4-BE49-F238E27FC236}">
                  <a16:creationId xmlns:a16="http://schemas.microsoft.com/office/drawing/2014/main" id="{B5B89903-6AB5-4C0A-968F-DE680A66BB6D}"/>
                </a:ext>
              </a:extLst>
            </p:cNvPr>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 name="TextBox 1">
            <a:extLst>
              <a:ext uri="{FF2B5EF4-FFF2-40B4-BE49-F238E27FC236}">
                <a16:creationId xmlns:a16="http://schemas.microsoft.com/office/drawing/2014/main" id="{A2D83D3B-89ED-4008-A747-DFA038350B77}"/>
              </a:ext>
            </a:extLst>
          </p:cNvPr>
          <p:cNvSpPr txBox="1"/>
          <p:nvPr/>
        </p:nvSpPr>
        <p:spPr>
          <a:xfrm>
            <a:off x="883326" y="152188"/>
            <a:ext cx="7906087" cy="2585323"/>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anose="02020603050405020304" pitchFamily="18" charset="0"/>
              </a:rPr>
              <a:t>Chào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mừng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giáo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về</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giờ</a:t>
            </a:r>
            <a:r>
              <a:rPr lang="en-US" sz="3600" b="1" dirty="0">
                <a:solidFill>
                  <a:srgbClr val="0070C0"/>
                </a:solidFill>
                <a:latin typeface="Times New Roman" panose="02020603050405020304" pitchFamily="18" charset="0"/>
                <a:cs typeface="Times New Roman" panose="02020603050405020304" pitchFamily="18" charset="0"/>
              </a:rPr>
              <a:t> </a:t>
            </a:r>
          </a:p>
          <a:p>
            <a:r>
              <a:rPr lang="en-US" sz="3600" b="1" dirty="0" err="1">
                <a:solidFill>
                  <a:srgbClr val="0070C0"/>
                </a:solidFill>
                <a:latin typeface="Times New Roman" panose="02020603050405020304" pitchFamily="18" charset="0"/>
                <a:cs typeface="Times New Roman" panose="02020603050405020304" pitchFamily="18" charset="0"/>
              </a:rPr>
              <a:t>Lớp</a:t>
            </a:r>
            <a:r>
              <a:rPr lang="en-US" sz="3600" b="1" dirty="0">
                <a:solidFill>
                  <a:srgbClr val="0070C0"/>
                </a:solidFill>
                <a:latin typeface="Times New Roman" panose="02020603050405020304" pitchFamily="18" charset="0"/>
                <a:cs typeface="Times New Roman" panose="02020603050405020304" pitchFamily="18" charset="0"/>
              </a:rPr>
              <a:t>: 7C1</a:t>
            </a:r>
          </a:p>
          <a:p>
            <a:r>
              <a:rPr lang="en-US" sz="3600" b="1" dirty="0" err="1">
                <a:solidFill>
                  <a:srgbClr val="0070C0"/>
                </a:solidFill>
                <a:latin typeface="Times New Roman" panose="02020603050405020304" pitchFamily="18" charset="0"/>
                <a:cs typeface="Times New Roman" panose="02020603050405020304" pitchFamily="18" charset="0"/>
              </a:rPr>
              <a:t>Giáo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viên</a:t>
            </a:r>
            <a:r>
              <a:rPr lang="en-US" sz="3600" b="1" dirty="0">
                <a:solidFill>
                  <a:srgbClr val="0070C0"/>
                </a:solidFill>
                <a:latin typeface="Times New Roman" panose="02020603050405020304" pitchFamily="18" charset="0"/>
                <a:cs typeface="Times New Roman" panose="02020603050405020304" pitchFamily="18" charset="0"/>
              </a:rPr>
              <a:t>: Nguyễn Thị Lý</a:t>
            </a:r>
          </a:p>
          <a:p>
            <a:r>
              <a:rPr lang="en-US" sz="3600" b="1" dirty="0" err="1">
                <a:solidFill>
                  <a:srgbClr val="0070C0"/>
                </a:solidFill>
                <a:latin typeface="Times New Roman" panose="02020603050405020304" pitchFamily="18" charset="0"/>
                <a:cs typeface="Times New Roman" panose="02020603050405020304" pitchFamily="18" charset="0"/>
              </a:rPr>
              <a:t>Môn</a:t>
            </a:r>
            <a:r>
              <a:rPr lang="en-US" sz="3600" b="1" dirty="0">
                <a:solidFill>
                  <a:srgbClr val="0070C0"/>
                </a:solidFill>
                <a:latin typeface="Times New Roman" panose="02020603050405020304" pitchFamily="18" charset="0"/>
                <a:cs typeface="Times New Roman" panose="02020603050405020304" pitchFamily="18" charset="0"/>
              </a:rPr>
              <a:t>: Khoa </a:t>
            </a:r>
            <a:r>
              <a:rPr lang="en-US" sz="3600" b="1" dirty="0" err="1">
                <a:solidFill>
                  <a:srgbClr val="0070C0"/>
                </a:solidFill>
                <a:latin typeface="Times New Roman" panose="02020603050405020304" pitchFamily="18" charset="0"/>
                <a:cs typeface="Times New Roman" panose="02020603050405020304" pitchFamily="18" charset="0"/>
              </a:rPr>
              <a:t>học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nhiên</a:t>
            </a:r>
            <a:r>
              <a:rPr lang="en-US" sz="3600" b="1" dirty="0">
                <a:solidFill>
                  <a:srgbClr val="0070C0"/>
                </a:solidFill>
                <a:latin typeface="Times New Roman" panose="02020603050405020304" pitchFamily="18" charset="0"/>
                <a:cs typeface="Times New Roman" panose="02020603050405020304" pitchFamily="18" charset="0"/>
              </a:rPr>
              <a:t> 7</a:t>
            </a:r>
          </a:p>
          <a:p>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2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14450"/>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819150"/>
            <a:ext cx="5939971" cy="830997"/>
          </a:xfrm>
          <a:prstGeom prst="rect">
            <a:avLst/>
          </a:prstGeom>
          <a:solidFill>
            <a:schemeClr val="bg1"/>
          </a:solidFill>
        </p:spPr>
        <p:txBody>
          <a:bodyPr wrap="square" rtlCol="0">
            <a:spAutoFit/>
          </a:bodyPr>
          <a:lstStyle/>
          <a:p>
            <a:pPr algn="ctr"/>
            <a:r>
              <a:rPr lang="en-US" sz="4800" b="1" dirty="0" err="1">
                <a:latin typeface="Times New Roman" panose="02020603050405020304" pitchFamily="18" charset="0"/>
                <a:cs typeface="Times New Roman" panose="02020603050405020304" pitchFamily="18" charset="0"/>
              </a:rPr>
              <a:t>Kí</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neutron?</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CE99CD-4768-4BC7-966B-1B97F15CDBB5}"/>
              </a:ext>
            </a:extLst>
          </p:cNvPr>
          <p:cNvSpPr txBox="1"/>
          <p:nvPr/>
        </p:nvSpPr>
        <p:spPr>
          <a:xfrm>
            <a:off x="2743200" y="2343150"/>
            <a:ext cx="3200400" cy="1323439"/>
          </a:xfrm>
          <a:prstGeom prst="rect">
            <a:avLst/>
          </a:prstGeom>
          <a:solidFill>
            <a:srgbClr val="FFFF00"/>
          </a:solid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Kí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neutron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n</a:t>
            </a:r>
            <a:endParaRPr lang="en-US" sz="4000" dirty="0"/>
          </a:p>
        </p:txBody>
      </p:sp>
      <p:pic>
        <p:nvPicPr>
          <p:cNvPr id="2" name="Trang-trại-vui-vẻ-_Tập-hát-theo-lời-bài-bài-hát-mẫu-SGK-lớp-2-NXBGD_">
            <a:hlinkClick r:id="" action="ppaction://media"/>
            <a:extLst>
              <a:ext uri="{FF2B5EF4-FFF2-40B4-BE49-F238E27FC236}">
                <a16:creationId xmlns:a16="http://schemas.microsoft.com/office/drawing/2014/main" id="{DDD518E2-54F2-4BF0-8B84-814BAA0B3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 y="285176"/>
            <a:ext cx="406400" cy="406400"/>
          </a:xfrm>
          <a:prstGeom prst="rect">
            <a:avLst/>
          </a:prstGeom>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0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6"/>
        <p:cNvGrpSpPr/>
        <p:nvPr/>
      </p:nvGrpSpPr>
      <p:grpSpPr>
        <a:xfrm>
          <a:off x="0" y="0"/>
          <a:ext cx="0" cy="0"/>
          <a:chOff x="0" y="0"/>
          <a:chExt cx="0" cy="0"/>
        </a:xfrm>
      </p:grpSpPr>
      <p:grpSp>
        <p:nvGrpSpPr>
          <p:cNvPr id="389" name="Google Shape;389;p28"/>
          <p:cNvGrpSpPr/>
          <p:nvPr/>
        </p:nvGrpSpPr>
        <p:grpSpPr>
          <a:xfrm>
            <a:off x="-216332" y="1993513"/>
            <a:ext cx="9538012" cy="3520333"/>
            <a:chOff x="-216332" y="1993513"/>
            <a:chExt cx="9538012" cy="3520333"/>
          </a:xfrm>
        </p:grpSpPr>
        <p:sp>
          <p:nvSpPr>
            <p:cNvPr id="390" name="Google Shape;390;p28"/>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8"/>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8"/>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8"/>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8"/>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8"/>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8"/>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8"/>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8"/>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8"/>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8"/>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8"/>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8"/>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8"/>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8"/>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8"/>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8"/>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8"/>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8"/>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8"/>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8"/>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8"/>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8"/>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8"/>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8"/>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8"/>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8"/>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8"/>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8"/>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8"/>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8"/>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8"/>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8"/>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8"/>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8"/>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8"/>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8"/>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8"/>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8"/>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8"/>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8"/>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8"/>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8"/>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8"/>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8"/>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8"/>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8"/>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8"/>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8"/>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8"/>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8"/>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8"/>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8"/>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8"/>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8"/>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8"/>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88" name="Google Shape;488;p28"/>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8"/>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8"/>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8"/>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8"/>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8"/>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8"/>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8"/>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8"/>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8"/>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8"/>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8"/>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8"/>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8"/>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8"/>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8"/>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8"/>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8"/>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8"/>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8"/>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8"/>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8"/>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8"/>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8"/>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8"/>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8"/>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8"/>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8"/>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8"/>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8"/>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8"/>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8"/>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8"/>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8"/>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8"/>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8"/>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8"/>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8"/>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8"/>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8"/>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8"/>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8"/>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8"/>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8"/>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8"/>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8"/>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8"/>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8"/>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8"/>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8"/>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8"/>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8"/>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8"/>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8"/>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8"/>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1" name="Title 1"/>
          <p:cNvSpPr txBox="1">
            <a:spLocks/>
          </p:cNvSpPr>
          <p:nvPr/>
        </p:nvSpPr>
        <p:spPr>
          <a:xfrm>
            <a:off x="983408" y="191478"/>
            <a:ext cx="7391400" cy="2386490"/>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atrick Hand"/>
              <a:buNone/>
              <a:defRPr sz="3600" b="1" i="0" u="none" strike="noStrike" cap="none">
                <a:solidFill>
                  <a:schemeClr val="dk2"/>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u="sng"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1</a:t>
            </a:r>
            <a:r>
              <a:rPr lang="en-US"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NGUYÊN TỬ </a:t>
            </a:r>
          </a:p>
          <a:p>
            <a:r>
              <a:rPr lang="en-US" kern="0" dirty="0">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“STEM CHẾ TẠO MÔ HÌNH NGUYÊN TỬ”</a:t>
            </a:r>
          </a:p>
          <a:p>
            <a:endParaRPr lang="en-US" kern="0" dirty="0">
              <a:ln w="0"/>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302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D70C7-E404-4329-95F0-FB21A530E64B}"/>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BFDF7BC4-DA16-48C6-8137-22A04E2DB411}"/>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B9394A66-7A1F-4F88-BD44-0CD4F2C8EBC1}"/>
              </a:ext>
            </a:extLst>
          </p:cNvPr>
          <p:cNvSpPr>
            <a:spLocks noGrp="1"/>
          </p:cNvSpPr>
          <p:nvPr>
            <p:ph type="title" idx="2"/>
          </p:nvPr>
        </p:nvSpPr>
        <p:spPr/>
        <p:txBody>
          <a:bodyPr/>
          <a:lstStyle/>
          <a:p>
            <a:endParaRPr lang="en-US"/>
          </a:p>
        </p:txBody>
      </p:sp>
      <p:pic>
        <p:nvPicPr>
          <p:cNvPr id="5" name="1_u7Hjnk8k">
            <a:hlinkClick r:id="" action="ppaction://media"/>
            <a:extLst>
              <a:ext uri="{FF2B5EF4-FFF2-40B4-BE49-F238E27FC236}">
                <a16:creationId xmlns:a16="http://schemas.microsoft.com/office/drawing/2014/main" id="{3D950A07-9716-4849-A0DB-58A249A38C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150"/>
            <a:ext cx="9144000" cy="4800600"/>
          </a:xfrm>
          <a:prstGeom prst="rect">
            <a:avLst/>
          </a:prstGeom>
        </p:spPr>
      </p:pic>
    </p:spTree>
    <p:extLst>
      <p:ext uri="{BB962C8B-B14F-4D97-AF65-F5344CB8AC3E}">
        <p14:creationId xmlns:p14="http://schemas.microsoft.com/office/powerpoint/2010/main" val="8383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9" name="Google Shape;389;p28"/>
          <p:cNvGrpSpPr/>
          <p:nvPr/>
        </p:nvGrpSpPr>
        <p:grpSpPr>
          <a:xfrm>
            <a:off x="-216332" y="1993513"/>
            <a:ext cx="9538012" cy="3520333"/>
            <a:chOff x="-216332" y="1993513"/>
            <a:chExt cx="9538012" cy="3520333"/>
          </a:xfrm>
        </p:grpSpPr>
        <p:sp>
          <p:nvSpPr>
            <p:cNvPr id="390" name="Google Shape;390;p28"/>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8"/>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8"/>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8"/>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8"/>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8"/>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8"/>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8"/>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8"/>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8"/>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8"/>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8"/>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8"/>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8"/>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8"/>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8"/>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8"/>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8"/>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8"/>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8"/>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8"/>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8"/>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8"/>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8"/>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8"/>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8"/>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8"/>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8"/>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8"/>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8"/>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8"/>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8"/>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8"/>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8"/>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8"/>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8"/>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8"/>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8"/>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8"/>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8"/>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8"/>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8"/>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8"/>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8"/>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8"/>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8"/>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8"/>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8"/>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8"/>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8"/>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8"/>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8"/>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8"/>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8"/>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8"/>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8"/>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88" name="Google Shape;488;p28"/>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8"/>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8"/>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8"/>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8"/>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8"/>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8"/>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8"/>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8"/>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8"/>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8"/>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8"/>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8"/>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8"/>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8"/>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8"/>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8"/>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8"/>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8"/>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8"/>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8"/>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8"/>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8"/>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8"/>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8"/>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8"/>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8"/>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8"/>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8"/>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8"/>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8"/>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8"/>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8"/>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8"/>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8"/>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8"/>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8"/>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8"/>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8"/>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8"/>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8"/>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8"/>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8"/>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8"/>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8"/>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8"/>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8"/>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8"/>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8"/>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8"/>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8"/>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8"/>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8"/>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8"/>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8"/>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159" name="Picture 158">
            <a:extLst>
              <a:ext uri="{FF2B5EF4-FFF2-40B4-BE49-F238E27FC236}">
                <a16:creationId xmlns:a16="http://schemas.microsoft.com/office/drawing/2014/main" id="{B423F2F9-E030-4419-8446-3A3C42AF757F}"/>
              </a:ext>
            </a:extLst>
          </p:cNvPr>
          <p:cNvPicPr>
            <a:picLocks noChangeAspect="1"/>
          </p:cNvPicPr>
          <p:nvPr/>
        </p:nvPicPr>
        <p:blipFill>
          <a:blip r:embed="rId3"/>
          <a:stretch>
            <a:fillRect/>
          </a:stretch>
        </p:blipFill>
        <p:spPr>
          <a:xfrm>
            <a:off x="120214" y="1049692"/>
            <a:ext cx="4349242" cy="4155446"/>
          </a:xfrm>
          <a:prstGeom prst="rect">
            <a:avLst/>
          </a:prstGeom>
        </p:spPr>
      </p:pic>
      <p:pic>
        <p:nvPicPr>
          <p:cNvPr id="160" name="Picture 159">
            <a:extLst>
              <a:ext uri="{FF2B5EF4-FFF2-40B4-BE49-F238E27FC236}">
                <a16:creationId xmlns:a16="http://schemas.microsoft.com/office/drawing/2014/main" id="{85FBCCB9-851F-4E2E-94B4-8C587242B4CD}"/>
              </a:ext>
            </a:extLst>
          </p:cNvPr>
          <p:cNvPicPr>
            <a:picLocks noChangeAspect="1"/>
          </p:cNvPicPr>
          <p:nvPr/>
        </p:nvPicPr>
        <p:blipFill>
          <a:blip r:embed="rId4"/>
          <a:stretch>
            <a:fillRect/>
          </a:stretch>
        </p:blipFill>
        <p:spPr>
          <a:xfrm>
            <a:off x="4700213" y="1022340"/>
            <a:ext cx="4323574" cy="4210149"/>
          </a:xfrm>
          <a:prstGeom prst="rect">
            <a:avLst/>
          </a:prstGeom>
        </p:spPr>
      </p:pic>
      <p:sp>
        <p:nvSpPr>
          <p:cNvPr id="4" name="TextBox 3">
            <a:extLst>
              <a:ext uri="{FF2B5EF4-FFF2-40B4-BE49-F238E27FC236}">
                <a16:creationId xmlns:a16="http://schemas.microsoft.com/office/drawing/2014/main" id="{5B80EAA3-53C8-436D-8262-D897E3D4DD4D}"/>
              </a:ext>
            </a:extLst>
          </p:cNvPr>
          <p:cNvSpPr txBox="1"/>
          <p:nvPr/>
        </p:nvSpPr>
        <p:spPr>
          <a:xfrm>
            <a:off x="197237" y="69810"/>
            <a:ext cx="8673211"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Quỹ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electron </a:t>
            </a:r>
            <a:r>
              <a:rPr lang="en-US" sz="3200" b="1" dirty="0" err="1">
                <a:solidFill>
                  <a:srgbClr val="FF0000"/>
                </a:solidFill>
                <a:latin typeface="Times New Roman" panose="02020603050405020304" pitchFamily="18" charset="0"/>
                <a:cs typeface="Times New Roman" panose="02020603050405020304" pitchFamily="18" charset="0"/>
              </a:rPr>
              <a:t>xung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74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6" name="Rectangle 45"/>
          <p:cNvSpPr/>
          <p:nvPr/>
        </p:nvSpPr>
        <p:spPr>
          <a:xfrm>
            <a:off x="436421" y="207516"/>
            <a:ext cx="8916473" cy="3077766"/>
          </a:xfrm>
          <a:prstGeom prst="rect">
            <a:avLst/>
          </a:prstGeom>
        </p:spPr>
        <p:txBody>
          <a:bodyPr wrap="square">
            <a:spAutoFit/>
          </a:bodyPr>
          <a:lstStyle/>
          <a:p>
            <a:pPr>
              <a:defRPr/>
            </a:pPr>
            <a:r>
              <a:rPr lang="en-US" sz="4000" b="1" i="1" u="sng"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Số</a:t>
            </a:r>
            <a:r>
              <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electron </a:t>
            </a:r>
            <a:r>
              <a:rPr lang="en-US" sz="4000" b="1" i="1" u="sng"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tối</a:t>
            </a:r>
            <a:r>
              <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4000" b="1" i="1" u="sng"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đa</a:t>
            </a:r>
            <a:r>
              <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4000" b="1" i="1" u="sng"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trong</a:t>
            </a:r>
            <a:r>
              <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4000" b="1" i="1" u="sng"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một</a:t>
            </a:r>
            <a:r>
              <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a:t>
            </a:r>
            <a:r>
              <a:rPr lang="en-US" sz="4000" b="1" i="1" u="sng" dirty="0" err="1">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lớp</a:t>
            </a:r>
            <a:endPar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endParaRPr>
          </a:p>
          <a:p>
            <a:pPr>
              <a:defRPr/>
            </a:pPr>
            <a:endParaRPr lang="en-US" sz="4000" b="1" i="1" u="sng" dirty="0">
              <a:solidFill>
                <a:srgbClr val="FF00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endParaRPr>
          </a:p>
          <a:p>
            <a:pPr>
              <a:defRPr/>
            </a:pPr>
            <a:r>
              <a:rPr lang="en-US" sz="2250" dirty="0">
                <a:latin typeface="Times New Roman" pitchFamily="18" charset="0"/>
                <a:cs typeface="Times New Roman" pitchFamily="18" charset="0"/>
              </a:rPr>
              <a:t>      </a:t>
            </a:r>
          </a:p>
          <a:p>
            <a:pPr>
              <a:defRPr/>
            </a:pPr>
            <a:endParaRPr lang="en-US" sz="2250" dirty="0">
              <a:latin typeface="Times New Roman" pitchFamily="18" charset="0"/>
              <a:cs typeface="Times New Roman" pitchFamily="18" charset="0"/>
            </a:endParaRPr>
          </a:p>
          <a:p>
            <a:pPr>
              <a:defRPr/>
            </a:pPr>
            <a:endParaRPr lang="en-US" sz="2250" dirty="0">
              <a:latin typeface="Times New Roman" pitchFamily="18" charset="0"/>
              <a:cs typeface="Times New Roman" pitchFamily="18" charset="0"/>
            </a:endParaRPr>
          </a:p>
          <a:p>
            <a:pPr>
              <a:defRPr/>
            </a:pPr>
            <a:r>
              <a:rPr lang="en-US" sz="2250" dirty="0">
                <a:latin typeface="Times New Roman" pitchFamily="18" charset="0"/>
                <a:cs typeface="Times New Roman" pitchFamily="18" charset="0"/>
              </a:rPr>
              <a:t>          </a:t>
            </a:r>
          </a:p>
          <a:p>
            <a:pPr>
              <a:defRPr/>
            </a:pPr>
            <a:r>
              <a:rPr lang="en-US" sz="2400" b="1" dirty="0">
                <a:latin typeface="Times New Roman" pitchFamily="18" charset="0"/>
                <a:cs typeface="Times New Roman" pitchFamily="18" charset="0"/>
              </a:rPr>
              <a:t>     </a:t>
            </a:r>
            <a:r>
              <a:rPr lang="en-US" sz="1350" dirty="0">
                <a:latin typeface="Arial" charset="0"/>
              </a:rPr>
              <a:t> </a:t>
            </a:r>
          </a:p>
        </p:txBody>
      </p:sp>
      <p:graphicFrame>
        <p:nvGraphicFramePr>
          <p:cNvPr id="2" name="Table 2">
            <a:extLst>
              <a:ext uri="{FF2B5EF4-FFF2-40B4-BE49-F238E27FC236}">
                <a16:creationId xmlns:a16="http://schemas.microsoft.com/office/drawing/2014/main" id="{E5901A81-63BC-4F8E-B376-9440478B2C33}"/>
              </a:ext>
            </a:extLst>
          </p:cNvPr>
          <p:cNvGraphicFramePr>
            <a:graphicFrameLocks noGrp="1"/>
          </p:cNvGraphicFramePr>
          <p:nvPr>
            <p:extLst>
              <p:ext uri="{D42A27DB-BD31-4B8C-83A1-F6EECF244321}">
                <p14:modId xmlns:p14="http://schemas.microsoft.com/office/powerpoint/2010/main" val="2047926930"/>
              </p:ext>
            </p:extLst>
          </p:nvPr>
        </p:nvGraphicFramePr>
        <p:xfrm>
          <a:off x="304800" y="1095503"/>
          <a:ext cx="8002127" cy="3941724"/>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732220417"/>
                    </a:ext>
                  </a:extLst>
                </a:gridCol>
                <a:gridCol w="1358591">
                  <a:extLst>
                    <a:ext uri="{9D8B030D-6E8A-4147-A177-3AD203B41FA5}">
                      <a16:colId xmlns:a16="http://schemas.microsoft.com/office/drawing/2014/main" val="2494012066"/>
                    </a:ext>
                  </a:extLst>
                </a:gridCol>
                <a:gridCol w="1655712">
                  <a:extLst>
                    <a:ext uri="{9D8B030D-6E8A-4147-A177-3AD203B41FA5}">
                      <a16:colId xmlns:a16="http://schemas.microsoft.com/office/drawing/2014/main" val="317390211"/>
                    </a:ext>
                  </a:extLst>
                </a:gridCol>
                <a:gridCol w="1655712">
                  <a:extLst>
                    <a:ext uri="{9D8B030D-6E8A-4147-A177-3AD203B41FA5}">
                      <a16:colId xmlns:a16="http://schemas.microsoft.com/office/drawing/2014/main" val="3452850920"/>
                    </a:ext>
                  </a:extLst>
                </a:gridCol>
                <a:gridCol w="1655712">
                  <a:extLst>
                    <a:ext uri="{9D8B030D-6E8A-4147-A177-3AD203B41FA5}">
                      <a16:colId xmlns:a16="http://schemas.microsoft.com/office/drawing/2014/main" val="3738994669"/>
                    </a:ext>
                  </a:extLst>
                </a:gridCol>
              </a:tblGrid>
              <a:tr h="1970862">
                <a:tc>
                  <a:txBody>
                    <a:bodyPr/>
                    <a:lstStyle/>
                    <a:p>
                      <a:pPr algn="ctr"/>
                      <a:r>
                        <a:rPr lang="en-US" sz="4800" dirty="0" err="1">
                          <a:solidFill>
                            <a:srgbClr val="FF0000"/>
                          </a:solidFill>
                          <a:latin typeface="Times New Roman" panose="02020603050405020304" pitchFamily="18" charset="0"/>
                          <a:cs typeface="Times New Roman" panose="02020603050405020304" pitchFamily="18" charset="0"/>
                        </a:rPr>
                        <a:t>Lớp</a:t>
                      </a:r>
                      <a:endParaRPr lang="en-US" sz="4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a:p>
                      <a:pPr algn="ctr"/>
                      <a:r>
                        <a:rPr lang="en-US" sz="4800" dirty="0">
                          <a:solidFill>
                            <a:srgbClr val="FF0000"/>
                          </a:solidFill>
                          <a:latin typeface="Times New Roman" panose="02020603050405020304" pitchFamily="18" charset="0"/>
                          <a:cs typeface="Times New Roman" panose="02020603050405020304" pitchFamily="18" charset="0"/>
                        </a:rPr>
                        <a:t>K</a:t>
                      </a:r>
                    </a:p>
                  </a:txBody>
                  <a:tcPr/>
                </a:tc>
                <a:tc>
                  <a:txBody>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a:p>
                      <a:pPr algn="ctr"/>
                      <a:r>
                        <a:rPr lang="en-US" sz="4800" dirty="0">
                          <a:solidFill>
                            <a:srgbClr val="FF0000"/>
                          </a:solidFill>
                          <a:latin typeface="Times New Roman" panose="02020603050405020304" pitchFamily="18" charset="0"/>
                          <a:cs typeface="Times New Roman" panose="02020603050405020304" pitchFamily="18" charset="0"/>
                        </a:rPr>
                        <a:t>L</a:t>
                      </a:r>
                    </a:p>
                  </a:txBody>
                  <a:tcPr/>
                </a:tc>
                <a:tc>
                  <a:txBody>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a:p>
                      <a:pPr algn="ctr"/>
                      <a:r>
                        <a:rPr lang="en-US" sz="4800" dirty="0">
                          <a:solidFill>
                            <a:srgbClr val="FF0000"/>
                          </a:solidFill>
                          <a:latin typeface="Times New Roman" panose="02020603050405020304" pitchFamily="18" charset="0"/>
                          <a:cs typeface="Times New Roman" panose="02020603050405020304" pitchFamily="18" charset="0"/>
                        </a:rPr>
                        <a:t>M</a:t>
                      </a:r>
                    </a:p>
                  </a:txBody>
                  <a:tcPr/>
                </a:tc>
                <a:tc>
                  <a:txBody>
                    <a:bodyPr/>
                    <a:lstStyle/>
                    <a:p>
                      <a:pPr algn="ctr"/>
                      <a:r>
                        <a:rPr lang="en-US" sz="4800" dirty="0">
                          <a:solidFill>
                            <a:srgbClr val="FF0000"/>
                          </a:solidFill>
                          <a:latin typeface="Times New Roman" panose="02020603050405020304" pitchFamily="18" charset="0"/>
                          <a:cs typeface="Times New Roman" panose="02020603050405020304" pitchFamily="18" charset="0"/>
                        </a:rPr>
                        <a:t>4</a:t>
                      </a:r>
                    </a:p>
                    <a:p>
                      <a:pPr algn="ctr"/>
                      <a:r>
                        <a:rPr lang="en-US" sz="4800" dirty="0">
                          <a:solidFill>
                            <a:srgbClr val="FF0000"/>
                          </a:solidFill>
                          <a:latin typeface="Times New Roman" panose="02020603050405020304" pitchFamily="18" charset="0"/>
                          <a:cs typeface="Times New Roman" panose="02020603050405020304" pitchFamily="18" charset="0"/>
                        </a:rPr>
                        <a:t>N</a:t>
                      </a:r>
                    </a:p>
                  </a:txBody>
                  <a:tcPr/>
                </a:tc>
                <a:extLst>
                  <a:ext uri="{0D108BD9-81ED-4DB2-BD59-A6C34878D82A}">
                    <a16:rowId xmlns:a16="http://schemas.microsoft.com/office/drawing/2014/main" val="536658156"/>
                  </a:ext>
                </a:extLst>
              </a:tr>
              <a:tr h="1970862">
                <a:tc>
                  <a:txBody>
                    <a:bodyPr/>
                    <a:lstStyle/>
                    <a:p>
                      <a:pPr algn="ct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e </a:t>
                      </a:r>
                      <a:r>
                        <a:rPr lang="en-US" sz="4800" dirty="0" err="1">
                          <a:latin typeface="Times New Roman" panose="02020603050405020304" pitchFamily="18" charset="0"/>
                          <a:cs typeface="Times New Roman" panose="02020603050405020304" pitchFamily="18" charset="0"/>
                        </a:rPr>
                        <a:t>tối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a:t>
                      </a:r>
                      <a:endParaRPr lang="en-US" sz="4800" dirty="0">
                        <a:latin typeface="Times New Roman" panose="02020603050405020304" pitchFamily="18" charset="0"/>
                        <a:cs typeface="Times New Roman" panose="02020603050405020304" pitchFamily="18" charset="0"/>
                      </a:endParaRPr>
                    </a:p>
                  </a:txBody>
                  <a:tcPr/>
                </a:tc>
                <a:tc>
                  <a:txBody>
                    <a:bodyPr/>
                    <a:lstStyle/>
                    <a:p>
                      <a:pPr algn="ctr"/>
                      <a:r>
                        <a:rPr lang="en-US" sz="4800" b="1" dirty="0">
                          <a:latin typeface="Times New Roman" panose="02020603050405020304" pitchFamily="18" charset="0"/>
                          <a:cs typeface="Times New Roman" panose="02020603050405020304" pitchFamily="18" charset="0"/>
                        </a:rPr>
                        <a:t>2</a:t>
                      </a:r>
                    </a:p>
                  </a:txBody>
                  <a:tcPr/>
                </a:tc>
                <a:tc>
                  <a:txBody>
                    <a:bodyPr/>
                    <a:lstStyle/>
                    <a:p>
                      <a:pPr algn="ctr"/>
                      <a:r>
                        <a:rPr lang="en-US" sz="4800" b="1" dirty="0">
                          <a:latin typeface="Times New Roman" panose="02020603050405020304" pitchFamily="18" charset="0"/>
                          <a:cs typeface="Times New Roman" panose="02020603050405020304" pitchFamily="18" charset="0"/>
                        </a:rPr>
                        <a:t>8</a:t>
                      </a:r>
                    </a:p>
                  </a:txBody>
                  <a:tcPr/>
                </a:tc>
                <a:tc>
                  <a:txBody>
                    <a:bodyPr/>
                    <a:lstStyle/>
                    <a:p>
                      <a:pPr algn="ctr"/>
                      <a:r>
                        <a:rPr lang="en-US" sz="4800" b="1" dirty="0">
                          <a:latin typeface="Times New Roman" panose="02020603050405020304" pitchFamily="18" charset="0"/>
                          <a:cs typeface="Times New Roman" panose="02020603050405020304" pitchFamily="18" charset="0"/>
                        </a:rPr>
                        <a:t>18</a:t>
                      </a:r>
                    </a:p>
                  </a:txBody>
                  <a:tcPr/>
                </a:tc>
                <a:tc>
                  <a:txBody>
                    <a:bodyPr/>
                    <a:lstStyle/>
                    <a:p>
                      <a:pPr algn="ctr"/>
                      <a:r>
                        <a:rPr lang="en-US" sz="4800" b="1" dirty="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4228971395"/>
                  </a:ext>
                </a:extLst>
              </a:tr>
            </a:tbl>
          </a:graphicData>
        </a:graphic>
      </p:graphicFrame>
    </p:spTree>
    <p:extLst>
      <p:ext uri="{BB962C8B-B14F-4D97-AF65-F5344CB8AC3E}">
        <p14:creationId xmlns:p14="http://schemas.microsoft.com/office/powerpoint/2010/main" val="3096483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344B48-444D-42FA-8F52-5867BCF33188}"/>
              </a:ext>
            </a:extLst>
          </p:cNvPr>
          <p:cNvSpPr txBox="1"/>
          <p:nvPr/>
        </p:nvSpPr>
        <p:spPr>
          <a:xfrm>
            <a:off x="228600" y="9765"/>
            <a:ext cx="8915400" cy="1754326"/>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Hãy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định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p, n, e,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a:t>
            </a:r>
          </a:p>
          <a:p>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0929C939-A2D1-4EA0-9511-B9659B7B10BC}"/>
              </a:ext>
            </a:extLst>
          </p:cNvPr>
          <p:cNvGraphicFramePr>
            <a:graphicFrameLocks noGrp="1"/>
          </p:cNvGraphicFramePr>
          <p:nvPr>
            <p:extLst>
              <p:ext uri="{D42A27DB-BD31-4B8C-83A1-F6EECF244321}">
                <p14:modId xmlns:p14="http://schemas.microsoft.com/office/powerpoint/2010/main" val="4031245794"/>
              </p:ext>
            </p:extLst>
          </p:nvPr>
        </p:nvGraphicFramePr>
        <p:xfrm>
          <a:off x="381000" y="1547269"/>
          <a:ext cx="8001000" cy="3462882"/>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3022954332"/>
                    </a:ext>
                  </a:extLst>
                </a:gridCol>
                <a:gridCol w="4000500">
                  <a:extLst>
                    <a:ext uri="{9D8B030D-6E8A-4147-A177-3AD203B41FA5}">
                      <a16:colId xmlns:a16="http://schemas.microsoft.com/office/drawing/2014/main" val="2004582452"/>
                    </a:ext>
                  </a:extLst>
                </a:gridCol>
              </a:tblGrid>
              <a:tr h="1731441">
                <a:tc>
                  <a:txBody>
                    <a:bodyPr/>
                    <a:lstStyle/>
                    <a:p>
                      <a:r>
                        <a:rPr lang="en-US" sz="2800" dirty="0">
                          <a:solidFill>
                            <a:srgbClr val="FF0000"/>
                          </a:solidFill>
                          <a:latin typeface="Times New Roman" panose="02020603050405020304" pitchFamily="18" charset="0"/>
                          <a:cs typeface="Times New Roman" panose="02020603050405020304" pitchFamily="18" charset="0"/>
                        </a:rPr>
                        <a:t>Lithium</a:t>
                      </a:r>
                    </a:p>
                    <a:p>
                      <a:endParaRPr lang="en-US" dirty="0"/>
                    </a:p>
                  </a:txBody>
                  <a:tcPr/>
                </a:tc>
                <a:tc>
                  <a:txBody>
                    <a:bodyPr/>
                    <a:lstStyle/>
                    <a:p>
                      <a:r>
                        <a:rPr lang="en-US" sz="2800" dirty="0">
                          <a:solidFill>
                            <a:srgbClr val="FF0000"/>
                          </a:solidFill>
                          <a:latin typeface="Times New Roman" panose="02020603050405020304" pitchFamily="18" charset="0"/>
                          <a:cs typeface="Times New Roman" panose="02020603050405020304" pitchFamily="18" charset="0"/>
                        </a:rPr>
                        <a:t>Oxygen</a:t>
                      </a:r>
                    </a:p>
                    <a:p>
                      <a:endParaRPr lang="en-US"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38268061"/>
                  </a:ext>
                </a:extLst>
              </a:tr>
              <a:tr h="1731441">
                <a:tc>
                  <a:txBody>
                    <a:bodyPr/>
                    <a:lstStyle/>
                    <a:p>
                      <a:r>
                        <a:rPr lang="en-US" sz="2800" b="1" dirty="0">
                          <a:solidFill>
                            <a:srgbClr val="FF0000"/>
                          </a:solidFill>
                          <a:latin typeface="Times New Roman" panose="02020603050405020304" pitchFamily="18" charset="0"/>
                          <a:cs typeface="Times New Roman" panose="02020603050405020304" pitchFamily="18" charset="0"/>
                        </a:rPr>
                        <a:t>Carbon</a:t>
                      </a:r>
                    </a:p>
                    <a:p>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800" b="1" dirty="0">
                          <a:solidFill>
                            <a:srgbClr val="FF0000"/>
                          </a:solidFill>
                          <a:latin typeface="Times New Roman" panose="02020603050405020304" pitchFamily="18" charset="0"/>
                          <a:cs typeface="Times New Roman" panose="02020603050405020304" pitchFamily="18" charset="0"/>
                        </a:rPr>
                        <a:t>Helium</a:t>
                      </a:r>
                    </a:p>
                    <a:p>
                      <a:endParaRPr lang="en-US" dirty="0"/>
                    </a:p>
                  </a:txBody>
                  <a:tcPr/>
                </a:tc>
                <a:extLst>
                  <a:ext uri="{0D108BD9-81ED-4DB2-BD59-A6C34878D82A}">
                    <a16:rowId xmlns:a16="http://schemas.microsoft.com/office/drawing/2014/main" val="2846341860"/>
                  </a:ext>
                </a:extLst>
              </a:tr>
            </a:tbl>
          </a:graphicData>
        </a:graphic>
      </p:graphicFrame>
      <p:pic>
        <p:nvPicPr>
          <p:cNvPr id="6" name="Picture 5" descr="Diagram&#10;&#10;Description automatically generated">
            <a:extLst>
              <a:ext uri="{FF2B5EF4-FFF2-40B4-BE49-F238E27FC236}">
                <a16:creationId xmlns:a16="http://schemas.microsoft.com/office/drawing/2014/main" id="{AD4F8981-EAAD-4AE5-9C35-FDC43CA5F4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994452"/>
            <a:ext cx="3124200" cy="1154596"/>
          </a:xfrm>
          <a:prstGeom prst="rect">
            <a:avLst/>
          </a:prstGeom>
        </p:spPr>
      </p:pic>
      <p:pic>
        <p:nvPicPr>
          <p:cNvPr id="7" name="Picture 6">
            <a:extLst>
              <a:ext uri="{FF2B5EF4-FFF2-40B4-BE49-F238E27FC236}">
                <a16:creationId xmlns:a16="http://schemas.microsoft.com/office/drawing/2014/main" id="{9CF669CF-1AD7-4C1D-8A02-C13275505B26}"/>
              </a:ext>
            </a:extLst>
          </p:cNvPr>
          <p:cNvPicPr>
            <a:picLocks noChangeAspect="1"/>
          </p:cNvPicPr>
          <p:nvPr/>
        </p:nvPicPr>
        <p:blipFill>
          <a:blip r:embed="rId4"/>
          <a:stretch>
            <a:fillRect/>
          </a:stretch>
        </p:blipFill>
        <p:spPr>
          <a:xfrm>
            <a:off x="4838700" y="1994453"/>
            <a:ext cx="3238500" cy="1154596"/>
          </a:xfrm>
          <a:prstGeom prst="rect">
            <a:avLst/>
          </a:prstGeom>
        </p:spPr>
      </p:pic>
      <p:pic>
        <p:nvPicPr>
          <p:cNvPr id="8" name="Picture 7" descr="Diagram&#10;&#10;Description automatically generated">
            <a:extLst>
              <a:ext uri="{FF2B5EF4-FFF2-40B4-BE49-F238E27FC236}">
                <a16:creationId xmlns:a16="http://schemas.microsoft.com/office/drawing/2014/main" id="{3E23B1CC-A9FC-4E59-ACF7-1CAFC6ED3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952" y="3705597"/>
            <a:ext cx="3238500" cy="1304553"/>
          </a:xfrm>
          <a:prstGeom prst="rect">
            <a:avLst/>
          </a:prstGeom>
        </p:spPr>
      </p:pic>
      <p:pic>
        <p:nvPicPr>
          <p:cNvPr id="9" name="Picture 8" descr="Diagram&#10;&#10;Description automatically generated">
            <a:extLst>
              <a:ext uri="{FF2B5EF4-FFF2-40B4-BE49-F238E27FC236}">
                <a16:creationId xmlns:a16="http://schemas.microsoft.com/office/drawing/2014/main" id="{34146218-BE8B-45B8-9A96-C776AD24C0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712581"/>
            <a:ext cx="3124200" cy="1297569"/>
          </a:xfrm>
          <a:prstGeom prst="rect">
            <a:avLst/>
          </a:prstGeom>
        </p:spPr>
      </p:pic>
    </p:spTree>
    <p:extLst>
      <p:ext uri="{BB962C8B-B14F-4D97-AF65-F5344CB8AC3E}">
        <p14:creationId xmlns:p14="http://schemas.microsoft.com/office/powerpoint/2010/main" val="126251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344B48-444D-42FA-8F52-5867BCF33188}"/>
              </a:ext>
            </a:extLst>
          </p:cNvPr>
          <p:cNvSpPr txBox="1"/>
          <p:nvPr/>
        </p:nvSpPr>
        <p:spPr>
          <a:xfrm>
            <a:off x="228600" y="9765"/>
            <a:ext cx="8915400"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a:t>
            </a:r>
          </a:p>
          <a:p>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0929C939-A2D1-4EA0-9511-B9659B7B10BC}"/>
              </a:ext>
            </a:extLst>
          </p:cNvPr>
          <p:cNvGraphicFramePr>
            <a:graphicFrameLocks noGrp="1"/>
          </p:cNvGraphicFramePr>
          <p:nvPr/>
        </p:nvGraphicFramePr>
        <p:xfrm>
          <a:off x="381000" y="1547269"/>
          <a:ext cx="8001000" cy="3462882"/>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3022954332"/>
                    </a:ext>
                  </a:extLst>
                </a:gridCol>
                <a:gridCol w="4000500">
                  <a:extLst>
                    <a:ext uri="{9D8B030D-6E8A-4147-A177-3AD203B41FA5}">
                      <a16:colId xmlns:a16="http://schemas.microsoft.com/office/drawing/2014/main" val="2004582452"/>
                    </a:ext>
                  </a:extLst>
                </a:gridCol>
              </a:tblGrid>
              <a:tr h="1731441">
                <a:tc>
                  <a:txBody>
                    <a:bodyPr/>
                    <a:lstStyle/>
                    <a:p>
                      <a:r>
                        <a:rPr lang="en-US" sz="2800" dirty="0">
                          <a:solidFill>
                            <a:srgbClr val="FF0000"/>
                          </a:solidFill>
                          <a:latin typeface="Times New Roman" panose="02020603050405020304" pitchFamily="18" charset="0"/>
                          <a:cs typeface="Times New Roman" panose="02020603050405020304" pitchFamily="18" charset="0"/>
                        </a:rPr>
                        <a:t>Lithium</a:t>
                      </a:r>
                    </a:p>
                    <a:p>
                      <a:endParaRPr lang="en-US" dirty="0"/>
                    </a:p>
                  </a:txBody>
                  <a:tcPr/>
                </a:tc>
                <a:tc>
                  <a:txBody>
                    <a:bodyPr/>
                    <a:lstStyle/>
                    <a:p>
                      <a:r>
                        <a:rPr lang="en-US" sz="2800" dirty="0">
                          <a:solidFill>
                            <a:srgbClr val="FF0000"/>
                          </a:solidFill>
                          <a:latin typeface="Times New Roman" panose="02020603050405020304" pitchFamily="18" charset="0"/>
                          <a:cs typeface="Times New Roman" panose="02020603050405020304" pitchFamily="18" charset="0"/>
                        </a:rPr>
                        <a:t>Oxygen</a:t>
                      </a:r>
                    </a:p>
                    <a:p>
                      <a:endParaRPr lang="en-US"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38268061"/>
                  </a:ext>
                </a:extLst>
              </a:tr>
              <a:tr h="1731441">
                <a:tc>
                  <a:txBody>
                    <a:bodyPr/>
                    <a:lstStyle/>
                    <a:p>
                      <a:r>
                        <a:rPr lang="en-US" sz="2800" b="1" dirty="0">
                          <a:solidFill>
                            <a:srgbClr val="FF0000"/>
                          </a:solidFill>
                          <a:latin typeface="Times New Roman" panose="02020603050405020304" pitchFamily="18" charset="0"/>
                          <a:cs typeface="Times New Roman" panose="02020603050405020304" pitchFamily="18" charset="0"/>
                        </a:rPr>
                        <a:t>Carbon</a:t>
                      </a:r>
                    </a:p>
                    <a:p>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800" b="1" dirty="0">
                          <a:solidFill>
                            <a:srgbClr val="FF0000"/>
                          </a:solidFill>
                          <a:latin typeface="Times New Roman" panose="02020603050405020304" pitchFamily="18" charset="0"/>
                          <a:cs typeface="Times New Roman" panose="02020603050405020304" pitchFamily="18" charset="0"/>
                        </a:rPr>
                        <a:t>Helium</a:t>
                      </a:r>
                    </a:p>
                    <a:p>
                      <a:endParaRPr lang="en-US" dirty="0"/>
                    </a:p>
                  </a:txBody>
                  <a:tcPr/>
                </a:tc>
                <a:extLst>
                  <a:ext uri="{0D108BD9-81ED-4DB2-BD59-A6C34878D82A}">
                    <a16:rowId xmlns:a16="http://schemas.microsoft.com/office/drawing/2014/main" val="2846341860"/>
                  </a:ext>
                </a:extLst>
              </a:tr>
            </a:tbl>
          </a:graphicData>
        </a:graphic>
      </p:graphicFrame>
      <p:pic>
        <p:nvPicPr>
          <p:cNvPr id="6" name="Picture 5" descr="Diagram&#10;&#10;Description automatically generated">
            <a:extLst>
              <a:ext uri="{FF2B5EF4-FFF2-40B4-BE49-F238E27FC236}">
                <a16:creationId xmlns:a16="http://schemas.microsoft.com/office/drawing/2014/main" id="{AD4F8981-EAAD-4AE5-9C35-FDC43CA5F4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994452"/>
            <a:ext cx="3124200" cy="1154596"/>
          </a:xfrm>
          <a:prstGeom prst="rect">
            <a:avLst/>
          </a:prstGeom>
        </p:spPr>
      </p:pic>
      <p:pic>
        <p:nvPicPr>
          <p:cNvPr id="7" name="Picture 6">
            <a:extLst>
              <a:ext uri="{FF2B5EF4-FFF2-40B4-BE49-F238E27FC236}">
                <a16:creationId xmlns:a16="http://schemas.microsoft.com/office/drawing/2014/main" id="{9CF669CF-1AD7-4C1D-8A02-C13275505B26}"/>
              </a:ext>
            </a:extLst>
          </p:cNvPr>
          <p:cNvPicPr>
            <a:picLocks noChangeAspect="1"/>
          </p:cNvPicPr>
          <p:nvPr/>
        </p:nvPicPr>
        <p:blipFill>
          <a:blip r:embed="rId8"/>
          <a:stretch>
            <a:fillRect/>
          </a:stretch>
        </p:blipFill>
        <p:spPr>
          <a:xfrm>
            <a:off x="4838700" y="1994453"/>
            <a:ext cx="3238500" cy="1154596"/>
          </a:xfrm>
          <a:prstGeom prst="rect">
            <a:avLst/>
          </a:prstGeom>
        </p:spPr>
      </p:pic>
      <p:pic>
        <p:nvPicPr>
          <p:cNvPr id="8" name="Picture 7" descr="Diagram&#10;&#10;Description automatically generated">
            <a:extLst>
              <a:ext uri="{FF2B5EF4-FFF2-40B4-BE49-F238E27FC236}">
                <a16:creationId xmlns:a16="http://schemas.microsoft.com/office/drawing/2014/main" id="{3E23B1CC-A9FC-4E59-ACF7-1CAFC6ED3F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6952" y="3705597"/>
            <a:ext cx="3238500" cy="1304553"/>
          </a:xfrm>
          <a:prstGeom prst="rect">
            <a:avLst/>
          </a:prstGeom>
        </p:spPr>
      </p:pic>
      <p:pic>
        <p:nvPicPr>
          <p:cNvPr id="9" name="Picture 8" descr="Diagram&#10;&#10;Description automatically generated">
            <a:extLst>
              <a:ext uri="{FF2B5EF4-FFF2-40B4-BE49-F238E27FC236}">
                <a16:creationId xmlns:a16="http://schemas.microsoft.com/office/drawing/2014/main" id="{34146218-BE8B-45B8-9A96-C776AD24C0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200" y="3712581"/>
            <a:ext cx="3124200" cy="1297569"/>
          </a:xfrm>
          <a:prstGeom prst="rect">
            <a:avLst/>
          </a:prstGeom>
        </p:spPr>
      </p:pic>
      <p:pic>
        <p:nvPicPr>
          <p:cNvPr id="10" name="TraiTimNguoiThay-TranDuyHung-5050896">
            <a:hlinkClick r:id="" action="ppaction://media"/>
            <a:extLst>
              <a:ext uri="{FF2B5EF4-FFF2-40B4-BE49-F238E27FC236}">
                <a16:creationId xmlns:a16="http://schemas.microsoft.com/office/drawing/2014/main" id="{D458E2F5-7D63-4A18-BD98-039A3D103F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2474" y="189916"/>
            <a:ext cx="406400" cy="406400"/>
          </a:xfrm>
          <a:prstGeom prst="rect">
            <a:avLst/>
          </a:prstGeom>
        </p:spPr>
      </p:pic>
      <p:pic>
        <p:nvPicPr>
          <p:cNvPr id="11" name="BuiPhan-LuongBichHuu_3ay5u">
            <a:hlinkClick r:id="" action="ppaction://media"/>
            <a:extLst>
              <a:ext uri="{FF2B5EF4-FFF2-40B4-BE49-F238E27FC236}">
                <a16:creationId xmlns:a16="http://schemas.microsoft.com/office/drawing/2014/main" id="{5B5572E3-FFF3-4416-8F37-EB9E4ED8018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5037" y="933491"/>
            <a:ext cx="406400" cy="406400"/>
          </a:xfrm>
          <a:prstGeom prst="rect">
            <a:avLst/>
          </a:prstGeom>
        </p:spPr>
      </p:pic>
    </p:spTree>
    <p:extLst>
      <p:ext uri="{BB962C8B-B14F-4D97-AF65-F5344CB8AC3E}">
        <p14:creationId xmlns:p14="http://schemas.microsoft.com/office/powerpoint/2010/main" val="222957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3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39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5417344" y="1056085"/>
            <a:ext cx="16692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a:p>
        </p:txBody>
      </p:sp>
      <p:sp>
        <p:nvSpPr>
          <p:cNvPr id="8195" name="Text Box 7"/>
          <p:cNvSpPr txBox="1">
            <a:spLocks noChangeArrowheads="1"/>
          </p:cNvSpPr>
          <p:nvPr/>
        </p:nvSpPr>
        <p:spPr bwMode="auto">
          <a:xfrm>
            <a:off x="342900" y="731601"/>
            <a:ext cx="842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tử</a:t>
            </a:r>
            <a:r>
              <a:rPr lang="en-US" altLang="en-US" sz="2400" b="1" dirty="0">
                <a:latin typeface="Times New Roman" panose="02020603050405020304" pitchFamily="18" charset="0"/>
                <a:cs typeface="Times New Roman" panose="02020603050405020304" pitchFamily="18" charset="0"/>
              </a:rPr>
              <a:t> M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15 electron. </a:t>
            </a:r>
            <a:r>
              <a:rPr lang="en-US" altLang="en-US" sz="2400" b="1" dirty="0" err="1">
                <a:latin typeface="Times New Roman" panose="02020603050405020304" pitchFamily="18" charset="0"/>
                <a:cs typeface="Times New Roman" panose="02020603050405020304" pitchFamily="18" charset="0"/>
              </a:rPr>
              <a:t>Vỏ</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tử</a:t>
            </a:r>
            <a:r>
              <a:rPr lang="en-US" altLang="en-US" sz="2400" b="1" dirty="0">
                <a:latin typeface="Times New Roman" panose="02020603050405020304" pitchFamily="18" charset="0"/>
                <a:cs typeface="Times New Roman" panose="02020603050405020304" pitchFamily="18" charset="0"/>
              </a:rPr>
              <a:t> M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lớp</a:t>
            </a:r>
            <a:r>
              <a:rPr lang="en-US" altLang="en-US" sz="2400" b="1" dirty="0">
                <a:latin typeface="Times New Roman" panose="02020603050405020304" pitchFamily="18" charset="0"/>
                <a:cs typeface="Times New Roman" panose="02020603050405020304" pitchFamily="18" charset="0"/>
              </a:rPr>
              <a:t> e </a:t>
            </a:r>
            <a:r>
              <a:rPr lang="en-US" altLang="en-US" sz="2400" b="1" dirty="0" err="1">
                <a:latin typeface="Times New Roman" panose="02020603050405020304" pitchFamily="18" charset="0"/>
                <a:cs typeface="Times New Roman" panose="02020603050405020304" pitchFamily="18" charset="0"/>
              </a:rPr>
              <a:t>là</a:t>
            </a:r>
            <a:endParaRPr lang="en-US" altLang="en-US" sz="2400" b="1" dirty="0">
              <a:latin typeface="Times New Roman" panose="02020603050405020304" pitchFamily="18" charset="0"/>
              <a:cs typeface="Times New Roman" panose="02020603050405020304" pitchFamily="18" charset="0"/>
            </a:endParaRPr>
          </a:p>
        </p:txBody>
      </p:sp>
      <p:sp>
        <p:nvSpPr>
          <p:cNvPr id="8196" name="Text Box 13"/>
          <p:cNvSpPr txBox="1">
            <a:spLocks noChangeArrowheads="1"/>
          </p:cNvSpPr>
          <p:nvPr/>
        </p:nvSpPr>
        <p:spPr bwMode="auto">
          <a:xfrm>
            <a:off x="2857501" y="182880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a:p>
        </p:txBody>
      </p:sp>
      <p:sp>
        <p:nvSpPr>
          <p:cNvPr id="27666" name="Oval 18"/>
          <p:cNvSpPr>
            <a:spLocks noChangeArrowheads="1"/>
          </p:cNvSpPr>
          <p:nvPr/>
        </p:nvSpPr>
        <p:spPr bwMode="auto">
          <a:xfrm>
            <a:off x="3881025" y="1590108"/>
            <a:ext cx="419100" cy="49320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0"/>
          </a:p>
        </p:txBody>
      </p:sp>
      <p:sp>
        <p:nvSpPr>
          <p:cNvPr id="10" name="Title 1"/>
          <p:cNvSpPr txBox="1">
            <a:spLocks/>
          </p:cNvSpPr>
          <p:nvPr/>
        </p:nvSpPr>
        <p:spPr>
          <a:xfrm>
            <a:off x="2286000" y="49737"/>
            <a:ext cx="3614738" cy="707530"/>
          </a:xfrm>
          <a:prstGeom prst="rect">
            <a:avLst/>
          </a:prstGeom>
          <a:solidFill>
            <a:schemeClr val="accent5">
              <a:lumMod val="60000"/>
              <a:lumOff val="40000"/>
            </a:scheme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cs typeface="Times New Roman" panose="02020603050405020304" pitchFamily="18" charset="0"/>
              </a:rPr>
              <a:t>LUYỆN TẬP</a:t>
            </a:r>
          </a:p>
        </p:txBody>
      </p:sp>
      <p:sp>
        <p:nvSpPr>
          <p:cNvPr id="17" name="Text Box 9"/>
          <p:cNvSpPr txBox="1">
            <a:spLocks noChangeArrowheads="1"/>
          </p:cNvSpPr>
          <p:nvPr/>
        </p:nvSpPr>
        <p:spPr bwMode="auto">
          <a:xfrm>
            <a:off x="595725" y="1663848"/>
            <a:ext cx="202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A. 1</a:t>
            </a:r>
          </a:p>
        </p:txBody>
      </p:sp>
      <p:sp>
        <p:nvSpPr>
          <p:cNvPr id="18" name="Text Box 10"/>
          <p:cNvSpPr txBox="1">
            <a:spLocks noChangeArrowheads="1"/>
          </p:cNvSpPr>
          <p:nvPr/>
        </p:nvSpPr>
        <p:spPr bwMode="auto">
          <a:xfrm>
            <a:off x="2238375" y="1676400"/>
            <a:ext cx="202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B. 2 </a:t>
            </a:r>
          </a:p>
        </p:txBody>
      </p:sp>
      <p:sp>
        <p:nvSpPr>
          <p:cNvPr id="19" name="Text Box 11"/>
          <p:cNvSpPr txBox="1">
            <a:spLocks noChangeArrowheads="1"/>
          </p:cNvSpPr>
          <p:nvPr/>
        </p:nvSpPr>
        <p:spPr bwMode="auto">
          <a:xfrm>
            <a:off x="3881025" y="1642176"/>
            <a:ext cx="202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C. 3</a:t>
            </a:r>
          </a:p>
        </p:txBody>
      </p:sp>
      <p:sp>
        <p:nvSpPr>
          <p:cNvPr id="20" name="Text Box 12"/>
          <p:cNvSpPr txBox="1">
            <a:spLocks noChangeArrowheads="1"/>
          </p:cNvSpPr>
          <p:nvPr/>
        </p:nvSpPr>
        <p:spPr bwMode="auto">
          <a:xfrm>
            <a:off x="5826727" y="1621647"/>
            <a:ext cx="202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D. 4</a:t>
            </a:r>
          </a:p>
        </p:txBody>
      </p:sp>
    </p:spTree>
    <p:extLst>
      <p:ext uri="{BB962C8B-B14F-4D97-AF65-F5344CB8AC3E}">
        <p14:creationId xmlns:p14="http://schemas.microsoft.com/office/powerpoint/2010/main" val="862420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66"/>
                                        </p:tgtEl>
                                        <p:attrNameLst>
                                          <p:attrName>style.visibility</p:attrName>
                                        </p:attrNameLst>
                                      </p:cBhvr>
                                      <p:to>
                                        <p:strVal val="visible"/>
                                      </p:to>
                                    </p:set>
                                    <p:animEffect transition="in" filter="circle(in)">
                                      <p:cBhvr>
                                        <p:cTn id="7" dur="2000"/>
                                        <p:tgtEl>
                                          <p:spTgt spid="2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6" name="Google Shape;1616;p37"/>
          <p:cNvSpPr txBox="1">
            <a:spLocks noGrp="1"/>
          </p:cNvSpPr>
          <p:nvPr>
            <p:ph type="title"/>
          </p:nvPr>
        </p:nvSpPr>
        <p:spPr>
          <a:xfrm>
            <a:off x="1828800" y="1504950"/>
            <a:ext cx="5582700" cy="237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latin typeface="SimSun-ExtB" panose="02010609060101010101" pitchFamily="49" charset="-122"/>
                <a:ea typeface="SimSun-ExtB" panose="02010609060101010101" pitchFamily="49" charset="-122"/>
              </a:rPr>
              <a:t>Cảm ơn quý Thầy cô và các bạn đã lắng nghe!!</a:t>
            </a:r>
            <a:endParaRPr sz="4800" dirty="0">
              <a:latin typeface="SimSun-ExtB" panose="02010609060101010101" pitchFamily="49" charset="-122"/>
              <a:ea typeface="SimSun-ExtB" panose="02010609060101010101" pitchFamily="49" charset="-122"/>
            </a:endParaRPr>
          </a:p>
        </p:txBody>
      </p:sp>
    </p:spTree>
    <p:extLst>
      <p:ext uri="{BB962C8B-B14F-4D97-AF65-F5344CB8AC3E}">
        <p14:creationId xmlns:p14="http://schemas.microsoft.com/office/powerpoint/2010/main" val="2142890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EE30-4EDB-4ACD-8711-31C925CFF1F5}"/>
              </a:ext>
            </a:extLst>
          </p:cNvPr>
          <p:cNvSpPr>
            <a:spLocks noGrp="1"/>
          </p:cNvSpPr>
          <p:nvPr>
            <p:ph type="title"/>
          </p:nvPr>
        </p:nvSpPr>
        <p:spPr/>
        <p:txBody>
          <a:bodyPr>
            <a:normAutofit fontScale="90000"/>
          </a:bodyPr>
          <a:lstStyle/>
          <a:p>
            <a:r>
              <a:rPr lang="en-US" dirty="0" err="1">
                <a:solidFill>
                  <a:srgbClr val="FF0000"/>
                </a:solidFill>
                <a:latin typeface="Times New Roman" panose="02020603050405020304" pitchFamily="18" charset="0"/>
                <a:cs typeface="Times New Roman" panose="02020603050405020304" pitchFamily="18" charset="0"/>
              </a:rPr>
              <a:t>Một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số</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ảnh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tham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động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giáo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4" name="My video_HD">
            <a:hlinkClick r:id="" action="ppaction://media"/>
            <a:extLst>
              <a:ext uri="{FF2B5EF4-FFF2-40B4-BE49-F238E27FC236}">
                <a16:creationId xmlns:a16="http://schemas.microsoft.com/office/drawing/2014/main" id="{E1A84D7A-0161-4758-8BAF-E186C1D828B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581" y="1276350"/>
            <a:ext cx="9041219" cy="3737371"/>
          </a:xfrm>
        </p:spPr>
      </p:pic>
    </p:spTree>
    <p:extLst>
      <p:ext uri="{BB962C8B-B14F-4D97-AF65-F5344CB8AC3E}">
        <p14:creationId xmlns:p14="http://schemas.microsoft.com/office/powerpoint/2010/main" val="299193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9144000" cy="53530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44557" y="666750"/>
            <a:ext cx="2514600" cy="2383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1200150"/>
            <a:ext cx="1949573" cy="954107"/>
          </a:xfrm>
          <a:prstGeom prst="rect">
            <a:avLst/>
          </a:prstGeom>
          <a:noFill/>
        </p:spPr>
        <p:txBody>
          <a:bodyPr wrap="none" rtlCol="0">
            <a:spAutoFit/>
          </a:bodyPr>
          <a:lstStyle/>
          <a:p>
            <a:pPr algn="ctr"/>
            <a:r>
              <a:rPr lang="en-US" sz="2800" b="1" dirty="0">
                <a:solidFill>
                  <a:srgbClr val="002060"/>
                </a:solidFill>
                <a:latin typeface="UTM Azuki" panose="02040603050506020204" pitchFamily="18" charset="0"/>
              </a:rPr>
              <a:t>XÂY DỰNG</a:t>
            </a:r>
          </a:p>
          <a:p>
            <a:pPr algn="ctr"/>
            <a:r>
              <a:rPr lang="en-US" sz="2800" b="1" dirty="0">
                <a:solidFill>
                  <a:srgbClr val="00206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15200" y="16246"/>
            <a:ext cx="1709737" cy="726704"/>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77400" y="4505156"/>
            <a:ext cx="609600" cy="609600"/>
          </a:xfrm>
          <a:prstGeom prst="rect">
            <a:avLst/>
          </a:prstGeom>
        </p:spPr>
      </p:pic>
    </p:spTree>
    <p:extLst>
      <p:ext uri="{BB962C8B-B14F-4D97-AF65-F5344CB8AC3E}">
        <p14:creationId xmlns:p14="http://schemas.microsoft.com/office/powerpoint/2010/main" val="116927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667"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0052-3C37-438E-B76D-561EE5E577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B77BD8-C52E-445B-8A17-FB85B5648424}"/>
              </a:ext>
            </a:extLst>
          </p:cNvPr>
          <p:cNvSpPr>
            <a:spLocks noGrp="1"/>
          </p:cNvSpPr>
          <p:nvPr>
            <p:ph type="subTitle" idx="1"/>
          </p:nvPr>
        </p:nvSpPr>
        <p:spPr/>
        <p:txBody>
          <a:bodyPr/>
          <a:lstStyle/>
          <a:p>
            <a:endParaRPr lang="en-US"/>
          </a:p>
        </p:txBody>
      </p:sp>
      <p:pic>
        <p:nvPicPr>
          <p:cNvPr id="4" name="Picture 3" descr="C:\Users\ADMIN\Desktop\Nong trai\transcoder.png">
            <a:extLst>
              <a:ext uri="{FF2B5EF4-FFF2-40B4-BE49-F238E27FC236}">
                <a16:creationId xmlns:a16="http://schemas.microsoft.com/office/drawing/2014/main" id="{7413F4FB-B0FB-4FF3-A5AE-FE9CFDBC62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492" y="0"/>
            <a:ext cx="9405258" cy="52904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D83D9B-9B52-4C87-861A-9CDA2985E88E}"/>
              </a:ext>
            </a:extLst>
          </p:cNvPr>
          <p:cNvSpPr txBox="1"/>
          <p:nvPr/>
        </p:nvSpPr>
        <p:spPr>
          <a:xfrm>
            <a:off x="533400" y="271264"/>
            <a:ext cx="8610600" cy="4154984"/>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NÔNG TRẠI ĐANG CẦN CÓ THÊM CÁC CON VẬT VÀ MÁY MÓC, CÁC BẠN HÃY TRẢ LỜI CÂU HỎI ĐỂ GIA TĂNG CON VẬT VÀ MÁY MÓC CHO NÔNG TRẠI CỦA MÌNH NHÉ!</a:t>
            </a:r>
          </a:p>
        </p:txBody>
      </p:sp>
    </p:spTree>
    <p:extLst>
      <p:ext uri="{BB962C8B-B14F-4D97-AF65-F5344CB8AC3E}">
        <p14:creationId xmlns:p14="http://schemas.microsoft.com/office/powerpoint/2010/main" val="222149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a:hlinkClick r:id="rId2" action="ppaction://hlinksldjump"/>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1258" y="0"/>
            <a:ext cx="9405258" cy="52904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76" y="91138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265681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 y="2756699"/>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00" y="540019"/>
            <a:ext cx="895577" cy="1020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1442" y="-323850"/>
            <a:ext cx="1580158"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000" y="1456987"/>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5914" y="-19050"/>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43" y="203570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2190750"/>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8442" y="2146754"/>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851343" y="-19050"/>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00800" y="209550"/>
            <a:ext cx="30719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631294" y="1997885"/>
            <a:ext cx="1683906" cy="57386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 y="-19050"/>
            <a:ext cx="591798" cy="5747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0911" y="201969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19050"/>
            <a:ext cx="609600" cy="6053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8490688" y="2354552"/>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1570533" y="-19050"/>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6">
            <a:extLst>
              <a:ext uri="{BEBA8EAE-BF5A-486C-A8C5-ECC9F3942E4B}">
                <a14:imgProps xmlns:a14="http://schemas.microsoft.com/office/drawing/2010/main">
                  <a14:imgLayer r:embed="rId33">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800294" y="3218800"/>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3683325" y="-19192"/>
            <a:ext cx="812475" cy="685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145973" y="295275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1" action="ppaction://hlinksldjump"/>
          </p:cNvPr>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4180" y="514350"/>
            <a:ext cx="788574"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4" action="ppaction://hlinksldjump"/>
          </p:cNvPr>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09" y="514350"/>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7" action="ppaction://hlinksldjump"/>
          </p:cNvPr>
          <p:cNvPicPr>
            <a:picLocks noChangeAspect="1" noChangeArrowheads="1"/>
          </p:cNvPicPr>
          <p:nvPr/>
        </p:nvPicPr>
        <p:blipFill>
          <a:blip r:embed="rId48">
            <a:extLst>
              <a:ext uri="{BEBA8EAE-BF5A-486C-A8C5-ECC9F3942E4B}">
                <a14:imgProps xmlns:a14="http://schemas.microsoft.com/office/drawing/2010/main">
                  <a14:imgLayer r:embed="rId49">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762000" y="540019"/>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50" action="ppaction://hlinksldjump"/>
          </p:cNvPr>
          <p:cNvPicPr>
            <a:picLocks noChangeAspect="1" noChangeArrowheads="1"/>
          </p:cNvPicPr>
          <p:nvPr/>
        </p:nvPicPr>
        <p:blipFill>
          <a:blip r:embed="rId51">
            <a:extLst>
              <a:ext uri="{BEBA8EAE-BF5A-486C-A8C5-ECC9F3942E4B}">
                <a14:imgProps xmlns:a14="http://schemas.microsoft.com/office/drawing/2010/main">
                  <a14:imgLayer r:embed="rId5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47" y="487754"/>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3" action="ppaction://hlinksldjump"/>
          </p:cNvPr>
          <p:cNvPicPr>
            <a:picLocks noChangeAspect="1" noChangeArrowheads="1"/>
          </p:cNvPicPr>
          <p:nvPr/>
        </p:nvPicPr>
        <p:blipFill>
          <a:blip r:embed="rId54">
            <a:extLst>
              <a:ext uri="{BEBA8EAE-BF5A-486C-A8C5-ECC9F3942E4B}">
                <a14:imgProps xmlns:a14="http://schemas.microsoft.com/office/drawing/2010/main">
                  <a14:imgLayer r:embed="rId55">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64" y="527820"/>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6" action="ppaction://hlinksldjump"/>
          </p:cNvPr>
          <p:cNvPicPr>
            <a:picLocks noChangeAspect="1" noChangeArrowheads="1"/>
          </p:cNvPicPr>
          <p:nvPr/>
        </p:nvPicPr>
        <p:blipFill>
          <a:blip r:embed="rId57">
            <a:extLst>
              <a:ext uri="{BEBA8EAE-BF5A-486C-A8C5-ECC9F3942E4B}">
                <a14:imgProps xmlns:a14="http://schemas.microsoft.com/office/drawing/2010/main">
                  <a14:imgLayer r:embed="rId58">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3056164" y="527821"/>
            <a:ext cx="753836" cy="80720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 action="ppaction://hlinksldjump"/>
            <a:extLst>
              <a:ext uri="{FF2B5EF4-FFF2-40B4-BE49-F238E27FC236}">
                <a16:creationId xmlns:a16="http://schemas.microsoft.com/office/drawing/2014/main" id="{82AE9D81-FE48-4E34-B436-EBC075FB87D8}"/>
              </a:ext>
            </a:extLst>
          </p:cNvPr>
          <p:cNvSpPr/>
          <p:nvPr/>
        </p:nvSpPr>
        <p:spPr>
          <a:xfrm>
            <a:off x="0" y="4366738"/>
            <a:ext cx="1219200" cy="6691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14450"/>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1599" y="1087163"/>
            <a:ext cx="6400800" cy="830997"/>
          </a:xfrm>
          <a:prstGeom prst="rect">
            <a:avLst/>
          </a:prstGeom>
          <a:solidFill>
            <a:schemeClr val="bg1"/>
          </a:solid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Cấu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nguyên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tử</a:t>
            </a:r>
            <a:r>
              <a:rPr lang="en-US" sz="48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905000" y="2343150"/>
            <a:ext cx="5105400" cy="1200329"/>
          </a:xfrm>
          <a:prstGeom prst="rect">
            <a:avLst/>
          </a:prstGeom>
          <a:solidFill>
            <a:schemeClr val="bg1"/>
          </a:solidFill>
        </p:spPr>
        <p:txBody>
          <a:bodyPr wrap="squar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Đáp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án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Nguyên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tử</a:t>
            </a:r>
            <a:r>
              <a:rPr lang="en-US" sz="2400" b="1" dirty="0">
                <a:solidFill>
                  <a:srgbClr val="0000FF"/>
                </a:solidFill>
                <a:latin typeface="Times New Roman" panose="02020603050405020304" pitchFamily="18" charset="0"/>
                <a:cs typeface="Times New Roman" panose="02020603050405020304" pitchFamily="18" charset="0"/>
              </a:rPr>
              <a:t> chia </a:t>
            </a:r>
            <a:r>
              <a:rPr lang="en-US" sz="2400" b="1" dirty="0" err="1">
                <a:solidFill>
                  <a:srgbClr val="0000FF"/>
                </a:solidFill>
                <a:latin typeface="Times New Roman" panose="02020603050405020304" pitchFamily="18" charset="0"/>
                <a:cs typeface="Times New Roman" panose="02020603050405020304" pitchFamily="18" charset="0"/>
              </a:rPr>
              <a:t>làm</a:t>
            </a:r>
            <a:r>
              <a:rPr lang="en-US" sz="2400" b="1" dirty="0">
                <a:solidFill>
                  <a:srgbClr val="0000FF"/>
                </a:solidFill>
                <a:latin typeface="Times New Roman" panose="02020603050405020304" pitchFamily="18" charset="0"/>
                <a:cs typeface="Times New Roman" panose="02020603050405020304" pitchFamily="18" charset="0"/>
              </a:rPr>
              <a:t> 2 </a:t>
            </a: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a:t>
            </a:r>
          </a:p>
          <a:p>
            <a:pPr marL="342900" indent="-342900">
              <a:buFontTx/>
              <a:buChar char="-"/>
            </a:pPr>
            <a:r>
              <a:rPr lang="en-US" sz="2400" b="1" dirty="0" err="1">
                <a:solidFill>
                  <a:srgbClr val="0000FF"/>
                </a:solidFill>
                <a:latin typeface="Times New Roman" panose="02020603050405020304" pitchFamily="18" charset="0"/>
                <a:cs typeface="Times New Roman" panose="02020603050405020304" pitchFamily="18" charset="0"/>
              </a:rPr>
              <a:t>Hạt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gồm</a:t>
            </a:r>
            <a:r>
              <a:rPr lang="en-US" sz="2400" b="1" dirty="0">
                <a:solidFill>
                  <a:srgbClr val="0000FF"/>
                </a:solidFill>
                <a:latin typeface="Times New Roman" panose="02020603050405020304" pitchFamily="18" charset="0"/>
                <a:cs typeface="Times New Roman" panose="02020603050405020304" pitchFamily="18" charset="0"/>
              </a:rPr>
              <a:t> proton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nơtron</a:t>
            </a:r>
            <a:endParaRPr lang="en-US" sz="2400" b="1" dirty="0">
              <a:solidFill>
                <a:srgbClr val="0000FF"/>
              </a:solidFill>
              <a:latin typeface="Times New Roman" panose="02020603050405020304" pitchFamily="18" charset="0"/>
              <a:cs typeface="Times New Roman" panose="02020603050405020304" pitchFamily="18" charset="0"/>
            </a:endParaRPr>
          </a:p>
          <a:p>
            <a:pPr marL="342900" indent="-342900">
              <a:buFontTx/>
              <a:buChar char="-"/>
            </a:pPr>
            <a:r>
              <a:rPr lang="en-US" sz="2400" b="1" dirty="0" err="1">
                <a:solidFill>
                  <a:srgbClr val="0000FF"/>
                </a:solidFill>
                <a:latin typeface="Times New Roman" panose="02020603050405020304" pitchFamily="18" charset="0"/>
                <a:cs typeface="Times New Roman" panose="02020603050405020304" pitchFamily="18" charset="0"/>
              </a:rPr>
              <a:t>Lớp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vỏ</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gồm</a:t>
            </a:r>
            <a:r>
              <a:rPr lang="en-US" sz="2400" b="1" dirty="0">
                <a:solidFill>
                  <a:srgbClr val="0000FF"/>
                </a:solidFill>
                <a:latin typeface="Times New Roman" panose="02020603050405020304" pitchFamily="18" charset="0"/>
                <a:cs typeface="Times New Roman" panose="02020603050405020304" pitchFamily="18" charset="0"/>
              </a:rPr>
              <a:t> electron</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pic>
        <p:nvPicPr>
          <p:cNvPr id="2" name="Trang-trại-vui-vẻ-_Tập-hát-theo-lời-bài-bài-hát-mẫu-SGK-lớp-2-NXBGD_">
            <a:hlinkClick r:id="" action="ppaction://media"/>
            <a:extLst>
              <a:ext uri="{FF2B5EF4-FFF2-40B4-BE49-F238E27FC236}">
                <a16:creationId xmlns:a16="http://schemas.microsoft.com/office/drawing/2014/main" id="{17653C6C-12A5-4330-9B37-9F5A2FF98B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00" y="91407"/>
            <a:ext cx="406400" cy="406400"/>
          </a:xfrm>
          <a:prstGeom prst="rect">
            <a:avLst/>
          </a:prstGeom>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0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7"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06"/>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1488727"/>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6800" y="713903"/>
            <a:ext cx="6858000" cy="1200329"/>
          </a:xfrm>
          <a:prstGeom prst="rect">
            <a:avLst/>
          </a:prstGeom>
          <a:solidFill>
            <a:schemeClr val="bg1"/>
          </a:solid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hay </a:t>
            </a:r>
            <a:r>
              <a:rPr lang="en-US" sz="3600" b="1" dirty="0" err="1">
                <a:latin typeface="Times New Roman" panose="02020603050405020304" pitchFamily="18" charset="0"/>
                <a:cs typeface="Times New Roman" panose="02020603050405020304" pitchFamily="18" charset="0"/>
              </a:rPr>
              <a:t>rỗng</a:t>
            </a:r>
            <a:r>
              <a:rPr lang="en-US" sz="36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2667000" y="2193505"/>
            <a:ext cx="2911374" cy="1200329"/>
          </a:xfrm>
          <a:prstGeom prst="rect">
            <a:avLst/>
          </a:prstGeom>
          <a:noFill/>
        </p:spPr>
        <p:txBody>
          <a:bodyPr wrap="none" rtlCol="0">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Nguyên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tử</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có</a:t>
            </a:r>
            <a:r>
              <a:rPr lang="en-US" sz="3600" b="1" dirty="0">
                <a:solidFill>
                  <a:srgbClr val="0000FF"/>
                </a:solidFill>
                <a:latin typeface="Times New Roman" panose="02020603050405020304" pitchFamily="18" charset="0"/>
                <a:cs typeface="Times New Roman" panose="02020603050405020304" pitchFamily="18" charset="0"/>
              </a:rPr>
              <a:t> </a:t>
            </a:r>
          </a:p>
          <a:p>
            <a:pPr algn="ct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rỗng</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pic>
        <p:nvPicPr>
          <p:cNvPr id="3" name="Trang-trại-vui-vẻ-_Tập-hát-theo-lời-bài-bài-hát-mẫu-SGK-lớp-2-NXBGD_">
            <a:hlinkClick r:id="" action="ppaction://media"/>
            <a:extLst>
              <a:ext uri="{FF2B5EF4-FFF2-40B4-BE49-F238E27FC236}">
                <a16:creationId xmlns:a16="http://schemas.microsoft.com/office/drawing/2014/main" id="{1A93CA44-5FF5-4B9A-AC27-343F3377D3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7200" y="154355"/>
            <a:ext cx="406400" cy="406400"/>
          </a:xfrm>
          <a:prstGeom prst="rect">
            <a:avLst/>
          </a:prstGeom>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0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7"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8" y="-32302"/>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14450"/>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2999" y="1047750"/>
            <a:ext cx="6781801" cy="954107"/>
          </a:xfrm>
          <a:prstGeom prst="rect">
            <a:avLst/>
          </a:prstGeom>
          <a:solidFill>
            <a:schemeClr val="bg1"/>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779277" y="2286431"/>
            <a:ext cx="4968028" cy="1815882"/>
          </a:xfrm>
          <a:prstGeom prst="rect">
            <a:avLst/>
          </a:prstGeom>
          <a:noFill/>
        </p:spPr>
        <p:txBody>
          <a:bodyPr wrap="non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Đáp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tử</a:t>
            </a:r>
            <a:r>
              <a:rPr lang="en-US" sz="2800" b="1" dirty="0">
                <a:solidFill>
                  <a:srgbClr val="0000FF"/>
                </a:solidFill>
                <a:latin typeface="Times New Roman" panose="02020603050405020304" pitchFamily="18" charset="0"/>
                <a:cs typeface="Times New Roman" panose="02020603050405020304" pitchFamily="18" charset="0"/>
              </a:rPr>
              <a:t> </a:t>
            </a:r>
          </a:p>
          <a:p>
            <a:r>
              <a:rPr lang="en-US" sz="2800" b="1" dirty="0" err="1">
                <a:solidFill>
                  <a:srgbClr val="0000FF"/>
                </a:solidFill>
                <a:latin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trung</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hạt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vì</a:t>
            </a:r>
            <a:r>
              <a:rPr lang="en-US" sz="2800" b="1" dirty="0">
                <a:solidFill>
                  <a:srgbClr val="0000FF"/>
                </a:solidFill>
                <a:latin typeface="Times New Roman" panose="02020603050405020304" pitchFamily="18" charset="0"/>
                <a:cs typeface="Times New Roman" panose="02020603050405020304" pitchFamily="18" charset="0"/>
              </a:rPr>
              <a:t> </a:t>
            </a:r>
          </a:p>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electron </a:t>
            </a:r>
          </a:p>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nhỏ</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pic>
        <p:nvPicPr>
          <p:cNvPr id="2" name="Trang-trại-vui-vẻ-_Tập-hát-theo-lời-bài-bài-hát-mẫu-SGK-lớp-2-NXBGD_">
            <a:hlinkClick r:id="" action="ppaction://media"/>
            <a:extLst>
              <a:ext uri="{FF2B5EF4-FFF2-40B4-BE49-F238E27FC236}">
                <a16:creationId xmlns:a16="http://schemas.microsoft.com/office/drawing/2014/main" id="{A621FCC8-026E-4B23-9296-5DEC5E67E6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4800" y="273746"/>
            <a:ext cx="406400" cy="406400"/>
          </a:xfrm>
          <a:prstGeom prst="rect">
            <a:avLst/>
          </a:prstGeom>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0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14450"/>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90600" y="822932"/>
            <a:ext cx="7031796" cy="1323439"/>
          </a:xfrm>
          <a:prstGeom prst="rect">
            <a:avLst/>
          </a:prstGeom>
          <a:solidFill>
            <a:schemeClr val="bg1"/>
          </a:solid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tử</a:t>
            </a:r>
            <a:r>
              <a:rPr lang="en-US" sz="40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2209800" y="2343150"/>
            <a:ext cx="4068678" cy="1384995"/>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Electron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mang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tích</a:t>
            </a:r>
            <a:r>
              <a:rPr lang="en-US" sz="2800" b="1" dirty="0">
                <a:solidFill>
                  <a:srgbClr val="0000FF"/>
                </a:solidFill>
                <a:latin typeface="Times New Roman" panose="02020603050405020304" pitchFamily="18" charset="0"/>
                <a:cs typeface="Times New Roman" panose="02020603050405020304" pitchFamily="18" charset="0"/>
              </a:rPr>
              <a:t> -</a:t>
            </a:r>
          </a:p>
          <a:p>
            <a:r>
              <a:rPr lang="en-US" sz="2800" b="1" dirty="0">
                <a:solidFill>
                  <a:srgbClr val="FF0000"/>
                </a:solidFill>
                <a:latin typeface="Times New Roman" panose="02020603050405020304" pitchFamily="18" charset="0"/>
                <a:cs typeface="Times New Roman" panose="02020603050405020304" pitchFamily="18" charset="0"/>
              </a:rPr>
              <a:t>Proton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mang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tích</a:t>
            </a:r>
            <a:r>
              <a:rPr lang="en-US" sz="2800" b="1" dirty="0">
                <a:solidFill>
                  <a:srgbClr val="0000FF"/>
                </a:solidFill>
                <a:latin typeface="Times New Roman" panose="02020603050405020304" pitchFamily="18" charset="0"/>
                <a:cs typeface="Times New Roman" panose="02020603050405020304" pitchFamily="18" charset="0"/>
              </a:rPr>
              <a:t> +</a:t>
            </a:r>
          </a:p>
          <a:p>
            <a:r>
              <a:rPr lang="en-US" sz="2800" b="1" dirty="0" err="1">
                <a:solidFill>
                  <a:srgbClr val="FF0000"/>
                </a:solidFill>
                <a:latin typeface="Times New Roman" panose="02020603050405020304" pitchFamily="18" charset="0"/>
                <a:cs typeface="Times New Roman" panose="02020603050405020304" pitchFamily="18" charset="0"/>
              </a:rPr>
              <a:t>Nơtron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mang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điện</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pic>
        <p:nvPicPr>
          <p:cNvPr id="2" name="Trang-trại-vui-vẻ-_Tập-hát-theo-lời-bài-bài-hát-mẫu-SGK-lớp-2-NXBGD_">
            <a:hlinkClick r:id="" action="ppaction://media"/>
            <a:extLst>
              <a:ext uri="{FF2B5EF4-FFF2-40B4-BE49-F238E27FC236}">
                <a16:creationId xmlns:a16="http://schemas.microsoft.com/office/drawing/2014/main" id="{2B1CD62F-276D-4298-9126-B68F1EE5A4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000" y="340073"/>
            <a:ext cx="406400" cy="406400"/>
          </a:xfrm>
          <a:prstGeom prst="rect">
            <a:avLst/>
          </a:prstGeom>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0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314450"/>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108" y="1047750"/>
            <a:ext cx="4885697" cy="769441"/>
          </a:xfrm>
          <a:prstGeom prst="rect">
            <a:avLst/>
          </a:prstGeom>
          <a:solidFill>
            <a:schemeClr val="bg1"/>
          </a:solidFill>
        </p:spPr>
        <p:txBody>
          <a:bodyPr wrap="none" rtlCol="0">
            <a:spAutoFit/>
          </a:bodyPr>
          <a:lstStyle/>
          <a:p>
            <a:pPr algn="ctr"/>
            <a:r>
              <a:rPr lang="en-US" sz="4400" b="1" dirty="0" err="1">
                <a:latin typeface="Times New Roman" panose="02020603050405020304" pitchFamily="18" charset="0"/>
                <a:cs typeface="Times New Roman" panose="02020603050405020304" pitchFamily="18" charset="0"/>
              </a:rPr>
              <a:t>Kí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proton</a:t>
            </a:r>
            <a:r>
              <a:rPr lang="en-US" sz="28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2590799" y="2419350"/>
            <a:ext cx="3962400" cy="1446550"/>
          </a:xfrm>
          <a:prstGeom prst="rect">
            <a:avLst/>
          </a:prstGeom>
          <a:solidFill>
            <a:srgbClr val="FFFF00"/>
          </a:solid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Kí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p>
          <a:p>
            <a:r>
              <a:rPr lang="en-US" sz="4400" b="1" dirty="0">
                <a:latin typeface="Times New Roman" panose="02020603050405020304" pitchFamily="18" charset="0"/>
                <a:cs typeface="Times New Roman" panose="02020603050405020304" pitchFamily="18" charset="0"/>
              </a:rPr>
              <a:t>proton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p</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540171" y="0"/>
            <a:ext cx="1600199" cy="680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Trang-trại-vui-vẻ-_Tập-hát-theo-lời-bài-bài-hát-mẫu-SGK-lớp-2-NXBGD_">
            <a:hlinkClick r:id="" action="ppaction://media"/>
            <a:extLst>
              <a:ext uri="{FF2B5EF4-FFF2-40B4-BE49-F238E27FC236}">
                <a16:creationId xmlns:a16="http://schemas.microsoft.com/office/drawing/2014/main" id="{4CBEB069-5684-4F3F-AC0B-8883E2B298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5554" y="273746"/>
            <a:ext cx="406400" cy="406400"/>
          </a:xfrm>
          <a:prstGeom prst="rect">
            <a:avLst/>
          </a:prstGeom>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TotalTime>
  <Words>347</Words>
  <Application>Microsoft Office PowerPoint</Application>
  <PresentationFormat>On-screen Show (16:9)</PresentationFormat>
  <Paragraphs>76</Paragraphs>
  <Slides>19</Slides>
  <Notes>9</Notes>
  <HiddenSlides>0</HiddenSlides>
  <MMClips>11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19</vt:i4>
      </vt:variant>
    </vt:vector>
  </HeadingPairs>
  <TitlesOfParts>
    <vt:vector size="36" baseType="lpstr">
      <vt:lpstr>SimSun-ExtB</vt:lpstr>
      <vt:lpstr>Arial</vt:lpstr>
      <vt:lpstr>Calibri</vt:lpstr>
      <vt:lpstr>Catamaran</vt:lpstr>
      <vt:lpstr>Comfortaa</vt:lpstr>
      <vt:lpstr>Comfortaa Regular</vt:lpstr>
      <vt:lpstr>Fira Sans Extra Condensed Medium</vt:lpstr>
      <vt:lpstr>Lato</vt:lpstr>
      <vt:lpstr>Patrick Hand</vt:lpstr>
      <vt:lpstr>Roboto Slab Regular</vt:lpstr>
      <vt:lpstr>Times New Roman</vt:lpstr>
      <vt:lpstr>Ubuntu</vt:lpstr>
      <vt:lpstr>UTM Azuki</vt:lpstr>
      <vt:lpstr>Vibur</vt:lpstr>
      <vt:lpstr>Work Sans</vt:lpstr>
      <vt:lpstr>Office Theme</vt:lpstr>
      <vt:lpstr>Learning the Days of the Week by Slidesgo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bạn đã lắng nghe!!</vt:lpstr>
      <vt:lpstr>Một số hình ảnh tham gia hoạt động giáo dục của tiết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Lý</cp:lastModifiedBy>
  <cp:revision>101</cp:revision>
  <dcterms:created xsi:type="dcterms:W3CDTF">2018-03-09T07:14:39Z</dcterms:created>
  <dcterms:modified xsi:type="dcterms:W3CDTF">2022-09-24T07:45:34Z</dcterms:modified>
</cp:coreProperties>
</file>