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8" r:id="rId4"/>
    <p:sldMasterId id="2147483701" r:id="rId5"/>
    <p:sldMasterId id="2147483726" r:id="rId6"/>
    <p:sldMasterId id="2147483739" r:id="rId7"/>
    <p:sldMasterId id="2147483751" r:id="rId8"/>
  </p:sldMasterIdLst>
  <p:notesMasterIdLst>
    <p:notesMasterId r:id="rId29"/>
  </p:notesMasterIdLst>
  <p:sldIdLst>
    <p:sldId id="312" r:id="rId9"/>
    <p:sldId id="318" r:id="rId10"/>
    <p:sldId id="314" r:id="rId11"/>
    <p:sldId id="315" r:id="rId12"/>
    <p:sldId id="317" r:id="rId13"/>
    <p:sldId id="320" r:id="rId14"/>
    <p:sldId id="343" r:id="rId15"/>
    <p:sldId id="323" r:id="rId16"/>
    <p:sldId id="325" r:id="rId17"/>
    <p:sldId id="326" r:id="rId18"/>
    <p:sldId id="345" r:id="rId19"/>
    <p:sldId id="328" r:id="rId20"/>
    <p:sldId id="330" r:id="rId21"/>
    <p:sldId id="337" r:id="rId22"/>
    <p:sldId id="339" r:id="rId23"/>
    <p:sldId id="333" r:id="rId24"/>
    <p:sldId id="341" r:id="rId25"/>
    <p:sldId id="305" r:id="rId26"/>
    <p:sldId id="342" r:id="rId27"/>
    <p:sldId id="31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71" autoAdjust="0"/>
  </p:normalViewPr>
  <p:slideViewPr>
    <p:cSldViewPr>
      <p:cViewPr>
        <p:scale>
          <a:sx n="72" d="100"/>
          <a:sy n="72" d="100"/>
        </p:scale>
        <p:origin x="-12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9280A-8E78-43B8-B7EE-7089730E4B4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0DC7E-8052-4F55-8824-F46F1D02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9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9C141A-B89C-42B1-8DE0-77D6C8037B95}" type="slidenum">
              <a:rPr lang="en-US" altLang="en-US">
                <a:solidFill>
                  <a:srgbClr val="000000"/>
                </a:solidFill>
                <a:ea typeface="Microsoft YaHei" pitchFamily="34" charset="-122"/>
              </a:rPr>
              <a:pPr/>
              <a:t>1</a:t>
            </a:fld>
            <a:endParaRPr lang="en-US" altLang="en-US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2876" cy="12490451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729227A-A762-45F7-9044-A3E517C4F10D}" type="slidenum">
              <a:rPr lang="en-US" altLang="en-US">
                <a:solidFill>
                  <a:srgbClr val="000000"/>
                </a:solidFill>
                <a:cs typeface="Arial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56737"/>
      </p:ext>
    </p:extLst>
  </p:cSld>
  <p:clrMapOvr>
    <a:masterClrMapping/>
  </p:clrMapOvr>
  <p:transition advClick="0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63484"/>
      </p:ext>
    </p:extLst>
  </p:cSld>
  <p:clrMapOvr>
    <a:masterClrMapping/>
  </p:clrMapOvr>
  <p:transition advClick="0"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58688"/>
      </p:ext>
    </p:extLst>
  </p:cSld>
  <p:clrMapOvr>
    <a:masterClrMapping/>
  </p:clrMapOvr>
  <p:transition advClick="0" advTm="3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A67CCE3E-F39E-4488-A0E4-968AC5C094D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74148472"/>
      </p:ext>
    </p:extLst>
  </p:cSld>
  <p:clrMapOvr>
    <a:masterClrMapping/>
  </p:clrMapOvr>
  <p:transition advClick="0" advTm="3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C2C6008C-64DC-4E5A-9FC5-7846C29CF28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77889716"/>
      </p:ext>
    </p:extLst>
  </p:cSld>
  <p:clrMapOvr>
    <a:masterClrMapping/>
  </p:clrMapOvr>
  <p:transition advClick="0" advTm="3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2B885438-440E-47D2-A30D-A7E083E45B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08038342"/>
      </p:ext>
    </p:extLst>
  </p:cSld>
  <p:clrMapOvr>
    <a:masterClrMapping/>
  </p:clrMapOvr>
  <p:transition advClick="0" advTm="3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3838" cy="397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1600200"/>
            <a:ext cx="4035425" cy="397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EBB2C868-50BD-4120-AA3B-69190AA0F82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13968749"/>
      </p:ext>
    </p:extLst>
  </p:cSld>
  <p:clrMapOvr>
    <a:masterClrMapping/>
  </p:clrMapOvr>
  <p:transition advClick="0" advTm="3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239FB8DE-80D2-4B71-BCE6-EBC3D8298B6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25534799"/>
      </p:ext>
    </p:extLst>
  </p:cSld>
  <p:clrMapOvr>
    <a:masterClrMapping/>
  </p:clrMapOvr>
  <p:transition advClick="0" advTm="3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747E8FAB-0090-4298-9D6B-37DB9DFE261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16701473"/>
      </p:ext>
    </p:extLst>
  </p:cSld>
  <p:clrMapOvr>
    <a:masterClrMapping/>
  </p:clrMapOvr>
  <p:transition advClick="0" advTm="3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42E15621-68A6-4A03-9861-3C91B0A3B32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51737739"/>
      </p:ext>
    </p:extLst>
  </p:cSld>
  <p:clrMapOvr>
    <a:masterClrMapping/>
  </p:clrMapOvr>
  <p:transition advClick="0" advTm="3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805E9CB8-454F-4BA8-A43F-D8FDA46C14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82160509"/>
      </p:ext>
    </p:extLst>
  </p:cSld>
  <p:clrMapOvr>
    <a:masterClrMapping/>
  </p:clrMapOvr>
  <p:transition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49853"/>
      </p:ext>
    </p:extLst>
  </p:cSld>
  <p:clrMapOvr>
    <a:masterClrMapping/>
  </p:clrMapOvr>
  <p:transition advClick="0" advTm="30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9D8B1F68-1AD1-4D4A-A19F-750ABC979A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8412544"/>
      </p:ext>
    </p:extLst>
  </p:cSld>
  <p:clrMapOvr>
    <a:masterClrMapping/>
  </p:clrMapOvr>
  <p:transition advClick="0" advTm="3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EF9BC0B5-9F6D-4C2A-9A0C-A6D61064AFC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41009146"/>
      </p:ext>
    </p:extLst>
  </p:cSld>
  <p:clrMapOvr>
    <a:masterClrMapping/>
  </p:clrMapOvr>
  <p:transition advClick="0" advTm="3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9" y="277813"/>
            <a:ext cx="2054225" cy="5295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7813"/>
            <a:ext cx="6015038" cy="5295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5B717FE8-D8EE-4FEB-A040-9D407C7D0C0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60986069"/>
      </p:ext>
    </p:extLst>
  </p:cSld>
  <p:clrMapOvr>
    <a:masterClrMapping/>
  </p:clrMapOvr>
  <p:transition advClick="0" advTm="3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7813"/>
            <a:ext cx="8221663" cy="11350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43D58C1C-8DE5-488F-B968-7C325A72BB7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2684814"/>
      </p:ext>
    </p:extLst>
  </p:cSld>
  <p:clrMapOvr>
    <a:masterClrMapping/>
  </p:clrMapOvr>
  <p:transition advClick="0" advTm="3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1" hangingPunct="1">
              <a:defRPr sz="2800"/>
            </a:lvl1pPr>
          </a:lstStyle>
          <a:p>
            <a:fld id="{CB573155-7151-48D2-B5CD-37267305A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275311"/>
      </p:ext>
    </p:extLst>
  </p:cSld>
  <p:clrMapOvr>
    <a:masterClrMapping/>
  </p:clrMapOvr>
  <p:transition advClick="0" advTm="3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19978"/>
      </p:ext>
    </p:extLst>
  </p:cSld>
  <p:clrMapOvr>
    <a:masterClrMapping/>
  </p:clrMapOvr>
  <p:transition advClick="0" advTm="3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04926"/>
      </p:ext>
    </p:extLst>
  </p:cSld>
  <p:clrMapOvr>
    <a:masterClrMapping/>
  </p:clrMapOvr>
  <p:transition advClick="0" advTm="3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80327"/>
      </p:ext>
    </p:extLst>
  </p:cSld>
  <p:clrMapOvr>
    <a:masterClrMapping/>
  </p:clrMapOvr>
  <p:transition advClick="0" advTm="30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26047"/>
      </p:ext>
    </p:extLst>
  </p:cSld>
  <p:clrMapOvr>
    <a:masterClrMapping/>
  </p:clrMapOvr>
  <p:transition advClick="0" advTm="3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58785"/>
      </p:ext>
    </p:extLst>
  </p:cSld>
  <p:clrMapOvr>
    <a:masterClrMapping/>
  </p:clrMapOvr>
  <p:transition advClick="0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65104"/>
      </p:ext>
    </p:extLst>
  </p:cSld>
  <p:clrMapOvr>
    <a:masterClrMapping/>
  </p:clrMapOvr>
  <p:transition advClick="0" advTm="30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87509"/>
      </p:ext>
    </p:extLst>
  </p:cSld>
  <p:clrMapOvr>
    <a:masterClrMapping/>
  </p:clrMapOvr>
  <p:transition advClick="0" advTm="30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69745"/>
      </p:ext>
    </p:extLst>
  </p:cSld>
  <p:clrMapOvr>
    <a:masterClrMapping/>
  </p:clrMapOvr>
  <p:transition advClick="0" advTm="30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19943"/>
      </p:ext>
    </p:extLst>
  </p:cSld>
  <p:clrMapOvr>
    <a:masterClrMapping/>
  </p:clrMapOvr>
  <p:transition advClick="0" advTm="30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92784"/>
      </p:ext>
    </p:extLst>
  </p:cSld>
  <p:clrMapOvr>
    <a:masterClrMapping/>
  </p:clrMapOvr>
  <p:transition advClick="0" advTm="30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85359"/>
      </p:ext>
    </p:extLst>
  </p:cSld>
  <p:clrMapOvr>
    <a:masterClrMapping/>
  </p:clrMapOvr>
  <p:transition advClick="0" advTm="30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65166"/>
      </p:ext>
    </p:extLst>
  </p:cSld>
  <p:clrMapOvr>
    <a:masterClrMapping/>
  </p:clrMapOvr>
  <p:transition advClick="0" advTm="30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0B90F-8CBC-443A-8909-DC231C67048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23543"/>
      </p:ext>
    </p:extLst>
  </p:cSld>
  <p:clrMapOvr>
    <a:masterClrMapping/>
  </p:clrMapOvr>
  <p:transition advClick="0" advTm="30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69366"/>
      </p:ext>
    </p:extLst>
  </p:cSld>
  <p:clrMapOvr>
    <a:masterClrMapping/>
  </p:clrMapOvr>
  <p:transition advClick="0" advTm="30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28914"/>
      </p:ext>
    </p:extLst>
  </p:cSld>
  <p:clrMapOvr>
    <a:masterClrMapping/>
  </p:clrMapOvr>
  <p:transition advClick="0" advTm="30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2919"/>
      </p:ext>
    </p:extLst>
  </p:cSld>
  <p:clrMapOvr>
    <a:masterClrMapping/>
  </p:clrMapOvr>
  <p:transition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3395"/>
      </p:ext>
    </p:extLst>
  </p:cSld>
  <p:clrMapOvr>
    <a:masterClrMapping/>
  </p:clrMapOvr>
  <p:transition advClick="0" advTm="30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8247"/>
      </p:ext>
    </p:extLst>
  </p:cSld>
  <p:clrMapOvr>
    <a:masterClrMapping/>
  </p:clrMapOvr>
  <p:transition advClick="0" advTm="30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3336"/>
      </p:ext>
    </p:extLst>
  </p:cSld>
  <p:clrMapOvr>
    <a:masterClrMapping/>
  </p:clrMapOvr>
  <p:transition advClick="0" advTm="30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00688"/>
      </p:ext>
    </p:extLst>
  </p:cSld>
  <p:clrMapOvr>
    <a:masterClrMapping/>
  </p:clrMapOvr>
  <p:transition advClick="0" advTm="30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4510"/>
      </p:ext>
    </p:extLst>
  </p:cSld>
  <p:clrMapOvr>
    <a:masterClrMapping/>
  </p:clrMapOvr>
  <p:transition advClick="0" advTm="30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82394"/>
      </p:ext>
    </p:extLst>
  </p:cSld>
  <p:clrMapOvr>
    <a:masterClrMapping/>
  </p:clrMapOvr>
  <p:transition advClick="0" advTm="30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79918"/>
      </p:ext>
    </p:extLst>
  </p:cSld>
  <p:clrMapOvr>
    <a:masterClrMapping/>
  </p:clrMapOvr>
  <p:transition advClick="0" advTm="30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20493"/>
      </p:ext>
    </p:extLst>
  </p:cSld>
  <p:clrMapOvr>
    <a:masterClrMapping/>
  </p:clrMapOvr>
  <p:transition advClick="0" advTm="30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69256"/>
      </p:ext>
    </p:extLst>
  </p:cSld>
  <p:clrMapOvr>
    <a:masterClrMapping/>
  </p:clrMapOvr>
  <p:transition advClick="0" advTm="30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0B90F-8CBC-443A-8909-DC231C67048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27278"/>
      </p:ext>
    </p:extLst>
  </p:cSld>
  <p:clrMapOvr>
    <a:masterClrMapping/>
  </p:clrMapOvr>
  <p:transition advClick="0" advTm="30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68505"/>
      </p:ext>
    </p:extLst>
  </p:cSld>
  <p:clrMapOvr>
    <a:masterClrMapping/>
  </p:clrMapOvr>
  <p:transition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83379"/>
      </p:ext>
    </p:extLst>
  </p:cSld>
  <p:clrMapOvr>
    <a:masterClrMapping/>
  </p:clrMapOvr>
  <p:transition advClick="0" advTm="30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77012"/>
      </p:ext>
    </p:extLst>
  </p:cSld>
  <p:clrMapOvr>
    <a:masterClrMapping/>
  </p:clrMapOvr>
  <p:transition advClick="0" advTm="30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3419"/>
      </p:ext>
    </p:extLst>
  </p:cSld>
  <p:clrMapOvr>
    <a:masterClrMapping/>
  </p:clrMapOvr>
  <p:transition advClick="0" advTm="30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58649"/>
      </p:ext>
    </p:extLst>
  </p:cSld>
  <p:clrMapOvr>
    <a:masterClrMapping/>
  </p:clrMapOvr>
  <p:transition advClick="0" advTm="30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89003"/>
      </p:ext>
    </p:extLst>
  </p:cSld>
  <p:clrMapOvr>
    <a:masterClrMapping/>
  </p:clrMapOvr>
  <p:transition advClick="0" advTm="30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75457"/>
      </p:ext>
    </p:extLst>
  </p:cSld>
  <p:clrMapOvr>
    <a:masterClrMapping/>
  </p:clrMapOvr>
  <p:transition advClick="0" advTm="30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66547"/>
      </p:ext>
    </p:extLst>
  </p:cSld>
  <p:clrMapOvr>
    <a:masterClrMapping/>
  </p:clrMapOvr>
  <p:transition advClick="0" advTm="30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37715"/>
      </p:ext>
    </p:extLst>
  </p:cSld>
  <p:clrMapOvr>
    <a:masterClrMapping/>
  </p:clrMapOvr>
  <p:transition advClick="0" advTm="30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4429"/>
      </p:ext>
    </p:extLst>
  </p:cSld>
  <p:clrMapOvr>
    <a:masterClrMapping/>
  </p:clrMapOvr>
  <p:transition advClick="0" advTm="30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85374"/>
      </p:ext>
    </p:extLst>
  </p:cSld>
  <p:clrMapOvr>
    <a:masterClrMapping/>
  </p:clrMapOvr>
  <p:transition advClick="0" advTm="30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42309"/>
      </p:ext>
    </p:extLst>
  </p:cSld>
  <p:clrMapOvr>
    <a:masterClrMapping/>
  </p:clrMapOvr>
  <p:transition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33511"/>
      </p:ext>
    </p:extLst>
  </p:cSld>
  <p:clrMapOvr>
    <a:masterClrMapping/>
  </p:clrMapOvr>
  <p:transition advClick="0" advTm="30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0B90F-8CBC-443A-8909-DC231C67048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86971"/>
      </p:ext>
    </p:extLst>
  </p:cSld>
  <p:clrMapOvr>
    <a:masterClrMapping/>
  </p:clrMapOvr>
  <p:transition advClick="0" advTm="30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82647"/>
      </p:ext>
    </p:extLst>
  </p:cSld>
  <p:clrMapOvr>
    <a:masterClrMapping/>
  </p:clrMapOvr>
  <p:transition advClick="0" advTm="30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87133"/>
      </p:ext>
    </p:extLst>
  </p:cSld>
  <p:clrMapOvr>
    <a:masterClrMapping/>
  </p:clrMapOvr>
  <p:transition advClick="0" advTm="30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3214"/>
      </p:ext>
    </p:extLst>
  </p:cSld>
  <p:clrMapOvr>
    <a:masterClrMapping/>
  </p:clrMapOvr>
  <p:transition advClick="0" advTm="30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85829"/>
      </p:ext>
    </p:extLst>
  </p:cSld>
  <p:clrMapOvr>
    <a:masterClrMapping/>
  </p:clrMapOvr>
  <p:transition advClick="0" advTm="30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00207"/>
      </p:ext>
    </p:extLst>
  </p:cSld>
  <p:clrMapOvr>
    <a:masterClrMapping/>
  </p:clrMapOvr>
  <p:transition advClick="0" advTm="30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791194"/>
      </p:ext>
    </p:extLst>
  </p:cSld>
  <p:clrMapOvr>
    <a:masterClrMapping/>
  </p:clrMapOvr>
  <p:transition advClick="0" advTm="30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59643"/>
      </p:ext>
    </p:extLst>
  </p:cSld>
  <p:clrMapOvr>
    <a:masterClrMapping/>
  </p:clrMapOvr>
  <p:transition advClick="0" advTm="30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48614"/>
      </p:ext>
    </p:extLst>
  </p:cSld>
  <p:clrMapOvr>
    <a:masterClrMapping/>
  </p:clrMapOvr>
  <p:transition advClick="0" advTm="30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19212"/>
      </p:ext>
    </p:extLst>
  </p:cSld>
  <p:clrMapOvr>
    <a:masterClrMapping/>
  </p:clrMapOvr>
  <p:transition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04056"/>
      </p:ext>
    </p:extLst>
  </p:cSld>
  <p:clrMapOvr>
    <a:masterClrMapping/>
  </p:clrMapOvr>
  <p:transition advClick="0" advTm="30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23563"/>
      </p:ext>
    </p:extLst>
  </p:cSld>
  <p:clrMapOvr>
    <a:masterClrMapping/>
  </p:clrMapOvr>
  <p:transition advClick="0" advTm="30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05653"/>
      </p:ext>
    </p:extLst>
  </p:cSld>
  <p:clrMapOvr>
    <a:masterClrMapping/>
  </p:clrMapOvr>
  <p:transition advClick="0" advTm="30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0B90F-8CBC-443A-8909-DC231C67048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80200"/>
      </p:ext>
    </p:extLst>
  </p:cSld>
  <p:clrMapOvr>
    <a:masterClrMapping/>
  </p:clrMapOvr>
  <p:transition advClick="0" advTm="30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021DB-F831-47AD-8A1B-53EC2616C2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85857"/>
      </p:ext>
    </p:extLst>
  </p:cSld>
  <p:clrMapOvr>
    <a:masterClrMapping/>
  </p:clrMapOvr>
  <p:transition advClick="0" advTm="30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35D98-7D29-433F-9AF6-FABC7D8A4C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96684"/>
      </p:ext>
    </p:extLst>
  </p:cSld>
  <p:clrMapOvr>
    <a:masterClrMapping/>
  </p:clrMapOvr>
  <p:transition advClick="0" advTm="30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3D340-733B-46BE-A9B4-9120711B9B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3269"/>
      </p:ext>
    </p:extLst>
  </p:cSld>
  <p:clrMapOvr>
    <a:masterClrMapping/>
  </p:clrMapOvr>
  <p:transition advClick="0" advTm="30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AC53B-4899-4FE7-B302-C228642D4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22860"/>
      </p:ext>
    </p:extLst>
  </p:cSld>
  <p:clrMapOvr>
    <a:masterClrMapping/>
  </p:clrMapOvr>
  <p:transition advClick="0" advTm="30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16B46-0928-4C8D-B3C2-F198F8FE9A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01530"/>
      </p:ext>
    </p:extLst>
  </p:cSld>
  <p:clrMapOvr>
    <a:masterClrMapping/>
  </p:clrMapOvr>
  <p:transition advClick="0" advTm="30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FB427-4B49-4B62-8FFC-5FEE647A79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19991"/>
      </p:ext>
    </p:extLst>
  </p:cSld>
  <p:clrMapOvr>
    <a:masterClrMapping/>
  </p:clrMapOvr>
  <p:transition advClick="0" advTm="30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211A5-6DCF-4F78-AD49-96DB26032E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09536"/>
      </p:ext>
    </p:extLst>
  </p:cSld>
  <p:clrMapOvr>
    <a:masterClrMapping/>
  </p:clrMapOvr>
  <p:transition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39939"/>
      </p:ext>
    </p:extLst>
  </p:cSld>
  <p:clrMapOvr>
    <a:masterClrMapping/>
  </p:clrMapOvr>
  <p:transition advClick="0" advTm="30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F0970-F096-42D0-96D7-68E4073F28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99255"/>
      </p:ext>
    </p:extLst>
  </p:cSld>
  <p:clrMapOvr>
    <a:masterClrMapping/>
  </p:clrMapOvr>
  <p:transition advClick="0" advTm="30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3D2BF-F63B-4B2E-B685-D279B73EB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91089"/>
      </p:ext>
    </p:extLst>
  </p:cSld>
  <p:clrMapOvr>
    <a:masterClrMapping/>
  </p:clrMapOvr>
  <p:transition advClick="0" advTm="30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8CD68-A499-4857-BF47-4C788509F3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40892"/>
      </p:ext>
    </p:extLst>
  </p:cSld>
  <p:clrMapOvr>
    <a:masterClrMapping/>
  </p:clrMapOvr>
  <p:transition advClick="0" advTm="30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AB2A3-E61D-448D-A024-3B835361A3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5535"/>
      </p:ext>
    </p:extLst>
  </p:cSld>
  <p:clrMapOvr>
    <a:masterClrMapping/>
  </p:clrMapOvr>
  <p:transition advClick="0" advTm="30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021DB-F831-47AD-8A1B-53EC2616C2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5616"/>
      </p:ext>
    </p:extLst>
  </p:cSld>
  <p:clrMapOvr>
    <a:masterClrMapping/>
  </p:clrMapOvr>
  <p:transition advClick="0" advTm="30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35D98-7D29-433F-9AF6-FABC7D8A4C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30388"/>
      </p:ext>
    </p:extLst>
  </p:cSld>
  <p:clrMapOvr>
    <a:masterClrMapping/>
  </p:clrMapOvr>
  <p:transition advClick="0" advTm="30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3D340-733B-46BE-A9B4-9120711B9B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35719"/>
      </p:ext>
    </p:extLst>
  </p:cSld>
  <p:clrMapOvr>
    <a:masterClrMapping/>
  </p:clrMapOvr>
  <p:transition advClick="0" advTm="30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AC53B-4899-4FE7-B302-C228642D4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97385"/>
      </p:ext>
    </p:extLst>
  </p:cSld>
  <p:clrMapOvr>
    <a:masterClrMapping/>
  </p:clrMapOvr>
  <p:transition advClick="0" advTm="30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16B46-0928-4C8D-B3C2-F198F8FE9A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62457"/>
      </p:ext>
    </p:extLst>
  </p:cSld>
  <p:clrMapOvr>
    <a:masterClrMapping/>
  </p:clrMapOvr>
  <p:transition advClick="0" advTm="30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FB427-4B49-4B62-8FFC-5FEE647A79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46038"/>
      </p:ext>
    </p:extLst>
  </p:cSld>
  <p:clrMapOvr>
    <a:masterClrMapping/>
  </p:clrMapOvr>
  <p:transition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50071"/>
      </p:ext>
    </p:extLst>
  </p:cSld>
  <p:clrMapOvr>
    <a:masterClrMapping/>
  </p:clrMapOvr>
  <p:transition advClick="0" advTm="30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211A5-6DCF-4F78-AD49-96DB26032E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37977"/>
      </p:ext>
    </p:extLst>
  </p:cSld>
  <p:clrMapOvr>
    <a:masterClrMapping/>
  </p:clrMapOvr>
  <p:transition advClick="0" advTm="30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F0970-F096-42D0-96D7-68E4073F28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34757"/>
      </p:ext>
    </p:extLst>
  </p:cSld>
  <p:clrMapOvr>
    <a:masterClrMapping/>
  </p:clrMapOvr>
  <p:transition advClick="0" advTm="30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3D2BF-F63B-4B2E-B685-D279B73EB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93718"/>
      </p:ext>
    </p:extLst>
  </p:cSld>
  <p:clrMapOvr>
    <a:masterClrMapping/>
  </p:clrMapOvr>
  <p:transition advClick="0" advTm="30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8CD68-A499-4857-BF47-4C788509F3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99180"/>
      </p:ext>
    </p:extLst>
  </p:cSld>
  <p:clrMapOvr>
    <a:masterClrMapping/>
  </p:clrMapOvr>
  <p:transition advClick="0" advTm="30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AB2A3-E61D-448D-A024-3B835361A3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64002"/>
      </p:ext>
    </p:extLst>
  </p:cSld>
  <p:clrMapOvr>
    <a:masterClrMapping/>
  </p:clrMapOvr>
  <p:transition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B4355-25E5-4075-828D-227175DE035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F742D-D51A-4129-B1F6-D055AB2A3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CC33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0" y="0"/>
            <a:ext cx="9136063" cy="6926263"/>
            <a:chOff x="0" y="0"/>
            <a:chExt cx="5755" cy="4363"/>
          </a:xfrm>
        </p:grpSpPr>
        <p:sp>
          <p:nvSpPr>
            <p:cNvPr id="20488" name="Freeform 2"/>
            <p:cNvSpPr>
              <a:spLocks noChangeArrowheads="1"/>
            </p:cNvSpPr>
            <p:nvPr/>
          </p:nvSpPr>
          <p:spPr bwMode="auto">
            <a:xfrm>
              <a:off x="0" y="2208"/>
              <a:ext cx="2510" cy="1965"/>
            </a:xfrm>
            <a:custGeom>
              <a:avLst/>
              <a:gdLst>
                <a:gd name="T0" fmla="*/ 729 w 2515"/>
                <a:gd name="T1" fmla="*/ 1609 h 1970"/>
                <a:gd name="T2" fmla="*/ 822 w 2515"/>
                <a:gd name="T3" fmla="*/ 1349 h 1970"/>
                <a:gd name="T4" fmla="*/ 846 w 2515"/>
                <a:gd name="T5" fmla="*/ 1126 h 1970"/>
                <a:gd name="T6" fmla="*/ 949 w 2515"/>
                <a:gd name="T7" fmla="*/ 1325 h 1970"/>
                <a:gd name="T8" fmla="*/ 1201 w 2515"/>
                <a:gd name="T9" fmla="*/ 1561 h 1970"/>
                <a:gd name="T10" fmla="*/ 1426 w 2515"/>
                <a:gd name="T11" fmla="*/ 1633 h 1970"/>
                <a:gd name="T12" fmla="*/ 1759 w 2515"/>
                <a:gd name="T13" fmla="*/ 1618 h 1970"/>
                <a:gd name="T14" fmla="*/ 1833 w 2515"/>
                <a:gd name="T15" fmla="*/ 1453 h 1970"/>
                <a:gd name="T16" fmla="*/ 1814 w 2515"/>
                <a:gd name="T17" fmla="*/ 1240 h 1970"/>
                <a:gd name="T18" fmla="*/ 1732 w 2515"/>
                <a:gd name="T19" fmla="*/ 937 h 1970"/>
                <a:gd name="T20" fmla="*/ 1248 w 2515"/>
                <a:gd name="T21" fmla="*/ 843 h 1970"/>
                <a:gd name="T22" fmla="*/ 1504 w 2515"/>
                <a:gd name="T23" fmla="*/ 715 h 1970"/>
                <a:gd name="T24" fmla="*/ 1708 w 2515"/>
                <a:gd name="T25" fmla="*/ 702 h 1970"/>
                <a:gd name="T26" fmla="*/ 2047 w 2515"/>
                <a:gd name="T27" fmla="*/ 589 h 1970"/>
                <a:gd name="T28" fmla="*/ 2302 w 2515"/>
                <a:gd name="T29" fmla="*/ 423 h 1970"/>
                <a:gd name="T30" fmla="*/ 2345 w 2515"/>
                <a:gd name="T31" fmla="*/ 328 h 1970"/>
                <a:gd name="T32" fmla="*/ 2017 w 2515"/>
                <a:gd name="T33" fmla="*/ 316 h 1970"/>
                <a:gd name="T34" fmla="*/ 1891 w 2515"/>
                <a:gd name="T35" fmla="*/ 286 h 1970"/>
                <a:gd name="T36" fmla="*/ 1600 w 2515"/>
                <a:gd name="T37" fmla="*/ 274 h 1970"/>
                <a:gd name="T38" fmla="*/ 1253 w 2515"/>
                <a:gd name="T39" fmla="*/ 393 h 1970"/>
                <a:gd name="T40" fmla="*/ 1263 w 2515"/>
                <a:gd name="T41" fmla="*/ 322 h 1970"/>
                <a:gd name="T42" fmla="*/ 1408 w 2515"/>
                <a:gd name="T43" fmla="*/ 168 h 1970"/>
                <a:gd name="T44" fmla="*/ 1432 w 2515"/>
                <a:gd name="T45" fmla="*/ 36 h 1970"/>
                <a:gd name="T46" fmla="*/ 1372 w 2515"/>
                <a:gd name="T47" fmla="*/ 24 h 1970"/>
                <a:gd name="T48" fmla="*/ 1159 w 2515"/>
                <a:gd name="T49" fmla="*/ 102 h 1970"/>
                <a:gd name="T50" fmla="*/ 996 w 2515"/>
                <a:gd name="T51" fmla="*/ 144 h 1970"/>
                <a:gd name="T52" fmla="*/ 859 w 2515"/>
                <a:gd name="T53" fmla="*/ 316 h 1970"/>
                <a:gd name="T54" fmla="*/ 711 w 2515"/>
                <a:gd name="T55" fmla="*/ 465 h 1970"/>
                <a:gd name="T56" fmla="*/ 628 w 2515"/>
                <a:gd name="T57" fmla="*/ 525 h 1970"/>
                <a:gd name="T58" fmla="*/ 585 w 2515"/>
                <a:gd name="T59" fmla="*/ 501 h 1970"/>
                <a:gd name="T60" fmla="*/ 537 w 2515"/>
                <a:gd name="T61" fmla="*/ 471 h 1970"/>
                <a:gd name="T62" fmla="*/ 513 w 2515"/>
                <a:gd name="T63" fmla="*/ 447 h 1970"/>
                <a:gd name="T64" fmla="*/ 459 w 2515"/>
                <a:gd name="T65" fmla="*/ 411 h 1970"/>
                <a:gd name="T66" fmla="*/ 400 w 2515"/>
                <a:gd name="T67" fmla="*/ 375 h 1970"/>
                <a:gd name="T68" fmla="*/ 351 w 2515"/>
                <a:gd name="T69" fmla="*/ 351 h 1970"/>
                <a:gd name="T70" fmla="*/ 192 w 2515"/>
                <a:gd name="T71" fmla="*/ 219 h 1970"/>
                <a:gd name="T72" fmla="*/ 555 w 2515"/>
                <a:gd name="T73" fmla="*/ 549 h 1970"/>
                <a:gd name="T74" fmla="*/ 429 w 2515"/>
                <a:gd name="T75" fmla="*/ 702 h 1970"/>
                <a:gd name="T76" fmla="*/ 303 w 2515"/>
                <a:gd name="T77" fmla="*/ 757 h 1970"/>
                <a:gd name="T78" fmla="*/ 127 w 2515"/>
                <a:gd name="T79" fmla="*/ 823 h 1970"/>
                <a:gd name="T80" fmla="*/ 0 w 2515"/>
                <a:gd name="T81" fmla="*/ 1120 h 1970"/>
                <a:gd name="T82" fmla="*/ 357 w 2515"/>
                <a:gd name="T83" fmla="*/ 975 h 1970"/>
                <a:gd name="T84" fmla="*/ 222 w 2515"/>
                <a:gd name="T85" fmla="*/ 1217 h 1970"/>
                <a:gd name="T86" fmla="*/ 139 w 2515"/>
                <a:gd name="T87" fmla="*/ 1399 h 1970"/>
                <a:gd name="T88" fmla="*/ 102 w 2515"/>
                <a:gd name="T89" fmla="*/ 1435 h 1970"/>
                <a:gd name="T90" fmla="*/ 84 w 2515"/>
                <a:gd name="T91" fmla="*/ 1459 h 1970"/>
                <a:gd name="T92" fmla="*/ 96 w 2515"/>
                <a:gd name="T93" fmla="*/ 1477 h 1970"/>
                <a:gd name="T94" fmla="*/ 127 w 2515"/>
                <a:gd name="T95" fmla="*/ 1507 h 1970"/>
                <a:gd name="T96" fmla="*/ 145 w 2515"/>
                <a:gd name="T97" fmla="*/ 1573 h 1970"/>
                <a:gd name="T98" fmla="*/ 156 w 2515"/>
                <a:gd name="T99" fmla="*/ 1633 h 1970"/>
                <a:gd name="T100" fmla="*/ 162 w 2515"/>
                <a:gd name="T101" fmla="*/ 1663 h 1970"/>
                <a:gd name="T102" fmla="*/ 216 w 2515"/>
                <a:gd name="T103" fmla="*/ 1736 h 1970"/>
                <a:gd name="T104" fmla="*/ 228 w 2515"/>
                <a:gd name="T105" fmla="*/ 1775 h 1970"/>
                <a:gd name="T106" fmla="*/ 240 w 2515"/>
                <a:gd name="T107" fmla="*/ 1829 h 1970"/>
                <a:gd name="T108" fmla="*/ 246 w 2515"/>
                <a:gd name="T109" fmla="*/ 1847 h 1970"/>
                <a:gd name="T110" fmla="*/ 251 w 2515"/>
                <a:gd name="T111" fmla="*/ 1895 h 1970"/>
                <a:gd name="T112" fmla="*/ 447 w 2515"/>
                <a:gd name="T113" fmla="*/ 1847 h 1970"/>
                <a:gd name="T114" fmla="*/ 609 w 2515"/>
                <a:gd name="T115" fmla="*/ 1717 h 19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50000">
                  <a:srgbClr val="FFCCFF"/>
                </a:gs>
                <a:gs pos="100000">
                  <a:srgbClr val="33CC33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89" name="Freeform 3"/>
            <p:cNvSpPr>
              <a:spLocks noChangeArrowheads="1"/>
            </p:cNvSpPr>
            <p:nvPr/>
          </p:nvSpPr>
          <p:spPr bwMode="auto">
            <a:xfrm>
              <a:off x="0" y="2496"/>
              <a:ext cx="2107" cy="1599"/>
            </a:xfrm>
            <a:custGeom>
              <a:avLst/>
              <a:gdLst>
                <a:gd name="T0" fmla="*/ 520 w 2123"/>
                <a:gd name="T1" fmla="*/ 432 h 1696"/>
                <a:gd name="T2" fmla="*/ 484 w 2123"/>
                <a:gd name="T3" fmla="*/ 283 h 1696"/>
                <a:gd name="T4" fmla="*/ 595 w 2123"/>
                <a:gd name="T5" fmla="*/ 163 h 1696"/>
                <a:gd name="T6" fmla="*/ 827 w 2123"/>
                <a:gd name="T7" fmla="*/ 241 h 1696"/>
                <a:gd name="T8" fmla="*/ 1084 w 2123"/>
                <a:gd name="T9" fmla="*/ 359 h 1696"/>
                <a:gd name="T10" fmla="*/ 1324 w 2123"/>
                <a:gd name="T11" fmla="*/ 459 h 1696"/>
                <a:gd name="T12" fmla="*/ 1608 w 2123"/>
                <a:gd name="T13" fmla="*/ 562 h 1696"/>
                <a:gd name="T14" fmla="*/ 1681 w 2123"/>
                <a:gd name="T15" fmla="*/ 584 h 1696"/>
                <a:gd name="T16" fmla="*/ 1638 w 2123"/>
                <a:gd name="T17" fmla="*/ 560 h 1696"/>
                <a:gd name="T18" fmla="*/ 1259 w 2123"/>
                <a:gd name="T19" fmla="*/ 413 h 1696"/>
                <a:gd name="T20" fmla="*/ 971 w 2123"/>
                <a:gd name="T21" fmla="*/ 283 h 1696"/>
                <a:gd name="T22" fmla="*/ 648 w 2123"/>
                <a:gd name="T23" fmla="*/ 136 h 1696"/>
                <a:gd name="T24" fmla="*/ 893 w 2123"/>
                <a:gd name="T25" fmla="*/ 129 h 1696"/>
                <a:gd name="T26" fmla="*/ 1148 w 2123"/>
                <a:gd name="T27" fmla="*/ 132 h 1696"/>
                <a:gd name="T28" fmla="*/ 1441 w 2123"/>
                <a:gd name="T29" fmla="*/ 110 h 1696"/>
                <a:gd name="T30" fmla="*/ 1895 w 2123"/>
                <a:gd name="T31" fmla="*/ 82 h 1696"/>
                <a:gd name="T32" fmla="*/ 1853 w 2123"/>
                <a:gd name="T33" fmla="*/ 72 h 1696"/>
                <a:gd name="T34" fmla="*/ 1377 w 2123"/>
                <a:gd name="T35" fmla="*/ 106 h 1696"/>
                <a:gd name="T36" fmla="*/ 1079 w 2123"/>
                <a:gd name="T37" fmla="*/ 114 h 1696"/>
                <a:gd name="T38" fmla="*/ 679 w 2123"/>
                <a:gd name="T39" fmla="*/ 106 h 1696"/>
                <a:gd name="T40" fmla="*/ 729 w 2123"/>
                <a:gd name="T41" fmla="*/ 93 h 1696"/>
                <a:gd name="T42" fmla="*/ 1020 w 2123"/>
                <a:gd name="T43" fmla="*/ 0 h 1696"/>
                <a:gd name="T44" fmla="*/ 971 w 2123"/>
                <a:gd name="T45" fmla="*/ 13 h 1696"/>
                <a:gd name="T46" fmla="*/ 903 w 2123"/>
                <a:gd name="T47" fmla="*/ 35 h 1696"/>
                <a:gd name="T48" fmla="*/ 765 w 2123"/>
                <a:gd name="T49" fmla="*/ 79 h 1696"/>
                <a:gd name="T50" fmla="*/ 595 w 2123"/>
                <a:gd name="T51" fmla="*/ 117 h 1696"/>
                <a:gd name="T52" fmla="*/ 566 w 2123"/>
                <a:gd name="T53" fmla="*/ 149 h 1696"/>
                <a:gd name="T54" fmla="*/ 275 w 2123"/>
                <a:gd name="T55" fmla="*/ 241 h 1696"/>
                <a:gd name="T56" fmla="*/ 0 w 2123"/>
                <a:gd name="T57" fmla="*/ 301 h 1696"/>
                <a:gd name="T58" fmla="*/ 0 w 2123"/>
                <a:gd name="T59" fmla="*/ 303 h 1696"/>
                <a:gd name="T60" fmla="*/ 0 w 2123"/>
                <a:gd name="T61" fmla="*/ 317 h 1696"/>
                <a:gd name="T62" fmla="*/ 269 w 2123"/>
                <a:gd name="T63" fmla="*/ 263 h 1696"/>
                <a:gd name="T64" fmla="*/ 532 w 2123"/>
                <a:gd name="T65" fmla="*/ 179 h 1696"/>
                <a:gd name="T66" fmla="*/ 452 w 2123"/>
                <a:gd name="T67" fmla="*/ 278 h 1696"/>
                <a:gd name="T68" fmla="*/ 466 w 2123"/>
                <a:gd name="T69" fmla="*/ 411 h 1696"/>
                <a:gd name="T70" fmla="*/ 415 w 2123"/>
                <a:gd name="T71" fmla="*/ 483 h 1696"/>
                <a:gd name="T72" fmla="*/ 299 w 2123"/>
                <a:gd name="T73" fmla="*/ 612 h 1696"/>
                <a:gd name="T74" fmla="*/ 293 w 2123"/>
                <a:gd name="T75" fmla="*/ 701 h 1696"/>
                <a:gd name="T76" fmla="*/ 299 w 2123"/>
                <a:gd name="T77" fmla="*/ 701 h 1696"/>
                <a:gd name="T78" fmla="*/ 311 w 2123"/>
                <a:gd name="T79" fmla="*/ 643 h 1696"/>
                <a:gd name="T80" fmla="*/ 520 w 2123"/>
                <a:gd name="T81" fmla="*/ 432 h 1696"/>
                <a:gd name="T82" fmla="*/ 520 w 2123"/>
                <a:gd name="T83" fmla="*/ 43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rgbClr val="FEE1A8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0" name="Freeform 4"/>
            <p:cNvSpPr>
              <a:spLocks noChangeArrowheads="1"/>
            </p:cNvSpPr>
            <p:nvPr/>
          </p:nvSpPr>
          <p:spPr bwMode="auto">
            <a:xfrm>
              <a:off x="2092" y="3233"/>
              <a:ext cx="3663" cy="938"/>
            </a:xfrm>
            <a:custGeom>
              <a:avLst/>
              <a:gdLst>
                <a:gd name="T0" fmla="*/ 3270 w 3668"/>
                <a:gd name="T1" fmla="*/ 270 h 943"/>
                <a:gd name="T2" fmla="*/ 3134 w 3668"/>
                <a:gd name="T3" fmla="*/ 243 h 943"/>
                <a:gd name="T4" fmla="*/ 2756 w 3668"/>
                <a:gd name="T5" fmla="*/ 219 h 943"/>
                <a:gd name="T6" fmla="*/ 2285 w 3668"/>
                <a:gd name="T7" fmla="*/ 279 h 943"/>
                <a:gd name="T8" fmla="*/ 2327 w 3668"/>
                <a:gd name="T9" fmla="*/ 243 h 943"/>
                <a:gd name="T10" fmla="*/ 2564 w 3668"/>
                <a:gd name="T11" fmla="*/ 117 h 943"/>
                <a:gd name="T12" fmla="*/ 2647 w 3668"/>
                <a:gd name="T13" fmla="*/ 24 h 943"/>
                <a:gd name="T14" fmla="*/ 2582 w 3668"/>
                <a:gd name="T15" fmla="*/ 12 h 943"/>
                <a:gd name="T16" fmla="*/ 2470 w 3668"/>
                <a:gd name="T17" fmla="*/ 54 h 943"/>
                <a:gd name="T18" fmla="*/ 2279 w 3668"/>
                <a:gd name="T19" fmla="*/ 66 h 943"/>
                <a:gd name="T20" fmla="*/ 2056 w 3668"/>
                <a:gd name="T21" fmla="*/ 90 h 943"/>
                <a:gd name="T22" fmla="*/ 1818 w 3668"/>
                <a:gd name="T23" fmla="*/ 213 h 943"/>
                <a:gd name="T24" fmla="*/ 1561 w 3668"/>
                <a:gd name="T25" fmla="*/ 307 h 943"/>
                <a:gd name="T26" fmla="*/ 1429 w 3668"/>
                <a:gd name="T27" fmla="*/ 349 h 943"/>
                <a:gd name="T28" fmla="*/ 1387 w 3668"/>
                <a:gd name="T29" fmla="*/ 331 h 943"/>
                <a:gd name="T30" fmla="*/ 1333 w 3668"/>
                <a:gd name="T31" fmla="*/ 301 h 943"/>
                <a:gd name="T32" fmla="*/ 1314 w 3668"/>
                <a:gd name="T33" fmla="*/ 282 h 943"/>
                <a:gd name="T34" fmla="*/ 1260 w 3668"/>
                <a:gd name="T35" fmla="*/ 270 h 943"/>
                <a:gd name="T36" fmla="*/ 1200 w 3668"/>
                <a:gd name="T37" fmla="*/ 237 h 943"/>
                <a:gd name="T38" fmla="*/ 1094 w 3668"/>
                <a:gd name="T39" fmla="*/ 212 h 943"/>
                <a:gd name="T40" fmla="*/ 1290 w 3668"/>
                <a:gd name="T41" fmla="*/ 408 h 943"/>
                <a:gd name="T42" fmla="*/ 945 w 3668"/>
                <a:gd name="T43" fmla="*/ 513 h 943"/>
                <a:gd name="T44" fmla="*/ 459 w 3668"/>
                <a:gd name="T45" fmla="*/ 585 h 943"/>
                <a:gd name="T46" fmla="*/ 132 w 3668"/>
                <a:gd name="T47" fmla="*/ 721 h 943"/>
                <a:gd name="T48" fmla="*/ 234 w 3668"/>
                <a:gd name="T49" fmla="*/ 787 h 943"/>
                <a:gd name="T50" fmla="*/ 910 w 3668"/>
                <a:gd name="T51" fmla="*/ 679 h 943"/>
                <a:gd name="T52" fmla="*/ 622 w 3668"/>
                <a:gd name="T53" fmla="*/ 850 h 943"/>
                <a:gd name="T54" fmla="*/ 1375 w 3668"/>
                <a:gd name="T55" fmla="*/ 868 h 943"/>
                <a:gd name="T56" fmla="*/ 1417 w 3668"/>
                <a:gd name="T57" fmla="*/ 868 h 943"/>
                <a:gd name="T58" fmla="*/ 2828 w 3668"/>
                <a:gd name="T59" fmla="*/ 796 h 943"/>
                <a:gd name="T60" fmla="*/ 2533 w 3668"/>
                <a:gd name="T61" fmla="*/ 651 h 943"/>
                <a:gd name="T62" fmla="*/ 2254 w 3668"/>
                <a:gd name="T63" fmla="*/ 561 h 943"/>
                <a:gd name="T64" fmla="*/ 2551 w 3668"/>
                <a:gd name="T65" fmla="*/ 543 h 943"/>
                <a:gd name="T66" fmla="*/ 2941 w 3668"/>
                <a:gd name="T67" fmla="*/ 537 h 943"/>
                <a:gd name="T68" fmla="*/ 3377 w 3668"/>
                <a:gd name="T69" fmla="*/ 408 h 943"/>
                <a:gd name="T70" fmla="*/ 3593 w 3668"/>
                <a:gd name="T71" fmla="*/ 282 h 943"/>
                <a:gd name="T72" fmla="*/ 3407 w 3668"/>
                <a:gd name="T73" fmla="*/ 276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1" name="Freeform 5"/>
            <p:cNvSpPr>
              <a:spLocks noChangeArrowheads="1"/>
            </p:cNvSpPr>
            <p:nvPr/>
          </p:nvSpPr>
          <p:spPr bwMode="auto">
            <a:xfrm>
              <a:off x="0" y="524"/>
              <a:ext cx="968" cy="1190"/>
            </a:xfrm>
            <a:custGeom>
              <a:avLst/>
              <a:gdLst>
                <a:gd name="T0" fmla="*/ 323 w 969"/>
                <a:gd name="T1" fmla="*/ 1156 h 1192"/>
                <a:gd name="T2" fmla="*/ 484 w 969"/>
                <a:gd name="T3" fmla="*/ 1162 h 1192"/>
                <a:gd name="T4" fmla="*/ 565 w 969"/>
                <a:gd name="T5" fmla="*/ 1120 h 1192"/>
                <a:gd name="T6" fmla="*/ 798 w 969"/>
                <a:gd name="T7" fmla="*/ 1055 h 1192"/>
                <a:gd name="T8" fmla="*/ 918 w 969"/>
                <a:gd name="T9" fmla="*/ 1025 h 1192"/>
                <a:gd name="T10" fmla="*/ 744 w 969"/>
                <a:gd name="T11" fmla="*/ 959 h 1192"/>
                <a:gd name="T12" fmla="*/ 541 w 969"/>
                <a:gd name="T13" fmla="*/ 923 h 1192"/>
                <a:gd name="T14" fmla="*/ 197 w 969"/>
                <a:gd name="T15" fmla="*/ 941 h 1192"/>
                <a:gd name="T16" fmla="*/ 299 w 969"/>
                <a:gd name="T17" fmla="*/ 878 h 1192"/>
                <a:gd name="T18" fmla="*/ 484 w 969"/>
                <a:gd name="T19" fmla="*/ 788 h 1192"/>
                <a:gd name="T20" fmla="*/ 679 w 969"/>
                <a:gd name="T21" fmla="*/ 656 h 1192"/>
                <a:gd name="T22" fmla="*/ 685 w 969"/>
                <a:gd name="T23" fmla="*/ 656 h 1192"/>
                <a:gd name="T24" fmla="*/ 697 w 969"/>
                <a:gd name="T25" fmla="*/ 650 h 1192"/>
                <a:gd name="T26" fmla="*/ 738 w 969"/>
                <a:gd name="T27" fmla="*/ 632 h 1192"/>
                <a:gd name="T28" fmla="*/ 762 w 969"/>
                <a:gd name="T29" fmla="*/ 626 h 1192"/>
                <a:gd name="T30" fmla="*/ 774 w 969"/>
                <a:gd name="T31" fmla="*/ 614 h 1192"/>
                <a:gd name="T32" fmla="*/ 780 w 969"/>
                <a:gd name="T33" fmla="*/ 602 h 1192"/>
                <a:gd name="T34" fmla="*/ 774 w 969"/>
                <a:gd name="T35" fmla="*/ 596 h 1192"/>
                <a:gd name="T36" fmla="*/ 768 w 969"/>
                <a:gd name="T37" fmla="*/ 584 h 1192"/>
                <a:gd name="T38" fmla="*/ 768 w 969"/>
                <a:gd name="T39" fmla="*/ 560 h 1192"/>
                <a:gd name="T40" fmla="*/ 780 w 969"/>
                <a:gd name="T41" fmla="*/ 530 h 1192"/>
                <a:gd name="T42" fmla="*/ 792 w 969"/>
                <a:gd name="T43" fmla="*/ 500 h 1192"/>
                <a:gd name="T44" fmla="*/ 810 w 969"/>
                <a:gd name="T45" fmla="*/ 470 h 1192"/>
                <a:gd name="T46" fmla="*/ 822 w 969"/>
                <a:gd name="T47" fmla="*/ 440 h 1192"/>
                <a:gd name="T48" fmla="*/ 828 w 969"/>
                <a:gd name="T49" fmla="*/ 422 h 1192"/>
                <a:gd name="T50" fmla="*/ 834 w 969"/>
                <a:gd name="T51" fmla="*/ 416 h 1192"/>
                <a:gd name="T52" fmla="*/ 834 w 969"/>
                <a:gd name="T53" fmla="*/ 332 h 1192"/>
                <a:gd name="T54" fmla="*/ 834 w 969"/>
                <a:gd name="T55" fmla="*/ 326 h 1192"/>
                <a:gd name="T56" fmla="*/ 840 w 969"/>
                <a:gd name="T57" fmla="*/ 320 h 1192"/>
                <a:gd name="T58" fmla="*/ 858 w 969"/>
                <a:gd name="T59" fmla="*/ 298 h 1192"/>
                <a:gd name="T60" fmla="*/ 870 w 969"/>
                <a:gd name="T61" fmla="*/ 269 h 1192"/>
                <a:gd name="T62" fmla="*/ 882 w 969"/>
                <a:gd name="T63" fmla="*/ 239 h 1192"/>
                <a:gd name="T64" fmla="*/ 888 w 969"/>
                <a:gd name="T65" fmla="*/ 227 h 1192"/>
                <a:gd name="T66" fmla="*/ 894 w 969"/>
                <a:gd name="T67" fmla="*/ 215 h 1192"/>
                <a:gd name="T68" fmla="*/ 912 w 969"/>
                <a:gd name="T69" fmla="*/ 173 h 1192"/>
                <a:gd name="T70" fmla="*/ 930 w 969"/>
                <a:gd name="T71" fmla="*/ 137 h 1192"/>
                <a:gd name="T72" fmla="*/ 936 w 969"/>
                <a:gd name="T73" fmla="*/ 125 h 1192"/>
                <a:gd name="T74" fmla="*/ 936 w 969"/>
                <a:gd name="T75" fmla="*/ 119 h 1192"/>
                <a:gd name="T76" fmla="*/ 954 w 969"/>
                <a:gd name="T77" fmla="*/ 0 h 1192"/>
                <a:gd name="T78" fmla="*/ 930 w 969"/>
                <a:gd name="T79" fmla="*/ 47 h 1192"/>
                <a:gd name="T80" fmla="*/ 768 w 969"/>
                <a:gd name="T81" fmla="*/ 113 h 1192"/>
                <a:gd name="T82" fmla="*/ 691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70 h 1192"/>
                <a:gd name="T92" fmla="*/ 0 w 969"/>
                <a:gd name="T93" fmla="*/ 494 h 1192"/>
                <a:gd name="T94" fmla="*/ 0 w 969"/>
                <a:gd name="T95" fmla="*/ 1156 h 1192"/>
                <a:gd name="T96" fmla="*/ 96 w 969"/>
                <a:gd name="T97" fmla="*/ 1150 h 1192"/>
                <a:gd name="T98" fmla="*/ 323 w 969"/>
                <a:gd name="T99" fmla="*/ 1156 h 1192"/>
                <a:gd name="T100" fmla="*/ 323 w 969"/>
                <a:gd name="T101" fmla="*/ 1156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2" name="Freeform 6"/>
            <p:cNvSpPr>
              <a:spLocks noChangeArrowheads="1"/>
            </p:cNvSpPr>
            <p:nvPr/>
          </p:nvSpPr>
          <p:spPr bwMode="auto">
            <a:xfrm>
              <a:off x="3188" y="1"/>
              <a:ext cx="2565" cy="2261"/>
            </a:xfrm>
            <a:custGeom>
              <a:avLst/>
              <a:gdLst>
                <a:gd name="T0" fmla="*/ 829 w 2570"/>
                <a:gd name="T1" fmla="*/ 597 h 2266"/>
                <a:gd name="T2" fmla="*/ 1057 w 2570"/>
                <a:gd name="T3" fmla="*/ 823 h 2266"/>
                <a:gd name="T4" fmla="*/ 931 w 2570"/>
                <a:gd name="T5" fmla="*/ 883 h 2266"/>
                <a:gd name="T6" fmla="*/ 763 w 2570"/>
                <a:gd name="T7" fmla="*/ 853 h 2266"/>
                <a:gd name="T8" fmla="*/ 435 w 2570"/>
                <a:gd name="T9" fmla="*/ 901 h 2266"/>
                <a:gd name="T10" fmla="*/ 150 w 2570"/>
                <a:gd name="T11" fmla="*/ 1045 h 2266"/>
                <a:gd name="T12" fmla="*/ 78 w 2570"/>
                <a:gd name="T13" fmla="*/ 1124 h 2266"/>
                <a:gd name="T14" fmla="*/ 346 w 2570"/>
                <a:gd name="T15" fmla="*/ 1211 h 2266"/>
                <a:gd name="T16" fmla="*/ 429 w 2570"/>
                <a:gd name="T17" fmla="*/ 1271 h 2266"/>
                <a:gd name="T18" fmla="*/ 682 w 2570"/>
                <a:gd name="T19" fmla="*/ 1355 h 2266"/>
                <a:gd name="T20" fmla="*/ 996 w 2570"/>
                <a:gd name="T21" fmla="*/ 1301 h 2266"/>
                <a:gd name="T22" fmla="*/ 961 w 2570"/>
                <a:gd name="T23" fmla="*/ 1367 h 2266"/>
                <a:gd name="T24" fmla="*/ 774 w 2570"/>
                <a:gd name="T25" fmla="*/ 1529 h 2266"/>
                <a:gd name="T26" fmla="*/ 711 w 2570"/>
                <a:gd name="T27" fmla="*/ 1658 h 2266"/>
                <a:gd name="T28" fmla="*/ 753 w 2570"/>
                <a:gd name="T29" fmla="*/ 1682 h 2266"/>
                <a:gd name="T30" fmla="*/ 835 w 2570"/>
                <a:gd name="T31" fmla="*/ 1633 h 2266"/>
                <a:gd name="T32" fmla="*/ 961 w 2570"/>
                <a:gd name="T33" fmla="*/ 1639 h 2266"/>
                <a:gd name="T34" fmla="*/ 1105 w 2570"/>
                <a:gd name="T35" fmla="*/ 1571 h 2266"/>
                <a:gd name="T36" fmla="*/ 1153 w 2570"/>
                <a:gd name="T37" fmla="*/ 1609 h 2266"/>
                <a:gd name="T38" fmla="*/ 1354 w 2570"/>
                <a:gd name="T39" fmla="*/ 1391 h 2266"/>
                <a:gd name="T40" fmla="*/ 1570 w 2570"/>
                <a:gd name="T41" fmla="*/ 1289 h 2266"/>
                <a:gd name="T42" fmla="*/ 1600 w 2570"/>
                <a:gd name="T43" fmla="*/ 1325 h 2266"/>
                <a:gd name="T44" fmla="*/ 1636 w 2570"/>
                <a:gd name="T45" fmla="*/ 1385 h 2266"/>
                <a:gd name="T46" fmla="*/ 1654 w 2570"/>
                <a:gd name="T47" fmla="*/ 1421 h 2266"/>
                <a:gd name="T48" fmla="*/ 1702 w 2570"/>
                <a:gd name="T49" fmla="*/ 1505 h 2266"/>
                <a:gd name="T50" fmla="*/ 1727 w 2570"/>
                <a:gd name="T51" fmla="*/ 1541 h 2266"/>
                <a:gd name="T52" fmla="*/ 2064 w 2570"/>
                <a:gd name="T53" fmla="*/ 2173 h 2266"/>
                <a:gd name="T54" fmla="*/ 1648 w 2570"/>
                <a:gd name="T55" fmla="*/ 1277 h 2266"/>
                <a:gd name="T56" fmla="*/ 1801 w 2570"/>
                <a:gd name="T57" fmla="*/ 1124 h 2266"/>
                <a:gd name="T58" fmla="*/ 2113 w 2570"/>
                <a:gd name="T59" fmla="*/ 1069 h 2266"/>
                <a:gd name="T60" fmla="*/ 2315 w 2570"/>
                <a:gd name="T61" fmla="*/ 979 h 2266"/>
                <a:gd name="T62" fmla="*/ 2495 w 2570"/>
                <a:gd name="T63" fmla="*/ 775 h 2266"/>
                <a:gd name="T64" fmla="*/ 2276 w 2570"/>
                <a:gd name="T65" fmla="*/ 751 h 2266"/>
                <a:gd name="T66" fmla="*/ 2054 w 2570"/>
                <a:gd name="T67" fmla="*/ 733 h 2266"/>
                <a:gd name="T68" fmla="*/ 2333 w 2570"/>
                <a:gd name="T69" fmla="*/ 418 h 2266"/>
                <a:gd name="T70" fmla="*/ 2351 w 2570"/>
                <a:gd name="T71" fmla="*/ 406 h 2266"/>
                <a:gd name="T72" fmla="*/ 2399 w 2570"/>
                <a:gd name="T73" fmla="*/ 364 h 2266"/>
                <a:gd name="T74" fmla="*/ 2417 w 2570"/>
                <a:gd name="T75" fmla="*/ 340 h 2266"/>
                <a:gd name="T76" fmla="*/ 2399 w 2570"/>
                <a:gd name="T77" fmla="*/ 322 h 2266"/>
                <a:gd name="T78" fmla="*/ 2399 w 2570"/>
                <a:gd name="T79" fmla="*/ 256 h 2266"/>
                <a:gd name="T80" fmla="*/ 2417 w 2570"/>
                <a:gd name="T81" fmla="*/ 192 h 2266"/>
                <a:gd name="T82" fmla="*/ 2429 w 2570"/>
                <a:gd name="T83" fmla="*/ 132 h 2266"/>
                <a:gd name="T84" fmla="*/ 2417 w 2570"/>
                <a:gd name="T85" fmla="*/ 36 h 2266"/>
                <a:gd name="T86" fmla="*/ 2417 w 2570"/>
                <a:gd name="T87" fmla="*/ 24 h 2266"/>
                <a:gd name="T88" fmla="*/ 2042 w 2570"/>
                <a:gd name="T89" fmla="*/ 0 h 2266"/>
                <a:gd name="T90" fmla="*/ 1849 w 2570"/>
                <a:gd name="T91" fmla="*/ 90 h 2266"/>
                <a:gd name="T92" fmla="*/ 1702 w 2570"/>
                <a:gd name="T93" fmla="*/ 520 h 2266"/>
                <a:gd name="T94" fmla="*/ 1666 w 2570"/>
                <a:gd name="T95" fmla="*/ 454 h 2266"/>
                <a:gd name="T96" fmla="*/ 1588 w 2570"/>
                <a:gd name="T97" fmla="*/ 144 h 2266"/>
                <a:gd name="T98" fmla="*/ 1534 w 2570"/>
                <a:gd name="T99" fmla="*/ 0 h 2266"/>
                <a:gd name="T100" fmla="*/ 723 w 2570"/>
                <a:gd name="T101" fmla="*/ 186 h 2266"/>
                <a:gd name="T102" fmla="*/ 741 w 2570"/>
                <a:gd name="T103" fmla="*/ 448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3" name="Freeform 7"/>
            <p:cNvSpPr>
              <a:spLocks noChangeArrowheads="1"/>
            </p:cNvSpPr>
            <p:nvPr/>
          </p:nvSpPr>
          <p:spPr bwMode="auto">
            <a:xfrm>
              <a:off x="3525" y="1"/>
              <a:ext cx="2180" cy="1503"/>
            </a:xfrm>
            <a:custGeom>
              <a:avLst/>
              <a:gdLst>
                <a:gd name="T0" fmla="*/ 1064 w 2176"/>
                <a:gd name="T1" fmla="*/ 752 h 1505"/>
                <a:gd name="T2" fmla="*/ 1220 w 2176"/>
                <a:gd name="T3" fmla="*/ 1205 h 1505"/>
                <a:gd name="T4" fmla="*/ 986 w 2176"/>
                <a:gd name="T5" fmla="*/ 1163 h 1505"/>
                <a:gd name="T6" fmla="*/ 738 w 2176"/>
                <a:gd name="T7" fmla="*/ 1112 h 1505"/>
                <a:gd name="T8" fmla="*/ 457 w 2176"/>
                <a:gd name="T9" fmla="*/ 1094 h 1505"/>
                <a:gd name="T10" fmla="*/ 0 w 2176"/>
                <a:gd name="T11" fmla="*/ 1064 h 1505"/>
                <a:gd name="T12" fmla="*/ 30 w 2176"/>
                <a:gd name="T13" fmla="*/ 1100 h 1505"/>
                <a:gd name="T14" fmla="*/ 511 w 2176"/>
                <a:gd name="T15" fmla="*/ 1115 h 1505"/>
                <a:gd name="T16" fmla="*/ 792 w 2176"/>
                <a:gd name="T17" fmla="*/ 1157 h 1505"/>
                <a:gd name="T18" fmla="*/ 1160 w 2176"/>
                <a:gd name="T19" fmla="*/ 1271 h 1505"/>
                <a:gd name="T20" fmla="*/ 1100 w 2176"/>
                <a:gd name="T21" fmla="*/ 1289 h 1505"/>
                <a:gd name="T22" fmla="*/ 726 w 2176"/>
                <a:gd name="T23" fmla="*/ 1475 h 1505"/>
                <a:gd name="T24" fmla="*/ 780 w 2176"/>
                <a:gd name="T25" fmla="*/ 1451 h 1505"/>
                <a:gd name="T26" fmla="*/ 891 w 2176"/>
                <a:gd name="T27" fmla="*/ 1409 h 1505"/>
                <a:gd name="T28" fmla="*/ 1052 w 2176"/>
                <a:gd name="T29" fmla="*/ 1325 h 1505"/>
                <a:gd name="T30" fmla="*/ 1244 w 2176"/>
                <a:gd name="T31" fmla="*/ 1265 h 1505"/>
                <a:gd name="T32" fmla="*/ 1297 w 2176"/>
                <a:gd name="T33" fmla="*/ 1193 h 1505"/>
                <a:gd name="T34" fmla="*/ 1677 w 2176"/>
                <a:gd name="T35" fmla="*/ 1028 h 1505"/>
                <a:gd name="T36" fmla="*/ 1991 w 2176"/>
                <a:gd name="T37" fmla="*/ 938 h 1505"/>
                <a:gd name="T38" fmla="*/ 2236 w 2176"/>
                <a:gd name="T39" fmla="*/ 806 h 1505"/>
                <a:gd name="T40" fmla="*/ 2021 w 2176"/>
                <a:gd name="T41" fmla="*/ 896 h 1505"/>
                <a:gd name="T42" fmla="*/ 1701 w 2176"/>
                <a:gd name="T43" fmla="*/ 974 h 1505"/>
                <a:gd name="T44" fmla="*/ 1373 w 2176"/>
                <a:gd name="T45" fmla="*/ 1124 h 1505"/>
                <a:gd name="T46" fmla="*/ 1546 w 2176"/>
                <a:gd name="T47" fmla="*/ 890 h 1505"/>
                <a:gd name="T48" fmla="*/ 1665 w 2176"/>
                <a:gd name="T49" fmla="*/ 530 h 1505"/>
                <a:gd name="T50" fmla="*/ 1785 w 2176"/>
                <a:gd name="T51" fmla="*/ 372 h 1505"/>
                <a:gd name="T52" fmla="*/ 2039 w 2176"/>
                <a:gd name="T53" fmla="*/ 60 h 1505"/>
                <a:gd name="T54" fmla="*/ 2063 w 2176"/>
                <a:gd name="T55" fmla="*/ 0 h 1505"/>
                <a:gd name="T56" fmla="*/ 2033 w 2176"/>
                <a:gd name="T57" fmla="*/ 0 h 1505"/>
                <a:gd name="T58" fmla="*/ 1641 w 2176"/>
                <a:gd name="T59" fmla="*/ 465 h 1505"/>
                <a:gd name="T60" fmla="*/ 1522 w 2176"/>
                <a:gd name="T61" fmla="*/ 872 h 1505"/>
                <a:gd name="T62" fmla="*/ 1285 w 2176"/>
                <a:gd name="T63" fmla="*/ 1145 h 1505"/>
                <a:gd name="T64" fmla="*/ 1160 w 2176"/>
                <a:gd name="T65" fmla="*/ 890 h 1505"/>
                <a:gd name="T66" fmla="*/ 1040 w 2176"/>
                <a:gd name="T67" fmla="*/ 525 h 1505"/>
                <a:gd name="T68" fmla="*/ 915 w 2176"/>
                <a:gd name="T69" fmla="*/ 222 h 1505"/>
                <a:gd name="T70" fmla="*/ 804 w 2176"/>
                <a:gd name="T71" fmla="*/ 0 h 1505"/>
                <a:gd name="T72" fmla="*/ 768 w 2176"/>
                <a:gd name="T73" fmla="*/ 0 h 1505"/>
                <a:gd name="T74" fmla="*/ 933 w 2176"/>
                <a:gd name="T75" fmla="*/ 354 h 1505"/>
                <a:gd name="T76" fmla="*/ 1064 w 2176"/>
                <a:gd name="T77" fmla="*/ 752 h 1505"/>
                <a:gd name="T78" fmla="*/ 1064 w 2176"/>
                <a:gd name="T79" fmla="*/ 752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rgbClr val="FEE1A8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4" name="Freeform 8"/>
            <p:cNvSpPr>
              <a:spLocks noChangeArrowheads="1"/>
            </p:cNvSpPr>
            <p:nvPr/>
          </p:nvSpPr>
          <p:spPr bwMode="auto">
            <a:xfrm>
              <a:off x="0" y="649"/>
              <a:ext cx="811" cy="801"/>
            </a:xfrm>
            <a:custGeom>
              <a:avLst/>
              <a:gdLst>
                <a:gd name="T0" fmla="*/ 161 w 813"/>
                <a:gd name="T1" fmla="*/ 534 h 804"/>
                <a:gd name="T2" fmla="*/ 314 w 813"/>
                <a:gd name="T3" fmla="*/ 408 h 804"/>
                <a:gd name="T4" fmla="*/ 616 w 813"/>
                <a:gd name="T5" fmla="*/ 201 h 804"/>
                <a:gd name="T6" fmla="*/ 783 w 813"/>
                <a:gd name="T7" fmla="*/ 0 h 804"/>
                <a:gd name="T8" fmla="*/ 646 w 813"/>
                <a:gd name="T9" fmla="*/ 135 h 804"/>
                <a:gd name="T10" fmla="*/ 144 w 813"/>
                <a:gd name="T11" fmla="*/ 474 h 804"/>
                <a:gd name="T12" fmla="*/ 0 w 813"/>
                <a:gd name="T13" fmla="*/ 687 h 804"/>
                <a:gd name="T14" fmla="*/ 0 w 813"/>
                <a:gd name="T15" fmla="*/ 759 h 804"/>
                <a:gd name="T16" fmla="*/ 161 w 813"/>
                <a:gd name="T17" fmla="*/ 534 h 804"/>
                <a:gd name="T18" fmla="*/ 161 w 813"/>
                <a:gd name="T19" fmla="*/ 534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rgbClr val="FEE1A8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5" name="Freeform 9"/>
            <p:cNvSpPr>
              <a:spLocks noChangeArrowheads="1"/>
            </p:cNvSpPr>
            <p:nvPr/>
          </p:nvSpPr>
          <p:spPr bwMode="auto">
            <a:xfrm>
              <a:off x="0" y="1545"/>
              <a:ext cx="757" cy="102"/>
            </a:xfrm>
            <a:custGeom>
              <a:avLst/>
              <a:gdLst>
                <a:gd name="T0" fmla="*/ 445 w 759"/>
                <a:gd name="T1" fmla="*/ 31 h 107"/>
                <a:gd name="T2" fmla="*/ 729 w 759"/>
                <a:gd name="T3" fmla="*/ 0 h 107"/>
                <a:gd name="T4" fmla="*/ 481 w 759"/>
                <a:gd name="T5" fmla="*/ 19 h 107"/>
                <a:gd name="T6" fmla="*/ 138 w 759"/>
                <a:gd name="T7" fmla="*/ 25 h 107"/>
                <a:gd name="T8" fmla="*/ 0 w 759"/>
                <a:gd name="T9" fmla="*/ 39 h 107"/>
                <a:gd name="T10" fmla="*/ 0 w 759"/>
                <a:gd name="T11" fmla="*/ 51 h 107"/>
                <a:gd name="T12" fmla="*/ 96 w 759"/>
                <a:gd name="T13" fmla="*/ 44 h 107"/>
                <a:gd name="T14" fmla="*/ 445 w 759"/>
                <a:gd name="T15" fmla="*/ 31 h 107"/>
                <a:gd name="T16" fmla="*/ 445 w 759"/>
                <a:gd name="T17" fmla="*/ 31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rgbClr val="FEE1A8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6" name="Freeform 10"/>
            <p:cNvSpPr>
              <a:spLocks noChangeArrowheads="1"/>
            </p:cNvSpPr>
            <p:nvPr/>
          </p:nvSpPr>
          <p:spPr bwMode="auto">
            <a:xfrm>
              <a:off x="2314" y="3431"/>
              <a:ext cx="3177" cy="740"/>
            </a:xfrm>
            <a:custGeom>
              <a:avLst/>
              <a:gdLst>
                <a:gd name="T0" fmla="*/ 1447 w 3169"/>
                <a:gd name="T1" fmla="*/ 224 h 743"/>
                <a:gd name="T2" fmla="*/ 1796 w 3169"/>
                <a:gd name="T3" fmla="*/ 218 h 743"/>
                <a:gd name="T4" fmla="*/ 2162 w 3169"/>
                <a:gd name="T5" fmla="*/ 236 h 743"/>
                <a:gd name="T6" fmla="*/ 2598 w 3169"/>
                <a:gd name="T7" fmla="*/ 218 h 743"/>
                <a:gd name="T8" fmla="*/ 3289 w 3169"/>
                <a:gd name="T9" fmla="*/ 189 h 743"/>
                <a:gd name="T10" fmla="*/ 3235 w 3169"/>
                <a:gd name="T11" fmla="*/ 171 h 743"/>
                <a:gd name="T12" fmla="*/ 2512 w 3169"/>
                <a:gd name="T13" fmla="*/ 206 h 743"/>
                <a:gd name="T14" fmla="*/ 2078 w 3169"/>
                <a:gd name="T15" fmla="*/ 206 h 743"/>
                <a:gd name="T16" fmla="*/ 1519 w 3169"/>
                <a:gd name="T17" fmla="*/ 171 h 743"/>
                <a:gd name="T18" fmla="*/ 1603 w 3169"/>
                <a:gd name="T19" fmla="*/ 153 h 743"/>
                <a:gd name="T20" fmla="*/ 2114 w 3169"/>
                <a:gd name="T21" fmla="*/ 0 h 743"/>
                <a:gd name="T22" fmla="*/ 2036 w 3169"/>
                <a:gd name="T23" fmla="*/ 24 h 743"/>
                <a:gd name="T24" fmla="*/ 1911 w 3169"/>
                <a:gd name="T25" fmla="*/ 66 h 743"/>
                <a:gd name="T26" fmla="*/ 1662 w 3169"/>
                <a:gd name="T27" fmla="*/ 123 h 743"/>
                <a:gd name="T28" fmla="*/ 1384 w 3169"/>
                <a:gd name="T29" fmla="*/ 183 h 743"/>
                <a:gd name="T30" fmla="*/ 1313 w 3169"/>
                <a:gd name="T31" fmla="*/ 236 h 743"/>
                <a:gd name="T32" fmla="*/ 795 w 3169"/>
                <a:gd name="T33" fmla="*/ 383 h 743"/>
                <a:gd name="T34" fmla="*/ 350 w 3169"/>
                <a:gd name="T35" fmla="*/ 473 h 743"/>
                <a:gd name="T36" fmla="*/ 0 w 3169"/>
                <a:gd name="T37" fmla="*/ 587 h 743"/>
                <a:gd name="T38" fmla="*/ 314 w 3169"/>
                <a:gd name="T39" fmla="*/ 509 h 743"/>
                <a:gd name="T40" fmla="*/ 765 w 3169"/>
                <a:gd name="T41" fmla="*/ 419 h 743"/>
                <a:gd name="T42" fmla="*/ 1223 w 3169"/>
                <a:gd name="T43" fmla="*/ 296 h 743"/>
                <a:gd name="T44" fmla="*/ 1021 w 3169"/>
                <a:gd name="T45" fmla="*/ 461 h 743"/>
                <a:gd name="T46" fmla="*/ 897 w 3169"/>
                <a:gd name="T47" fmla="*/ 698 h 743"/>
                <a:gd name="T48" fmla="*/ 891 w 3169"/>
                <a:gd name="T49" fmla="*/ 698 h 743"/>
                <a:gd name="T50" fmla="*/ 963 w 3169"/>
                <a:gd name="T51" fmla="*/ 698 h 743"/>
                <a:gd name="T52" fmla="*/ 1067 w 3169"/>
                <a:gd name="T53" fmla="*/ 467 h 743"/>
                <a:gd name="T54" fmla="*/ 1342 w 3169"/>
                <a:gd name="T55" fmla="*/ 266 h 743"/>
                <a:gd name="T56" fmla="*/ 1591 w 3169"/>
                <a:gd name="T57" fmla="*/ 419 h 743"/>
                <a:gd name="T58" fmla="*/ 1841 w 3169"/>
                <a:gd name="T59" fmla="*/ 632 h 743"/>
                <a:gd name="T60" fmla="*/ 1929 w 3169"/>
                <a:gd name="T61" fmla="*/ 698 h 743"/>
                <a:gd name="T62" fmla="*/ 1994 w 3169"/>
                <a:gd name="T63" fmla="*/ 698 h 743"/>
                <a:gd name="T64" fmla="*/ 1752 w 3169"/>
                <a:gd name="T65" fmla="*/ 497 h 743"/>
                <a:gd name="T66" fmla="*/ 1447 w 3169"/>
                <a:gd name="T67" fmla="*/ 224 h 743"/>
                <a:gd name="T68" fmla="*/ 1447 w 3169"/>
                <a:gd name="T69" fmla="*/ 224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rgbClr val="FEE1A8"/>
                </a:gs>
                <a:gs pos="100000">
                  <a:srgbClr val="FFCC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7" name="Rectangle 11"/>
            <p:cNvSpPr>
              <a:spLocks noChangeArrowheads="1"/>
            </p:cNvSpPr>
            <p:nvPr/>
          </p:nvSpPr>
          <p:spPr bwMode="auto">
            <a:xfrm>
              <a:off x="192" y="127"/>
              <a:ext cx="0" cy="0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n-US" altLang="en-US" smtClean="0">
                <a:solidFill>
                  <a:srgbClr val="FFFFFF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0498" name="Rectangle 12"/>
            <p:cNvSpPr>
              <a:spLocks noChangeArrowheads="1"/>
            </p:cNvSpPr>
            <p:nvPr/>
          </p:nvSpPr>
          <p:spPr bwMode="auto">
            <a:xfrm>
              <a:off x="204" y="131"/>
              <a:ext cx="0" cy="0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n-US" altLang="en-US" smtClean="0">
                <a:solidFill>
                  <a:srgbClr val="FFFFFF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0499" name="Freeform 13"/>
            <p:cNvSpPr>
              <a:spLocks noChangeArrowheads="1"/>
            </p:cNvSpPr>
            <p:nvPr/>
          </p:nvSpPr>
          <p:spPr bwMode="auto">
            <a:xfrm>
              <a:off x="0" y="4032"/>
              <a:ext cx="5755" cy="283"/>
            </a:xfrm>
            <a:custGeom>
              <a:avLst/>
              <a:gdLst>
                <a:gd name="T0" fmla="*/ 5967 w 5740"/>
                <a:gd name="T1" fmla="*/ 222 h 288"/>
                <a:gd name="T2" fmla="*/ 0 w 5740"/>
                <a:gd name="T3" fmla="*/ 222 h 288"/>
                <a:gd name="T4" fmla="*/ 0 w 5740"/>
                <a:gd name="T5" fmla="*/ 0 h 288"/>
                <a:gd name="T6" fmla="*/ 5967 w 5740"/>
                <a:gd name="T7" fmla="*/ 0 h 288"/>
                <a:gd name="T8" fmla="*/ 5967 w 5740"/>
                <a:gd name="T9" fmla="*/ 222 h 288"/>
                <a:gd name="T10" fmla="*/ 5967 w 5740"/>
                <a:gd name="T11" fmla="*/ 222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rgbClr val="FFCCFF"/>
                </a:gs>
                <a:gs pos="100000">
                  <a:srgbClr val="755E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500" name="Freeform 14"/>
            <p:cNvSpPr>
              <a:spLocks noChangeArrowheads="1"/>
            </p:cNvSpPr>
            <p:nvPr/>
          </p:nvSpPr>
          <p:spPr bwMode="auto">
            <a:xfrm>
              <a:off x="0" y="4032"/>
              <a:ext cx="5755" cy="331"/>
            </a:xfrm>
            <a:custGeom>
              <a:avLst/>
              <a:gdLst>
                <a:gd name="T0" fmla="*/ 5967 w 5740"/>
                <a:gd name="T1" fmla="*/ 2320 h 288"/>
                <a:gd name="T2" fmla="*/ 0 w 5740"/>
                <a:gd name="T3" fmla="*/ 2320 h 288"/>
                <a:gd name="T4" fmla="*/ 0 w 5740"/>
                <a:gd name="T5" fmla="*/ 0 h 288"/>
                <a:gd name="T6" fmla="*/ 5967 w 5740"/>
                <a:gd name="T7" fmla="*/ 0 h 288"/>
                <a:gd name="T8" fmla="*/ 5967 w 5740"/>
                <a:gd name="T9" fmla="*/ 2320 h 288"/>
                <a:gd name="T10" fmla="*/ 5967 w 5740"/>
                <a:gd name="T11" fmla="*/ 2320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rgbClr val="FFCCFF"/>
                </a:gs>
                <a:gs pos="100000">
                  <a:srgbClr val="755E7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501" name="Freeform 15"/>
            <p:cNvSpPr>
              <a:spLocks noChangeArrowheads="1"/>
            </p:cNvSpPr>
            <p:nvPr/>
          </p:nvSpPr>
          <p:spPr bwMode="auto">
            <a:xfrm>
              <a:off x="0" y="0"/>
              <a:ext cx="5755" cy="283"/>
            </a:xfrm>
            <a:custGeom>
              <a:avLst/>
              <a:gdLst>
                <a:gd name="T0" fmla="*/ 5967 w 5740"/>
                <a:gd name="T1" fmla="*/ 222 h 288"/>
                <a:gd name="T2" fmla="*/ 0 w 5740"/>
                <a:gd name="T3" fmla="*/ 222 h 288"/>
                <a:gd name="T4" fmla="*/ 0 w 5740"/>
                <a:gd name="T5" fmla="*/ 0 h 288"/>
                <a:gd name="T6" fmla="*/ 5967 w 5740"/>
                <a:gd name="T7" fmla="*/ 0 h 288"/>
                <a:gd name="T8" fmla="*/ 5967 w 5740"/>
                <a:gd name="T9" fmla="*/ 222 h 288"/>
                <a:gd name="T10" fmla="*/ 5967 w 5740"/>
                <a:gd name="T11" fmla="*/ 222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rgbClr val="1C711C"/>
                </a:gs>
                <a:gs pos="100000">
                  <a:srgbClr val="33CC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502" name="Freeform 16"/>
            <p:cNvSpPr>
              <a:spLocks noChangeArrowheads="1"/>
            </p:cNvSpPr>
            <p:nvPr/>
          </p:nvSpPr>
          <p:spPr bwMode="auto">
            <a:xfrm>
              <a:off x="509" y="229"/>
              <a:ext cx="3183" cy="2019"/>
            </a:xfrm>
            <a:custGeom>
              <a:avLst/>
              <a:gdLst>
                <a:gd name="T0" fmla="*/ 856 w 3188"/>
                <a:gd name="T1" fmla="*/ 1376 h 2024"/>
                <a:gd name="T2" fmla="*/ 892 w 3188"/>
                <a:gd name="T3" fmla="*/ 1348 h 2024"/>
                <a:gd name="T4" fmla="*/ 961 w 3188"/>
                <a:gd name="T5" fmla="*/ 1275 h 2024"/>
                <a:gd name="T6" fmla="*/ 1003 w 3188"/>
                <a:gd name="T7" fmla="*/ 1252 h 2024"/>
                <a:gd name="T8" fmla="*/ 1056 w 3188"/>
                <a:gd name="T9" fmla="*/ 1204 h 2024"/>
                <a:gd name="T10" fmla="*/ 1093 w 3188"/>
                <a:gd name="T11" fmla="*/ 1174 h 2024"/>
                <a:gd name="T12" fmla="*/ 1027 w 3188"/>
                <a:gd name="T13" fmla="*/ 1108 h 2024"/>
                <a:gd name="T14" fmla="*/ 862 w 3188"/>
                <a:gd name="T15" fmla="*/ 988 h 2024"/>
                <a:gd name="T16" fmla="*/ 640 w 3188"/>
                <a:gd name="T17" fmla="*/ 877 h 2024"/>
                <a:gd name="T18" fmla="*/ 640 w 3188"/>
                <a:gd name="T19" fmla="*/ 816 h 2024"/>
                <a:gd name="T20" fmla="*/ 628 w 3188"/>
                <a:gd name="T21" fmla="*/ 678 h 2024"/>
                <a:gd name="T22" fmla="*/ 537 w 3188"/>
                <a:gd name="T23" fmla="*/ 612 h 2024"/>
                <a:gd name="T24" fmla="*/ 495 w 3188"/>
                <a:gd name="T25" fmla="*/ 555 h 2024"/>
                <a:gd name="T26" fmla="*/ 622 w 3188"/>
                <a:gd name="T27" fmla="*/ 549 h 2024"/>
                <a:gd name="T28" fmla="*/ 748 w 3188"/>
                <a:gd name="T29" fmla="*/ 555 h 2024"/>
                <a:gd name="T30" fmla="*/ 1061 w 3188"/>
                <a:gd name="T31" fmla="*/ 820 h 2024"/>
                <a:gd name="T32" fmla="*/ 979 w 3188"/>
                <a:gd name="T33" fmla="*/ 551 h 2024"/>
                <a:gd name="T34" fmla="*/ 1024 w 3188"/>
                <a:gd name="T35" fmla="*/ 250 h 2024"/>
                <a:gd name="T36" fmla="*/ 1219 w 3188"/>
                <a:gd name="T37" fmla="*/ 0 h 2024"/>
                <a:gd name="T38" fmla="*/ 1436 w 3188"/>
                <a:gd name="T39" fmla="*/ 277 h 2024"/>
                <a:gd name="T40" fmla="*/ 1445 w 3188"/>
                <a:gd name="T41" fmla="*/ 533 h 2024"/>
                <a:gd name="T42" fmla="*/ 1537 w 3188"/>
                <a:gd name="T43" fmla="*/ 603 h 2024"/>
                <a:gd name="T44" fmla="*/ 1750 w 3188"/>
                <a:gd name="T45" fmla="*/ 350 h 2024"/>
                <a:gd name="T46" fmla="*/ 2196 w 3188"/>
                <a:gd name="T47" fmla="*/ 150 h 2024"/>
                <a:gd name="T48" fmla="*/ 2558 w 3188"/>
                <a:gd name="T49" fmla="*/ 180 h 2024"/>
                <a:gd name="T50" fmla="*/ 2975 w 3188"/>
                <a:gd name="T51" fmla="*/ 150 h 2024"/>
                <a:gd name="T52" fmla="*/ 3065 w 3188"/>
                <a:gd name="T53" fmla="*/ 202 h 2024"/>
                <a:gd name="T54" fmla="*/ 2915 w 3188"/>
                <a:gd name="T55" fmla="*/ 202 h 2024"/>
                <a:gd name="T56" fmla="*/ 2774 w 3188"/>
                <a:gd name="T57" fmla="*/ 362 h 2024"/>
                <a:gd name="T58" fmla="*/ 2642 w 3188"/>
                <a:gd name="T59" fmla="*/ 618 h 2024"/>
                <a:gd name="T60" fmla="*/ 2522 w 3188"/>
                <a:gd name="T61" fmla="*/ 798 h 2024"/>
                <a:gd name="T62" fmla="*/ 2188 w 3188"/>
                <a:gd name="T63" fmla="*/ 979 h 2024"/>
                <a:gd name="T64" fmla="*/ 1918 w 3188"/>
                <a:gd name="T65" fmla="*/ 1030 h 2024"/>
                <a:gd name="T66" fmla="*/ 2205 w 3188"/>
                <a:gd name="T67" fmla="*/ 1066 h 2024"/>
                <a:gd name="T68" fmla="*/ 2540 w 3188"/>
                <a:gd name="T69" fmla="*/ 1162 h 2024"/>
                <a:gd name="T70" fmla="*/ 2829 w 3188"/>
                <a:gd name="T71" fmla="*/ 1389 h 2024"/>
                <a:gd name="T72" fmla="*/ 3047 w 3188"/>
                <a:gd name="T73" fmla="*/ 1495 h 2024"/>
                <a:gd name="T74" fmla="*/ 2957 w 3188"/>
                <a:gd name="T75" fmla="*/ 1525 h 2024"/>
                <a:gd name="T76" fmla="*/ 2933 w 3188"/>
                <a:gd name="T77" fmla="*/ 1531 h 2024"/>
                <a:gd name="T78" fmla="*/ 2885 w 3188"/>
                <a:gd name="T79" fmla="*/ 1537 h 2024"/>
                <a:gd name="T80" fmla="*/ 2819 w 3188"/>
                <a:gd name="T81" fmla="*/ 1549 h 2024"/>
                <a:gd name="T82" fmla="*/ 2786 w 3188"/>
                <a:gd name="T83" fmla="*/ 1549 h 2024"/>
                <a:gd name="T84" fmla="*/ 2714 w 3188"/>
                <a:gd name="T85" fmla="*/ 1555 h 2024"/>
                <a:gd name="T86" fmla="*/ 2666 w 3188"/>
                <a:gd name="T87" fmla="*/ 1561 h 2024"/>
                <a:gd name="T88" fmla="*/ 2648 w 3188"/>
                <a:gd name="T89" fmla="*/ 1561 h 2024"/>
                <a:gd name="T90" fmla="*/ 2534 w 3188"/>
                <a:gd name="T91" fmla="*/ 1597 h 2024"/>
                <a:gd name="T92" fmla="*/ 2473 w 3188"/>
                <a:gd name="T93" fmla="*/ 1603 h 2024"/>
                <a:gd name="T94" fmla="*/ 2384 w 3188"/>
                <a:gd name="T95" fmla="*/ 1615 h 2024"/>
                <a:gd name="T96" fmla="*/ 2318 w 3188"/>
                <a:gd name="T97" fmla="*/ 1627 h 2024"/>
                <a:gd name="T98" fmla="*/ 2300 w 3188"/>
                <a:gd name="T99" fmla="*/ 1645 h 2024"/>
                <a:gd name="T100" fmla="*/ 2245 w 3188"/>
                <a:gd name="T101" fmla="*/ 1627 h 2024"/>
                <a:gd name="T102" fmla="*/ 2210 w 3188"/>
                <a:gd name="T103" fmla="*/ 1603 h 2024"/>
                <a:gd name="T104" fmla="*/ 1972 w 3188"/>
                <a:gd name="T105" fmla="*/ 1525 h 2024"/>
                <a:gd name="T106" fmla="*/ 1666 w 3188"/>
                <a:gd name="T107" fmla="*/ 1398 h 2024"/>
                <a:gd name="T108" fmla="*/ 1835 w 3188"/>
                <a:gd name="T109" fmla="*/ 1779 h 2024"/>
                <a:gd name="T110" fmla="*/ 1726 w 3188"/>
                <a:gd name="T111" fmla="*/ 1847 h 2024"/>
                <a:gd name="T112" fmla="*/ 1501 w 3188"/>
                <a:gd name="T113" fmla="*/ 1693 h 2024"/>
                <a:gd name="T114" fmla="*/ 1381 w 3188"/>
                <a:gd name="T115" fmla="*/ 1417 h 2024"/>
                <a:gd name="T116" fmla="*/ 1189 w 3188"/>
                <a:gd name="T117" fmla="*/ 1246 h 2024"/>
                <a:gd name="T118" fmla="*/ 127 w 3188"/>
                <a:gd name="T119" fmla="*/ 1931 h 2024"/>
                <a:gd name="T120" fmla="*/ 850 w 3188"/>
                <a:gd name="T121" fmla="*/ 1380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100000">
                  <a:srgbClr val="FFCC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503" name="Freeform 17"/>
            <p:cNvSpPr>
              <a:spLocks noChangeArrowheads="1"/>
            </p:cNvSpPr>
            <p:nvPr/>
          </p:nvSpPr>
          <p:spPr bwMode="auto">
            <a:xfrm>
              <a:off x="1344" y="293"/>
              <a:ext cx="2139" cy="1782"/>
            </a:xfrm>
            <a:custGeom>
              <a:avLst/>
              <a:gdLst>
                <a:gd name="T0" fmla="*/ 303 w 2144"/>
                <a:gd name="T1" fmla="*/ 1033 h 1787"/>
                <a:gd name="T2" fmla="*/ 214 w 2144"/>
                <a:gd name="T3" fmla="*/ 886 h 1787"/>
                <a:gd name="T4" fmla="*/ 102 w 2144"/>
                <a:gd name="T5" fmla="*/ 778 h 1787"/>
                <a:gd name="T6" fmla="*/ 36 w 2144"/>
                <a:gd name="T7" fmla="*/ 712 h 1787"/>
                <a:gd name="T8" fmla="*/ 0 w 2144"/>
                <a:gd name="T9" fmla="*/ 670 h 1787"/>
                <a:gd name="T10" fmla="*/ 255 w 2144"/>
                <a:gd name="T11" fmla="*/ 913 h 1787"/>
                <a:gd name="T12" fmla="*/ 279 w 2144"/>
                <a:gd name="T13" fmla="*/ 961 h 1787"/>
                <a:gd name="T14" fmla="*/ 352 w 2144"/>
                <a:gd name="T15" fmla="*/ 640 h 1787"/>
                <a:gd name="T16" fmla="*/ 364 w 2144"/>
                <a:gd name="T17" fmla="*/ 396 h 1787"/>
                <a:gd name="T18" fmla="*/ 332 w 2144"/>
                <a:gd name="T19" fmla="*/ 118 h 1787"/>
                <a:gd name="T20" fmla="*/ 378 w 2144"/>
                <a:gd name="T21" fmla="*/ 0 h 1787"/>
                <a:gd name="T22" fmla="*/ 382 w 2144"/>
                <a:gd name="T23" fmla="*/ 342 h 1787"/>
                <a:gd name="T24" fmla="*/ 406 w 2144"/>
                <a:gd name="T25" fmla="*/ 579 h 1787"/>
                <a:gd name="T26" fmla="*/ 370 w 2144"/>
                <a:gd name="T27" fmla="*/ 796 h 1787"/>
                <a:gd name="T28" fmla="*/ 370 w 2144"/>
                <a:gd name="T29" fmla="*/ 991 h 1787"/>
                <a:gd name="T30" fmla="*/ 847 w 2144"/>
                <a:gd name="T31" fmla="*/ 754 h 1787"/>
                <a:gd name="T32" fmla="*/ 1264 w 2144"/>
                <a:gd name="T33" fmla="*/ 530 h 1787"/>
                <a:gd name="T34" fmla="*/ 1742 w 2144"/>
                <a:gd name="T35" fmla="*/ 234 h 1787"/>
                <a:gd name="T36" fmla="*/ 2021 w 2144"/>
                <a:gd name="T37" fmla="*/ 69 h 1787"/>
                <a:gd name="T38" fmla="*/ 1754 w 2144"/>
                <a:gd name="T39" fmla="*/ 264 h 1787"/>
                <a:gd name="T40" fmla="*/ 1408 w 2144"/>
                <a:gd name="T41" fmla="*/ 486 h 1787"/>
                <a:gd name="T42" fmla="*/ 1078 w 2144"/>
                <a:gd name="T43" fmla="*/ 670 h 1787"/>
                <a:gd name="T44" fmla="*/ 709 w 2144"/>
                <a:gd name="T45" fmla="*/ 866 h 1787"/>
                <a:gd name="T46" fmla="*/ 448 w 2144"/>
                <a:gd name="T47" fmla="*/ 1039 h 1787"/>
                <a:gd name="T48" fmla="*/ 787 w 2144"/>
                <a:gd name="T49" fmla="*/ 1148 h 1787"/>
                <a:gd name="T50" fmla="*/ 1240 w 2144"/>
                <a:gd name="T51" fmla="*/ 1142 h 1787"/>
                <a:gd name="T52" fmla="*/ 1856 w 2144"/>
                <a:gd name="T53" fmla="*/ 1336 h 1787"/>
                <a:gd name="T54" fmla="*/ 2069 w 2144"/>
                <a:gd name="T55" fmla="*/ 1360 h 1787"/>
                <a:gd name="T56" fmla="*/ 1754 w 2144"/>
                <a:gd name="T57" fmla="*/ 1348 h 1787"/>
                <a:gd name="T58" fmla="*/ 1390 w 2144"/>
                <a:gd name="T59" fmla="*/ 1233 h 1787"/>
                <a:gd name="T60" fmla="*/ 1174 w 2144"/>
                <a:gd name="T61" fmla="*/ 1184 h 1787"/>
                <a:gd name="T62" fmla="*/ 769 w 2144"/>
                <a:gd name="T63" fmla="*/ 1178 h 1787"/>
                <a:gd name="T64" fmla="*/ 490 w 2144"/>
                <a:gd name="T65" fmla="*/ 1100 h 1787"/>
                <a:gd name="T66" fmla="*/ 703 w 2144"/>
                <a:gd name="T67" fmla="*/ 1318 h 1787"/>
                <a:gd name="T68" fmla="*/ 847 w 2144"/>
                <a:gd name="T69" fmla="*/ 1556 h 1787"/>
                <a:gd name="T70" fmla="*/ 979 w 2144"/>
                <a:gd name="T71" fmla="*/ 1712 h 1787"/>
                <a:gd name="T72" fmla="*/ 787 w 2144"/>
                <a:gd name="T73" fmla="*/ 1547 h 1787"/>
                <a:gd name="T74" fmla="*/ 643 w 2144"/>
                <a:gd name="T75" fmla="*/ 1312 h 1787"/>
                <a:gd name="T76" fmla="*/ 400 w 2144"/>
                <a:gd name="T77" fmla="*/ 1064 h 1787"/>
                <a:gd name="T78" fmla="*/ 303 w 2144"/>
                <a:gd name="T79" fmla="*/ 1033 h 1787"/>
                <a:gd name="T80" fmla="*/ 303 w 2144"/>
                <a:gd name="T81" fmla="*/ 1033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rgbClr val="FEE1A8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504" name="Freeform 18"/>
            <p:cNvSpPr>
              <a:spLocks noChangeArrowheads="1"/>
            </p:cNvSpPr>
            <p:nvPr/>
          </p:nvSpPr>
          <p:spPr bwMode="auto">
            <a:xfrm>
              <a:off x="2932" y="1728"/>
              <a:ext cx="2823" cy="2361"/>
            </a:xfrm>
            <a:custGeom>
              <a:avLst/>
              <a:gdLst>
                <a:gd name="T0" fmla="*/ 1769 w 2828"/>
                <a:gd name="T1" fmla="*/ 591 h 2366"/>
                <a:gd name="T2" fmla="*/ 1570 w 2828"/>
                <a:gd name="T3" fmla="*/ 237 h 2366"/>
                <a:gd name="T4" fmla="*/ 1315 w 2828"/>
                <a:gd name="T5" fmla="*/ 132 h 2366"/>
                <a:gd name="T6" fmla="*/ 1351 w 2828"/>
                <a:gd name="T7" fmla="*/ 477 h 2366"/>
                <a:gd name="T8" fmla="*/ 925 w 2828"/>
                <a:gd name="T9" fmla="*/ 221 h 2366"/>
                <a:gd name="T10" fmla="*/ 847 w 2828"/>
                <a:gd name="T11" fmla="*/ 161 h 2366"/>
                <a:gd name="T12" fmla="*/ 826 w 2828"/>
                <a:gd name="T13" fmla="*/ 167 h 2366"/>
                <a:gd name="T14" fmla="*/ 705 w 2828"/>
                <a:gd name="T15" fmla="*/ 161 h 2366"/>
                <a:gd name="T16" fmla="*/ 598 w 2828"/>
                <a:gd name="T17" fmla="*/ 144 h 2366"/>
                <a:gd name="T18" fmla="*/ 477 w 2828"/>
                <a:gd name="T19" fmla="*/ 161 h 2366"/>
                <a:gd name="T20" fmla="*/ 417 w 2828"/>
                <a:gd name="T21" fmla="*/ 150 h 2366"/>
                <a:gd name="T22" fmla="*/ 327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36 h 2366"/>
                <a:gd name="T30" fmla="*/ 592 w 2828"/>
                <a:gd name="T31" fmla="*/ 573 h 2366"/>
                <a:gd name="T32" fmla="*/ 1147 w 2828"/>
                <a:gd name="T33" fmla="*/ 787 h 2366"/>
                <a:gd name="T34" fmla="*/ 942 w 2828"/>
                <a:gd name="T35" fmla="*/ 841 h 2366"/>
                <a:gd name="T36" fmla="*/ 477 w 2828"/>
                <a:gd name="T37" fmla="*/ 1081 h 2366"/>
                <a:gd name="T38" fmla="*/ 276 w 2828"/>
                <a:gd name="T39" fmla="*/ 1396 h 2366"/>
                <a:gd name="T40" fmla="*/ 42 w 2828"/>
                <a:gd name="T41" fmla="*/ 1396 h 2366"/>
                <a:gd name="T42" fmla="*/ 352 w 2828"/>
                <a:gd name="T43" fmla="*/ 1540 h 2366"/>
                <a:gd name="T44" fmla="*/ 919 w 2828"/>
                <a:gd name="T45" fmla="*/ 1653 h 2366"/>
                <a:gd name="T46" fmla="*/ 1474 w 2828"/>
                <a:gd name="T47" fmla="*/ 1492 h 2366"/>
                <a:gd name="T48" fmla="*/ 1690 w 2828"/>
                <a:gd name="T49" fmla="*/ 1468 h 2366"/>
                <a:gd name="T50" fmla="*/ 1678 w 2828"/>
                <a:gd name="T51" fmla="*/ 1742 h 2366"/>
                <a:gd name="T52" fmla="*/ 1982 w 2828"/>
                <a:gd name="T53" fmla="*/ 2154 h 2366"/>
                <a:gd name="T54" fmla="*/ 2131 w 2828"/>
                <a:gd name="T55" fmla="*/ 2072 h 2366"/>
                <a:gd name="T56" fmla="*/ 2210 w 2828"/>
                <a:gd name="T57" fmla="*/ 1910 h 2366"/>
                <a:gd name="T58" fmla="*/ 2173 w 2828"/>
                <a:gd name="T59" fmla="*/ 1528 h 2366"/>
                <a:gd name="T60" fmla="*/ 2234 w 2828"/>
                <a:gd name="T61" fmla="*/ 1438 h 2366"/>
                <a:gd name="T62" fmla="*/ 2519 w 2828"/>
                <a:gd name="T63" fmla="*/ 1635 h 2366"/>
                <a:gd name="T64" fmla="*/ 2620 w 2828"/>
                <a:gd name="T65" fmla="*/ 1630 h 2366"/>
                <a:gd name="T66" fmla="*/ 2519 w 2828"/>
                <a:gd name="T67" fmla="*/ 1498 h 2366"/>
                <a:gd name="T68" fmla="*/ 2450 w 2828"/>
                <a:gd name="T69" fmla="*/ 1312 h 2366"/>
                <a:gd name="T70" fmla="*/ 2294 w 2828"/>
                <a:gd name="T71" fmla="*/ 1153 h 2366"/>
                <a:gd name="T72" fmla="*/ 2042 w 2828"/>
                <a:gd name="T73" fmla="*/ 901 h 2366"/>
                <a:gd name="T74" fmla="*/ 2077 w 2828"/>
                <a:gd name="T75" fmla="*/ 877 h 2366"/>
                <a:gd name="T76" fmla="*/ 2155 w 2828"/>
                <a:gd name="T77" fmla="*/ 841 h 2366"/>
                <a:gd name="T78" fmla="*/ 2264 w 2828"/>
                <a:gd name="T79" fmla="*/ 787 h 2366"/>
                <a:gd name="T80" fmla="*/ 2312 w 2828"/>
                <a:gd name="T81" fmla="*/ 757 h 2366"/>
                <a:gd name="T82" fmla="*/ 2018 w 2828"/>
                <a:gd name="T83" fmla="*/ 835 h 23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50000">
                  <a:srgbClr val="FFCCFF"/>
                </a:gs>
                <a:gs pos="100000">
                  <a:srgbClr val="33CC33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505" name="Freeform 19"/>
            <p:cNvSpPr>
              <a:spLocks noChangeArrowheads="1"/>
            </p:cNvSpPr>
            <p:nvPr/>
          </p:nvSpPr>
          <p:spPr bwMode="auto">
            <a:xfrm>
              <a:off x="3160" y="1860"/>
              <a:ext cx="2157" cy="1929"/>
            </a:xfrm>
            <a:custGeom>
              <a:avLst/>
              <a:gdLst>
                <a:gd name="T0" fmla="*/ 1888 w 2153"/>
                <a:gd name="T1" fmla="*/ 851 h 1930"/>
                <a:gd name="T2" fmla="*/ 1997 w 2153"/>
                <a:gd name="T3" fmla="*/ 1004 h 1930"/>
                <a:gd name="T4" fmla="*/ 2111 w 2153"/>
                <a:gd name="T5" fmla="*/ 1153 h 1930"/>
                <a:gd name="T6" fmla="*/ 2177 w 2153"/>
                <a:gd name="T7" fmla="*/ 1231 h 1930"/>
                <a:gd name="T8" fmla="*/ 2213 w 2153"/>
                <a:gd name="T9" fmla="*/ 1279 h 1930"/>
                <a:gd name="T10" fmla="*/ 1949 w 2153"/>
                <a:gd name="T11" fmla="*/ 965 h 1930"/>
                <a:gd name="T12" fmla="*/ 1912 w 2153"/>
                <a:gd name="T13" fmla="*/ 929 h 1930"/>
                <a:gd name="T14" fmla="*/ 1827 w 2153"/>
                <a:gd name="T15" fmla="*/ 1225 h 1930"/>
                <a:gd name="T16" fmla="*/ 1815 w 2153"/>
                <a:gd name="T17" fmla="*/ 1471 h 1930"/>
                <a:gd name="T18" fmla="*/ 1863 w 2153"/>
                <a:gd name="T19" fmla="*/ 1891 h 1930"/>
                <a:gd name="T20" fmla="*/ 1833 w 2153"/>
                <a:gd name="T21" fmla="*/ 1915 h 1930"/>
                <a:gd name="T22" fmla="*/ 1791 w 2153"/>
                <a:gd name="T23" fmla="*/ 1519 h 1930"/>
                <a:gd name="T24" fmla="*/ 1773 w 2153"/>
                <a:gd name="T25" fmla="*/ 1273 h 1930"/>
                <a:gd name="T26" fmla="*/ 1809 w 2153"/>
                <a:gd name="T27" fmla="*/ 1070 h 1930"/>
                <a:gd name="T28" fmla="*/ 1815 w 2153"/>
                <a:gd name="T29" fmla="*/ 875 h 1930"/>
                <a:gd name="T30" fmla="*/ 1298 w 2153"/>
                <a:gd name="T31" fmla="*/ 992 h 1930"/>
                <a:gd name="T32" fmla="*/ 855 w 2153"/>
                <a:gd name="T33" fmla="*/ 1117 h 1930"/>
                <a:gd name="T34" fmla="*/ 338 w 2153"/>
                <a:gd name="T35" fmla="*/ 1297 h 1930"/>
                <a:gd name="T36" fmla="*/ 18 w 2153"/>
                <a:gd name="T37" fmla="*/ 1405 h 1930"/>
                <a:gd name="T38" fmla="*/ 326 w 2153"/>
                <a:gd name="T39" fmla="*/ 1267 h 1930"/>
                <a:gd name="T40" fmla="*/ 697 w 2153"/>
                <a:gd name="T41" fmla="*/ 1129 h 1930"/>
                <a:gd name="T42" fmla="*/ 1052 w 2153"/>
                <a:gd name="T43" fmla="*/ 1022 h 1930"/>
                <a:gd name="T44" fmla="*/ 1456 w 2153"/>
                <a:gd name="T45" fmla="*/ 929 h 1930"/>
                <a:gd name="T46" fmla="*/ 1737 w 2153"/>
                <a:gd name="T47" fmla="*/ 815 h 1930"/>
                <a:gd name="T48" fmla="*/ 1371 w 2153"/>
                <a:gd name="T49" fmla="*/ 623 h 1930"/>
                <a:gd name="T50" fmla="*/ 89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44 w 2153"/>
                <a:gd name="T57" fmla="*/ 179 h 1930"/>
                <a:gd name="T58" fmla="*/ 727 w 2153"/>
                <a:gd name="T59" fmla="*/ 383 h 1930"/>
                <a:gd name="T60" fmla="*/ 963 w 2153"/>
                <a:gd name="T61" fmla="*/ 491 h 1930"/>
                <a:gd name="T62" fmla="*/ 1396 w 2153"/>
                <a:gd name="T63" fmla="*/ 593 h 1930"/>
                <a:gd name="T64" fmla="*/ 1695 w 2153"/>
                <a:gd name="T65" fmla="*/ 743 h 1930"/>
                <a:gd name="T66" fmla="*/ 1468 w 2153"/>
                <a:gd name="T67" fmla="*/ 461 h 1930"/>
                <a:gd name="T68" fmla="*/ 1316 w 2153"/>
                <a:gd name="T69" fmla="*/ 191 h 1930"/>
                <a:gd name="T70" fmla="*/ 1184 w 2153"/>
                <a:gd name="T71" fmla="*/ 0 h 1930"/>
                <a:gd name="T72" fmla="*/ 1380 w 2153"/>
                <a:gd name="T73" fmla="*/ 215 h 1930"/>
                <a:gd name="T74" fmla="*/ 1534 w 2153"/>
                <a:gd name="T75" fmla="*/ 485 h 1930"/>
                <a:gd name="T76" fmla="*/ 1791 w 2153"/>
                <a:gd name="T77" fmla="*/ 803 h 1930"/>
                <a:gd name="T78" fmla="*/ 1888 w 2153"/>
                <a:gd name="T79" fmla="*/ 851 h 1930"/>
                <a:gd name="T80" fmla="*/ 1888 w 2153"/>
                <a:gd name="T81" fmla="*/ 851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rgbClr val="FEE1A8"/>
                </a:gs>
                <a:gs pos="100000">
                  <a:srgbClr val="FF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04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1663" cy="1135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Nhấn để chỉnh sửa định dạng cho tiêu đề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39735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Nhấn để chỉnh sửa định dạng văn bản phác thảo</a:t>
            </a:r>
          </a:p>
          <a:p>
            <a:pPr lvl="1"/>
            <a:r>
              <a:rPr lang="en-GB"/>
              <a:t>Cấp phác thảo thứ hai</a:t>
            </a:r>
          </a:p>
          <a:p>
            <a:pPr lvl="2"/>
            <a:r>
              <a:rPr lang="en-GB"/>
              <a:t>Cấp phác thảo thứ ba</a:t>
            </a:r>
          </a:p>
          <a:p>
            <a:pPr lvl="3"/>
            <a:r>
              <a:rPr lang="en-GB"/>
              <a:t>Cấp phác thảo thứ tư</a:t>
            </a:r>
          </a:p>
          <a:p>
            <a:pPr lvl="4"/>
            <a:r>
              <a:rPr lang="en-GB"/>
              <a:t>Cấp phác thảo thứ năm</a:t>
            </a:r>
          </a:p>
          <a:p>
            <a:pPr lvl="4"/>
            <a:r>
              <a:rPr lang="en-GB"/>
              <a:t>Cấp phác thảo thứ sáu</a:t>
            </a:r>
          </a:p>
          <a:p>
            <a:pPr lvl="4"/>
            <a:r>
              <a:rPr lang="en-GB"/>
              <a:t>Cấp phác thảo thứ bảy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  <a:cs typeface="Segoe U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 eaLnBrk="0" hangingPunct="0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solidFill>
                  <a:srgbClr val="000000"/>
                </a:solidFill>
                <a:latin typeface="Times New Roman" pitchFamily="16" charset="0"/>
                <a:ea typeface="+mn-ea"/>
                <a:cs typeface="Segoe U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9FB5EC3-B4E2-4848-A39C-5A57378D3696}" type="slidenum">
              <a:rPr lang="vi-VN" altLang="en-US">
                <a:latin typeface="Times New Roman" pitchFamily="18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97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advClick="0" advTm="3000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A26D18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A26D18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Microsoft YaHei" pitchFamily="32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A26D18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Microsoft YaHei" pitchFamily="32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A26D18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Microsoft YaHei" pitchFamily="32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A26D18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Microsoft YaHei" pitchFamily="32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A26D18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Microsoft YaHei" pitchFamily="32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A26D18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Microsoft YaHei" pitchFamily="32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A26D18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Microsoft YaHei" pitchFamily="32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A26D18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Microsoft YaHei" pitchFamily="32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CC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4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advClick="0" advTm="3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 advClick="0" advTm="3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9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advClick="0" advTm="3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B4355-25E5-4075-828D-227175DE0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F742D-D51A-4129-B1F6-D055AB2A3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0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advClick="0" advTm="3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E54B8D-A7D6-4629-B766-A4E42009E70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4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 advClick="0" advTm="3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E54B8D-A7D6-4629-B766-A4E42009E70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4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advClick="0" advTm="3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12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11" Type="http://schemas.openxmlformats.org/officeDocument/2006/relationships/image" Target="../media/image23.wmf"/><Relationship Id="rId5" Type="http://schemas.openxmlformats.org/officeDocument/2006/relationships/image" Target="../media/image26.gif"/><Relationship Id="rId10" Type="http://schemas.openxmlformats.org/officeDocument/2006/relationships/image" Target="../media/image31.gif"/><Relationship Id="rId4" Type="http://schemas.openxmlformats.org/officeDocument/2006/relationships/image" Target="../media/image5.jpeg"/><Relationship Id="rId9" Type="http://schemas.openxmlformats.org/officeDocument/2006/relationships/image" Target="../media/image30.gif"/><Relationship Id="rId1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A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26988"/>
            <a:ext cx="918845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5123">
            <a:off x="52388" y="5013325"/>
            <a:ext cx="131921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anim1690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6288088"/>
            <a:ext cx="47132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5977">
            <a:off x="7641432" y="5223668"/>
            <a:ext cx="142875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6" descr="tdongva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19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WordArt 11"/>
          <p:cNvSpPr>
            <a:spLocks noChangeArrowheads="1" noChangeShapeType="1" noTextEdit="1"/>
          </p:cNvSpPr>
          <p:nvPr/>
        </p:nvSpPr>
        <p:spPr bwMode="auto">
          <a:xfrm rot="5400000">
            <a:off x="5867400" y="3581400"/>
            <a:ext cx="6096000" cy="457200"/>
          </a:xfrm>
          <a:prstGeom prst="rect">
            <a:avLst/>
          </a:prstGeom>
        </p:spPr>
        <p:txBody>
          <a:bodyPr vert="wordArtVert" wrap="none" fromWordArt="1">
            <a:prstTxWarp prst="textWave4">
              <a:avLst>
                <a:gd name="adj1" fmla="val 4037"/>
                <a:gd name="adj2" fmla="val 0"/>
              </a:avLst>
            </a:prstTxWarp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FF00"/>
                  </a:gs>
                  <a:gs pos="100000">
                    <a:srgbClr val="00CCFF"/>
                  </a:gs>
                </a:gsLst>
                <a:lin ang="0" scaled="1"/>
              </a:gradFill>
              <a:effectLst>
                <a:outerShdw dist="99190" dir="7788334" algn="ctr" rotWithShape="0">
                  <a:srgbClr val="000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4520" name="WordArt 12"/>
          <p:cNvSpPr>
            <a:spLocks noChangeArrowheads="1" noChangeShapeType="1" noTextEdit="1"/>
          </p:cNvSpPr>
          <p:nvPr/>
        </p:nvSpPr>
        <p:spPr bwMode="auto">
          <a:xfrm rot="5400000">
            <a:off x="-2895600" y="3581400"/>
            <a:ext cx="6172200" cy="381000"/>
          </a:xfrm>
          <a:prstGeom prst="rect">
            <a:avLst/>
          </a:prstGeom>
        </p:spPr>
        <p:txBody>
          <a:bodyPr vert="wordArtVert" wrap="none" fromWordArt="1">
            <a:prstTxWarp prst="textWave4">
              <a:avLst>
                <a:gd name="adj1" fmla="val 0"/>
                <a:gd name="adj2" fmla="val 287"/>
              </a:avLst>
            </a:prstTxWarp>
          </a:bodyPr>
          <a:lstStyle/>
          <a:p>
            <a:pPr algn="ctr" eaLnBrk="0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FF00"/>
                  </a:gs>
                  <a:gs pos="100000">
                    <a:srgbClr val="00CCFF"/>
                  </a:gs>
                </a:gsLst>
                <a:lin ang="0" scaled="1"/>
              </a:gradFill>
              <a:effectLst>
                <a:outerShdw dist="99190" dir="7788334" algn="ctr" rotWithShape="0">
                  <a:srgbClr val="000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310563" y="0"/>
            <a:ext cx="833437" cy="838200"/>
            <a:chOff x="3312" y="1632"/>
            <a:chExt cx="525" cy="480"/>
          </a:xfrm>
        </p:grpSpPr>
        <p:sp>
          <p:nvSpPr>
            <p:cNvPr id="18448" name="Freeform 3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8449" name="Freeform 4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8450" name="Freeform 5"/>
            <p:cNvSpPr>
              <a:spLocks/>
            </p:cNvSpPr>
            <p:nvPr/>
          </p:nvSpPr>
          <p:spPr bwMode="gray">
            <a:xfrm>
              <a:off x="3440" y="1706"/>
              <a:ext cx="270" cy="334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8451" name="Freeform 6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833438" cy="762000"/>
            <a:chOff x="3312" y="1632"/>
            <a:chExt cx="525" cy="480"/>
          </a:xfrm>
        </p:grpSpPr>
        <p:sp>
          <p:nvSpPr>
            <p:cNvPr id="18444" name="Freeform 3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8445" name="Freeform 4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8446" name="Freeform 5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8447" name="Freeform 6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63499" name="Text Box 23"/>
          <p:cNvSpPr txBox="1">
            <a:spLocks noChangeArrowheads="1"/>
          </p:cNvSpPr>
          <p:nvPr/>
        </p:nvSpPr>
        <p:spPr bwMode="auto">
          <a:xfrm>
            <a:off x="-174625" y="344011"/>
            <a:ext cx="92059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CHÀO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MỪNG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CÁC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THẦY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CÔ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GIÁO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VÀ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CÁC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EM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HỌC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SINH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ĐẾN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VỚI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TIẾT</a:t>
            </a:r>
            <a:r>
              <a:rPr lang="en-US" altLang="en-US" sz="3600" b="1" dirty="0" smtClean="0"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latin typeface="Times New Roman"/>
                <a:cs typeface="Segoe UI" panose="020B0502040204020203" pitchFamily="34" charset="0"/>
              </a:rPr>
              <a:t>HỌC</a:t>
            </a:r>
            <a:endParaRPr lang="en-US" altLang="en-US" sz="3600" b="1" dirty="0" smtClean="0">
              <a:latin typeface="Times New Roman"/>
              <a:cs typeface="Segoe UI" panose="020B0502040204020203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400" dirty="0" err="1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Môn</a:t>
            </a:r>
            <a:r>
              <a:rPr lang="en-US" altLang="en-US" sz="5400" dirty="0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: </a:t>
            </a:r>
            <a:r>
              <a:rPr lang="en-US" altLang="en-US" sz="5400" dirty="0" err="1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Lịch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sử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 -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Địa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lí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 7</a:t>
            </a:r>
            <a:endParaRPr lang="en-US" altLang="en-US" sz="5400" b="1" dirty="0">
              <a:solidFill>
                <a:srgbClr val="FF0000"/>
              </a:solidFill>
              <a:latin typeface="Times New Roman"/>
              <a:cs typeface="Segoe UI" panose="020B0502040204020203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5400" b="1" dirty="0" err="1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Lớp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 :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/>
                <a:cs typeface="Segoe UI" panose="020B0502040204020203" pitchFamily="34" charset="0"/>
              </a:rPr>
              <a:t>7C1</a:t>
            </a:r>
            <a:endParaRPr lang="en-US" altLang="en-US" sz="5400" b="1" dirty="0" smtClean="0">
              <a:solidFill>
                <a:srgbClr val="FF0000"/>
              </a:solidFill>
              <a:latin typeface="Times New Roman"/>
              <a:cs typeface="Segoe UI" panose="020B0502040204020203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3600" b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Giáo</a:t>
            </a:r>
            <a:r>
              <a:rPr lang="en-US" altLang="en-US" sz="3600" b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viên</a:t>
            </a:r>
            <a:r>
              <a:rPr lang="en-US" altLang="en-US" sz="3600" b="1" dirty="0" smtClean="0">
                <a:solidFill>
                  <a:srgbClr val="FF0000"/>
                </a:solidFill>
                <a:cs typeface="Segoe UI" panose="020B0502040204020203" pitchFamily="34" charset="0"/>
              </a:rPr>
              <a:t>: </a:t>
            </a:r>
            <a:r>
              <a:rPr lang="en-US" altLang="en-US" sz="3600" b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Nguyễn</a:t>
            </a:r>
            <a:r>
              <a:rPr lang="en-US" altLang="en-US" sz="3600" b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Thị</a:t>
            </a:r>
            <a:r>
              <a:rPr lang="en-US" altLang="en-US" sz="3600" b="1" dirty="0" smtClean="0">
                <a:solidFill>
                  <a:srgbClr val="FF0000"/>
                </a:solidFill>
                <a:cs typeface="Segoe UI" panose="020B0502040204020203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cs typeface="Segoe UI" panose="020B0502040204020203" pitchFamily="34" charset="0"/>
              </a:rPr>
              <a:t>Thêm</a:t>
            </a:r>
            <a:endParaRPr lang="en-US" altLang="en-US" sz="3600" b="1" dirty="0" smtClean="0">
              <a:solidFill>
                <a:srgbClr val="FF0000"/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00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redsvn.net/wp-content/uploads/2020/06/Ly-Chiu-Ho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05800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 bwMode="auto">
          <a:xfrm>
            <a:off x="609600" y="5681871"/>
            <a:ext cx="8382000" cy="56652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BBE0E3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HOÀNG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NHƯỜNG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NGÔI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CHO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TRẤN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64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quynh E learning\TEP NGUON\Lecture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00:00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00:02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00:03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00:04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00:05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00:06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00:07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00:08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00:09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00:10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00:11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00:12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00:13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00:14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00:15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00:16</a:t>
            </a: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00:17</a:t>
            </a: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00:18</a:t>
            </a: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00:19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00:20</a:t>
            </a: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00:21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00:22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00:23</a:t>
            </a: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00:24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00:25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00:26</a:t>
            </a: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00:27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00:28</a:t>
            </a: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00:29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00:30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00:31</a:t>
            </a: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00:32</a:t>
            </a: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00:33</a:t>
            </a: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00:34</a:t>
            </a: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00:35</a:t>
            </a:r>
          </a:p>
        </p:txBody>
      </p:sp>
      <p:sp>
        <p:nvSpPr>
          <p:cNvPr id="41" name="Text Box 4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00:36</a:t>
            </a:r>
          </a:p>
        </p:txBody>
      </p:sp>
      <p:sp>
        <p:nvSpPr>
          <p:cNvPr id="42" name="Text Box 4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00:37</a:t>
            </a:r>
          </a:p>
        </p:txBody>
      </p:sp>
      <p:sp>
        <p:nvSpPr>
          <p:cNvPr id="43" name="Text Box 4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00:38</a:t>
            </a:r>
          </a:p>
        </p:txBody>
      </p:sp>
      <p:sp>
        <p:nvSpPr>
          <p:cNvPr id="44" name="Text Box 4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00:39</a:t>
            </a:r>
          </a:p>
        </p:txBody>
      </p:sp>
      <p:sp>
        <p:nvSpPr>
          <p:cNvPr id="45" name="Text Box 4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00:40</a:t>
            </a:r>
          </a:p>
        </p:txBody>
      </p: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00:41</a:t>
            </a: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00:42</a:t>
            </a: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00:43</a:t>
            </a: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00:44</a:t>
            </a:r>
          </a:p>
        </p:txBody>
      </p:sp>
      <p:sp>
        <p:nvSpPr>
          <p:cNvPr id="50" name="Text Box 5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00:45</a:t>
            </a:r>
          </a:p>
        </p:txBody>
      </p:sp>
      <p:sp>
        <p:nvSpPr>
          <p:cNvPr id="51" name="Text Box 5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00:46</a:t>
            </a:r>
          </a:p>
        </p:txBody>
      </p:sp>
      <p:sp>
        <p:nvSpPr>
          <p:cNvPr id="52" name="Text Box 5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00:47</a:t>
            </a:r>
          </a:p>
        </p:txBody>
      </p:sp>
      <p:sp>
        <p:nvSpPr>
          <p:cNvPr id="53" name="Text Box 5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00:48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00:49</a:t>
            </a:r>
          </a:p>
        </p:txBody>
      </p:sp>
      <p:sp>
        <p:nvSpPr>
          <p:cNvPr id="55" name="Text Box 5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00:50</a:t>
            </a:r>
          </a:p>
        </p:txBody>
      </p:sp>
      <p:sp>
        <p:nvSpPr>
          <p:cNvPr id="56" name="Text Box 6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00:51</a:t>
            </a:r>
          </a:p>
        </p:txBody>
      </p: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00:52</a:t>
            </a:r>
          </a:p>
        </p:txBody>
      </p:sp>
      <p:sp>
        <p:nvSpPr>
          <p:cNvPr id="58" name="Text Box 6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00:53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00:54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00:55</a:t>
            </a:r>
          </a:p>
        </p:txBody>
      </p:sp>
      <p:sp>
        <p:nvSpPr>
          <p:cNvPr id="61" name="Text Box 6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00:56</a:t>
            </a:r>
          </a:p>
        </p:txBody>
      </p:sp>
      <p:sp>
        <p:nvSpPr>
          <p:cNvPr id="62" name="Text Box 6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00:57</a:t>
            </a:r>
          </a:p>
        </p:txBody>
      </p: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00:58</a:t>
            </a:r>
          </a:p>
        </p:txBody>
      </p:sp>
      <p:sp>
        <p:nvSpPr>
          <p:cNvPr id="64" name="Text Box 6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00:59</a:t>
            </a:r>
          </a:p>
        </p:txBody>
      </p:sp>
      <p:sp>
        <p:nvSpPr>
          <p:cNvPr id="65" name="Text Box 6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01:00</a:t>
            </a:r>
          </a:p>
        </p:txBody>
      </p:sp>
      <p:sp>
        <p:nvSpPr>
          <p:cNvPr id="66" name="Text Box 7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01:01</a:t>
            </a:r>
          </a:p>
        </p:txBody>
      </p:sp>
      <p:sp>
        <p:nvSpPr>
          <p:cNvPr id="67" name="Text Box 7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01:02</a:t>
            </a:r>
          </a:p>
        </p:txBody>
      </p:sp>
      <p:sp>
        <p:nvSpPr>
          <p:cNvPr id="68" name="Text Box 7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01:03</a:t>
            </a:r>
          </a:p>
        </p:txBody>
      </p:sp>
      <p:sp>
        <p:nvSpPr>
          <p:cNvPr id="69" name="Text Box 7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01:04</a:t>
            </a:r>
          </a:p>
        </p:txBody>
      </p:sp>
      <p:sp>
        <p:nvSpPr>
          <p:cNvPr id="70" name="Text Box 7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01:05</a:t>
            </a:r>
          </a:p>
        </p:txBody>
      </p:sp>
      <p:sp>
        <p:nvSpPr>
          <p:cNvPr id="71" name="Text Box 7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01:06</a:t>
            </a:r>
          </a:p>
        </p:txBody>
      </p:sp>
      <p:sp>
        <p:nvSpPr>
          <p:cNvPr id="72" name="Text Box 7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01:07</a:t>
            </a:r>
          </a:p>
        </p:txBody>
      </p:sp>
      <p:sp>
        <p:nvSpPr>
          <p:cNvPr id="73" name="Text Box 7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01:08</a:t>
            </a:r>
          </a:p>
        </p:txBody>
      </p:sp>
      <p:sp>
        <p:nvSpPr>
          <p:cNvPr id="74" name="Text Box 7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01:09</a:t>
            </a:r>
          </a:p>
        </p:txBody>
      </p:sp>
      <p:sp>
        <p:nvSpPr>
          <p:cNvPr id="75" name="Text Box 7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01:10</a:t>
            </a:r>
          </a:p>
        </p:txBody>
      </p:sp>
      <p:sp>
        <p:nvSpPr>
          <p:cNvPr id="76" name="Text Box 8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01:11</a:t>
            </a:r>
          </a:p>
        </p:txBody>
      </p:sp>
      <p:sp>
        <p:nvSpPr>
          <p:cNvPr id="77" name="Text Box 8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01:12</a:t>
            </a:r>
          </a:p>
        </p:txBody>
      </p:sp>
      <p:sp>
        <p:nvSpPr>
          <p:cNvPr id="78" name="Text Box 8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01:13</a:t>
            </a:r>
          </a:p>
        </p:txBody>
      </p:sp>
      <p:sp>
        <p:nvSpPr>
          <p:cNvPr id="79" name="Text Box 8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01:14</a:t>
            </a:r>
          </a:p>
        </p:txBody>
      </p:sp>
      <p:sp>
        <p:nvSpPr>
          <p:cNvPr id="80" name="Text Box 8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01:15</a:t>
            </a:r>
          </a:p>
        </p:txBody>
      </p:sp>
      <p:sp>
        <p:nvSpPr>
          <p:cNvPr id="81" name="Text Box 8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01:16</a:t>
            </a:r>
          </a:p>
        </p:txBody>
      </p:sp>
      <p:sp>
        <p:nvSpPr>
          <p:cNvPr id="82" name="Text Box 8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01:17</a:t>
            </a:r>
          </a:p>
        </p:txBody>
      </p:sp>
      <p:sp>
        <p:nvSpPr>
          <p:cNvPr id="83" name="Text Box 8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01:18</a:t>
            </a:r>
          </a:p>
        </p:txBody>
      </p:sp>
      <p:sp>
        <p:nvSpPr>
          <p:cNvPr id="84" name="Text Box 8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01:19</a:t>
            </a:r>
          </a:p>
        </p:txBody>
      </p:sp>
      <p:sp>
        <p:nvSpPr>
          <p:cNvPr id="85" name="Text Box 8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01:20</a:t>
            </a:r>
          </a:p>
        </p:txBody>
      </p:sp>
      <p:sp>
        <p:nvSpPr>
          <p:cNvPr id="86" name="Text Box 9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01:21</a:t>
            </a:r>
          </a:p>
        </p:txBody>
      </p:sp>
      <p:sp>
        <p:nvSpPr>
          <p:cNvPr id="87" name="Text Box 9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01:22</a:t>
            </a:r>
          </a:p>
        </p:txBody>
      </p:sp>
      <p:sp>
        <p:nvSpPr>
          <p:cNvPr id="88" name="Text Box 9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01:23</a:t>
            </a:r>
          </a:p>
        </p:txBody>
      </p:sp>
      <p:sp>
        <p:nvSpPr>
          <p:cNvPr id="89" name="Text Box 9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01:24</a:t>
            </a:r>
          </a:p>
        </p:txBody>
      </p:sp>
      <p:sp>
        <p:nvSpPr>
          <p:cNvPr id="90" name="Text Box 9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01:25</a:t>
            </a:r>
          </a:p>
        </p:txBody>
      </p:sp>
      <p:sp>
        <p:nvSpPr>
          <p:cNvPr id="91" name="Text Box 9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01:26</a:t>
            </a:r>
          </a:p>
        </p:txBody>
      </p:sp>
      <p:sp>
        <p:nvSpPr>
          <p:cNvPr id="92" name="Text Box 9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01:27</a:t>
            </a:r>
          </a:p>
        </p:txBody>
      </p:sp>
      <p:sp>
        <p:nvSpPr>
          <p:cNvPr id="93" name="Text Box 9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01:28</a:t>
            </a:r>
          </a:p>
        </p:txBody>
      </p:sp>
      <p:sp>
        <p:nvSpPr>
          <p:cNvPr id="94" name="Text Box 9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01:29</a:t>
            </a:r>
          </a:p>
        </p:txBody>
      </p:sp>
      <p:sp>
        <p:nvSpPr>
          <p:cNvPr id="95" name="Text Box 9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01:30</a:t>
            </a:r>
          </a:p>
        </p:txBody>
      </p:sp>
      <p:sp>
        <p:nvSpPr>
          <p:cNvPr id="96" name="Text Box 10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01:31</a:t>
            </a:r>
          </a:p>
        </p:txBody>
      </p:sp>
      <p:sp>
        <p:nvSpPr>
          <p:cNvPr id="97" name="Text Box 10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01:32</a:t>
            </a:r>
          </a:p>
        </p:txBody>
      </p:sp>
      <p:sp>
        <p:nvSpPr>
          <p:cNvPr id="98" name="Text Box 10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01:33</a:t>
            </a:r>
          </a:p>
        </p:txBody>
      </p:sp>
      <p:sp>
        <p:nvSpPr>
          <p:cNvPr id="99" name="Text Box 10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01:34</a:t>
            </a:r>
          </a:p>
        </p:txBody>
      </p:sp>
      <p:sp>
        <p:nvSpPr>
          <p:cNvPr id="100" name="Text Box 10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01:35</a:t>
            </a:r>
          </a:p>
        </p:txBody>
      </p:sp>
      <p:sp>
        <p:nvSpPr>
          <p:cNvPr id="101" name="Text Box 10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01:36</a:t>
            </a:r>
          </a:p>
        </p:txBody>
      </p:sp>
      <p:sp>
        <p:nvSpPr>
          <p:cNvPr id="102" name="Text Box 10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01:37</a:t>
            </a:r>
          </a:p>
        </p:txBody>
      </p:sp>
      <p:sp>
        <p:nvSpPr>
          <p:cNvPr id="103" name="Text Box 10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01:38</a:t>
            </a:r>
          </a:p>
        </p:txBody>
      </p:sp>
      <p:sp>
        <p:nvSpPr>
          <p:cNvPr id="104" name="Text Box 10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01:39</a:t>
            </a:r>
          </a:p>
        </p:txBody>
      </p:sp>
      <p:sp>
        <p:nvSpPr>
          <p:cNvPr id="105" name="Text Box 10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01:40</a:t>
            </a:r>
          </a:p>
        </p:txBody>
      </p:sp>
      <p:sp>
        <p:nvSpPr>
          <p:cNvPr id="106" name="Text Box 11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01:41</a:t>
            </a:r>
          </a:p>
        </p:txBody>
      </p:sp>
      <p:sp>
        <p:nvSpPr>
          <p:cNvPr id="107" name="Text Box 11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01:42</a:t>
            </a:r>
          </a:p>
        </p:txBody>
      </p:sp>
      <p:sp>
        <p:nvSpPr>
          <p:cNvPr id="108" name="Text Box 11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01:43</a:t>
            </a:r>
          </a:p>
        </p:txBody>
      </p:sp>
      <p:sp>
        <p:nvSpPr>
          <p:cNvPr id="109" name="Text Box 11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01:44</a:t>
            </a:r>
          </a:p>
        </p:txBody>
      </p:sp>
      <p:sp>
        <p:nvSpPr>
          <p:cNvPr id="110" name="Text Box 11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01:45</a:t>
            </a:r>
          </a:p>
        </p:txBody>
      </p:sp>
      <p:sp>
        <p:nvSpPr>
          <p:cNvPr id="111" name="Text Box 11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01:46</a:t>
            </a:r>
          </a:p>
        </p:txBody>
      </p:sp>
      <p:sp>
        <p:nvSpPr>
          <p:cNvPr id="112" name="Text Box 11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01:47</a:t>
            </a:r>
          </a:p>
        </p:txBody>
      </p:sp>
      <p:sp>
        <p:nvSpPr>
          <p:cNvPr id="113" name="Text Box 11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01:48</a:t>
            </a:r>
          </a:p>
        </p:txBody>
      </p:sp>
      <p:sp>
        <p:nvSpPr>
          <p:cNvPr id="114" name="Text Box 11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01:49</a:t>
            </a:r>
          </a:p>
        </p:txBody>
      </p:sp>
      <p:sp>
        <p:nvSpPr>
          <p:cNvPr id="115" name="Text Box 11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01:50</a:t>
            </a:r>
          </a:p>
        </p:txBody>
      </p:sp>
      <p:sp>
        <p:nvSpPr>
          <p:cNvPr id="116" name="Text Box 12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01:51</a:t>
            </a:r>
          </a:p>
        </p:txBody>
      </p:sp>
      <p:sp>
        <p:nvSpPr>
          <p:cNvPr id="117" name="Text Box 12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01:52</a:t>
            </a:r>
          </a:p>
        </p:txBody>
      </p:sp>
      <p:sp>
        <p:nvSpPr>
          <p:cNvPr id="118" name="Text Box 12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01:53</a:t>
            </a:r>
          </a:p>
        </p:txBody>
      </p:sp>
      <p:sp>
        <p:nvSpPr>
          <p:cNvPr id="119" name="Text Box 12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01:54</a:t>
            </a:r>
          </a:p>
        </p:txBody>
      </p:sp>
      <p:sp>
        <p:nvSpPr>
          <p:cNvPr id="120" name="Text Box 12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01:55</a:t>
            </a:r>
          </a:p>
        </p:txBody>
      </p:sp>
      <p:sp>
        <p:nvSpPr>
          <p:cNvPr id="121" name="Text Box 12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01:56</a:t>
            </a:r>
          </a:p>
        </p:txBody>
      </p:sp>
      <p:sp>
        <p:nvSpPr>
          <p:cNvPr id="122" name="Text Box 12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01:57</a:t>
            </a:r>
          </a:p>
        </p:txBody>
      </p:sp>
      <p:sp>
        <p:nvSpPr>
          <p:cNvPr id="123" name="Text Box 12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01:58</a:t>
            </a:r>
          </a:p>
        </p:txBody>
      </p:sp>
      <p:sp>
        <p:nvSpPr>
          <p:cNvPr id="124" name="Text Box 12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01:59</a:t>
            </a:r>
          </a:p>
        </p:txBody>
      </p:sp>
      <p:sp>
        <p:nvSpPr>
          <p:cNvPr id="125" name="Text Box 12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0000FF"/>
                </a:solidFill>
                <a:cs typeface="Arial" charset="0"/>
              </a:rPr>
              <a:t>02:00</a:t>
            </a:r>
          </a:p>
        </p:txBody>
      </p:sp>
      <p:sp>
        <p:nvSpPr>
          <p:cNvPr id="126" name="Rectangle 3"/>
          <p:cNvSpPr txBox="1">
            <a:spLocks noChangeArrowheads="1"/>
          </p:cNvSpPr>
          <p:nvPr/>
        </p:nvSpPr>
        <p:spPr bwMode="auto">
          <a:xfrm>
            <a:off x="609600" y="2057400"/>
            <a:ext cx="8229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 eaLnBrk="1" hangingPunct="1">
              <a:buClr>
                <a:srgbClr val="009999"/>
              </a:buClr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1</a:t>
            </a:r>
            <a:b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2p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  <a:p>
            <a:pPr marL="0" lvl="0" indent="0" eaLnBrk="1" fontAlgn="auto" hangingPunct="1">
              <a:spcAft>
                <a:spcPts val="0"/>
              </a:spcAft>
              <a:buClrTx/>
              <a:buSzTx/>
              <a:buNone/>
            </a:pPr>
            <a:r>
              <a:rPr lang="en-US" sz="3600" b="1" dirty="0" err="1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hỏi</a:t>
            </a:r>
            <a:r>
              <a:rPr lang="en-US" sz="3600" b="1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số</a:t>
            </a:r>
            <a:r>
              <a:rPr lang="en-US" sz="3600" b="1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2: </a:t>
            </a:r>
            <a:r>
              <a:rPr lang="en-US" sz="3600" b="1" dirty="0" err="1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Nhà</a:t>
            </a:r>
            <a:r>
              <a:rPr lang="en-US" sz="3600" b="1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Trần</a:t>
            </a:r>
            <a:r>
              <a:rPr lang="en-US" sz="3600" b="1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thay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thế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nhà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Lý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cần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thiết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hay 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?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Tại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sao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?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Em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có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nhận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xét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cuộc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giao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quyền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lực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giữa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2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thế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lực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Lý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và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Trần</a:t>
            </a:r>
            <a:r>
              <a:rPr lang="en-US" sz="3600" b="1" dirty="0" smtClean="0">
                <a:solidFill>
                  <a:prstClr val="black"/>
                </a:solidFill>
                <a:effectLst/>
                <a:latin typeface="Times New Roman"/>
                <a:ea typeface="Times New Roman"/>
              </a:rPr>
              <a:t>?</a:t>
            </a:r>
            <a:endParaRPr lang="en-US" sz="3600" dirty="0">
              <a:solidFill>
                <a:prstClr val="black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Clr>
                <a:srgbClr val="009999"/>
              </a:buClr>
              <a:buNone/>
              <a:defRPr/>
            </a:pPr>
            <a:endParaRPr lang="en-US" sz="5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2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396335"/>
              </p:ext>
            </p:extLst>
          </p:nvPr>
        </p:nvGraphicFramePr>
        <p:xfrm>
          <a:off x="457200" y="1143000"/>
          <a:ext cx="8229600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51054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nét</a:t>
                      </a:r>
                      <a:r>
                        <a:rPr lang="en-US" sz="3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endParaRPr lang="en-US" sz="32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ngoại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60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335330"/>
              </p:ext>
            </p:extLst>
          </p:nvPr>
        </p:nvGraphicFramePr>
        <p:xfrm>
          <a:off x="228600" y="228600"/>
          <a:ext cx="8686800" cy="6528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766"/>
                <a:gridCol w="5389034"/>
              </a:tblGrid>
              <a:tr h="6096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nét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202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ương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604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miền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biên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viễn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724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triều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lộ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phủ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ngụ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ư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4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Ban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triều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”.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9514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ngoại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ngoại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hòa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hiếu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vương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triều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Lạp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Ai Lao…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521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>
            <a:grpSpLocks/>
          </p:cNvGrpSpPr>
          <p:nvPr/>
        </p:nvGrpSpPr>
        <p:grpSpPr bwMode="auto">
          <a:xfrm>
            <a:off x="0" y="0"/>
            <a:ext cx="9123363" cy="6858000"/>
            <a:chOff x="0" y="0"/>
            <a:chExt cx="5760" cy="4328"/>
          </a:xfrm>
        </p:grpSpPr>
        <p:sp>
          <p:nvSpPr>
            <p:cNvPr id="7204" name="Line 5"/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05" name="Line 6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06" name="Line 7"/>
            <p:cNvSpPr>
              <a:spLocks noChangeShapeType="1"/>
            </p:cNvSpPr>
            <p:nvPr/>
          </p:nvSpPr>
          <p:spPr bwMode="auto">
            <a:xfrm>
              <a:off x="0" y="4328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07" name="Line 8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1524000" y="609600"/>
            <a:ext cx="3657600" cy="7381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381000" y="1524000"/>
            <a:ext cx="2139950" cy="6191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Đại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Trần) </a:t>
            </a: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3886200" y="1524000"/>
            <a:ext cx="1981200" cy="6191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Đại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võ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 ) </a:t>
            </a:r>
          </a:p>
        </p:txBody>
      </p:sp>
      <p:sp>
        <p:nvSpPr>
          <p:cNvPr id="22534" name="Text Box 12"/>
          <p:cNvSpPr txBox="1">
            <a:spLocks noChangeArrowheads="1"/>
          </p:cNvSpPr>
          <p:nvPr/>
        </p:nvSpPr>
        <p:spPr bwMode="auto">
          <a:xfrm>
            <a:off x="228600" y="2209800"/>
            <a:ext cx="2743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Các cơ quan </a:t>
            </a:r>
          </a:p>
        </p:txBody>
      </p:sp>
      <p:sp>
        <p:nvSpPr>
          <p:cNvPr id="22535" name="Text Box 13"/>
          <p:cNvSpPr txBox="1">
            <a:spLocks noChangeArrowheads="1"/>
          </p:cNvSpPr>
          <p:nvPr/>
        </p:nvSpPr>
        <p:spPr bwMode="auto">
          <a:xfrm>
            <a:off x="3505200" y="2209800"/>
            <a:ext cx="2743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Các chức quan </a:t>
            </a:r>
          </a:p>
        </p:txBody>
      </p:sp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228600" y="2590800"/>
            <a:ext cx="914400" cy="83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solidFill>
                  <a:prstClr val="black"/>
                </a:solidFill>
              </a:rPr>
              <a:t>Quốc sử viện</a:t>
            </a:r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1143000" y="2590800"/>
            <a:ext cx="914400" cy="83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solidFill>
                  <a:prstClr val="black"/>
                </a:solidFill>
              </a:rPr>
              <a:t>Thái y viện </a:t>
            </a:r>
          </a:p>
        </p:txBody>
      </p:sp>
      <p:sp>
        <p:nvSpPr>
          <p:cNvPr id="219152" name="Text Box 16"/>
          <p:cNvSpPr txBox="1">
            <a:spLocks noChangeArrowheads="1"/>
          </p:cNvSpPr>
          <p:nvPr/>
        </p:nvSpPr>
        <p:spPr bwMode="auto">
          <a:xfrm>
            <a:off x="2057400" y="2590800"/>
            <a:ext cx="914400" cy="83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solidFill>
                  <a:prstClr val="black"/>
                </a:solidFill>
              </a:rPr>
              <a:t>Tôn nhân phủ</a:t>
            </a: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1676400" y="3505200"/>
            <a:ext cx="3124200" cy="711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12 lộ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(Chánh, phó an phủ sứ)</a:t>
            </a:r>
          </a:p>
        </p:txBody>
      </p:sp>
      <p:sp>
        <p:nvSpPr>
          <p:cNvPr id="7180" name="Line 24"/>
          <p:cNvSpPr>
            <a:spLocks noChangeShapeType="1"/>
          </p:cNvSpPr>
          <p:nvPr/>
        </p:nvSpPr>
        <p:spPr bwMode="auto">
          <a:xfrm flipH="1">
            <a:off x="2514600" y="1447800"/>
            <a:ext cx="71913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81" name="Line 25"/>
          <p:cNvSpPr>
            <a:spLocks noChangeShapeType="1"/>
          </p:cNvSpPr>
          <p:nvPr/>
        </p:nvSpPr>
        <p:spPr bwMode="auto">
          <a:xfrm>
            <a:off x="3200400" y="1447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82" name="Line 26"/>
          <p:cNvSpPr>
            <a:spLocks noChangeShapeType="1"/>
          </p:cNvSpPr>
          <p:nvPr/>
        </p:nvSpPr>
        <p:spPr bwMode="auto">
          <a:xfrm>
            <a:off x="3200400" y="4191000"/>
            <a:ext cx="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83" name="Line 27"/>
          <p:cNvSpPr>
            <a:spLocks noChangeShapeType="1"/>
          </p:cNvSpPr>
          <p:nvPr/>
        </p:nvSpPr>
        <p:spPr bwMode="auto">
          <a:xfrm>
            <a:off x="2784475" y="5319713"/>
            <a:ext cx="0" cy="198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84" name="Line 28"/>
          <p:cNvSpPr>
            <a:spLocks noChangeShapeType="1"/>
          </p:cNvSpPr>
          <p:nvPr/>
        </p:nvSpPr>
        <p:spPr bwMode="auto">
          <a:xfrm>
            <a:off x="2771775" y="6046788"/>
            <a:ext cx="0" cy="2651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85" name="Rectangle 29"/>
          <p:cNvSpPr>
            <a:spLocks noChangeArrowheads="1"/>
          </p:cNvSpPr>
          <p:nvPr/>
        </p:nvSpPr>
        <p:spPr bwMode="auto">
          <a:xfrm>
            <a:off x="152400" y="609600"/>
            <a:ext cx="6248400" cy="2819400"/>
          </a:xfrm>
          <a:prstGeom prst="rect">
            <a:avLst/>
          </a:prstGeom>
          <a:noFill/>
          <a:ln w="1905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7186" name="Rectangle 30"/>
          <p:cNvSpPr>
            <a:spLocks noChangeArrowheads="1"/>
          </p:cNvSpPr>
          <p:nvPr/>
        </p:nvSpPr>
        <p:spPr bwMode="auto">
          <a:xfrm>
            <a:off x="152400" y="3511550"/>
            <a:ext cx="6248400" cy="2432050"/>
          </a:xfrm>
          <a:prstGeom prst="rect">
            <a:avLst/>
          </a:prstGeom>
          <a:noFill/>
          <a:ln w="1905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7187" name="Rectangle 31"/>
          <p:cNvSpPr>
            <a:spLocks noChangeArrowheads="1"/>
          </p:cNvSpPr>
          <p:nvPr/>
        </p:nvSpPr>
        <p:spPr bwMode="auto">
          <a:xfrm>
            <a:off x="152400" y="6042025"/>
            <a:ext cx="6248400" cy="701675"/>
          </a:xfrm>
          <a:prstGeom prst="rect">
            <a:avLst/>
          </a:prstGeom>
          <a:noFill/>
          <a:ln w="1905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7188" name="Text Box 32"/>
          <p:cNvSpPr txBox="1">
            <a:spLocks noChangeArrowheads="1"/>
          </p:cNvSpPr>
          <p:nvPr/>
        </p:nvSpPr>
        <p:spPr bwMode="auto">
          <a:xfrm>
            <a:off x="1143000" y="76200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SƠ ĐỒ BỘ MÁY NHÀ NƯỚC THỜI TRẦN </a:t>
            </a:r>
          </a:p>
        </p:txBody>
      </p:sp>
      <p:sp>
        <p:nvSpPr>
          <p:cNvPr id="7189" name="Text Box 35"/>
          <p:cNvSpPr txBox="1">
            <a:spLocks noChangeArrowheads="1"/>
          </p:cNvSpPr>
          <p:nvPr/>
        </p:nvSpPr>
        <p:spPr bwMode="auto">
          <a:xfrm>
            <a:off x="6907213" y="1600200"/>
            <a:ext cx="2160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triều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đình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90" name="AutoShape 36"/>
          <p:cNvSpPr>
            <a:spLocks/>
          </p:cNvSpPr>
          <p:nvPr/>
        </p:nvSpPr>
        <p:spPr bwMode="auto">
          <a:xfrm rot="10800000">
            <a:off x="6705600" y="609600"/>
            <a:ext cx="304800" cy="2743200"/>
          </a:xfrm>
          <a:prstGeom prst="leftBrace">
            <a:avLst>
              <a:gd name="adj1" fmla="val 75000"/>
              <a:gd name="adj2" fmla="val 50481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7191" name="AutoShape 37"/>
          <p:cNvSpPr>
            <a:spLocks/>
          </p:cNvSpPr>
          <p:nvPr/>
        </p:nvSpPr>
        <p:spPr bwMode="auto">
          <a:xfrm flipH="1">
            <a:off x="6705600" y="3505200"/>
            <a:ext cx="304800" cy="3238500"/>
          </a:xfrm>
          <a:prstGeom prst="leftBrace">
            <a:avLst>
              <a:gd name="adj1" fmla="val 64583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219177" name="Text Box 41"/>
          <p:cNvSpPr txBox="1">
            <a:spLocks noChangeArrowheads="1"/>
          </p:cNvSpPr>
          <p:nvPr/>
        </p:nvSpPr>
        <p:spPr bwMode="auto">
          <a:xfrm>
            <a:off x="3505200" y="2590800"/>
            <a:ext cx="685800" cy="83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solidFill>
                  <a:prstClr val="black"/>
                </a:solidFill>
              </a:rPr>
              <a:t>Hà đê sứ</a:t>
            </a:r>
          </a:p>
        </p:txBody>
      </p:sp>
      <p:sp>
        <p:nvSpPr>
          <p:cNvPr id="219178" name="Text Box 42"/>
          <p:cNvSpPr txBox="1">
            <a:spLocks noChangeArrowheads="1"/>
          </p:cNvSpPr>
          <p:nvPr/>
        </p:nvSpPr>
        <p:spPr bwMode="auto">
          <a:xfrm>
            <a:off x="4191000" y="2590800"/>
            <a:ext cx="1143000" cy="83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solidFill>
                  <a:prstClr val="black"/>
                </a:solidFill>
              </a:rPr>
              <a:t>Khuyến nông sứ</a:t>
            </a:r>
          </a:p>
        </p:txBody>
      </p:sp>
      <p:sp>
        <p:nvSpPr>
          <p:cNvPr id="219179" name="Text Box 43"/>
          <p:cNvSpPr txBox="1">
            <a:spLocks noChangeArrowheads="1"/>
          </p:cNvSpPr>
          <p:nvPr/>
        </p:nvSpPr>
        <p:spPr bwMode="auto">
          <a:xfrm>
            <a:off x="5334000" y="2590800"/>
            <a:ext cx="914400" cy="83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solidFill>
                  <a:prstClr val="black"/>
                </a:solidFill>
              </a:rPr>
              <a:t>Đồn điền sứ </a:t>
            </a:r>
          </a:p>
        </p:txBody>
      </p:sp>
      <p:sp>
        <p:nvSpPr>
          <p:cNvPr id="219180" name="Text Box 44"/>
          <p:cNvSpPr txBox="1">
            <a:spLocks noChangeArrowheads="1"/>
          </p:cNvSpPr>
          <p:nvPr/>
        </p:nvSpPr>
        <p:spPr bwMode="auto">
          <a:xfrm>
            <a:off x="1676400" y="5232400"/>
            <a:ext cx="3124200" cy="711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Châu, huyện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(Tri châu, Tri huyện)  </a:t>
            </a:r>
          </a:p>
        </p:txBody>
      </p:sp>
      <p:sp>
        <p:nvSpPr>
          <p:cNvPr id="219181" name="Text Box 45"/>
          <p:cNvSpPr txBox="1">
            <a:spLocks noChangeArrowheads="1"/>
          </p:cNvSpPr>
          <p:nvPr/>
        </p:nvSpPr>
        <p:spPr bwMode="auto">
          <a:xfrm>
            <a:off x="1676400" y="4375150"/>
            <a:ext cx="3124200" cy="711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Phủ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( Tri phủ ) </a:t>
            </a:r>
          </a:p>
        </p:txBody>
      </p:sp>
      <p:sp>
        <p:nvSpPr>
          <p:cNvPr id="7199" name="Line 46"/>
          <p:cNvSpPr>
            <a:spLocks noChangeShapeType="1"/>
          </p:cNvSpPr>
          <p:nvPr/>
        </p:nvSpPr>
        <p:spPr bwMode="auto">
          <a:xfrm>
            <a:off x="3200400" y="5060950"/>
            <a:ext cx="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9183" name="Text Box 47"/>
          <p:cNvSpPr txBox="1">
            <a:spLocks noChangeArrowheads="1"/>
          </p:cNvSpPr>
          <p:nvPr/>
        </p:nvSpPr>
        <p:spPr bwMode="auto">
          <a:xfrm>
            <a:off x="2324100" y="6051550"/>
            <a:ext cx="1752600" cy="711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Xã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(Xã quan )</a:t>
            </a:r>
            <a:r>
              <a:rPr lang="en-US" sz="2000" b="1" dirty="0">
                <a:solidFill>
                  <a:srgbClr val="1F497D"/>
                </a:solidFill>
              </a:rPr>
              <a:t> </a:t>
            </a:r>
          </a:p>
        </p:txBody>
      </p:sp>
      <p:sp>
        <p:nvSpPr>
          <p:cNvPr id="7203" name="Line 46"/>
          <p:cNvSpPr>
            <a:spLocks noChangeShapeType="1"/>
          </p:cNvSpPr>
          <p:nvPr/>
        </p:nvSpPr>
        <p:spPr bwMode="auto">
          <a:xfrm>
            <a:off x="3200400" y="5868988"/>
            <a:ext cx="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7010400" y="4375150"/>
            <a:ext cx="21605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67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417298"/>
              </p:ext>
            </p:extLst>
          </p:nvPr>
        </p:nvGraphicFramePr>
        <p:xfrm>
          <a:off x="228600" y="228600"/>
          <a:ext cx="8686800" cy="6528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766"/>
                <a:gridCol w="5389034"/>
              </a:tblGrid>
              <a:tr h="6096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nét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202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quyền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ương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604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miền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biên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viễn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724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triều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lộ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phủ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chế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“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ngụ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ư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2314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Ban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triều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9514"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ngoại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ngoại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hòa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hiếu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triều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Lạp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Ai Lao…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034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chí</a:t>
            </a:r>
            <a:r>
              <a:rPr lang="en-US" dirty="0" smtClean="0"/>
              <a:t> </a:t>
            </a: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558542"/>
              </p:ext>
            </p:extLst>
          </p:nvPr>
        </p:nvGraphicFramePr>
        <p:xfrm>
          <a:off x="990600" y="1066800"/>
          <a:ext cx="7543800" cy="4648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/>
                <a:gridCol w="1600200"/>
              </a:tblGrid>
              <a:tr h="707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3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36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dung :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Đầy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đủ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quát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nét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 smtClean="0"/>
                        <a:t>7,0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36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 smtClean="0"/>
                        <a:t>2,0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36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tin,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loát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ràng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dirty="0" smtClean="0"/>
                        <a:t>1,0 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128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 ô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52502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 descr="Parchment"/>
          <p:cNvSpPr>
            <a:spLocks noChangeArrowheads="1"/>
          </p:cNvSpPr>
          <p:nvPr/>
        </p:nvSpPr>
        <p:spPr bwMode="auto">
          <a:xfrm>
            <a:off x="1228590" y="5353050"/>
            <a:ext cx="6028134" cy="10668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1: Ông là người có công trong việc gây dựng, sáng lập ra nhà Trần?</a:t>
            </a:r>
          </a:p>
        </p:txBody>
      </p:sp>
      <p:sp>
        <p:nvSpPr>
          <p:cNvPr id="79876" name="Rectangle 4" descr="Parchment"/>
          <p:cNvSpPr>
            <a:spLocks noChangeArrowheads="1"/>
          </p:cNvSpPr>
          <p:nvPr/>
        </p:nvSpPr>
        <p:spPr bwMode="auto">
          <a:xfrm>
            <a:off x="1215493" y="5353050"/>
            <a:ext cx="6041231" cy="10668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2: Nhà Trần ban hành bộ luật nào để củng cố pháp luật?</a:t>
            </a:r>
          </a:p>
        </p:txBody>
      </p:sp>
      <p:sp>
        <p:nvSpPr>
          <p:cNvPr id="79877" name="Rectangle 5" descr="Parchment"/>
          <p:cNvSpPr>
            <a:spLocks noChangeArrowheads="1"/>
          </p:cNvSpPr>
          <p:nvPr/>
        </p:nvSpPr>
        <p:spPr bwMode="auto">
          <a:xfrm>
            <a:off x="1198824" y="5372100"/>
            <a:ext cx="6057900" cy="10668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/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altLang="en-US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9878" name="Rectangle 6" descr="Parchment"/>
          <p:cNvSpPr>
            <a:spLocks noChangeArrowheads="1"/>
          </p:cNvSpPr>
          <p:nvPr/>
        </p:nvSpPr>
        <p:spPr bwMode="auto">
          <a:xfrm>
            <a:off x="1198824" y="5351463"/>
            <a:ext cx="6057900" cy="10668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4: Vua Trần để chuông lớn ở đâu để dân đến kêu oan khi cần?</a:t>
            </a:r>
          </a:p>
        </p:txBody>
      </p:sp>
      <p:sp>
        <p:nvSpPr>
          <p:cNvPr id="79879" name="Rectangle 7" descr="Parchment"/>
          <p:cNvSpPr>
            <a:spLocks noChangeArrowheads="1"/>
          </p:cNvSpPr>
          <p:nvPr/>
        </p:nvSpPr>
        <p:spPr bwMode="auto">
          <a:xfrm>
            <a:off x="1198824" y="5353050"/>
            <a:ext cx="6057900" cy="10668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just"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5: Nhà Trần đặt thêm chức gì để trông coi đốc thúc việc đắp đê?</a:t>
            </a:r>
          </a:p>
        </p:txBody>
      </p:sp>
      <p:sp>
        <p:nvSpPr>
          <p:cNvPr id="79881" name="Rectangle 9" descr="Parchment"/>
          <p:cNvSpPr>
            <a:spLocks noChangeArrowheads="1"/>
          </p:cNvSpPr>
          <p:nvPr/>
        </p:nvSpPr>
        <p:spPr bwMode="auto">
          <a:xfrm>
            <a:off x="485640" y="5329382"/>
            <a:ext cx="8417990" cy="11874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54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9882" name="Picture 10" descr="so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35" y="13716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12" descr="so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35" y="19050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3" descr="so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35" y="24384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14" descr="so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35" y="29718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15" descr="so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35" y="35052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888" name="Group 16"/>
          <p:cNvGraphicFramePr>
            <a:graphicFrameLocks noGrp="1"/>
          </p:cNvGraphicFramePr>
          <p:nvPr/>
        </p:nvGraphicFramePr>
        <p:xfrm>
          <a:off x="1943100" y="1447800"/>
          <a:ext cx="3943350" cy="517530"/>
        </p:xfrm>
        <a:graphic>
          <a:graphicData uri="http://schemas.openxmlformats.org/drawingml/2006/table">
            <a:tbl>
              <a:tblPr/>
              <a:tblGrid>
                <a:gridCol w="4381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3815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04" name="Group 32"/>
          <p:cNvGraphicFramePr>
            <a:graphicFrameLocks noGrp="1"/>
          </p:cNvGraphicFramePr>
          <p:nvPr/>
        </p:nvGraphicFramePr>
        <p:xfrm>
          <a:off x="1939529" y="1447800"/>
          <a:ext cx="3946923" cy="517530"/>
        </p:xfrm>
        <a:graphic>
          <a:graphicData uri="http://schemas.openxmlformats.org/drawingml/2006/table">
            <a:tbl>
              <a:tblPr/>
              <a:tblGrid>
                <a:gridCol w="4385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85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85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85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85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385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385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385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3854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7" marR="68587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7" marR="68587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</a:p>
                  </a:txBody>
                  <a:tcPr marL="68587" marR="68587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7" marR="68587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7" marR="68587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7" marR="68587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</a:t>
                      </a:r>
                    </a:p>
                  </a:txBody>
                  <a:tcPr marL="68587" marR="68587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68587" marR="68587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</a:t>
                      </a:r>
                    </a:p>
                  </a:txBody>
                  <a:tcPr marL="68587" marR="68587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99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20" name="Group 48"/>
          <p:cNvGraphicFramePr>
            <a:graphicFrameLocks noGrp="1"/>
          </p:cNvGraphicFramePr>
          <p:nvPr/>
        </p:nvGraphicFramePr>
        <p:xfrm>
          <a:off x="1943100" y="1997075"/>
          <a:ext cx="4972044" cy="517530"/>
        </p:xfrm>
        <a:graphic>
          <a:graphicData uri="http://schemas.openxmlformats.org/drawingml/2006/table">
            <a:tbl>
              <a:tblPr/>
              <a:tblGrid>
                <a:gridCol w="2924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34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292415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38" name="Group 66"/>
          <p:cNvGraphicFramePr>
            <a:graphicFrameLocks noGrp="1"/>
          </p:cNvGraphicFramePr>
          <p:nvPr/>
        </p:nvGraphicFramePr>
        <p:xfrm>
          <a:off x="1943100" y="1997075"/>
          <a:ext cx="4972058" cy="517530"/>
        </p:xfrm>
        <a:graphic>
          <a:graphicData uri="http://schemas.openxmlformats.org/drawingml/2006/table">
            <a:tbl>
              <a:tblPr/>
              <a:tblGrid>
                <a:gridCol w="2924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292474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68580" marR="68580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Ề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Ì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56" name="Group 84"/>
          <p:cNvGraphicFramePr>
            <a:graphicFrameLocks noGrp="1"/>
          </p:cNvGraphicFramePr>
          <p:nvPr/>
        </p:nvGraphicFramePr>
        <p:xfrm>
          <a:off x="1943100" y="2549525"/>
          <a:ext cx="4857750" cy="517530"/>
        </p:xfrm>
        <a:graphic>
          <a:graphicData uri="http://schemas.openxmlformats.org/drawingml/2006/table">
            <a:tbl>
              <a:tblPr/>
              <a:tblGrid>
                <a:gridCol w="323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00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86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323777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76" name="Group 104"/>
          <p:cNvGraphicFramePr>
            <a:graphicFrameLocks noGrp="1"/>
          </p:cNvGraphicFramePr>
          <p:nvPr/>
        </p:nvGraphicFramePr>
        <p:xfrm>
          <a:off x="1943100" y="2530475"/>
          <a:ext cx="4857750" cy="517530"/>
        </p:xfrm>
        <a:graphic>
          <a:graphicData uri="http://schemas.openxmlformats.org/drawingml/2006/table">
            <a:tbl>
              <a:tblPr/>
              <a:tblGrid>
                <a:gridCol w="3238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32385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FF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996" name="Group 124"/>
          <p:cNvGraphicFramePr>
            <a:graphicFrameLocks noGrp="1"/>
          </p:cNvGraphicFramePr>
          <p:nvPr/>
        </p:nvGraphicFramePr>
        <p:xfrm>
          <a:off x="3364706" y="3048000"/>
          <a:ext cx="2468166" cy="517530"/>
        </p:xfrm>
        <a:graphic>
          <a:graphicData uri="http://schemas.openxmlformats.org/drawingml/2006/table">
            <a:tbl>
              <a:tblPr/>
              <a:tblGrid>
                <a:gridCol w="3536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12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36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024" name="Group 152"/>
          <p:cNvGraphicFramePr>
            <a:graphicFrameLocks noGrp="1"/>
          </p:cNvGraphicFramePr>
          <p:nvPr/>
        </p:nvGraphicFramePr>
        <p:xfrm>
          <a:off x="3371850" y="3063875"/>
          <a:ext cx="2514600" cy="517530"/>
        </p:xfrm>
        <a:graphic>
          <a:graphicData uri="http://schemas.openxmlformats.org/drawingml/2006/table">
            <a:tbl>
              <a:tblPr/>
              <a:tblGrid>
                <a:gridCol w="3592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2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92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92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592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592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592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8580" marR="68580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Ì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00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052" name="Group 180"/>
          <p:cNvGraphicFramePr>
            <a:graphicFrameLocks noGrp="1"/>
          </p:cNvGraphicFramePr>
          <p:nvPr/>
        </p:nvGraphicFramePr>
        <p:xfrm>
          <a:off x="3371850" y="3597275"/>
          <a:ext cx="2115741" cy="517530"/>
        </p:xfrm>
        <a:graphic>
          <a:graphicData uri="http://schemas.openxmlformats.org/drawingml/2006/table">
            <a:tbl>
              <a:tblPr/>
              <a:tblGrid>
                <a:gridCol w="352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36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070" name="Group 198"/>
          <p:cNvGraphicFramePr>
            <a:graphicFrameLocks noGrp="1"/>
          </p:cNvGraphicFramePr>
          <p:nvPr/>
        </p:nvGraphicFramePr>
        <p:xfrm>
          <a:off x="3371850" y="3597275"/>
          <a:ext cx="2114550" cy="517530"/>
        </p:xfrm>
        <a:graphic>
          <a:graphicData uri="http://schemas.openxmlformats.org/drawingml/2006/table">
            <a:tbl>
              <a:tblPr/>
              <a:tblGrid>
                <a:gridCol w="352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524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</a:t>
                      </a:r>
                    </a:p>
                  </a:txBody>
                  <a:tcPr marL="68580" marR="68580"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/>
                        </a:gs>
                        <a:gs pos="100000">
                          <a:srgbClr val="FF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116" name="Oval 244"/>
          <p:cNvSpPr>
            <a:spLocks noChangeArrowheads="1"/>
          </p:cNvSpPr>
          <p:nvPr/>
        </p:nvSpPr>
        <p:spPr bwMode="auto">
          <a:xfrm>
            <a:off x="7600950" y="14478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80117" name="Oval 245"/>
          <p:cNvSpPr>
            <a:spLocks noChangeArrowheads="1"/>
          </p:cNvSpPr>
          <p:nvPr/>
        </p:nvSpPr>
        <p:spPr bwMode="auto">
          <a:xfrm>
            <a:off x="7600950" y="19812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0118" name="Oval 246"/>
          <p:cNvSpPr>
            <a:spLocks noChangeArrowheads="1"/>
          </p:cNvSpPr>
          <p:nvPr/>
        </p:nvSpPr>
        <p:spPr bwMode="auto">
          <a:xfrm>
            <a:off x="7600950" y="25146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80119" name="Oval 247"/>
          <p:cNvSpPr>
            <a:spLocks noChangeArrowheads="1"/>
          </p:cNvSpPr>
          <p:nvPr/>
        </p:nvSpPr>
        <p:spPr bwMode="auto">
          <a:xfrm>
            <a:off x="7600950" y="30480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80120" name="Oval 248"/>
          <p:cNvSpPr>
            <a:spLocks noChangeArrowheads="1"/>
          </p:cNvSpPr>
          <p:nvPr/>
        </p:nvSpPr>
        <p:spPr bwMode="auto">
          <a:xfrm>
            <a:off x="7600950" y="3581400"/>
            <a:ext cx="40005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pic>
        <p:nvPicPr>
          <p:cNvPr id="135442" name="Picture 252" descr="si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4" y="5353050"/>
            <a:ext cx="6286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141" name="Text Box 269"/>
          <p:cNvSpPr txBox="1">
            <a:spLocks noChangeArrowheads="1"/>
          </p:cNvSpPr>
          <p:nvPr/>
        </p:nvSpPr>
        <p:spPr bwMode="auto">
          <a:xfrm>
            <a:off x="2005013" y="823913"/>
            <a:ext cx="5175647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Ô CHỮ TỪ KHÓA: Gồm 5 chữ cái – Nói về hào khí của nhà Trần?</a:t>
            </a:r>
          </a:p>
        </p:txBody>
      </p:sp>
      <p:sp>
        <p:nvSpPr>
          <p:cNvPr id="135445" name="Rectangle 271"/>
          <p:cNvSpPr>
            <a:spLocks noChangeArrowheads="1"/>
          </p:cNvSpPr>
          <p:nvPr/>
        </p:nvSpPr>
        <p:spPr bwMode="auto">
          <a:xfrm>
            <a:off x="1371600" y="304800"/>
            <a:ext cx="1714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Picture 21" descr="Vui de hoc"/>
          <p:cNvSpPr>
            <a:spLocks noChangeAspect="1" noChangeArrowheads="1"/>
          </p:cNvSpPr>
          <p:nvPr/>
        </p:nvSpPr>
        <p:spPr bwMode="auto">
          <a:xfrm>
            <a:off x="2628900" y="0"/>
            <a:ext cx="32575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5447" name="Picture 3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91096" y="6245752"/>
            <a:ext cx="762000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448" name="Picture 3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" y="89693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449" name="Picture 3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77250" y="253007"/>
            <a:ext cx="762001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450" name="Picture 3" descr="POINSET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72500" y="6310243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hlinkClick r:id="rId12" action="ppaction://hlinksldjump"/>
          </p:cNvPr>
          <p:cNvSpPr/>
          <p:nvPr/>
        </p:nvSpPr>
        <p:spPr>
          <a:xfrm>
            <a:off x="1523051" y="0"/>
            <a:ext cx="611289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000" b="1" cap="all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4700" y="4522789"/>
            <a:ext cx="457200" cy="48418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80235" y="4525963"/>
            <a:ext cx="448865" cy="48101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37435" y="4525963"/>
            <a:ext cx="448865" cy="46831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694635" y="4522789"/>
            <a:ext cx="400050" cy="48418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103019" y="4522789"/>
            <a:ext cx="457200" cy="471487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 descr="CHIA KHOA 2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079">
            <a:off x="2031206" y="4305301"/>
            <a:ext cx="1525191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458" name="Picture 51" descr="CHIA KHOA 2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2648">
            <a:off x="1147900" y="529263"/>
            <a:ext cx="1197714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812581"/>
      </p:ext>
    </p:extLst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UIDEH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0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8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98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9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98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98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8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0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79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0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799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0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 nodeType="clickPar">
                      <p:stCondLst>
                        <p:cond delay="0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79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0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 nodeType="clickPar">
                      <p:stCondLst>
                        <p:cond delay="0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80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1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80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0" dur="500"/>
                                        <p:tgtEl>
                                          <p:spTgt spid="80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120"/>
                  </p:tgtEl>
                </p:cond>
              </p:nextCondLst>
            </p:seq>
          </p:childTnLst>
        </p:cTn>
      </p:par>
    </p:tnLst>
    <p:bldLst>
      <p:bldP spid="79875" grpId="0" animBg="1"/>
      <p:bldP spid="79875" grpId="1" animBg="1"/>
      <p:bldP spid="79875" grpId="2" animBg="1"/>
      <p:bldP spid="79875" grpId="3" animBg="1"/>
      <p:bldP spid="79875" grpId="4" animBg="1"/>
      <p:bldP spid="79875" grpId="5" animBg="1"/>
      <p:bldP spid="79876" grpId="0" animBg="1"/>
      <p:bldP spid="79876" grpId="1" animBg="1"/>
      <p:bldP spid="79876" grpId="2" animBg="1"/>
      <p:bldP spid="79876" grpId="3" animBg="1"/>
      <p:bldP spid="79876" grpId="4" animBg="1"/>
      <p:bldP spid="79876" grpId="5" animBg="1"/>
      <p:bldP spid="79877" grpId="0" animBg="1"/>
      <p:bldP spid="79877" grpId="1" animBg="1"/>
      <p:bldP spid="79877" grpId="2" animBg="1"/>
      <p:bldP spid="79877" grpId="3" animBg="1"/>
      <p:bldP spid="79877" grpId="4" animBg="1"/>
      <p:bldP spid="79877" grpId="5" animBg="1"/>
      <p:bldP spid="79878" grpId="0" animBg="1"/>
      <p:bldP spid="79878" grpId="1" animBg="1"/>
      <p:bldP spid="79878" grpId="2" animBg="1"/>
      <p:bldP spid="79878" grpId="3" animBg="1"/>
      <p:bldP spid="79878" grpId="4" animBg="1"/>
      <p:bldP spid="79878" grpId="5" animBg="1"/>
      <p:bldP spid="79879" grpId="0" animBg="1"/>
      <p:bldP spid="79879" grpId="1" animBg="1"/>
      <p:bldP spid="79879" grpId="2" animBg="1"/>
      <p:bldP spid="79879" grpId="3" animBg="1"/>
      <p:bldP spid="79879" grpId="4" animBg="1"/>
      <p:bldP spid="79879" grpId="5" animBg="1"/>
      <p:bldP spid="79881" grpId="0" animBg="1"/>
      <p:bldP spid="79881" grpId="1" animBg="1"/>
      <p:bldP spid="79881" grpId="2" animBg="1"/>
      <p:bldP spid="79881" grpId="3" animBg="1"/>
      <p:bldP spid="79881" grpId="4" animBg="1"/>
      <p:bldP spid="79881" grpId="5" animBg="1"/>
      <p:bldP spid="80141" grpId="0" animBg="1"/>
      <p:bldP spid="23" grpId="0" animBg="1"/>
      <p:bldP spid="2" grpId="0" animBg="1"/>
      <p:bldP spid="2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47244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học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43347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/>
            <a:endParaRPr lang="en-US" sz="4000" dirty="0" smtClean="0">
              <a:effectLst/>
              <a:latin typeface="+mj-lt"/>
            </a:endParaRPr>
          </a:p>
          <a:p>
            <a:pPr algn="ctr"/>
            <a:endParaRPr lang="en-US" sz="4000" dirty="0">
              <a:effectLst/>
              <a:latin typeface="+mj-lt"/>
            </a:endParaRPr>
          </a:p>
          <a:p>
            <a:pPr algn="ctr"/>
            <a:r>
              <a:rPr lang="en-US" sz="4000" dirty="0" err="1" smtClean="0">
                <a:solidFill>
                  <a:schemeClr val="tx1"/>
                </a:solidFill>
                <a:effectLst/>
                <a:latin typeface="+mj-lt"/>
              </a:rPr>
              <a:t>Mời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/>
                <a:latin typeface="+mj-lt"/>
              </a:rPr>
              <a:t>các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/>
                <a:latin typeface="+mj-lt"/>
              </a:rPr>
              <a:t>em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/>
                <a:latin typeface="+mj-lt"/>
              </a:rPr>
              <a:t>quan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/>
                <a:latin typeface="+mj-lt"/>
              </a:rPr>
              <a:t>sát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/>
                <a:latin typeface="+mj-lt"/>
              </a:rPr>
              <a:t>những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/>
                <a:latin typeface="+mj-lt"/>
              </a:rPr>
              <a:t>hình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/>
                <a:latin typeface="+mj-lt"/>
              </a:rPr>
              <a:t>ảnh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effectLst/>
                <a:latin typeface="+mj-lt"/>
              </a:rPr>
              <a:t>sau</a:t>
            </a:r>
            <a:endParaRPr lang="en-US" sz="400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1680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22" y="3942816"/>
            <a:ext cx="1974850" cy="173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Picture 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82" y="5680788"/>
            <a:ext cx="1828800" cy="7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04" y="4930383"/>
            <a:ext cx="1981200" cy="68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32" y="3770345"/>
            <a:ext cx="2546350" cy="227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1786"/>
            <a:ext cx="1927225" cy="6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4" y="850524"/>
            <a:ext cx="18081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2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2941816"/>
            <a:ext cx="2722563" cy="65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3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04" y="959780"/>
            <a:ext cx="1676400" cy="74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4" name="Picture 10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0"/>
            <a:ext cx="2247900" cy="12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5" name="Picture 11" descr="Cover"/>
          <p:cNvPicPr>
            <a:picLocks noChangeAspect="1" noChangeArrowheads="1"/>
          </p:cNvPicPr>
          <p:nvPr/>
        </p:nvPicPr>
        <p:blipFill>
          <a:blip r:embed="rId11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720838"/>
            <a:ext cx="2286000" cy="163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6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1707761"/>
            <a:ext cx="1651000" cy="215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153411"/>
      </p:ext>
    </p:extLst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0">
              <a:srgbClr val="33CC33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ny\luu\Desktop\tải xuống.jpg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924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ony\luu\Desktop\unna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382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ony\luu\Desktop\136-159650679974912426881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382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ony\luu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4435"/>
            <a:ext cx="8382000" cy="634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ony\luu\Desktop\tải xuống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76200"/>
            <a:ext cx="81534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ony\luu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76200"/>
            <a:ext cx="8534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sony\luu\Desktop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48" y="609601"/>
            <a:ext cx="3937552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sony\luu\Desktop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609599"/>
            <a:ext cx="3771900" cy="29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sony\luu\Desktop\unna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67101"/>
            <a:ext cx="3810000" cy="294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sony\luu\Desktop\136-159650679974912426881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390901"/>
            <a:ext cx="3867150" cy="302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632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1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8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75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lvl="0" algn="ctr"/>
            <a:endParaRPr lang="en-US" sz="3200" dirty="0" smtClean="0">
              <a:solidFill>
                <a:srgbClr val="C00000"/>
              </a:solidFill>
              <a:effectLst/>
              <a:latin typeface="Times New Roman"/>
            </a:endParaRPr>
          </a:p>
          <a:p>
            <a:pPr lvl="0" algn="ctr"/>
            <a:endParaRPr lang="en-US" sz="3200" dirty="0">
              <a:solidFill>
                <a:srgbClr val="C00000"/>
              </a:solidFill>
              <a:effectLst/>
              <a:latin typeface="Times New Roman"/>
            </a:endParaRPr>
          </a:p>
          <a:p>
            <a:pPr lvl="0" algn="ctr"/>
            <a:r>
              <a:rPr lang="en-US" dirty="0" err="1" smtClean="0">
                <a:solidFill>
                  <a:schemeClr val="tx1"/>
                </a:solidFill>
                <a:effectLst/>
                <a:latin typeface="Times New Roman"/>
              </a:rPr>
              <a:t>BÀI</a:t>
            </a:r>
            <a:r>
              <a:rPr lang="en-US" dirty="0" smtClean="0">
                <a:solidFill>
                  <a:schemeClr val="tx1"/>
                </a:solidFill>
                <a:effectLst/>
                <a:latin typeface="Times New Roman"/>
              </a:rPr>
              <a:t> </a:t>
            </a:r>
            <a:r>
              <a:rPr lang="en-US" dirty="0">
                <a:solidFill>
                  <a:schemeClr val="tx1"/>
                </a:solidFill>
                <a:effectLst/>
                <a:latin typeface="Times New Roman"/>
              </a:rPr>
              <a:t>13. </a:t>
            </a:r>
            <a:endParaRPr lang="en-US" dirty="0" smtClean="0">
              <a:solidFill>
                <a:schemeClr val="tx1"/>
              </a:solidFill>
              <a:effectLst/>
              <a:latin typeface="Times New Roman"/>
            </a:endParaRPr>
          </a:p>
          <a:p>
            <a:pPr lvl="0" algn="ctr"/>
            <a:r>
              <a:rPr lang="en-US" dirty="0" err="1" smtClean="0">
                <a:solidFill>
                  <a:schemeClr val="tx1"/>
                </a:solidFill>
                <a:effectLst/>
                <a:latin typeface="Times New Roman"/>
              </a:rPr>
              <a:t>ĐẠI</a:t>
            </a:r>
            <a:r>
              <a:rPr lang="en-US" dirty="0" smtClean="0">
                <a:solidFill>
                  <a:schemeClr val="tx1"/>
                </a:solidFill>
                <a:effectLst/>
                <a:latin typeface="Times New Roman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/>
              </a:rPr>
              <a:t>VIỆT</a:t>
            </a:r>
            <a:r>
              <a:rPr lang="en-US" dirty="0">
                <a:solidFill>
                  <a:schemeClr val="tx1"/>
                </a:solidFill>
                <a:effectLst/>
                <a:latin typeface="Times New Roman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/>
              </a:rPr>
              <a:t>THỜI</a:t>
            </a:r>
            <a:r>
              <a:rPr lang="en-US" dirty="0">
                <a:solidFill>
                  <a:schemeClr val="tx1"/>
                </a:solidFill>
                <a:effectLst/>
                <a:latin typeface="Times New Roman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/>
              </a:rPr>
              <a:t>TRẦN</a:t>
            </a:r>
            <a:r>
              <a:rPr lang="en-US" dirty="0">
                <a:solidFill>
                  <a:schemeClr val="tx1"/>
                </a:solidFill>
                <a:effectLst/>
                <a:latin typeface="Times New Roman"/>
              </a:rPr>
              <a:t> ( 1226-1400)</a:t>
            </a:r>
          </a:p>
          <a:p>
            <a:pPr algn="ctr"/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  <a:effectLst/>
                <a:latin typeface="+mj-lt"/>
              </a:rPr>
              <a:t>( </a:t>
            </a:r>
            <a:r>
              <a:rPr lang="en-US" dirty="0" err="1">
                <a:solidFill>
                  <a:schemeClr val="tx1"/>
                </a:solidFill>
                <a:effectLst/>
                <a:latin typeface="+mj-lt"/>
              </a:rPr>
              <a:t>T</a:t>
            </a:r>
            <a:r>
              <a:rPr lang="en-US" dirty="0" err="1" smtClean="0">
                <a:solidFill>
                  <a:schemeClr val="tx1"/>
                </a:solidFill>
                <a:effectLst/>
                <a:latin typeface="+mj-lt"/>
              </a:rPr>
              <a:t>iết</a:t>
            </a:r>
            <a:r>
              <a:rPr lang="en-US" dirty="0" smtClean="0">
                <a:solidFill>
                  <a:schemeClr val="tx1"/>
                </a:solidFill>
                <a:effectLst/>
                <a:latin typeface="+mj-lt"/>
              </a:rPr>
              <a:t> 1)</a:t>
            </a:r>
            <a:endParaRPr lang="en-US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2814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533400"/>
            <a:ext cx="8229600" cy="5851525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  <a:effectLst/>
                <a:latin typeface="+mj-lt"/>
              </a:rPr>
              <a:t>BÀI</a:t>
            </a:r>
            <a:r>
              <a:rPr lang="en-US" sz="3200" dirty="0" smtClean="0">
                <a:solidFill>
                  <a:srgbClr val="C00000"/>
                </a:solidFill>
                <a:effectLst/>
                <a:latin typeface="+mj-lt"/>
              </a:rPr>
              <a:t> 13. </a:t>
            </a:r>
            <a:r>
              <a:rPr lang="en-US" sz="3200" dirty="0" err="1" smtClean="0">
                <a:solidFill>
                  <a:srgbClr val="C00000"/>
                </a:solidFill>
                <a:effectLst/>
                <a:latin typeface="+mj-lt"/>
              </a:rPr>
              <a:t>ĐẠI</a:t>
            </a:r>
            <a:r>
              <a:rPr lang="en-US" sz="3200" dirty="0" smtClean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effectLst/>
                <a:latin typeface="+mj-lt"/>
              </a:rPr>
              <a:t>VIỆT</a:t>
            </a:r>
            <a:r>
              <a:rPr lang="en-US" sz="3200" dirty="0" smtClean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effectLst/>
                <a:latin typeface="+mj-lt"/>
              </a:rPr>
              <a:t>THỜI</a:t>
            </a:r>
            <a:r>
              <a:rPr lang="en-US" sz="3200" dirty="0" smtClean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effectLst/>
                <a:latin typeface="+mj-lt"/>
              </a:rPr>
              <a:t>TRẦN</a:t>
            </a:r>
            <a:r>
              <a:rPr lang="en-US" sz="3200" dirty="0" smtClean="0">
                <a:solidFill>
                  <a:srgbClr val="C00000"/>
                </a:solidFill>
                <a:effectLst/>
                <a:latin typeface="+mj-lt"/>
              </a:rPr>
              <a:t> ( 1226-1400)</a:t>
            </a:r>
          </a:p>
          <a:p>
            <a:pPr algn="ctr"/>
            <a:endParaRPr lang="en-US" sz="3200" dirty="0" smtClean="0">
              <a:effectLst/>
              <a:latin typeface="+mj-lt"/>
            </a:endParaRPr>
          </a:p>
          <a:p>
            <a:pPr marL="514350" indent="-514350">
              <a:buAutoNum type="arabicPeriod"/>
            </a:pPr>
            <a:r>
              <a:rPr lang="en-US" sz="4000" dirty="0" err="1" smtClean="0">
                <a:effectLst/>
                <a:latin typeface="+mj-lt"/>
              </a:rPr>
              <a:t>Sự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thành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lập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nhà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Trần</a:t>
            </a:r>
            <a:endParaRPr lang="en-US" sz="4000" dirty="0" smtClean="0">
              <a:effectLst/>
              <a:latin typeface="+mj-lt"/>
            </a:endParaRPr>
          </a:p>
          <a:p>
            <a:pPr marL="0" indent="0"/>
            <a:r>
              <a:rPr lang="en-US" sz="4000" dirty="0" smtClean="0">
                <a:effectLst/>
                <a:latin typeface="+mj-lt"/>
              </a:rPr>
              <a:t>2. </a:t>
            </a:r>
            <a:r>
              <a:rPr lang="en-US" sz="4000" dirty="0" err="1" smtClean="0">
                <a:effectLst/>
                <a:latin typeface="+mj-lt"/>
              </a:rPr>
              <a:t>Tình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hình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chính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trị</a:t>
            </a:r>
            <a:endParaRPr lang="en-US" sz="4000" dirty="0" smtClean="0">
              <a:effectLst/>
              <a:latin typeface="+mj-lt"/>
            </a:endParaRPr>
          </a:p>
          <a:p>
            <a:pPr marL="0" indent="0"/>
            <a:r>
              <a:rPr lang="en-US" sz="4000" dirty="0" smtClean="0">
                <a:effectLst/>
                <a:latin typeface="+mj-lt"/>
              </a:rPr>
              <a:t>3. </a:t>
            </a:r>
            <a:r>
              <a:rPr lang="en-US" sz="4000" dirty="0" err="1" smtClean="0">
                <a:effectLst/>
                <a:latin typeface="+mj-lt"/>
              </a:rPr>
              <a:t>Tình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hình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kinh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tế</a:t>
            </a:r>
            <a:r>
              <a:rPr lang="en-US" sz="4000" dirty="0" smtClean="0">
                <a:effectLst/>
                <a:latin typeface="+mj-lt"/>
              </a:rPr>
              <a:t> - </a:t>
            </a:r>
            <a:r>
              <a:rPr lang="en-US" sz="4000" dirty="0" err="1" smtClean="0">
                <a:effectLst/>
                <a:latin typeface="+mj-lt"/>
              </a:rPr>
              <a:t>xã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hội</a:t>
            </a:r>
            <a:endParaRPr lang="en-US" sz="4000" dirty="0" smtClean="0">
              <a:effectLst/>
              <a:latin typeface="+mj-lt"/>
            </a:endParaRPr>
          </a:p>
          <a:p>
            <a:pPr marL="0" indent="0"/>
            <a:r>
              <a:rPr lang="en-US" sz="4000" dirty="0" smtClean="0">
                <a:effectLst/>
                <a:latin typeface="+mj-lt"/>
              </a:rPr>
              <a:t>4. </a:t>
            </a:r>
            <a:r>
              <a:rPr lang="en-US" sz="4000" dirty="0" err="1" smtClean="0">
                <a:effectLst/>
                <a:latin typeface="+mj-lt"/>
              </a:rPr>
              <a:t>Tình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hình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văn</a:t>
            </a:r>
            <a:r>
              <a:rPr lang="en-US" sz="4000" dirty="0" smtClean="0">
                <a:effectLst/>
                <a:latin typeface="+mj-lt"/>
              </a:rPr>
              <a:t> </a:t>
            </a:r>
            <a:r>
              <a:rPr lang="en-US" sz="4000" dirty="0" err="1" smtClean="0">
                <a:effectLst/>
                <a:latin typeface="+mj-lt"/>
              </a:rPr>
              <a:t>hóa</a:t>
            </a:r>
            <a:endParaRPr lang="en-US" sz="40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190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-smart-tivi-gia-re1 - Mua Sắm Điện Máy Giá Rẻ Tại Thế Giới Điện Máy 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296400" cy="75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Bài 12 Nhà Trần thành lậ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73" y="-8066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50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quynh E learning\TEP NGUON\Lecture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00:00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00:02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00:03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00:04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00:05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00:06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00:07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00:08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00:09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00:10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00:11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00:12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00:13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00:14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00:15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00:16</a:t>
            </a: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00:17</a:t>
            </a: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00:18</a:t>
            </a: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00:19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00:20</a:t>
            </a: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00:21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00:22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00:23</a:t>
            </a: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00:24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00:25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00:26</a:t>
            </a: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00:27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00:28</a:t>
            </a: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00:29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00:30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00:31</a:t>
            </a: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00:32</a:t>
            </a: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00:33</a:t>
            </a: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00:34</a:t>
            </a: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00:35</a:t>
            </a:r>
          </a:p>
        </p:txBody>
      </p:sp>
      <p:sp>
        <p:nvSpPr>
          <p:cNvPr id="41" name="Text Box 4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00:36</a:t>
            </a:r>
          </a:p>
        </p:txBody>
      </p:sp>
      <p:sp>
        <p:nvSpPr>
          <p:cNvPr id="42" name="Text Box 4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00:37</a:t>
            </a:r>
          </a:p>
        </p:txBody>
      </p:sp>
      <p:sp>
        <p:nvSpPr>
          <p:cNvPr id="43" name="Text Box 4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00:38</a:t>
            </a:r>
          </a:p>
        </p:txBody>
      </p:sp>
      <p:sp>
        <p:nvSpPr>
          <p:cNvPr id="44" name="Text Box 4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00:39</a:t>
            </a:r>
          </a:p>
        </p:txBody>
      </p:sp>
      <p:sp>
        <p:nvSpPr>
          <p:cNvPr id="45" name="Text Box 4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00:40</a:t>
            </a:r>
          </a:p>
        </p:txBody>
      </p: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00:41</a:t>
            </a: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00:42</a:t>
            </a: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00:43</a:t>
            </a: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00:44</a:t>
            </a:r>
          </a:p>
        </p:txBody>
      </p:sp>
      <p:sp>
        <p:nvSpPr>
          <p:cNvPr id="50" name="Text Box 5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00:45</a:t>
            </a:r>
          </a:p>
        </p:txBody>
      </p:sp>
      <p:sp>
        <p:nvSpPr>
          <p:cNvPr id="51" name="Text Box 5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00:46</a:t>
            </a:r>
          </a:p>
        </p:txBody>
      </p:sp>
      <p:sp>
        <p:nvSpPr>
          <p:cNvPr id="52" name="Text Box 5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00:47</a:t>
            </a:r>
          </a:p>
        </p:txBody>
      </p:sp>
      <p:sp>
        <p:nvSpPr>
          <p:cNvPr id="53" name="Text Box 5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00:48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00:49</a:t>
            </a:r>
          </a:p>
        </p:txBody>
      </p:sp>
      <p:sp>
        <p:nvSpPr>
          <p:cNvPr id="55" name="Text Box 5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00:50</a:t>
            </a:r>
          </a:p>
        </p:txBody>
      </p:sp>
      <p:sp>
        <p:nvSpPr>
          <p:cNvPr id="56" name="Text Box 6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00:51</a:t>
            </a:r>
          </a:p>
        </p:txBody>
      </p: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00:52</a:t>
            </a:r>
          </a:p>
        </p:txBody>
      </p:sp>
      <p:sp>
        <p:nvSpPr>
          <p:cNvPr id="58" name="Text Box 6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00:53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00:54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00:55</a:t>
            </a:r>
          </a:p>
        </p:txBody>
      </p:sp>
      <p:sp>
        <p:nvSpPr>
          <p:cNvPr id="61" name="Text Box 6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00:56</a:t>
            </a:r>
          </a:p>
        </p:txBody>
      </p:sp>
      <p:sp>
        <p:nvSpPr>
          <p:cNvPr id="62" name="Text Box 6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00:57</a:t>
            </a:r>
          </a:p>
        </p:txBody>
      </p: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00:58</a:t>
            </a:r>
          </a:p>
        </p:txBody>
      </p:sp>
      <p:sp>
        <p:nvSpPr>
          <p:cNvPr id="64" name="Text Box 6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00:59</a:t>
            </a:r>
          </a:p>
        </p:txBody>
      </p:sp>
      <p:sp>
        <p:nvSpPr>
          <p:cNvPr id="65" name="Text Box 6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01:00</a:t>
            </a:r>
          </a:p>
        </p:txBody>
      </p:sp>
      <p:sp>
        <p:nvSpPr>
          <p:cNvPr id="66" name="Text Box 7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01:01</a:t>
            </a:r>
          </a:p>
        </p:txBody>
      </p:sp>
      <p:sp>
        <p:nvSpPr>
          <p:cNvPr id="67" name="Text Box 7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01:02</a:t>
            </a:r>
          </a:p>
        </p:txBody>
      </p:sp>
      <p:sp>
        <p:nvSpPr>
          <p:cNvPr id="68" name="Text Box 7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01:03</a:t>
            </a:r>
          </a:p>
        </p:txBody>
      </p:sp>
      <p:sp>
        <p:nvSpPr>
          <p:cNvPr id="69" name="Text Box 7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01:04</a:t>
            </a:r>
          </a:p>
        </p:txBody>
      </p:sp>
      <p:sp>
        <p:nvSpPr>
          <p:cNvPr id="70" name="Text Box 7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01:05</a:t>
            </a:r>
          </a:p>
        </p:txBody>
      </p:sp>
      <p:sp>
        <p:nvSpPr>
          <p:cNvPr id="71" name="Text Box 7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01:06</a:t>
            </a:r>
          </a:p>
        </p:txBody>
      </p:sp>
      <p:sp>
        <p:nvSpPr>
          <p:cNvPr id="72" name="Text Box 7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01:07</a:t>
            </a:r>
          </a:p>
        </p:txBody>
      </p:sp>
      <p:sp>
        <p:nvSpPr>
          <p:cNvPr id="73" name="Text Box 7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01:08</a:t>
            </a:r>
          </a:p>
        </p:txBody>
      </p:sp>
      <p:sp>
        <p:nvSpPr>
          <p:cNvPr id="74" name="Text Box 7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01:09</a:t>
            </a:r>
          </a:p>
        </p:txBody>
      </p:sp>
      <p:sp>
        <p:nvSpPr>
          <p:cNvPr id="75" name="Text Box 7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01:10</a:t>
            </a:r>
          </a:p>
        </p:txBody>
      </p:sp>
      <p:sp>
        <p:nvSpPr>
          <p:cNvPr id="76" name="Text Box 8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01:11</a:t>
            </a:r>
          </a:p>
        </p:txBody>
      </p:sp>
      <p:sp>
        <p:nvSpPr>
          <p:cNvPr id="77" name="Text Box 8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01:12</a:t>
            </a:r>
          </a:p>
        </p:txBody>
      </p:sp>
      <p:sp>
        <p:nvSpPr>
          <p:cNvPr id="78" name="Text Box 8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01:13</a:t>
            </a:r>
          </a:p>
        </p:txBody>
      </p:sp>
      <p:sp>
        <p:nvSpPr>
          <p:cNvPr id="79" name="Text Box 8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01:14</a:t>
            </a:r>
          </a:p>
        </p:txBody>
      </p:sp>
      <p:sp>
        <p:nvSpPr>
          <p:cNvPr id="80" name="Text Box 8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01:15</a:t>
            </a:r>
          </a:p>
        </p:txBody>
      </p:sp>
      <p:sp>
        <p:nvSpPr>
          <p:cNvPr id="81" name="Text Box 8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01:16</a:t>
            </a:r>
          </a:p>
        </p:txBody>
      </p:sp>
      <p:sp>
        <p:nvSpPr>
          <p:cNvPr id="82" name="Text Box 8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01:17</a:t>
            </a:r>
          </a:p>
        </p:txBody>
      </p:sp>
      <p:sp>
        <p:nvSpPr>
          <p:cNvPr id="83" name="Text Box 8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01:18</a:t>
            </a:r>
          </a:p>
        </p:txBody>
      </p:sp>
      <p:sp>
        <p:nvSpPr>
          <p:cNvPr id="84" name="Text Box 8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01:19</a:t>
            </a:r>
          </a:p>
        </p:txBody>
      </p:sp>
      <p:sp>
        <p:nvSpPr>
          <p:cNvPr id="85" name="Text Box 8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01:20</a:t>
            </a:r>
          </a:p>
        </p:txBody>
      </p:sp>
      <p:sp>
        <p:nvSpPr>
          <p:cNvPr id="86" name="Text Box 9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01:21</a:t>
            </a:r>
          </a:p>
        </p:txBody>
      </p:sp>
      <p:sp>
        <p:nvSpPr>
          <p:cNvPr id="87" name="Text Box 9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01:22</a:t>
            </a:r>
          </a:p>
        </p:txBody>
      </p:sp>
      <p:sp>
        <p:nvSpPr>
          <p:cNvPr id="88" name="Text Box 9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01:23</a:t>
            </a:r>
          </a:p>
        </p:txBody>
      </p:sp>
      <p:sp>
        <p:nvSpPr>
          <p:cNvPr id="89" name="Text Box 9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01:24</a:t>
            </a:r>
          </a:p>
        </p:txBody>
      </p:sp>
      <p:sp>
        <p:nvSpPr>
          <p:cNvPr id="90" name="Text Box 9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01:25</a:t>
            </a:r>
          </a:p>
        </p:txBody>
      </p:sp>
      <p:sp>
        <p:nvSpPr>
          <p:cNvPr id="91" name="Text Box 9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01:26</a:t>
            </a:r>
          </a:p>
        </p:txBody>
      </p:sp>
      <p:sp>
        <p:nvSpPr>
          <p:cNvPr id="92" name="Text Box 9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01:27</a:t>
            </a:r>
          </a:p>
        </p:txBody>
      </p:sp>
      <p:sp>
        <p:nvSpPr>
          <p:cNvPr id="93" name="Text Box 9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01:28</a:t>
            </a:r>
          </a:p>
        </p:txBody>
      </p:sp>
      <p:sp>
        <p:nvSpPr>
          <p:cNvPr id="94" name="Text Box 9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01:29</a:t>
            </a:r>
          </a:p>
        </p:txBody>
      </p:sp>
      <p:sp>
        <p:nvSpPr>
          <p:cNvPr id="95" name="Text Box 9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01:30</a:t>
            </a:r>
          </a:p>
        </p:txBody>
      </p:sp>
      <p:sp>
        <p:nvSpPr>
          <p:cNvPr id="96" name="Text Box 10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01:31</a:t>
            </a:r>
          </a:p>
        </p:txBody>
      </p:sp>
      <p:sp>
        <p:nvSpPr>
          <p:cNvPr id="97" name="Text Box 10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01:32</a:t>
            </a:r>
          </a:p>
        </p:txBody>
      </p:sp>
      <p:sp>
        <p:nvSpPr>
          <p:cNvPr id="98" name="Text Box 10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01:33</a:t>
            </a:r>
          </a:p>
        </p:txBody>
      </p:sp>
      <p:sp>
        <p:nvSpPr>
          <p:cNvPr id="99" name="Text Box 10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01:34</a:t>
            </a:r>
          </a:p>
        </p:txBody>
      </p:sp>
      <p:sp>
        <p:nvSpPr>
          <p:cNvPr id="100" name="Text Box 10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01:35</a:t>
            </a:r>
          </a:p>
        </p:txBody>
      </p:sp>
      <p:sp>
        <p:nvSpPr>
          <p:cNvPr id="101" name="Text Box 10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01:36</a:t>
            </a:r>
          </a:p>
        </p:txBody>
      </p:sp>
      <p:sp>
        <p:nvSpPr>
          <p:cNvPr id="102" name="Text Box 10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01:37</a:t>
            </a:r>
          </a:p>
        </p:txBody>
      </p:sp>
      <p:sp>
        <p:nvSpPr>
          <p:cNvPr id="103" name="Text Box 10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01:38</a:t>
            </a:r>
          </a:p>
        </p:txBody>
      </p:sp>
      <p:sp>
        <p:nvSpPr>
          <p:cNvPr id="104" name="Text Box 10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01:39</a:t>
            </a:r>
          </a:p>
        </p:txBody>
      </p:sp>
      <p:sp>
        <p:nvSpPr>
          <p:cNvPr id="105" name="Text Box 10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01:40</a:t>
            </a:r>
          </a:p>
        </p:txBody>
      </p:sp>
      <p:sp>
        <p:nvSpPr>
          <p:cNvPr id="106" name="Text Box 11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01:41</a:t>
            </a:r>
          </a:p>
        </p:txBody>
      </p:sp>
      <p:sp>
        <p:nvSpPr>
          <p:cNvPr id="107" name="Text Box 11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01:42</a:t>
            </a:r>
          </a:p>
        </p:txBody>
      </p:sp>
      <p:sp>
        <p:nvSpPr>
          <p:cNvPr id="108" name="Text Box 11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01:43</a:t>
            </a:r>
          </a:p>
        </p:txBody>
      </p:sp>
      <p:sp>
        <p:nvSpPr>
          <p:cNvPr id="109" name="Text Box 11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01:44</a:t>
            </a:r>
          </a:p>
        </p:txBody>
      </p:sp>
      <p:sp>
        <p:nvSpPr>
          <p:cNvPr id="110" name="Text Box 11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01:45</a:t>
            </a:r>
          </a:p>
        </p:txBody>
      </p:sp>
      <p:sp>
        <p:nvSpPr>
          <p:cNvPr id="111" name="Text Box 11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01:46</a:t>
            </a:r>
          </a:p>
        </p:txBody>
      </p:sp>
      <p:sp>
        <p:nvSpPr>
          <p:cNvPr id="112" name="Text Box 11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01:47</a:t>
            </a:r>
          </a:p>
        </p:txBody>
      </p:sp>
      <p:sp>
        <p:nvSpPr>
          <p:cNvPr id="113" name="Text Box 11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01:48</a:t>
            </a:r>
          </a:p>
        </p:txBody>
      </p:sp>
      <p:sp>
        <p:nvSpPr>
          <p:cNvPr id="114" name="Text Box 11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01:49</a:t>
            </a:r>
          </a:p>
        </p:txBody>
      </p:sp>
      <p:sp>
        <p:nvSpPr>
          <p:cNvPr id="115" name="Text Box 11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01:50</a:t>
            </a:r>
          </a:p>
        </p:txBody>
      </p:sp>
      <p:sp>
        <p:nvSpPr>
          <p:cNvPr id="116" name="Text Box 120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01:51</a:t>
            </a:r>
          </a:p>
        </p:txBody>
      </p:sp>
      <p:sp>
        <p:nvSpPr>
          <p:cNvPr id="117" name="Text Box 121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01:52</a:t>
            </a:r>
          </a:p>
        </p:txBody>
      </p:sp>
      <p:sp>
        <p:nvSpPr>
          <p:cNvPr id="118" name="Text Box 122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01:53</a:t>
            </a:r>
          </a:p>
        </p:txBody>
      </p:sp>
      <p:sp>
        <p:nvSpPr>
          <p:cNvPr id="119" name="Text Box 123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01:54</a:t>
            </a:r>
          </a:p>
        </p:txBody>
      </p:sp>
      <p:sp>
        <p:nvSpPr>
          <p:cNvPr id="120" name="Text Box 124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01:55</a:t>
            </a:r>
          </a:p>
        </p:txBody>
      </p:sp>
      <p:sp>
        <p:nvSpPr>
          <p:cNvPr id="121" name="Text Box 125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01:56</a:t>
            </a:r>
          </a:p>
        </p:txBody>
      </p:sp>
      <p:sp>
        <p:nvSpPr>
          <p:cNvPr id="122" name="Text Box 126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01:57</a:t>
            </a:r>
          </a:p>
        </p:txBody>
      </p:sp>
      <p:sp>
        <p:nvSpPr>
          <p:cNvPr id="123" name="Text Box 127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01:58</a:t>
            </a:r>
          </a:p>
        </p:txBody>
      </p:sp>
      <p:sp>
        <p:nvSpPr>
          <p:cNvPr id="124" name="Text Box 128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0000FF"/>
                </a:solidFill>
                <a:cs typeface="Arial" charset="0"/>
              </a:rPr>
              <a:t>01:59</a:t>
            </a:r>
          </a:p>
        </p:txBody>
      </p:sp>
      <p:sp>
        <p:nvSpPr>
          <p:cNvPr id="125" name="Text Box 129"/>
          <p:cNvSpPr txBox="1">
            <a:spLocks noChangeArrowheads="1"/>
          </p:cNvSpPr>
          <p:nvPr/>
        </p:nvSpPr>
        <p:spPr bwMode="auto">
          <a:xfrm>
            <a:off x="3124200" y="777875"/>
            <a:ext cx="2590800" cy="1098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0000FF"/>
                </a:solidFill>
                <a:cs typeface="Arial" charset="0"/>
              </a:rPr>
              <a:t>02:00</a:t>
            </a:r>
          </a:p>
        </p:txBody>
      </p:sp>
      <p:sp>
        <p:nvSpPr>
          <p:cNvPr id="126" name="Rectangle 3"/>
          <p:cNvSpPr txBox="1">
            <a:spLocks noChangeArrowheads="1"/>
          </p:cNvSpPr>
          <p:nvPr/>
        </p:nvSpPr>
        <p:spPr bwMode="auto">
          <a:xfrm>
            <a:off x="457200" y="2286000"/>
            <a:ext cx="8229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 eaLnBrk="1" hangingPunct="1">
              <a:buClr>
                <a:srgbClr val="009999"/>
              </a:buClr>
              <a:buNone/>
              <a:defRPr/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1</a:t>
            </a:r>
            <a:b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( TL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–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2p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  <a:p>
            <a:pPr marL="0" lvl="0" indent="0" eaLnBrk="1" fontAlgn="auto" hangingPunct="1">
              <a:spcAft>
                <a:spcPts val="0"/>
              </a:spcAft>
              <a:buClrTx/>
              <a:buSzTx/>
              <a:buNone/>
            </a:pPr>
            <a:r>
              <a:rPr lang="en-US" sz="3600" b="1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 err="1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3600" b="1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b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ctr" eaLnBrk="1" hangingPunct="1">
              <a:buClr>
                <a:srgbClr val="009999"/>
              </a:buClr>
              <a:buNone/>
              <a:defRPr/>
            </a:pPr>
            <a:endParaRPr lang="en-US" sz="5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50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1-bao-lut-21[1]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23950"/>
            <a:ext cx="3181350" cy="26939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6" descr="CA21IFW9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28956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7" descr="CAMNK1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7" b="22858"/>
          <a:stretch>
            <a:fillRect/>
          </a:stretch>
        </p:blipFill>
        <p:spPr bwMode="auto">
          <a:xfrm>
            <a:off x="19050" y="3817938"/>
            <a:ext cx="3181350" cy="30019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8" descr="CAXG2DX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150938"/>
            <a:ext cx="30607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9" descr="CAWICT4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0"/>
            <a:ext cx="2882900" cy="30099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3" name="Picture 10" descr="CAWMQ3G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817938"/>
            <a:ext cx="2971800" cy="30099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2" name="Rectangle 11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</a:rPr>
              <a:t>Tình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</a:rPr>
              <a:t>cảnh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</a:rPr>
              <a:t>nhân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</a:rPr>
              <a:t>dân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</a:rPr>
              <a:t> ta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</a:rPr>
              <a:t>cuối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</a:rPr>
              <a:t>thời</a:t>
            </a:r>
            <a:r>
              <a:rPr lang="en-US" altLang="en-US" sz="32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Arial" pitchFamily="34" charset="0"/>
              </a:rPr>
              <a:t>Lý</a:t>
            </a:r>
            <a:endParaRPr lang="en-US" altLang="en-US" sz="3200" b="1" dirty="0">
              <a:solidFill>
                <a:srgbClr val="FF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65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76908" y="6287096"/>
            <a:ext cx="762000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57480" y="164108"/>
            <a:ext cx="762001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4013"/>
            <a:ext cx="7000280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8040" y="5562600"/>
            <a:ext cx="48006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83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Segoe U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Segoe U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11390</TotalTime>
  <Words>967</Words>
  <Application>Microsoft Office PowerPoint</Application>
  <PresentationFormat>On-screen Show (4:3)</PresentationFormat>
  <Paragraphs>413</Paragraphs>
  <Slides>20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 SỐ 2 </vt:lpstr>
      <vt:lpstr>PowerPoint Presentation</vt:lpstr>
      <vt:lpstr>PowerPoint Presentation</vt:lpstr>
      <vt:lpstr>PowerPoint Presentation</vt:lpstr>
      <vt:lpstr>Tiêu chí đánh giá sản phẩm </vt:lpstr>
      <vt:lpstr>LUYỆN TẬP TRÒ CHƠI : NHÀ SỬ HỌC TÀI NĂNG</vt:lpstr>
      <vt:lpstr>PowerPoint Presentation</vt:lpstr>
      <vt:lpstr>VẬN DỤNG ( Hoàn thiện bài theo nhóm) Hãy vẽ sơ đồ tư duy cho nội dung tiết học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 2021</dc:creator>
  <cp:lastModifiedBy>sony</cp:lastModifiedBy>
  <cp:revision>79</cp:revision>
  <dcterms:created xsi:type="dcterms:W3CDTF">2021-11-17T13:46:34Z</dcterms:created>
  <dcterms:modified xsi:type="dcterms:W3CDTF">2022-09-24T06:25:57Z</dcterms:modified>
</cp:coreProperties>
</file>