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87" r:id="rId2"/>
    <p:sldId id="288" r:id="rId3"/>
    <p:sldId id="289" r:id="rId4"/>
    <p:sldId id="290" r:id="rId5"/>
    <p:sldId id="258" r:id="rId6"/>
    <p:sldId id="259" r:id="rId7"/>
    <p:sldId id="271" r:id="rId8"/>
    <p:sldId id="262" r:id="rId9"/>
    <p:sldId id="260" r:id="rId10"/>
    <p:sldId id="264" r:id="rId11"/>
    <p:sldId id="293" r:id="rId12"/>
    <p:sldId id="266" r:id="rId13"/>
    <p:sldId id="294" r:id="rId14"/>
    <p:sldId id="298" r:id="rId15"/>
    <p:sldId id="270" r:id="rId16"/>
    <p:sldId id="276" r:id="rId17"/>
    <p:sldId id="275" r:id="rId18"/>
    <p:sldId id="291" r:id="rId19"/>
    <p:sldId id="300" r:id="rId20"/>
    <p:sldId id="299" r:id="rId21"/>
    <p:sldId id="292" r:id="rId22"/>
    <p:sldId id="267" r:id="rId23"/>
    <p:sldId id="279" r:id="rId24"/>
    <p:sldId id="295" r:id="rId25"/>
    <p:sldId id="297" r:id="rId26"/>
    <p:sldId id="296" r:id="rId27"/>
    <p:sldId id="281" r:id="rId28"/>
    <p:sldId id="284" r:id="rId29"/>
    <p:sldId id="286" r:id="rId30"/>
    <p:sldId id="285" r:id="rId31"/>
    <p:sldId id="28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a:srgbClr val="008080"/>
    <a:srgbClr val="FF0066"/>
    <a:srgbClr val="9CCB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70" d="100"/>
          <a:sy n="70" d="100"/>
        </p:scale>
        <p:origin x="738"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353FEB-C9E9-4F44-BF5F-B51CE09FE93A}" type="datetimeFigureOut">
              <a:rPr lang="en-US" smtClean="0"/>
              <a:t>2/12/2022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146D28-12A1-4B2B-971C-811A675710B9}" type="slidenum">
              <a:rPr lang="en-US" smtClean="0"/>
              <a:t>‹#›</a:t>
            </a:fld>
            <a:endParaRPr lang="en-US"/>
          </a:p>
        </p:txBody>
      </p:sp>
    </p:spTree>
    <p:extLst>
      <p:ext uri="{BB962C8B-B14F-4D97-AF65-F5344CB8AC3E}">
        <p14:creationId xmlns:p14="http://schemas.microsoft.com/office/powerpoint/2010/main" val="2800220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1"/>
        <p:cNvGrpSpPr/>
        <p:nvPr/>
      </p:nvGrpSpPr>
      <p:grpSpPr>
        <a:xfrm>
          <a:off x="0" y="0"/>
          <a:ext cx="0" cy="0"/>
          <a:chOff x="0" y="0"/>
          <a:chExt cx="0" cy="0"/>
        </a:xfrm>
      </p:grpSpPr>
      <p:sp>
        <p:nvSpPr>
          <p:cNvPr id="3172" name="Google Shape;3172;gdec9ffa0e8_0_17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3" name="Google Shape;3173;gdec9ffa0e8_0_17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8892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spcBef>
                <a:spcPts val="600"/>
              </a:spcBef>
              <a:spcAft>
                <a:spcPts val="600"/>
              </a:spcAft>
              <a:buFontTx/>
              <a:buChar char="-"/>
            </a:pPr>
            <a:r>
              <a:rPr lang="en-US" sz="1200" dirty="0" err="1" smtClean="0">
                <a:solidFill>
                  <a:schemeClr val="accent5">
                    <a:lumMod val="50000"/>
                  </a:schemeClr>
                </a:solidFill>
                <a:latin typeface="Arial" panose="020B0604020202020204" pitchFamily="34" charset="0"/>
                <a:cs typeface="Arial" panose="020B0604020202020204" pitchFamily="34" charset="0"/>
              </a:rPr>
              <a:t>Lãnh</a:t>
            </a:r>
            <a:r>
              <a:rPr lang="en-US" sz="1200" dirty="0" smtClean="0">
                <a:solidFill>
                  <a:schemeClr val="accent5">
                    <a:lumMod val="50000"/>
                  </a:schemeClr>
                </a:solidFill>
                <a:latin typeface="Arial" panose="020B0604020202020204" pitchFamily="34" charset="0"/>
                <a:cs typeface="Arial" panose="020B0604020202020204" pitchFamily="34" charset="0"/>
              </a:rPr>
              <a:t> </a:t>
            </a:r>
            <a:r>
              <a:rPr lang="en-US" sz="1200" dirty="0" err="1" smtClean="0">
                <a:solidFill>
                  <a:schemeClr val="accent5">
                    <a:lumMod val="50000"/>
                  </a:schemeClr>
                </a:solidFill>
                <a:latin typeface="Arial" panose="020B0604020202020204" pitchFamily="34" charset="0"/>
                <a:cs typeface="Arial" panose="020B0604020202020204" pitchFamily="34" charset="0"/>
              </a:rPr>
              <a:t>thổ</a:t>
            </a:r>
            <a:r>
              <a:rPr lang="en-US" sz="1200" dirty="0" smtClean="0">
                <a:solidFill>
                  <a:schemeClr val="accent5">
                    <a:lumMod val="50000"/>
                  </a:schemeClr>
                </a:solidFill>
                <a:latin typeface="Arial" panose="020B0604020202020204" pitchFamily="34" charset="0"/>
                <a:cs typeface="Arial" panose="020B0604020202020204" pitchFamily="34" charset="0"/>
              </a:rPr>
              <a:t> </a:t>
            </a:r>
            <a:r>
              <a:rPr lang="en-US" sz="1200" dirty="0" err="1" smtClean="0">
                <a:solidFill>
                  <a:schemeClr val="accent5">
                    <a:lumMod val="50000"/>
                  </a:schemeClr>
                </a:solidFill>
                <a:latin typeface="Arial" panose="020B0604020202020204" pitchFamily="34" charset="0"/>
                <a:cs typeface="Arial" panose="020B0604020202020204" pitchFamily="34" charset="0"/>
              </a:rPr>
              <a:t>kéo</a:t>
            </a:r>
            <a:r>
              <a:rPr lang="en-US" sz="1200" dirty="0" smtClean="0">
                <a:solidFill>
                  <a:schemeClr val="accent5">
                    <a:lumMod val="50000"/>
                  </a:schemeClr>
                </a:solidFill>
                <a:latin typeface="Arial" panose="020B0604020202020204" pitchFamily="34" charset="0"/>
                <a:cs typeface="Arial" panose="020B0604020202020204" pitchFamily="34" charset="0"/>
              </a:rPr>
              <a:t> </a:t>
            </a:r>
            <a:r>
              <a:rPr lang="en-US" sz="1200" dirty="0" err="1" smtClean="0">
                <a:solidFill>
                  <a:schemeClr val="accent5">
                    <a:lumMod val="50000"/>
                  </a:schemeClr>
                </a:solidFill>
                <a:latin typeface="Arial" panose="020B0604020202020204" pitchFamily="34" charset="0"/>
                <a:cs typeface="Arial" panose="020B0604020202020204" pitchFamily="34" charset="0"/>
              </a:rPr>
              <a:t>dài</a:t>
            </a:r>
            <a:r>
              <a:rPr lang="en-US" sz="1200" dirty="0" smtClean="0">
                <a:solidFill>
                  <a:schemeClr val="accent5">
                    <a:lumMod val="50000"/>
                  </a:schemeClr>
                </a:solidFill>
                <a:latin typeface="Arial" panose="020B0604020202020204" pitchFamily="34" charset="0"/>
                <a:cs typeface="Arial" panose="020B0604020202020204" pitchFamily="34" charset="0"/>
              </a:rPr>
              <a:t>, </a:t>
            </a:r>
            <a:r>
              <a:rPr lang="en-US" sz="1200" dirty="0" err="1" smtClean="0">
                <a:solidFill>
                  <a:schemeClr val="accent5">
                    <a:lumMod val="50000"/>
                  </a:schemeClr>
                </a:solidFill>
                <a:latin typeface="Arial" panose="020B0604020202020204" pitchFamily="34" charset="0"/>
                <a:cs typeface="Arial" panose="020B0604020202020204" pitchFamily="34" charset="0"/>
              </a:rPr>
              <a:t>hẹp</a:t>
            </a:r>
            <a:r>
              <a:rPr lang="en-US" sz="1200" dirty="0" smtClean="0">
                <a:solidFill>
                  <a:schemeClr val="accent5">
                    <a:lumMod val="50000"/>
                  </a:schemeClr>
                </a:solidFill>
                <a:latin typeface="Arial" panose="020B0604020202020204" pitchFamily="34" charset="0"/>
                <a:cs typeface="Arial" panose="020B0604020202020204" pitchFamily="34" charset="0"/>
              </a:rPr>
              <a:t> </a:t>
            </a:r>
            <a:r>
              <a:rPr lang="en-US" sz="1200" dirty="0" err="1" smtClean="0">
                <a:solidFill>
                  <a:schemeClr val="accent5">
                    <a:lumMod val="50000"/>
                  </a:schemeClr>
                </a:solidFill>
                <a:latin typeface="Arial" panose="020B0604020202020204" pitchFamily="34" charset="0"/>
                <a:cs typeface="Arial" panose="020B0604020202020204" pitchFamily="34" charset="0"/>
              </a:rPr>
              <a:t>ngang</a:t>
            </a:r>
            <a:r>
              <a:rPr lang="en-US" sz="1200" dirty="0" smtClean="0">
                <a:solidFill>
                  <a:schemeClr val="accent5">
                    <a:lumMod val="50000"/>
                  </a:schemeClr>
                </a:solidFill>
                <a:latin typeface="Arial" panose="020B0604020202020204" pitchFamily="34" charset="0"/>
                <a:cs typeface="Arial" panose="020B0604020202020204" pitchFamily="34" charset="0"/>
              </a:rPr>
              <a:t>.</a:t>
            </a:r>
          </a:p>
          <a:p>
            <a:pPr marL="285750" indent="-285750" algn="just">
              <a:spcBef>
                <a:spcPts val="600"/>
              </a:spcBef>
              <a:spcAft>
                <a:spcPts val="600"/>
              </a:spcAft>
              <a:buFontTx/>
              <a:buChar char="-"/>
            </a:pPr>
            <a:r>
              <a:rPr lang="en-US" sz="1200" dirty="0" err="1" smtClean="0">
                <a:solidFill>
                  <a:schemeClr val="accent5">
                    <a:lumMod val="50000"/>
                  </a:schemeClr>
                </a:solidFill>
                <a:latin typeface="Arial" panose="020B0604020202020204" pitchFamily="34" charset="0"/>
                <a:cs typeface="Arial" panose="020B0604020202020204" pitchFamily="34" charset="0"/>
              </a:rPr>
              <a:t>Đường</a:t>
            </a:r>
            <a:r>
              <a:rPr lang="en-US" sz="1200" dirty="0" smtClean="0">
                <a:solidFill>
                  <a:schemeClr val="accent5">
                    <a:lumMod val="50000"/>
                  </a:schemeClr>
                </a:solidFill>
                <a:latin typeface="Arial" panose="020B0604020202020204" pitchFamily="34" charset="0"/>
                <a:cs typeface="Arial" panose="020B0604020202020204" pitchFamily="34" charset="0"/>
              </a:rPr>
              <a:t> </a:t>
            </a:r>
            <a:r>
              <a:rPr lang="en-US" sz="1200" dirty="0" err="1" smtClean="0">
                <a:solidFill>
                  <a:schemeClr val="accent5">
                    <a:lumMod val="50000"/>
                  </a:schemeClr>
                </a:solidFill>
                <a:latin typeface="Arial" panose="020B0604020202020204" pitchFamily="34" charset="0"/>
                <a:cs typeface="Arial" panose="020B0604020202020204" pitchFamily="34" charset="0"/>
              </a:rPr>
              <a:t>bờ</a:t>
            </a:r>
            <a:r>
              <a:rPr lang="en-US" sz="1200" dirty="0" smtClean="0">
                <a:solidFill>
                  <a:schemeClr val="accent5">
                    <a:lumMod val="50000"/>
                  </a:schemeClr>
                </a:solidFill>
                <a:latin typeface="Arial" panose="020B0604020202020204" pitchFamily="34" charset="0"/>
                <a:cs typeface="Arial" panose="020B0604020202020204" pitchFamily="34" charset="0"/>
              </a:rPr>
              <a:t> </a:t>
            </a:r>
            <a:r>
              <a:rPr lang="en-US" sz="1200" dirty="0" err="1" smtClean="0">
                <a:solidFill>
                  <a:schemeClr val="accent5">
                    <a:lumMod val="50000"/>
                  </a:schemeClr>
                </a:solidFill>
                <a:latin typeface="Arial" panose="020B0604020202020204" pitchFamily="34" charset="0"/>
                <a:cs typeface="Arial" panose="020B0604020202020204" pitchFamily="34" charset="0"/>
              </a:rPr>
              <a:t>biển</a:t>
            </a:r>
            <a:r>
              <a:rPr lang="en-US" sz="1200" dirty="0" smtClean="0">
                <a:solidFill>
                  <a:schemeClr val="accent5">
                    <a:lumMod val="50000"/>
                  </a:schemeClr>
                </a:solidFill>
                <a:latin typeface="Arial" panose="020B0604020202020204" pitchFamily="34" charset="0"/>
                <a:cs typeface="Arial" panose="020B0604020202020204" pitchFamily="34" charset="0"/>
              </a:rPr>
              <a:t> </a:t>
            </a:r>
            <a:r>
              <a:rPr lang="en-US" sz="1200" dirty="0" err="1" smtClean="0">
                <a:solidFill>
                  <a:schemeClr val="accent5">
                    <a:lumMod val="50000"/>
                  </a:schemeClr>
                </a:solidFill>
                <a:latin typeface="Arial" panose="020B0604020202020204" pitchFamily="34" charset="0"/>
                <a:cs typeface="Arial" panose="020B0604020202020204" pitchFamily="34" charset="0"/>
              </a:rPr>
              <a:t>hình</a:t>
            </a:r>
            <a:r>
              <a:rPr lang="en-US" sz="1200" dirty="0" smtClean="0">
                <a:solidFill>
                  <a:schemeClr val="accent5">
                    <a:lumMod val="50000"/>
                  </a:schemeClr>
                </a:solidFill>
                <a:latin typeface="Arial" panose="020B0604020202020204" pitchFamily="34" charset="0"/>
                <a:cs typeface="Arial" panose="020B0604020202020204" pitchFamily="34" charset="0"/>
              </a:rPr>
              <a:t> </a:t>
            </a:r>
            <a:r>
              <a:rPr lang="en-US" sz="1200" dirty="0" err="1" smtClean="0">
                <a:solidFill>
                  <a:schemeClr val="accent5">
                    <a:lumMod val="50000"/>
                  </a:schemeClr>
                </a:solidFill>
                <a:latin typeface="Arial" panose="020B0604020202020204" pitchFamily="34" charset="0"/>
                <a:cs typeface="Arial" panose="020B0604020202020204" pitchFamily="34" charset="0"/>
              </a:rPr>
              <a:t>chữ</a:t>
            </a:r>
            <a:r>
              <a:rPr lang="en-US" sz="1200" dirty="0" smtClean="0">
                <a:solidFill>
                  <a:schemeClr val="accent5">
                    <a:lumMod val="50000"/>
                  </a:schemeClr>
                </a:solidFill>
                <a:latin typeface="Arial" panose="020B0604020202020204" pitchFamily="34" charset="0"/>
                <a:cs typeface="Arial" panose="020B0604020202020204" pitchFamily="34" charset="0"/>
              </a:rPr>
              <a:t> S, </a:t>
            </a:r>
            <a:r>
              <a:rPr lang="en-US" sz="1200" dirty="0" err="1" smtClean="0">
                <a:solidFill>
                  <a:schemeClr val="accent5">
                    <a:lumMod val="50000"/>
                  </a:schemeClr>
                </a:solidFill>
                <a:latin typeface="Arial" panose="020B0604020202020204" pitchFamily="34" charset="0"/>
                <a:cs typeface="Arial" panose="020B0604020202020204" pitchFamily="34" charset="0"/>
              </a:rPr>
              <a:t>kéo</a:t>
            </a:r>
            <a:r>
              <a:rPr lang="en-US" sz="1200" dirty="0" smtClean="0">
                <a:solidFill>
                  <a:schemeClr val="accent5">
                    <a:lumMod val="50000"/>
                  </a:schemeClr>
                </a:solidFill>
                <a:latin typeface="Arial" panose="020B0604020202020204" pitchFamily="34" charset="0"/>
                <a:cs typeface="Arial" panose="020B0604020202020204" pitchFamily="34" charset="0"/>
              </a:rPr>
              <a:t> </a:t>
            </a:r>
            <a:r>
              <a:rPr lang="en-US" sz="1200" dirty="0" err="1" smtClean="0">
                <a:solidFill>
                  <a:schemeClr val="accent5">
                    <a:lumMod val="50000"/>
                  </a:schemeClr>
                </a:solidFill>
                <a:latin typeface="Arial" panose="020B0604020202020204" pitchFamily="34" charset="0"/>
                <a:cs typeface="Arial" panose="020B0604020202020204" pitchFamily="34" charset="0"/>
              </a:rPr>
              <a:t>dài</a:t>
            </a:r>
            <a:r>
              <a:rPr lang="en-US" sz="1200" dirty="0" smtClean="0">
                <a:solidFill>
                  <a:schemeClr val="accent5">
                    <a:lumMod val="50000"/>
                  </a:schemeClr>
                </a:solidFill>
                <a:latin typeface="Arial" panose="020B0604020202020204" pitchFamily="34" charset="0"/>
                <a:cs typeface="Arial" panose="020B0604020202020204" pitchFamily="34" charset="0"/>
              </a:rPr>
              <a:t> 3260 km.</a:t>
            </a:r>
          </a:p>
          <a:p>
            <a:pPr marL="285750" indent="-285750" algn="just">
              <a:spcBef>
                <a:spcPts val="600"/>
              </a:spcBef>
              <a:spcAft>
                <a:spcPts val="600"/>
              </a:spcAft>
              <a:buFontTx/>
              <a:buChar char="-"/>
            </a:pPr>
            <a:r>
              <a:rPr lang="en-US" sz="1200" dirty="0" err="1" smtClean="0">
                <a:solidFill>
                  <a:schemeClr val="accent5">
                    <a:lumMod val="50000"/>
                  </a:schemeClr>
                </a:solidFill>
                <a:latin typeface="Arial" panose="020B0604020202020204" pitchFamily="34" charset="0"/>
                <a:cs typeface="Arial" panose="020B0604020202020204" pitchFamily="34" charset="0"/>
              </a:rPr>
              <a:t>Đường</a:t>
            </a:r>
            <a:r>
              <a:rPr lang="en-US" sz="1200" dirty="0" smtClean="0">
                <a:solidFill>
                  <a:schemeClr val="accent5">
                    <a:lumMod val="50000"/>
                  </a:schemeClr>
                </a:solidFill>
                <a:latin typeface="Arial" panose="020B0604020202020204" pitchFamily="34" charset="0"/>
                <a:cs typeface="Arial" panose="020B0604020202020204" pitchFamily="34" charset="0"/>
              </a:rPr>
              <a:t> </a:t>
            </a:r>
            <a:r>
              <a:rPr lang="en-US" sz="1200" dirty="0" err="1" smtClean="0">
                <a:solidFill>
                  <a:schemeClr val="accent5">
                    <a:lumMod val="50000"/>
                  </a:schemeClr>
                </a:solidFill>
                <a:latin typeface="Arial" panose="020B0604020202020204" pitchFamily="34" charset="0"/>
                <a:cs typeface="Arial" panose="020B0604020202020204" pitchFamily="34" charset="0"/>
              </a:rPr>
              <a:t>biên</a:t>
            </a:r>
            <a:r>
              <a:rPr lang="en-US" sz="1200" dirty="0" smtClean="0">
                <a:solidFill>
                  <a:schemeClr val="accent5">
                    <a:lumMod val="50000"/>
                  </a:schemeClr>
                </a:solidFill>
                <a:latin typeface="Arial" panose="020B0604020202020204" pitchFamily="34" charset="0"/>
                <a:cs typeface="Arial" panose="020B0604020202020204" pitchFamily="34" charset="0"/>
              </a:rPr>
              <a:t> </a:t>
            </a:r>
            <a:r>
              <a:rPr lang="en-US" sz="1200" dirty="0" err="1" smtClean="0">
                <a:solidFill>
                  <a:schemeClr val="accent5">
                    <a:lumMod val="50000"/>
                  </a:schemeClr>
                </a:solidFill>
                <a:latin typeface="Arial" panose="020B0604020202020204" pitchFamily="34" charset="0"/>
                <a:cs typeface="Arial" panose="020B0604020202020204" pitchFamily="34" charset="0"/>
              </a:rPr>
              <a:t>giới</a:t>
            </a:r>
            <a:r>
              <a:rPr lang="en-US" sz="1200" dirty="0" smtClean="0">
                <a:solidFill>
                  <a:schemeClr val="accent5">
                    <a:lumMod val="50000"/>
                  </a:schemeClr>
                </a:solidFill>
                <a:latin typeface="Arial" panose="020B0604020202020204" pitchFamily="34" charset="0"/>
                <a:cs typeface="Arial" panose="020B0604020202020204" pitchFamily="34" charset="0"/>
              </a:rPr>
              <a:t> </a:t>
            </a:r>
            <a:r>
              <a:rPr lang="en-US" sz="1200" dirty="0" err="1" smtClean="0">
                <a:solidFill>
                  <a:schemeClr val="accent5">
                    <a:lumMod val="50000"/>
                  </a:schemeClr>
                </a:solidFill>
                <a:latin typeface="Arial" panose="020B0604020202020204" pitchFamily="34" charset="0"/>
                <a:cs typeface="Arial" panose="020B0604020202020204" pitchFamily="34" charset="0"/>
              </a:rPr>
              <a:t>tiếp</a:t>
            </a:r>
            <a:r>
              <a:rPr lang="en-US" sz="1200" dirty="0" smtClean="0">
                <a:solidFill>
                  <a:schemeClr val="accent5">
                    <a:lumMod val="50000"/>
                  </a:schemeClr>
                </a:solidFill>
                <a:latin typeface="Arial" panose="020B0604020202020204" pitchFamily="34" charset="0"/>
                <a:cs typeface="Arial" panose="020B0604020202020204" pitchFamily="34" charset="0"/>
              </a:rPr>
              <a:t> </a:t>
            </a:r>
            <a:r>
              <a:rPr lang="en-US" sz="1200" dirty="0" err="1" smtClean="0">
                <a:solidFill>
                  <a:schemeClr val="accent5">
                    <a:lumMod val="50000"/>
                  </a:schemeClr>
                </a:solidFill>
                <a:latin typeface="Arial" panose="020B0604020202020204" pitchFamily="34" charset="0"/>
                <a:cs typeface="Arial" panose="020B0604020202020204" pitchFamily="34" charset="0"/>
              </a:rPr>
              <a:t>giáp</a:t>
            </a:r>
            <a:r>
              <a:rPr lang="en-US" sz="1200" dirty="0" smtClean="0">
                <a:solidFill>
                  <a:schemeClr val="accent5">
                    <a:lumMod val="50000"/>
                  </a:schemeClr>
                </a:solidFill>
                <a:latin typeface="Arial" panose="020B0604020202020204" pitchFamily="34" charset="0"/>
                <a:cs typeface="Arial" panose="020B0604020202020204" pitchFamily="34" charset="0"/>
              </a:rPr>
              <a:t> 3 </a:t>
            </a:r>
            <a:r>
              <a:rPr lang="en-US" sz="1200" dirty="0" err="1" smtClean="0">
                <a:solidFill>
                  <a:schemeClr val="accent5">
                    <a:lumMod val="50000"/>
                  </a:schemeClr>
                </a:solidFill>
                <a:latin typeface="Arial" panose="020B0604020202020204" pitchFamily="34" charset="0"/>
                <a:cs typeface="Arial" panose="020B0604020202020204" pitchFamily="34" charset="0"/>
              </a:rPr>
              <a:t>quốc</a:t>
            </a:r>
            <a:r>
              <a:rPr lang="en-US" sz="1200" dirty="0" smtClean="0">
                <a:solidFill>
                  <a:schemeClr val="accent5">
                    <a:lumMod val="50000"/>
                  </a:schemeClr>
                </a:solidFill>
                <a:latin typeface="Arial" panose="020B0604020202020204" pitchFamily="34" charset="0"/>
                <a:cs typeface="Arial" panose="020B0604020202020204" pitchFamily="34" charset="0"/>
              </a:rPr>
              <a:t> </a:t>
            </a:r>
            <a:r>
              <a:rPr lang="en-US" sz="1200" dirty="0" err="1" smtClean="0">
                <a:solidFill>
                  <a:schemeClr val="accent5">
                    <a:lumMod val="50000"/>
                  </a:schemeClr>
                </a:solidFill>
                <a:latin typeface="Arial" panose="020B0604020202020204" pitchFamily="34" charset="0"/>
                <a:cs typeface="Arial" panose="020B0604020202020204" pitchFamily="34" charset="0"/>
              </a:rPr>
              <a:t>gia</a:t>
            </a:r>
            <a:r>
              <a:rPr lang="en-US" sz="1200" dirty="0" smtClean="0">
                <a:solidFill>
                  <a:schemeClr val="accent5">
                    <a:lumMod val="50000"/>
                  </a:schemeClr>
                </a:solidFill>
                <a:latin typeface="Arial" panose="020B0604020202020204" pitchFamily="34" charset="0"/>
                <a:cs typeface="Arial" panose="020B0604020202020204" pitchFamily="34" charset="0"/>
              </a:rPr>
              <a:t>: </a:t>
            </a:r>
            <a:r>
              <a:rPr lang="en-US" sz="1200" dirty="0" err="1" smtClean="0">
                <a:solidFill>
                  <a:schemeClr val="accent5">
                    <a:lumMod val="50000"/>
                  </a:schemeClr>
                </a:solidFill>
                <a:latin typeface="Arial" panose="020B0604020202020204" pitchFamily="34" charset="0"/>
                <a:cs typeface="Arial" panose="020B0604020202020204" pitchFamily="34" charset="0"/>
              </a:rPr>
              <a:t>Trung</a:t>
            </a:r>
            <a:r>
              <a:rPr lang="en-US" sz="1200" dirty="0" smtClean="0">
                <a:solidFill>
                  <a:schemeClr val="accent5">
                    <a:lumMod val="50000"/>
                  </a:schemeClr>
                </a:solidFill>
                <a:latin typeface="Arial" panose="020B0604020202020204" pitchFamily="34" charset="0"/>
                <a:cs typeface="Arial" panose="020B0604020202020204" pitchFamily="34" charset="0"/>
              </a:rPr>
              <a:t> </a:t>
            </a:r>
            <a:r>
              <a:rPr lang="en-US" sz="1200" dirty="0" err="1" smtClean="0">
                <a:solidFill>
                  <a:schemeClr val="accent5">
                    <a:lumMod val="50000"/>
                  </a:schemeClr>
                </a:solidFill>
                <a:latin typeface="Arial" panose="020B0604020202020204" pitchFamily="34" charset="0"/>
                <a:cs typeface="Arial" panose="020B0604020202020204" pitchFamily="34" charset="0"/>
              </a:rPr>
              <a:t>Quốc</a:t>
            </a:r>
            <a:r>
              <a:rPr lang="en-US" sz="1200" dirty="0" smtClean="0">
                <a:solidFill>
                  <a:schemeClr val="accent5">
                    <a:lumMod val="50000"/>
                  </a:schemeClr>
                </a:solidFill>
                <a:latin typeface="Arial" panose="020B0604020202020204" pitchFamily="34" charset="0"/>
                <a:cs typeface="Arial" panose="020B0604020202020204" pitchFamily="34" charset="0"/>
              </a:rPr>
              <a:t>, </a:t>
            </a:r>
            <a:r>
              <a:rPr lang="en-US" sz="1200" dirty="0" err="1" smtClean="0">
                <a:solidFill>
                  <a:schemeClr val="accent5">
                    <a:lumMod val="50000"/>
                  </a:schemeClr>
                </a:solidFill>
                <a:latin typeface="Arial" panose="020B0604020202020204" pitchFamily="34" charset="0"/>
                <a:cs typeface="Arial" panose="020B0604020202020204" pitchFamily="34" charset="0"/>
              </a:rPr>
              <a:t>Lào</a:t>
            </a:r>
            <a:r>
              <a:rPr lang="en-US" sz="1200" dirty="0" smtClean="0">
                <a:solidFill>
                  <a:schemeClr val="accent5">
                    <a:lumMod val="50000"/>
                  </a:schemeClr>
                </a:solidFill>
                <a:latin typeface="Arial" panose="020B0604020202020204" pitchFamily="34" charset="0"/>
                <a:cs typeface="Arial" panose="020B0604020202020204" pitchFamily="34" charset="0"/>
              </a:rPr>
              <a:t>, </a:t>
            </a:r>
            <a:r>
              <a:rPr lang="en-US" sz="1200" dirty="0" err="1" smtClean="0">
                <a:solidFill>
                  <a:schemeClr val="accent5">
                    <a:lumMod val="50000"/>
                  </a:schemeClr>
                </a:solidFill>
                <a:latin typeface="Arial" panose="020B0604020202020204" pitchFamily="34" charset="0"/>
                <a:cs typeface="Arial" panose="020B0604020202020204" pitchFamily="34" charset="0"/>
              </a:rPr>
              <a:t>Campuchia</a:t>
            </a:r>
            <a:r>
              <a:rPr lang="en-US" sz="1200" dirty="0" smtClean="0">
                <a:solidFill>
                  <a:schemeClr val="accent5">
                    <a:lumMod val="50000"/>
                  </a:schemeClr>
                </a:solidFill>
                <a:latin typeface="Arial" panose="020B0604020202020204" pitchFamily="34" charset="0"/>
                <a:cs typeface="Arial" panose="020B0604020202020204" pitchFamily="34" charset="0"/>
              </a:rPr>
              <a:t>; </a:t>
            </a:r>
            <a:r>
              <a:rPr lang="en-US" sz="1200" dirty="0" err="1" smtClean="0">
                <a:solidFill>
                  <a:schemeClr val="accent5">
                    <a:lumMod val="50000"/>
                  </a:schemeClr>
                </a:solidFill>
                <a:latin typeface="Arial" panose="020B0604020202020204" pitchFamily="34" charset="0"/>
                <a:cs typeface="Arial" panose="020B0604020202020204" pitchFamily="34" charset="0"/>
              </a:rPr>
              <a:t>kéo</a:t>
            </a:r>
            <a:r>
              <a:rPr lang="en-US" sz="1200" dirty="0" smtClean="0">
                <a:solidFill>
                  <a:schemeClr val="accent5">
                    <a:lumMod val="50000"/>
                  </a:schemeClr>
                </a:solidFill>
                <a:latin typeface="Arial" panose="020B0604020202020204" pitchFamily="34" charset="0"/>
                <a:cs typeface="Arial" panose="020B0604020202020204" pitchFamily="34" charset="0"/>
              </a:rPr>
              <a:t> </a:t>
            </a:r>
            <a:r>
              <a:rPr lang="en-US" sz="1200" dirty="0" err="1" smtClean="0">
                <a:solidFill>
                  <a:schemeClr val="accent5">
                    <a:lumMod val="50000"/>
                  </a:schemeClr>
                </a:solidFill>
                <a:latin typeface="Arial" panose="020B0604020202020204" pitchFamily="34" charset="0"/>
                <a:cs typeface="Arial" panose="020B0604020202020204" pitchFamily="34" charset="0"/>
              </a:rPr>
              <a:t>dài</a:t>
            </a:r>
            <a:r>
              <a:rPr lang="en-US" sz="1200" dirty="0" smtClean="0">
                <a:solidFill>
                  <a:schemeClr val="accent5">
                    <a:lumMod val="50000"/>
                  </a:schemeClr>
                </a:solidFill>
                <a:latin typeface="Arial" panose="020B0604020202020204" pitchFamily="34" charset="0"/>
                <a:cs typeface="Arial" panose="020B0604020202020204" pitchFamily="34" charset="0"/>
              </a:rPr>
              <a:t> 4600km.</a:t>
            </a:r>
          </a:p>
          <a:p>
            <a:endParaRPr lang="en-US" dirty="0"/>
          </a:p>
        </p:txBody>
      </p:sp>
      <p:sp>
        <p:nvSpPr>
          <p:cNvPr id="4" name="Slide Number Placeholder 3"/>
          <p:cNvSpPr>
            <a:spLocks noGrp="1"/>
          </p:cNvSpPr>
          <p:nvPr>
            <p:ph type="sldNum" sz="quarter" idx="10"/>
          </p:nvPr>
        </p:nvSpPr>
        <p:spPr/>
        <p:txBody>
          <a:bodyPr/>
          <a:lstStyle/>
          <a:p>
            <a:fld id="{6D146D28-12A1-4B2B-971C-811A675710B9}" type="slidenum">
              <a:rPr lang="en-US" smtClean="0"/>
              <a:t>22</a:t>
            </a:fld>
            <a:endParaRPr lang="en-US"/>
          </a:p>
        </p:txBody>
      </p:sp>
    </p:spTree>
    <p:extLst>
      <p:ext uri="{BB962C8B-B14F-4D97-AF65-F5344CB8AC3E}">
        <p14:creationId xmlns:p14="http://schemas.microsoft.com/office/powerpoint/2010/main" val="2317943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146D28-12A1-4B2B-971C-811A675710B9}" type="slidenum">
              <a:rPr lang="en-US" smtClean="0"/>
              <a:t>23</a:t>
            </a:fld>
            <a:endParaRPr lang="en-US"/>
          </a:p>
        </p:txBody>
      </p:sp>
    </p:spTree>
    <p:extLst>
      <p:ext uri="{BB962C8B-B14F-4D97-AF65-F5344CB8AC3E}">
        <p14:creationId xmlns:p14="http://schemas.microsoft.com/office/powerpoint/2010/main" val="3648532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Vùng</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biển</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nước</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ta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có</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diện</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tích</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khoảng</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1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triệu</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km</a:t>
            </a:r>
            <a:r>
              <a:rPr lang="en-US" sz="1200" b="1" baseline="30000"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2</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p>
          <a:p>
            <a:endParaRPr lang="en-US" dirty="0"/>
          </a:p>
        </p:txBody>
      </p:sp>
      <p:sp>
        <p:nvSpPr>
          <p:cNvPr id="4" name="Slide Number Placeholder 3"/>
          <p:cNvSpPr>
            <a:spLocks noGrp="1"/>
          </p:cNvSpPr>
          <p:nvPr>
            <p:ph type="sldNum" sz="quarter" idx="10"/>
          </p:nvPr>
        </p:nvSpPr>
        <p:spPr/>
        <p:txBody>
          <a:bodyPr/>
          <a:lstStyle/>
          <a:p>
            <a:fld id="{6D146D28-12A1-4B2B-971C-811A675710B9}" type="slidenum">
              <a:rPr lang="en-US" smtClean="0"/>
              <a:t>24</a:t>
            </a:fld>
            <a:endParaRPr lang="en-US"/>
          </a:p>
        </p:txBody>
      </p:sp>
    </p:spTree>
    <p:extLst>
      <p:ext uri="{BB962C8B-B14F-4D97-AF65-F5344CB8AC3E}">
        <p14:creationId xmlns:p14="http://schemas.microsoft.com/office/powerpoint/2010/main" val="2360738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Nước</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ta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có</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nhiều</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đảo</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và</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quần</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đảo</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lớn</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Trong</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đó</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các</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đảo</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thuộc</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quần</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đảo</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Trường</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Sa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Trường</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Sa,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Khánh</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Hòa</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có</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vị</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trí</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xa</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nhất</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về</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phía</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đông</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nước</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ta.</a:t>
            </a:r>
          </a:p>
          <a:p>
            <a:endParaRPr lang="en-US" dirty="0"/>
          </a:p>
        </p:txBody>
      </p:sp>
      <p:sp>
        <p:nvSpPr>
          <p:cNvPr id="4" name="Slide Number Placeholder 3"/>
          <p:cNvSpPr>
            <a:spLocks noGrp="1"/>
          </p:cNvSpPr>
          <p:nvPr>
            <p:ph type="sldNum" sz="quarter" idx="10"/>
          </p:nvPr>
        </p:nvSpPr>
        <p:spPr/>
        <p:txBody>
          <a:bodyPr/>
          <a:lstStyle/>
          <a:p>
            <a:fld id="{6D146D28-12A1-4B2B-971C-811A675710B9}" type="slidenum">
              <a:rPr lang="en-US" smtClean="0"/>
              <a:t>26</a:t>
            </a:fld>
            <a:endParaRPr lang="en-US"/>
          </a:p>
        </p:txBody>
      </p:sp>
    </p:spTree>
    <p:extLst>
      <p:ext uri="{BB962C8B-B14F-4D97-AF65-F5344CB8AC3E}">
        <p14:creationId xmlns:p14="http://schemas.microsoft.com/office/powerpoint/2010/main" val="3045326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7"/>
        <p:cNvGrpSpPr/>
        <p:nvPr/>
      </p:nvGrpSpPr>
      <p:grpSpPr>
        <a:xfrm>
          <a:off x="0" y="0"/>
          <a:ext cx="0" cy="0"/>
          <a:chOff x="0" y="0"/>
          <a:chExt cx="0" cy="0"/>
        </a:xfrm>
      </p:grpSpPr>
      <p:sp>
        <p:nvSpPr>
          <p:cNvPr id="1888" name="Google Shape;188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9" name="Google Shape;188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0300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Tọa</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độ</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địa</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lí</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các</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điểm</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cực</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bắc</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nam</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đông</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tây</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Bảng</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23.2 SGK.</a:t>
            </a:r>
          </a:p>
          <a:p>
            <a:endParaRPr lang="en-US" dirty="0"/>
          </a:p>
        </p:txBody>
      </p:sp>
      <p:sp>
        <p:nvSpPr>
          <p:cNvPr id="4" name="Slide Number Placeholder 3"/>
          <p:cNvSpPr>
            <a:spLocks noGrp="1"/>
          </p:cNvSpPr>
          <p:nvPr>
            <p:ph type="sldNum" sz="quarter" idx="10"/>
          </p:nvPr>
        </p:nvSpPr>
        <p:spPr/>
        <p:txBody>
          <a:bodyPr/>
          <a:lstStyle/>
          <a:p>
            <a:fld id="{6D146D28-12A1-4B2B-971C-811A675710B9}" type="slidenum">
              <a:rPr lang="en-US" smtClean="0"/>
              <a:t>6</a:t>
            </a:fld>
            <a:endParaRPr lang="en-US"/>
          </a:p>
        </p:txBody>
      </p:sp>
    </p:spTree>
    <p:extLst>
      <p:ext uri="{BB962C8B-B14F-4D97-AF65-F5344CB8AC3E}">
        <p14:creationId xmlns:p14="http://schemas.microsoft.com/office/powerpoint/2010/main" val="1141262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Từ</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bắc</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vào</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nam</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Kéo</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dài</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khoảng</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15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vĩ</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độ</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p>
          <a:p>
            <a:endParaRPr lang="en-US" dirty="0"/>
          </a:p>
        </p:txBody>
      </p:sp>
      <p:sp>
        <p:nvSpPr>
          <p:cNvPr id="4" name="Slide Number Placeholder 3"/>
          <p:cNvSpPr>
            <a:spLocks noGrp="1"/>
          </p:cNvSpPr>
          <p:nvPr>
            <p:ph type="sldNum" sz="quarter" idx="10"/>
          </p:nvPr>
        </p:nvSpPr>
        <p:spPr/>
        <p:txBody>
          <a:bodyPr/>
          <a:lstStyle/>
          <a:p>
            <a:fld id="{6D146D28-12A1-4B2B-971C-811A675710B9}" type="slidenum">
              <a:rPr lang="en-US" smtClean="0"/>
              <a:t>9</a:t>
            </a:fld>
            <a:endParaRPr lang="en-US"/>
          </a:p>
        </p:txBody>
      </p:sp>
    </p:spTree>
    <p:extLst>
      <p:ext uri="{BB962C8B-B14F-4D97-AF65-F5344CB8AC3E}">
        <p14:creationId xmlns:p14="http://schemas.microsoft.com/office/powerpoint/2010/main" val="2836521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Từ</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đông</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sang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tây</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mở</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rộng</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khoảng</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7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kinh</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độ</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Nước</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ta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thuộc</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múi</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giờ</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số</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7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theo</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2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giờ</a:t>
            </a:r>
            <a:r>
              <a:rPr lang="en-US"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GMT.</a:t>
            </a:r>
          </a:p>
          <a:p>
            <a:endParaRPr lang="en-US" dirty="0"/>
          </a:p>
        </p:txBody>
      </p:sp>
      <p:sp>
        <p:nvSpPr>
          <p:cNvPr id="4" name="Slide Number Placeholder 3"/>
          <p:cNvSpPr>
            <a:spLocks noGrp="1"/>
          </p:cNvSpPr>
          <p:nvPr>
            <p:ph type="sldNum" sz="quarter" idx="10"/>
          </p:nvPr>
        </p:nvSpPr>
        <p:spPr/>
        <p:txBody>
          <a:bodyPr/>
          <a:lstStyle/>
          <a:p>
            <a:fld id="{6D146D28-12A1-4B2B-971C-811A675710B9}" type="slidenum">
              <a:rPr lang="en-US" smtClean="0"/>
              <a:t>11</a:t>
            </a:fld>
            <a:endParaRPr lang="en-US"/>
          </a:p>
        </p:txBody>
      </p:sp>
    </p:spTree>
    <p:extLst>
      <p:ext uri="{BB962C8B-B14F-4D97-AF65-F5344CB8AC3E}">
        <p14:creationId xmlns:p14="http://schemas.microsoft.com/office/powerpoint/2010/main" val="2706612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b) </a:t>
            </a:r>
            <a:r>
              <a:rPr lang="en-US" sz="1200" b="1" kern="1200" dirty="0" err="1" smtClean="0">
                <a:solidFill>
                  <a:schemeClr val="tx1"/>
                </a:solidFill>
                <a:effectLst/>
                <a:latin typeface="+mn-lt"/>
                <a:ea typeface="+mn-ea"/>
                <a:cs typeface="+mn-cs"/>
              </a:rPr>
              <a:t>Vùng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biển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Diện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tích</a:t>
            </a:r>
            <a:r>
              <a:rPr lang="en-US" sz="1200" kern="1200" dirty="0" smtClean="0">
                <a:solidFill>
                  <a:schemeClr val="tx1"/>
                </a:solidFill>
                <a:effectLst/>
                <a:latin typeface="+mn-lt"/>
                <a:ea typeface="+mn-ea"/>
                <a:cs typeface="+mn-cs"/>
              </a:rPr>
              <a:t> &gt; 1 </a:t>
            </a:r>
            <a:r>
              <a:rPr lang="en-US" sz="1200" kern="1200" dirty="0" err="1" smtClean="0">
                <a:solidFill>
                  <a:schemeClr val="tx1"/>
                </a:solidFill>
                <a:effectLst/>
                <a:latin typeface="+mn-lt"/>
                <a:ea typeface="+mn-ea"/>
                <a:cs typeface="+mn-cs"/>
              </a:rPr>
              <a:t>triệu</a:t>
            </a:r>
            <a:r>
              <a:rPr lang="en-US" sz="1200" kern="1200" dirty="0" smtClean="0">
                <a:solidFill>
                  <a:schemeClr val="tx1"/>
                </a:solidFill>
                <a:effectLst/>
                <a:latin typeface="+mn-lt"/>
                <a:ea typeface="+mn-ea"/>
                <a:cs typeface="+mn-cs"/>
              </a:rPr>
              <a:t> km</a:t>
            </a:r>
            <a:r>
              <a:rPr lang="en-US" sz="1200" kern="1200" baseline="30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hàng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nghìn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đảo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nhỏ</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2 </a:t>
            </a:r>
            <a:r>
              <a:rPr lang="en-US" sz="1200" kern="1200" dirty="0" err="1" smtClean="0">
                <a:solidFill>
                  <a:schemeClr val="tx1"/>
                </a:solidFill>
                <a:effectLst/>
                <a:latin typeface="+mn-lt"/>
                <a:ea typeface="+mn-ea"/>
                <a:cs typeface="+mn-cs"/>
              </a:rPr>
              <a:t>quần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đảo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Hoàng</a:t>
            </a:r>
            <a:r>
              <a:rPr lang="en-US" sz="1200" kern="1200" dirty="0" smtClean="0">
                <a:solidFill>
                  <a:schemeClr val="tx1"/>
                </a:solidFill>
                <a:effectLst/>
                <a:latin typeface="+mn-lt"/>
                <a:ea typeface="+mn-ea"/>
                <a:cs typeface="+mn-cs"/>
              </a:rPr>
              <a:t> Sa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Trường</a:t>
            </a:r>
            <a:r>
              <a:rPr lang="en-US" sz="1200" kern="1200" dirty="0" smtClean="0">
                <a:solidFill>
                  <a:schemeClr val="tx1"/>
                </a:solidFill>
                <a:effectLst/>
                <a:latin typeface="+mn-lt"/>
                <a:ea typeface="+mn-ea"/>
                <a:cs typeface="+mn-cs"/>
              </a:rPr>
              <a:t> Sa.</a:t>
            </a:r>
          </a:p>
          <a:p>
            <a:endParaRPr lang="en-US" dirty="0"/>
          </a:p>
        </p:txBody>
      </p:sp>
      <p:sp>
        <p:nvSpPr>
          <p:cNvPr id="4" name="Slide Number Placeholder 3"/>
          <p:cNvSpPr>
            <a:spLocks noGrp="1"/>
          </p:cNvSpPr>
          <p:nvPr>
            <p:ph type="sldNum" sz="quarter" idx="10"/>
          </p:nvPr>
        </p:nvSpPr>
        <p:spPr/>
        <p:txBody>
          <a:bodyPr/>
          <a:lstStyle/>
          <a:p>
            <a:fld id="{6D146D28-12A1-4B2B-971C-811A675710B9}" type="slidenum">
              <a:rPr lang="en-US" smtClean="0"/>
              <a:t>13</a:t>
            </a:fld>
            <a:endParaRPr lang="en-US"/>
          </a:p>
        </p:txBody>
      </p:sp>
    </p:spTree>
    <p:extLst>
      <p:ext uri="{BB962C8B-B14F-4D97-AF65-F5344CB8AC3E}">
        <p14:creationId xmlns:p14="http://schemas.microsoft.com/office/powerpoint/2010/main" val="2249391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b="1" i="1" kern="1200" dirty="0" smtClean="0">
                <a:solidFill>
                  <a:schemeClr val="tx1"/>
                </a:solidFill>
                <a:effectLst/>
                <a:latin typeface="+mn-lt"/>
                <a:ea typeface="+mn-ea"/>
                <a:cs typeface="+mn-cs"/>
              </a:rPr>
              <a:t>* Tích hợp giáo dục ANQP:</a:t>
            </a:r>
            <a:r>
              <a:rPr lang="nl-NL" sz="1200" kern="1200" dirty="0" smtClean="0">
                <a:solidFill>
                  <a:schemeClr val="tx1"/>
                </a:solidFill>
                <a:effectLst/>
                <a:latin typeface="+mn-lt"/>
                <a:ea typeface="+mn-ea"/>
                <a:cs typeface="+mn-cs"/>
              </a:rPr>
              <a:t>  Đa số các nước trên thế giới xác định độ cao của vùng trời là 100 đến 110 km từ mực nước biển trở lên. Vùng trời là một trong ba bộ phận hợp thành lãnh thổ quốc gia: vùng đất, vùng biển, vùng trời. Các quốc gia đều có chủ quyền hoàn toàn, tuyệt đối và toàn vẹn đối với vùng trời của mình. Xâm phạm vùng trời được công pháp quốc tế thừa nhận là xâm phạm toàn vẹn lãnh thổ của quốc gia.</a:t>
            </a:r>
            <a:endParaRPr lang="en-US" sz="1200" kern="1200" dirty="0" smtClean="0">
              <a:solidFill>
                <a:schemeClr val="tx1"/>
              </a:solidFill>
              <a:effectLst/>
              <a:latin typeface="+mn-lt"/>
              <a:ea typeface="+mn-ea"/>
              <a:cs typeface="+mn-cs"/>
            </a:endParaRPr>
          </a:p>
          <a:p>
            <a:endParaRPr lang="en-US" smtClean="0"/>
          </a:p>
          <a:p>
            <a:endParaRPr lang="en-US" dirty="0"/>
          </a:p>
        </p:txBody>
      </p:sp>
      <p:sp>
        <p:nvSpPr>
          <p:cNvPr id="4" name="Slide Number Placeholder 3"/>
          <p:cNvSpPr>
            <a:spLocks noGrp="1"/>
          </p:cNvSpPr>
          <p:nvPr>
            <p:ph type="sldNum" sz="quarter" idx="10"/>
          </p:nvPr>
        </p:nvSpPr>
        <p:spPr/>
        <p:txBody>
          <a:bodyPr/>
          <a:lstStyle/>
          <a:p>
            <a:fld id="{6D146D28-12A1-4B2B-971C-811A675710B9}" type="slidenum">
              <a:rPr lang="en-US" smtClean="0"/>
              <a:t>14</a:t>
            </a:fld>
            <a:endParaRPr lang="en-US"/>
          </a:p>
        </p:txBody>
      </p:sp>
    </p:spTree>
    <p:extLst>
      <p:ext uri="{BB962C8B-B14F-4D97-AF65-F5344CB8AC3E}">
        <p14:creationId xmlns:p14="http://schemas.microsoft.com/office/powerpoint/2010/main" val="1619068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146D28-12A1-4B2B-971C-811A675710B9}" type="slidenum">
              <a:rPr lang="en-US" smtClean="0"/>
              <a:t>15</a:t>
            </a:fld>
            <a:endParaRPr lang="en-US"/>
          </a:p>
        </p:txBody>
      </p:sp>
    </p:spTree>
    <p:extLst>
      <p:ext uri="{BB962C8B-B14F-4D97-AF65-F5344CB8AC3E}">
        <p14:creationId xmlns:p14="http://schemas.microsoft.com/office/powerpoint/2010/main" val="847678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7"/>
        <p:cNvGrpSpPr/>
        <p:nvPr/>
      </p:nvGrpSpPr>
      <p:grpSpPr>
        <a:xfrm>
          <a:off x="0" y="0"/>
          <a:ext cx="0" cy="0"/>
          <a:chOff x="0" y="0"/>
          <a:chExt cx="0" cy="0"/>
        </a:xfrm>
      </p:grpSpPr>
      <p:sp>
        <p:nvSpPr>
          <p:cNvPr id="1888" name="Google Shape;188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9" name="Google Shape;188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7630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C101F4-F822-4988-A2F7-2DCF4DE11F26}" type="datetimeFigureOut">
              <a:rPr lang="en-US" smtClean="0"/>
              <a:t>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8C790-DFC0-4E87-92BA-3E5E76203EEF}" type="slidenum">
              <a:rPr lang="en-US" smtClean="0"/>
              <a:t>‹#›</a:t>
            </a:fld>
            <a:endParaRPr lang="en-US"/>
          </a:p>
        </p:txBody>
      </p:sp>
    </p:spTree>
    <p:extLst>
      <p:ext uri="{BB962C8B-B14F-4D97-AF65-F5344CB8AC3E}">
        <p14:creationId xmlns:p14="http://schemas.microsoft.com/office/powerpoint/2010/main" val="58774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C101F4-F822-4988-A2F7-2DCF4DE11F26}" type="datetimeFigureOut">
              <a:rPr lang="en-US" smtClean="0"/>
              <a:t>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8C790-DFC0-4E87-92BA-3E5E76203EEF}" type="slidenum">
              <a:rPr lang="en-US" smtClean="0"/>
              <a:t>‹#›</a:t>
            </a:fld>
            <a:endParaRPr lang="en-US"/>
          </a:p>
        </p:txBody>
      </p:sp>
    </p:spTree>
    <p:extLst>
      <p:ext uri="{BB962C8B-B14F-4D97-AF65-F5344CB8AC3E}">
        <p14:creationId xmlns:p14="http://schemas.microsoft.com/office/powerpoint/2010/main" val="2427773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C101F4-F822-4988-A2F7-2DCF4DE11F26}" type="datetimeFigureOut">
              <a:rPr lang="en-US" smtClean="0"/>
              <a:t>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8C790-DFC0-4E87-92BA-3E5E76203EEF}" type="slidenum">
              <a:rPr lang="en-US" smtClean="0"/>
              <a:t>‹#›</a:t>
            </a:fld>
            <a:endParaRPr lang="en-US"/>
          </a:p>
        </p:txBody>
      </p:sp>
    </p:spTree>
    <p:extLst>
      <p:ext uri="{BB962C8B-B14F-4D97-AF65-F5344CB8AC3E}">
        <p14:creationId xmlns:p14="http://schemas.microsoft.com/office/powerpoint/2010/main" val="24918443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95"/>
        <p:cNvGrpSpPr/>
        <p:nvPr/>
      </p:nvGrpSpPr>
      <p:grpSpPr>
        <a:xfrm>
          <a:off x="0" y="0"/>
          <a:ext cx="0" cy="0"/>
          <a:chOff x="0" y="0"/>
          <a:chExt cx="0" cy="0"/>
        </a:xfrm>
      </p:grpSpPr>
      <p:sp>
        <p:nvSpPr>
          <p:cNvPr id="96" name="Google Shape;96;p13"/>
          <p:cNvSpPr txBox="1">
            <a:spLocks noGrp="1"/>
          </p:cNvSpPr>
          <p:nvPr>
            <p:ph type="title"/>
          </p:nvPr>
        </p:nvSpPr>
        <p:spPr>
          <a:xfrm>
            <a:off x="609600" y="547200"/>
            <a:ext cx="10972800" cy="90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97" name="Google Shape;97;p13"/>
          <p:cNvGrpSpPr/>
          <p:nvPr/>
        </p:nvGrpSpPr>
        <p:grpSpPr>
          <a:xfrm>
            <a:off x="11592123" y="5167079"/>
            <a:ext cx="565884" cy="493984"/>
            <a:chOff x="2133000" y="1731619"/>
            <a:chExt cx="1164050" cy="1016150"/>
          </a:xfrm>
        </p:grpSpPr>
        <p:grpSp>
          <p:nvGrpSpPr>
            <p:cNvPr id="98" name="Google Shape;98;p13"/>
            <p:cNvGrpSpPr/>
            <p:nvPr/>
          </p:nvGrpSpPr>
          <p:grpSpPr>
            <a:xfrm>
              <a:off x="2133000" y="1731619"/>
              <a:ext cx="1164050" cy="1016150"/>
              <a:chOff x="4286075" y="4175525"/>
              <a:chExt cx="1164050" cy="1016150"/>
            </a:xfrm>
          </p:grpSpPr>
          <p:sp>
            <p:nvSpPr>
              <p:cNvPr id="99" name="Google Shape;99;p13"/>
              <p:cNvSpPr/>
              <p:nvPr/>
            </p:nvSpPr>
            <p:spPr>
              <a:xfrm>
                <a:off x="4286075" y="4175525"/>
                <a:ext cx="1164050" cy="1016150"/>
              </a:xfrm>
              <a:custGeom>
                <a:avLst/>
                <a:gdLst/>
                <a:ahLst/>
                <a:cxnLst/>
                <a:rect l="l" t="t" r="r" b="b"/>
                <a:pathLst>
                  <a:path w="46562" h="40646" extrusionOk="0">
                    <a:moveTo>
                      <a:pt x="18080" y="637"/>
                    </a:moveTo>
                    <a:cubicBezTo>
                      <a:pt x="18031" y="686"/>
                      <a:pt x="17965" y="716"/>
                      <a:pt x="17893" y="729"/>
                    </a:cubicBezTo>
                    <a:lnTo>
                      <a:pt x="17893" y="729"/>
                    </a:lnTo>
                    <a:cubicBezTo>
                      <a:pt x="17956" y="693"/>
                      <a:pt x="18022" y="659"/>
                      <a:pt x="18080" y="637"/>
                    </a:cubicBezTo>
                    <a:close/>
                    <a:moveTo>
                      <a:pt x="19609" y="836"/>
                    </a:moveTo>
                    <a:cubicBezTo>
                      <a:pt x="19716" y="836"/>
                      <a:pt x="19815" y="866"/>
                      <a:pt x="19912" y="906"/>
                    </a:cubicBezTo>
                    <a:lnTo>
                      <a:pt x="19912" y="906"/>
                    </a:lnTo>
                    <a:cubicBezTo>
                      <a:pt x="19816" y="874"/>
                      <a:pt x="19716" y="852"/>
                      <a:pt x="19609" y="836"/>
                    </a:cubicBezTo>
                    <a:close/>
                    <a:moveTo>
                      <a:pt x="20163" y="1021"/>
                    </a:moveTo>
                    <a:cubicBezTo>
                      <a:pt x="20251" y="1059"/>
                      <a:pt x="20342" y="1091"/>
                      <a:pt x="20440" y="1102"/>
                    </a:cubicBezTo>
                    <a:cubicBezTo>
                      <a:pt x="20373" y="1102"/>
                      <a:pt x="20307" y="1102"/>
                      <a:pt x="20240" y="1069"/>
                    </a:cubicBezTo>
                    <a:cubicBezTo>
                      <a:pt x="20214" y="1052"/>
                      <a:pt x="20189" y="1036"/>
                      <a:pt x="20163" y="1021"/>
                    </a:cubicBezTo>
                    <a:close/>
                    <a:moveTo>
                      <a:pt x="20164" y="1426"/>
                    </a:moveTo>
                    <a:cubicBezTo>
                      <a:pt x="20137" y="1482"/>
                      <a:pt x="20089" y="1524"/>
                      <a:pt x="20033" y="1538"/>
                    </a:cubicBezTo>
                    <a:lnTo>
                      <a:pt x="20033" y="1538"/>
                    </a:lnTo>
                    <a:cubicBezTo>
                      <a:pt x="20079" y="1515"/>
                      <a:pt x="20115" y="1459"/>
                      <a:pt x="20164" y="1426"/>
                    </a:cubicBezTo>
                    <a:close/>
                    <a:moveTo>
                      <a:pt x="17681" y="2332"/>
                    </a:moveTo>
                    <a:cubicBezTo>
                      <a:pt x="17681" y="2352"/>
                      <a:pt x="17681" y="2371"/>
                      <a:pt x="17681" y="2398"/>
                    </a:cubicBezTo>
                    <a:lnTo>
                      <a:pt x="17681" y="2398"/>
                    </a:lnTo>
                    <a:cubicBezTo>
                      <a:pt x="17672" y="2355"/>
                      <a:pt x="17641" y="2341"/>
                      <a:pt x="17600" y="2341"/>
                    </a:cubicBezTo>
                    <a:cubicBezTo>
                      <a:pt x="17518" y="2341"/>
                      <a:pt x="17394" y="2398"/>
                      <a:pt x="17316" y="2398"/>
                    </a:cubicBezTo>
                    <a:cubicBezTo>
                      <a:pt x="17448" y="2365"/>
                      <a:pt x="17548" y="2332"/>
                      <a:pt x="17681" y="2332"/>
                    </a:cubicBezTo>
                    <a:close/>
                    <a:moveTo>
                      <a:pt x="16451" y="2897"/>
                    </a:moveTo>
                    <a:cubicBezTo>
                      <a:pt x="16388" y="2928"/>
                      <a:pt x="16317" y="2960"/>
                      <a:pt x="16246" y="2988"/>
                    </a:cubicBezTo>
                    <a:lnTo>
                      <a:pt x="16246" y="2988"/>
                    </a:lnTo>
                    <a:cubicBezTo>
                      <a:pt x="16310" y="2954"/>
                      <a:pt x="16378" y="2924"/>
                      <a:pt x="16451" y="2897"/>
                    </a:cubicBezTo>
                    <a:close/>
                    <a:moveTo>
                      <a:pt x="14258" y="2864"/>
                    </a:moveTo>
                    <a:cubicBezTo>
                      <a:pt x="14059" y="2997"/>
                      <a:pt x="13826" y="3096"/>
                      <a:pt x="13593" y="3163"/>
                    </a:cubicBezTo>
                    <a:cubicBezTo>
                      <a:pt x="13826" y="3096"/>
                      <a:pt x="14025" y="2997"/>
                      <a:pt x="14225" y="2864"/>
                    </a:cubicBezTo>
                    <a:close/>
                    <a:moveTo>
                      <a:pt x="13228" y="3163"/>
                    </a:moveTo>
                    <a:cubicBezTo>
                      <a:pt x="13245" y="3163"/>
                      <a:pt x="13235" y="3181"/>
                      <a:pt x="13217" y="3198"/>
                    </a:cubicBezTo>
                    <a:lnTo>
                      <a:pt x="13217" y="3198"/>
                    </a:lnTo>
                    <a:cubicBezTo>
                      <a:pt x="13223" y="3187"/>
                      <a:pt x="13228" y="3175"/>
                      <a:pt x="13228" y="3163"/>
                    </a:cubicBezTo>
                    <a:close/>
                    <a:moveTo>
                      <a:pt x="15989" y="3169"/>
                    </a:moveTo>
                    <a:cubicBezTo>
                      <a:pt x="15952" y="3243"/>
                      <a:pt x="15895" y="3312"/>
                      <a:pt x="15820" y="3362"/>
                    </a:cubicBezTo>
                    <a:cubicBezTo>
                      <a:pt x="15873" y="3288"/>
                      <a:pt x="15929" y="3225"/>
                      <a:pt x="15989" y="3169"/>
                    </a:cubicBezTo>
                    <a:close/>
                    <a:moveTo>
                      <a:pt x="13361" y="3229"/>
                    </a:moveTo>
                    <a:cubicBezTo>
                      <a:pt x="13306" y="3392"/>
                      <a:pt x="13142" y="3532"/>
                      <a:pt x="13137" y="3668"/>
                    </a:cubicBezTo>
                    <a:lnTo>
                      <a:pt x="13137" y="3668"/>
                    </a:lnTo>
                    <a:cubicBezTo>
                      <a:pt x="13131" y="3509"/>
                      <a:pt x="13305" y="3369"/>
                      <a:pt x="13361" y="3229"/>
                    </a:cubicBezTo>
                    <a:close/>
                    <a:moveTo>
                      <a:pt x="12935" y="3618"/>
                    </a:moveTo>
                    <a:cubicBezTo>
                      <a:pt x="12942" y="3641"/>
                      <a:pt x="12959" y="3661"/>
                      <a:pt x="12995" y="3661"/>
                    </a:cubicBezTo>
                    <a:cubicBezTo>
                      <a:pt x="12954" y="3661"/>
                      <a:pt x="12926" y="3674"/>
                      <a:pt x="12902" y="3692"/>
                    </a:cubicBezTo>
                    <a:lnTo>
                      <a:pt x="12902" y="3692"/>
                    </a:lnTo>
                    <a:cubicBezTo>
                      <a:pt x="12919" y="3670"/>
                      <a:pt x="12930" y="3645"/>
                      <a:pt x="12935" y="3618"/>
                    </a:cubicBezTo>
                    <a:close/>
                    <a:moveTo>
                      <a:pt x="12729" y="4060"/>
                    </a:moveTo>
                    <a:lnTo>
                      <a:pt x="12729" y="4060"/>
                    </a:lnTo>
                    <a:cubicBezTo>
                      <a:pt x="12678" y="4265"/>
                      <a:pt x="12666" y="4491"/>
                      <a:pt x="12495" y="4491"/>
                    </a:cubicBezTo>
                    <a:cubicBezTo>
                      <a:pt x="12492" y="4491"/>
                      <a:pt x="12489" y="4490"/>
                      <a:pt x="12486" y="4490"/>
                    </a:cubicBezTo>
                    <a:lnTo>
                      <a:pt x="12486" y="4490"/>
                    </a:lnTo>
                    <a:cubicBezTo>
                      <a:pt x="12635" y="4483"/>
                      <a:pt x="12654" y="4262"/>
                      <a:pt x="12729" y="4060"/>
                    </a:cubicBezTo>
                    <a:close/>
                    <a:moveTo>
                      <a:pt x="12929" y="5921"/>
                    </a:moveTo>
                    <a:cubicBezTo>
                      <a:pt x="12895" y="5954"/>
                      <a:pt x="12895" y="5954"/>
                      <a:pt x="12862" y="5954"/>
                    </a:cubicBezTo>
                    <a:lnTo>
                      <a:pt x="12862" y="5943"/>
                    </a:lnTo>
                    <a:lnTo>
                      <a:pt x="12862" y="5943"/>
                    </a:lnTo>
                    <a:cubicBezTo>
                      <a:pt x="12878" y="5930"/>
                      <a:pt x="12899" y="5921"/>
                      <a:pt x="12929" y="5921"/>
                    </a:cubicBezTo>
                    <a:close/>
                    <a:moveTo>
                      <a:pt x="10255" y="5750"/>
                    </a:moveTo>
                    <a:lnTo>
                      <a:pt x="10255" y="5750"/>
                    </a:lnTo>
                    <a:cubicBezTo>
                      <a:pt x="10178" y="5834"/>
                      <a:pt x="10100" y="5913"/>
                      <a:pt x="10016" y="5977"/>
                    </a:cubicBezTo>
                    <a:lnTo>
                      <a:pt x="10016" y="5977"/>
                    </a:lnTo>
                    <a:cubicBezTo>
                      <a:pt x="10096" y="5900"/>
                      <a:pt x="10175" y="5825"/>
                      <a:pt x="10255" y="5750"/>
                    </a:cubicBezTo>
                    <a:close/>
                    <a:moveTo>
                      <a:pt x="10678" y="6169"/>
                    </a:moveTo>
                    <a:cubicBezTo>
                      <a:pt x="10628" y="6236"/>
                      <a:pt x="10552" y="6303"/>
                      <a:pt x="10536" y="6353"/>
                    </a:cubicBezTo>
                    <a:lnTo>
                      <a:pt x="10536" y="6320"/>
                    </a:lnTo>
                    <a:cubicBezTo>
                      <a:pt x="10564" y="6277"/>
                      <a:pt x="10629" y="6223"/>
                      <a:pt x="10678" y="6169"/>
                    </a:cubicBezTo>
                    <a:close/>
                    <a:moveTo>
                      <a:pt x="10835" y="5722"/>
                    </a:moveTo>
                    <a:lnTo>
                      <a:pt x="10502" y="5988"/>
                    </a:lnTo>
                    <a:cubicBezTo>
                      <a:pt x="10303" y="6154"/>
                      <a:pt x="10104" y="6320"/>
                      <a:pt x="9937" y="6486"/>
                    </a:cubicBezTo>
                    <a:cubicBezTo>
                      <a:pt x="10203" y="6220"/>
                      <a:pt x="10502" y="5954"/>
                      <a:pt x="10835" y="5722"/>
                    </a:cubicBezTo>
                    <a:close/>
                    <a:moveTo>
                      <a:pt x="12031" y="6486"/>
                    </a:moveTo>
                    <a:lnTo>
                      <a:pt x="12031" y="6486"/>
                    </a:lnTo>
                    <a:cubicBezTo>
                      <a:pt x="12116" y="6528"/>
                      <a:pt x="12186" y="6584"/>
                      <a:pt x="12176" y="6644"/>
                    </a:cubicBezTo>
                    <a:lnTo>
                      <a:pt x="12176" y="6644"/>
                    </a:lnTo>
                    <a:cubicBezTo>
                      <a:pt x="12171" y="6584"/>
                      <a:pt x="12094" y="6528"/>
                      <a:pt x="12031" y="6486"/>
                    </a:cubicBezTo>
                    <a:close/>
                    <a:moveTo>
                      <a:pt x="15545" y="2699"/>
                    </a:moveTo>
                    <a:cubicBezTo>
                      <a:pt x="15780" y="2699"/>
                      <a:pt x="15410" y="3372"/>
                      <a:pt x="14291" y="3994"/>
                    </a:cubicBezTo>
                    <a:lnTo>
                      <a:pt x="14291" y="4027"/>
                    </a:lnTo>
                    <a:cubicBezTo>
                      <a:pt x="14456" y="3953"/>
                      <a:pt x="14578" y="3921"/>
                      <a:pt x="14661" y="3921"/>
                    </a:cubicBezTo>
                    <a:cubicBezTo>
                      <a:pt x="14913" y="3921"/>
                      <a:pt x="14807" y="4209"/>
                      <a:pt x="14457" y="4459"/>
                    </a:cubicBezTo>
                    <a:cubicBezTo>
                      <a:pt x="13826" y="4891"/>
                      <a:pt x="13261" y="5589"/>
                      <a:pt x="12463" y="5722"/>
                    </a:cubicBezTo>
                    <a:cubicBezTo>
                      <a:pt x="12663" y="5556"/>
                      <a:pt x="12895" y="5456"/>
                      <a:pt x="12962" y="5124"/>
                    </a:cubicBezTo>
                    <a:lnTo>
                      <a:pt x="12962" y="5124"/>
                    </a:lnTo>
                    <a:cubicBezTo>
                      <a:pt x="11699" y="5821"/>
                      <a:pt x="10935" y="7317"/>
                      <a:pt x="9805" y="8048"/>
                    </a:cubicBezTo>
                    <a:cubicBezTo>
                      <a:pt x="9306" y="7483"/>
                      <a:pt x="10602" y="6918"/>
                      <a:pt x="10502" y="6785"/>
                    </a:cubicBezTo>
                    <a:cubicBezTo>
                      <a:pt x="10602" y="6785"/>
                      <a:pt x="10602" y="6785"/>
                      <a:pt x="10569" y="6719"/>
                    </a:cubicBezTo>
                    <a:cubicBezTo>
                      <a:pt x="11599" y="6054"/>
                      <a:pt x="13028" y="3694"/>
                      <a:pt x="14491" y="3595"/>
                    </a:cubicBezTo>
                    <a:cubicBezTo>
                      <a:pt x="15041" y="2944"/>
                      <a:pt x="15403" y="2699"/>
                      <a:pt x="15545" y="2699"/>
                    </a:cubicBezTo>
                    <a:close/>
                    <a:moveTo>
                      <a:pt x="9738" y="8480"/>
                    </a:moveTo>
                    <a:lnTo>
                      <a:pt x="9738" y="8480"/>
                    </a:lnTo>
                    <a:cubicBezTo>
                      <a:pt x="9705" y="8580"/>
                      <a:pt x="9638" y="8646"/>
                      <a:pt x="9572" y="8646"/>
                    </a:cubicBezTo>
                    <a:cubicBezTo>
                      <a:pt x="9638" y="8613"/>
                      <a:pt x="9705" y="8547"/>
                      <a:pt x="9738" y="8480"/>
                    </a:cubicBezTo>
                    <a:close/>
                    <a:moveTo>
                      <a:pt x="8475" y="8613"/>
                    </a:moveTo>
                    <a:lnTo>
                      <a:pt x="8475" y="8646"/>
                    </a:lnTo>
                    <a:cubicBezTo>
                      <a:pt x="8442" y="8679"/>
                      <a:pt x="8409" y="8712"/>
                      <a:pt x="8376" y="8778"/>
                    </a:cubicBezTo>
                    <a:lnTo>
                      <a:pt x="8376" y="8778"/>
                    </a:lnTo>
                    <a:cubicBezTo>
                      <a:pt x="8409" y="8712"/>
                      <a:pt x="8442" y="8679"/>
                      <a:pt x="8475" y="8613"/>
                    </a:cubicBezTo>
                    <a:close/>
                    <a:moveTo>
                      <a:pt x="7977" y="9012"/>
                    </a:moveTo>
                    <a:lnTo>
                      <a:pt x="7977" y="9012"/>
                    </a:lnTo>
                    <a:cubicBezTo>
                      <a:pt x="8010" y="9045"/>
                      <a:pt x="8043" y="9078"/>
                      <a:pt x="8076" y="9145"/>
                    </a:cubicBezTo>
                    <a:cubicBezTo>
                      <a:pt x="8043" y="9112"/>
                      <a:pt x="8010" y="9045"/>
                      <a:pt x="7977" y="9012"/>
                    </a:cubicBezTo>
                    <a:close/>
                    <a:moveTo>
                      <a:pt x="17050" y="9145"/>
                    </a:moveTo>
                    <a:lnTo>
                      <a:pt x="17050" y="9145"/>
                    </a:lnTo>
                    <a:cubicBezTo>
                      <a:pt x="17263" y="9385"/>
                      <a:pt x="17219" y="9497"/>
                      <a:pt x="17021" y="9497"/>
                    </a:cubicBezTo>
                    <a:cubicBezTo>
                      <a:pt x="16973" y="9497"/>
                      <a:pt x="16915" y="9490"/>
                      <a:pt x="16850" y="9477"/>
                    </a:cubicBezTo>
                    <a:lnTo>
                      <a:pt x="16850" y="9477"/>
                    </a:lnTo>
                    <a:cubicBezTo>
                      <a:pt x="16875" y="9482"/>
                      <a:pt x="16899" y="9485"/>
                      <a:pt x="16921" y="9485"/>
                    </a:cubicBezTo>
                    <a:cubicBezTo>
                      <a:pt x="17043" y="9485"/>
                      <a:pt x="17106" y="9399"/>
                      <a:pt x="17050" y="9145"/>
                    </a:cubicBezTo>
                    <a:close/>
                    <a:moveTo>
                      <a:pt x="31871" y="9472"/>
                    </a:moveTo>
                    <a:cubicBezTo>
                      <a:pt x="31894" y="9472"/>
                      <a:pt x="31916" y="9473"/>
                      <a:pt x="31939" y="9477"/>
                    </a:cubicBezTo>
                    <a:cubicBezTo>
                      <a:pt x="31872" y="9477"/>
                      <a:pt x="31773" y="9477"/>
                      <a:pt x="31673" y="9510"/>
                    </a:cubicBezTo>
                    <a:lnTo>
                      <a:pt x="31673" y="9544"/>
                    </a:lnTo>
                    <a:lnTo>
                      <a:pt x="31468" y="9544"/>
                    </a:lnTo>
                    <a:cubicBezTo>
                      <a:pt x="31610" y="9526"/>
                      <a:pt x="31741" y="9472"/>
                      <a:pt x="31871" y="9472"/>
                    </a:cubicBezTo>
                    <a:close/>
                    <a:moveTo>
                      <a:pt x="33368" y="9643"/>
                    </a:moveTo>
                    <a:cubicBezTo>
                      <a:pt x="33600" y="9743"/>
                      <a:pt x="33634" y="9943"/>
                      <a:pt x="33767" y="10109"/>
                    </a:cubicBezTo>
                    <a:cubicBezTo>
                      <a:pt x="33700" y="10109"/>
                      <a:pt x="33567" y="10242"/>
                      <a:pt x="33501" y="10242"/>
                    </a:cubicBezTo>
                    <a:cubicBezTo>
                      <a:pt x="33733" y="10109"/>
                      <a:pt x="33600" y="9743"/>
                      <a:pt x="33368" y="9643"/>
                    </a:cubicBezTo>
                    <a:close/>
                    <a:moveTo>
                      <a:pt x="8774" y="10242"/>
                    </a:moveTo>
                    <a:lnTo>
                      <a:pt x="8243" y="11106"/>
                    </a:lnTo>
                    <a:lnTo>
                      <a:pt x="8143" y="11172"/>
                    </a:lnTo>
                    <a:cubicBezTo>
                      <a:pt x="8409" y="10873"/>
                      <a:pt x="8575" y="10541"/>
                      <a:pt x="8774" y="10242"/>
                    </a:cubicBezTo>
                    <a:close/>
                    <a:moveTo>
                      <a:pt x="6710" y="12557"/>
                    </a:moveTo>
                    <a:cubicBezTo>
                      <a:pt x="6674" y="12580"/>
                      <a:pt x="6641" y="12607"/>
                      <a:pt x="6614" y="12635"/>
                    </a:cubicBezTo>
                    <a:lnTo>
                      <a:pt x="6581" y="12668"/>
                    </a:lnTo>
                    <a:cubicBezTo>
                      <a:pt x="6615" y="12616"/>
                      <a:pt x="6658" y="12583"/>
                      <a:pt x="6710" y="12557"/>
                    </a:cubicBezTo>
                    <a:close/>
                    <a:moveTo>
                      <a:pt x="5850" y="12767"/>
                    </a:moveTo>
                    <a:cubicBezTo>
                      <a:pt x="5850" y="12799"/>
                      <a:pt x="5850" y="12801"/>
                      <a:pt x="5850" y="12828"/>
                    </a:cubicBezTo>
                    <a:lnTo>
                      <a:pt x="5850" y="12828"/>
                    </a:lnTo>
                    <a:cubicBezTo>
                      <a:pt x="5844" y="12812"/>
                      <a:pt x="5843" y="12792"/>
                      <a:pt x="5850" y="12767"/>
                    </a:cubicBezTo>
                    <a:close/>
                    <a:moveTo>
                      <a:pt x="6016" y="12867"/>
                    </a:moveTo>
                    <a:cubicBezTo>
                      <a:pt x="6005" y="12878"/>
                      <a:pt x="5979" y="12886"/>
                      <a:pt x="5951" y="12886"/>
                    </a:cubicBezTo>
                    <a:cubicBezTo>
                      <a:pt x="5926" y="12886"/>
                      <a:pt x="5900" y="12880"/>
                      <a:pt x="5880" y="12867"/>
                    </a:cubicBezTo>
                    <a:close/>
                    <a:moveTo>
                      <a:pt x="37854" y="16124"/>
                    </a:moveTo>
                    <a:cubicBezTo>
                      <a:pt x="37795" y="16183"/>
                      <a:pt x="37842" y="16296"/>
                      <a:pt x="37923" y="16296"/>
                    </a:cubicBezTo>
                    <a:lnTo>
                      <a:pt x="37923" y="16296"/>
                    </a:lnTo>
                    <a:cubicBezTo>
                      <a:pt x="37923" y="16296"/>
                      <a:pt x="37923" y="16296"/>
                      <a:pt x="37923" y="16296"/>
                    </a:cubicBezTo>
                    <a:cubicBezTo>
                      <a:pt x="37841" y="16296"/>
                      <a:pt x="37792" y="16183"/>
                      <a:pt x="37821" y="16124"/>
                    </a:cubicBezTo>
                    <a:close/>
                    <a:moveTo>
                      <a:pt x="30011" y="20877"/>
                    </a:moveTo>
                    <a:cubicBezTo>
                      <a:pt x="30011" y="20933"/>
                      <a:pt x="29947" y="20989"/>
                      <a:pt x="29880" y="21004"/>
                    </a:cubicBezTo>
                    <a:lnTo>
                      <a:pt x="29880" y="21004"/>
                    </a:lnTo>
                    <a:cubicBezTo>
                      <a:pt x="29934" y="20986"/>
                      <a:pt x="29984" y="20931"/>
                      <a:pt x="30011" y="20877"/>
                    </a:cubicBezTo>
                    <a:close/>
                    <a:moveTo>
                      <a:pt x="32105" y="23203"/>
                    </a:moveTo>
                    <a:lnTo>
                      <a:pt x="32072" y="23236"/>
                    </a:lnTo>
                    <a:lnTo>
                      <a:pt x="32038" y="23236"/>
                    </a:lnTo>
                    <a:cubicBezTo>
                      <a:pt x="32038" y="23236"/>
                      <a:pt x="32072" y="23203"/>
                      <a:pt x="32105" y="23203"/>
                    </a:cubicBezTo>
                    <a:close/>
                    <a:moveTo>
                      <a:pt x="32251" y="23187"/>
                    </a:moveTo>
                    <a:cubicBezTo>
                      <a:pt x="32366" y="23215"/>
                      <a:pt x="32476" y="23275"/>
                      <a:pt x="32570" y="23369"/>
                    </a:cubicBezTo>
                    <a:cubicBezTo>
                      <a:pt x="32537" y="23336"/>
                      <a:pt x="32537" y="23303"/>
                      <a:pt x="32537" y="23270"/>
                    </a:cubicBezTo>
                    <a:lnTo>
                      <a:pt x="32537" y="23270"/>
                    </a:lnTo>
                    <a:cubicBezTo>
                      <a:pt x="32537" y="23402"/>
                      <a:pt x="32736" y="23369"/>
                      <a:pt x="32803" y="23402"/>
                    </a:cubicBezTo>
                    <a:cubicBezTo>
                      <a:pt x="32736" y="23402"/>
                      <a:pt x="32637" y="23369"/>
                      <a:pt x="32570" y="23369"/>
                    </a:cubicBezTo>
                    <a:cubicBezTo>
                      <a:pt x="32455" y="23323"/>
                      <a:pt x="32356" y="23230"/>
                      <a:pt x="32251" y="23187"/>
                    </a:cubicBezTo>
                    <a:close/>
                    <a:moveTo>
                      <a:pt x="45698" y="24898"/>
                    </a:moveTo>
                    <a:cubicBezTo>
                      <a:pt x="45565" y="25097"/>
                      <a:pt x="45465" y="25264"/>
                      <a:pt x="45399" y="25496"/>
                    </a:cubicBezTo>
                    <a:cubicBezTo>
                      <a:pt x="45438" y="25279"/>
                      <a:pt x="45560" y="25109"/>
                      <a:pt x="45666" y="24930"/>
                    </a:cubicBezTo>
                    <a:lnTo>
                      <a:pt x="45666" y="24930"/>
                    </a:lnTo>
                    <a:lnTo>
                      <a:pt x="45698" y="24898"/>
                    </a:lnTo>
                    <a:close/>
                    <a:moveTo>
                      <a:pt x="45232" y="25862"/>
                    </a:moveTo>
                    <a:cubicBezTo>
                      <a:pt x="45166" y="26028"/>
                      <a:pt x="45199" y="26227"/>
                      <a:pt x="45299" y="26394"/>
                    </a:cubicBezTo>
                    <a:cubicBezTo>
                      <a:pt x="45133" y="26261"/>
                      <a:pt x="45199" y="26061"/>
                      <a:pt x="45199" y="25862"/>
                    </a:cubicBezTo>
                    <a:close/>
                    <a:moveTo>
                      <a:pt x="41577" y="26925"/>
                    </a:moveTo>
                    <a:cubicBezTo>
                      <a:pt x="41530" y="26937"/>
                      <a:pt x="41520" y="26969"/>
                      <a:pt x="41519" y="27009"/>
                    </a:cubicBezTo>
                    <a:lnTo>
                      <a:pt x="41519" y="27009"/>
                    </a:lnTo>
                    <a:cubicBezTo>
                      <a:pt x="41501" y="26964"/>
                      <a:pt x="41494" y="26925"/>
                      <a:pt x="41577" y="26925"/>
                    </a:cubicBezTo>
                    <a:close/>
                    <a:moveTo>
                      <a:pt x="26621" y="26992"/>
                    </a:moveTo>
                    <a:cubicBezTo>
                      <a:pt x="26821" y="27025"/>
                      <a:pt x="27020" y="27058"/>
                      <a:pt x="27219" y="27158"/>
                    </a:cubicBezTo>
                    <a:cubicBezTo>
                      <a:pt x="27020" y="27091"/>
                      <a:pt x="26821" y="27025"/>
                      <a:pt x="26588" y="26992"/>
                    </a:cubicBezTo>
                    <a:close/>
                    <a:moveTo>
                      <a:pt x="41513" y="27122"/>
                    </a:moveTo>
                    <a:cubicBezTo>
                      <a:pt x="41504" y="27163"/>
                      <a:pt x="41479" y="27202"/>
                      <a:pt x="41411" y="27224"/>
                    </a:cubicBezTo>
                    <a:cubicBezTo>
                      <a:pt x="41435" y="27199"/>
                      <a:pt x="41479" y="27156"/>
                      <a:pt x="41513" y="27122"/>
                    </a:cubicBezTo>
                    <a:close/>
                    <a:moveTo>
                      <a:pt x="4011" y="28205"/>
                    </a:moveTo>
                    <a:cubicBezTo>
                      <a:pt x="4004" y="28220"/>
                      <a:pt x="3992" y="28232"/>
                      <a:pt x="3978" y="28241"/>
                    </a:cubicBezTo>
                    <a:lnTo>
                      <a:pt x="3978" y="28241"/>
                    </a:lnTo>
                    <a:cubicBezTo>
                      <a:pt x="3990" y="28230"/>
                      <a:pt x="4001" y="28218"/>
                      <a:pt x="4011" y="28205"/>
                    </a:cubicBezTo>
                    <a:close/>
                    <a:moveTo>
                      <a:pt x="42740" y="28255"/>
                    </a:moveTo>
                    <a:cubicBezTo>
                      <a:pt x="42673" y="28321"/>
                      <a:pt x="42740" y="28421"/>
                      <a:pt x="42806" y="28421"/>
                    </a:cubicBezTo>
                    <a:cubicBezTo>
                      <a:pt x="42740" y="28421"/>
                      <a:pt x="42707" y="28388"/>
                      <a:pt x="42707" y="28321"/>
                    </a:cubicBezTo>
                    <a:cubicBezTo>
                      <a:pt x="42707" y="28288"/>
                      <a:pt x="42707" y="28255"/>
                      <a:pt x="42740" y="28255"/>
                    </a:cubicBezTo>
                    <a:close/>
                    <a:moveTo>
                      <a:pt x="29380" y="29584"/>
                    </a:moveTo>
                    <a:cubicBezTo>
                      <a:pt x="29446" y="29584"/>
                      <a:pt x="29513" y="29617"/>
                      <a:pt x="29546" y="29684"/>
                    </a:cubicBezTo>
                    <a:lnTo>
                      <a:pt x="29546" y="29717"/>
                    </a:lnTo>
                    <a:cubicBezTo>
                      <a:pt x="29546" y="29717"/>
                      <a:pt x="29546" y="29750"/>
                      <a:pt x="29513" y="29750"/>
                    </a:cubicBezTo>
                    <a:cubicBezTo>
                      <a:pt x="29579" y="29651"/>
                      <a:pt x="29446" y="29617"/>
                      <a:pt x="29380" y="29584"/>
                    </a:cubicBezTo>
                    <a:close/>
                    <a:moveTo>
                      <a:pt x="27485" y="29684"/>
                    </a:moveTo>
                    <a:cubicBezTo>
                      <a:pt x="27419" y="29783"/>
                      <a:pt x="27319" y="29817"/>
                      <a:pt x="27219" y="29850"/>
                    </a:cubicBezTo>
                    <a:cubicBezTo>
                      <a:pt x="27319" y="29817"/>
                      <a:pt x="27419" y="29750"/>
                      <a:pt x="27452" y="29684"/>
                    </a:cubicBezTo>
                    <a:close/>
                    <a:moveTo>
                      <a:pt x="28349" y="31877"/>
                    </a:moveTo>
                    <a:cubicBezTo>
                      <a:pt x="28349" y="31977"/>
                      <a:pt x="28416" y="32110"/>
                      <a:pt x="28482" y="32210"/>
                    </a:cubicBezTo>
                    <a:cubicBezTo>
                      <a:pt x="28383" y="32077"/>
                      <a:pt x="28316" y="31977"/>
                      <a:pt x="28349" y="31877"/>
                    </a:cubicBezTo>
                    <a:close/>
                    <a:moveTo>
                      <a:pt x="9107" y="33207"/>
                    </a:moveTo>
                    <a:cubicBezTo>
                      <a:pt x="9107" y="33207"/>
                      <a:pt x="9107" y="33207"/>
                      <a:pt x="9073" y="33240"/>
                    </a:cubicBezTo>
                    <a:cubicBezTo>
                      <a:pt x="9040" y="33240"/>
                      <a:pt x="9073" y="33207"/>
                      <a:pt x="9107" y="33207"/>
                    </a:cubicBezTo>
                    <a:close/>
                    <a:moveTo>
                      <a:pt x="40846" y="33971"/>
                    </a:moveTo>
                    <a:cubicBezTo>
                      <a:pt x="40818" y="33999"/>
                      <a:pt x="40766" y="34051"/>
                      <a:pt x="40710" y="34086"/>
                    </a:cubicBezTo>
                    <a:lnTo>
                      <a:pt x="40710" y="34086"/>
                    </a:lnTo>
                    <a:cubicBezTo>
                      <a:pt x="40744" y="34039"/>
                      <a:pt x="40795" y="34005"/>
                      <a:pt x="40846" y="33971"/>
                    </a:cubicBezTo>
                    <a:close/>
                    <a:moveTo>
                      <a:pt x="40679" y="34153"/>
                    </a:moveTo>
                    <a:lnTo>
                      <a:pt x="40679" y="34270"/>
                    </a:lnTo>
                    <a:cubicBezTo>
                      <a:pt x="40670" y="34224"/>
                      <a:pt x="40671" y="34186"/>
                      <a:pt x="40679" y="34153"/>
                    </a:cubicBezTo>
                    <a:close/>
                    <a:moveTo>
                      <a:pt x="31210" y="34325"/>
                    </a:moveTo>
                    <a:cubicBezTo>
                      <a:pt x="31283" y="34325"/>
                      <a:pt x="31325" y="34473"/>
                      <a:pt x="31286" y="34473"/>
                    </a:cubicBezTo>
                    <a:cubicBezTo>
                      <a:pt x="31284" y="34473"/>
                      <a:pt x="31283" y="34473"/>
                      <a:pt x="31281" y="34472"/>
                    </a:cubicBezTo>
                    <a:lnTo>
                      <a:pt x="31281" y="34472"/>
                    </a:lnTo>
                    <a:cubicBezTo>
                      <a:pt x="31293" y="34423"/>
                      <a:pt x="31249" y="34330"/>
                      <a:pt x="31204" y="34325"/>
                    </a:cubicBezTo>
                    <a:lnTo>
                      <a:pt x="31204" y="34325"/>
                    </a:lnTo>
                    <a:cubicBezTo>
                      <a:pt x="31206" y="34325"/>
                      <a:pt x="31208" y="34325"/>
                      <a:pt x="31210" y="34325"/>
                    </a:cubicBezTo>
                    <a:close/>
                    <a:moveTo>
                      <a:pt x="20639" y="34270"/>
                    </a:moveTo>
                    <a:lnTo>
                      <a:pt x="20639" y="34270"/>
                    </a:lnTo>
                    <a:cubicBezTo>
                      <a:pt x="20805" y="34270"/>
                      <a:pt x="20672" y="34436"/>
                      <a:pt x="20672" y="34536"/>
                    </a:cubicBezTo>
                    <a:lnTo>
                      <a:pt x="20639" y="34536"/>
                    </a:lnTo>
                    <a:cubicBezTo>
                      <a:pt x="20639" y="34436"/>
                      <a:pt x="20805" y="34270"/>
                      <a:pt x="20639" y="34270"/>
                    </a:cubicBezTo>
                    <a:close/>
                    <a:moveTo>
                      <a:pt x="13666" y="36498"/>
                    </a:moveTo>
                    <a:cubicBezTo>
                      <a:pt x="13667" y="36564"/>
                      <a:pt x="13584" y="36568"/>
                      <a:pt x="13527" y="36597"/>
                    </a:cubicBezTo>
                    <a:cubicBezTo>
                      <a:pt x="13584" y="36539"/>
                      <a:pt x="13666" y="36556"/>
                      <a:pt x="13666" y="36498"/>
                    </a:cubicBezTo>
                    <a:close/>
                    <a:moveTo>
                      <a:pt x="13497" y="36749"/>
                    </a:moveTo>
                    <a:cubicBezTo>
                      <a:pt x="13515" y="36763"/>
                      <a:pt x="13527" y="36788"/>
                      <a:pt x="13527" y="36829"/>
                    </a:cubicBezTo>
                    <a:cubicBezTo>
                      <a:pt x="13527" y="36803"/>
                      <a:pt x="13505" y="36776"/>
                      <a:pt x="13497" y="36749"/>
                    </a:cubicBezTo>
                    <a:close/>
                    <a:moveTo>
                      <a:pt x="15089" y="36862"/>
                    </a:moveTo>
                    <a:cubicBezTo>
                      <a:pt x="15113" y="36899"/>
                      <a:pt x="15131" y="36941"/>
                      <a:pt x="15145" y="36984"/>
                    </a:cubicBezTo>
                    <a:lnTo>
                      <a:pt x="15145" y="36984"/>
                    </a:lnTo>
                    <a:cubicBezTo>
                      <a:pt x="15128" y="36944"/>
                      <a:pt x="15109" y="36903"/>
                      <a:pt x="15089" y="36862"/>
                    </a:cubicBezTo>
                    <a:close/>
                    <a:moveTo>
                      <a:pt x="15247" y="37353"/>
                    </a:moveTo>
                    <a:cubicBezTo>
                      <a:pt x="15260" y="37380"/>
                      <a:pt x="15276" y="37406"/>
                      <a:pt x="15296" y="37428"/>
                    </a:cubicBezTo>
                    <a:lnTo>
                      <a:pt x="15296" y="37428"/>
                    </a:lnTo>
                    <a:cubicBezTo>
                      <a:pt x="15293" y="37428"/>
                      <a:pt x="15291" y="37427"/>
                      <a:pt x="15288" y="37427"/>
                    </a:cubicBezTo>
                    <a:cubicBezTo>
                      <a:pt x="15288" y="37461"/>
                      <a:pt x="15255" y="37461"/>
                      <a:pt x="15255" y="37494"/>
                    </a:cubicBezTo>
                    <a:cubicBezTo>
                      <a:pt x="15255" y="37446"/>
                      <a:pt x="15252" y="37399"/>
                      <a:pt x="15247" y="37353"/>
                    </a:cubicBezTo>
                    <a:close/>
                    <a:moveTo>
                      <a:pt x="37024" y="37461"/>
                    </a:moveTo>
                    <a:lnTo>
                      <a:pt x="37024" y="37461"/>
                    </a:lnTo>
                    <a:cubicBezTo>
                      <a:pt x="36922" y="37537"/>
                      <a:pt x="36820" y="37613"/>
                      <a:pt x="36704" y="37659"/>
                    </a:cubicBezTo>
                    <a:lnTo>
                      <a:pt x="36704" y="37659"/>
                    </a:lnTo>
                    <a:cubicBezTo>
                      <a:pt x="36806" y="37589"/>
                      <a:pt x="36913" y="37522"/>
                      <a:pt x="37024" y="37461"/>
                    </a:cubicBezTo>
                    <a:close/>
                    <a:moveTo>
                      <a:pt x="36508" y="37806"/>
                    </a:moveTo>
                    <a:lnTo>
                      <a:pt x="36508" y="37806"/>
                    </a:lnTo>
                    <a:cubicBezTo>
                      <a:pt x="36390" y="37959"/>
                      <a:pt x="36308" y="38032"/>
                      <a:pt x="36226" y="38059"/>
                    </a:cubicBezTo>
                    <a:cubicBezTo>
                      <a:pt x="36315" y="37970"/>
                      <a:pt x="36409" y="37885"/>
                      <a:pt x="36508" y="37806"/>
                    </a:cubicBezTo>
                    <a:close/>
                    <a:moveTo>
                      <a:pt x="22207" y="38185"/>
                    </a:moveTo>
                    <a:cubicBezTo>
                      <a:pt x="22229" y="38185"/>
                      <a:pt x="22250" y="38188"/>
                      <a:pt x="22269" y="38192"/>
                    </a:cubicBezTo>
                    <a:lnTo>
                      <a:pt x="22135" y="38192"/>
                    </a:lnTo>
                    <a:cubicBezTo>
                      <a:pt x="22161" y="38187"/>
                      <a:pt x="22185" y="38185"/>
                      <a:pt x="22207" y="38185"/>
                    </a:cubicBezTo>
                    <a:close/>
                    <a:moveTo>
                      <a:pt x="18809" y="38329"/>
                    </a:moveTo>
                    <a:cubicBezTo>
                      <a:pt x="18812" y="38329"/>
                      <a:pt x="18814" y="38329"/>
                      <a:pt x="18817" y="38329"/>
                    </a:cubicBezTo>
                    <a:lnTo>
                      <a:pt x="18817" y="38329"/>
                    </a:lnTo>
                    <a:lnTo>
                      <a:pt x="18612" y="38391"/>
                    </a:lnTo>
                    <a:cubicBezTo>
                      <a:pt x="18699" y="38348"/>
                      <a:pt x="18760" y="38329"/>
                      <a:pt x="18809" y="38329"/>
                    </a:cubicBezTo>
                    <a:close/>
                    <a:moveTo>
                      <a:pt x="22430" y="38301"/>
                    </a:moveTo>
                    <a:cubicBezTo>
                      <a:pt x="22453" y="38328"/>
                      <a:pt x="22476" y="38358"/>
                      <a:pt x="22500" y="38391"/>
                    </a:cubicBezTo>
                    <a:cubicBezTo>
                      <a:pt x="22470" y="38361"/>
                      <a:pt x="22447" y="38331"/>
                      <a:pt x="22430" y="38301"/>
                    </a:cubicBezTo>
                    <a:close/>
                    <a:moveTo>
                      <a:pt x="18969" y="38429"/>
                    </a:moveTo>
                    <a:cubicBezTo>
                      <a:pt x="19012" y="38483"/>
                      <a:pt x="19061" y="38553"/>
                      <a:pt x="19143" y="38624"/>
                    </a:cubicBezTo>
                    <a:cubicBezTo>
                      <a:pt x="19057" y="38581"/>
                      <a:pt x="18999" y="38510"/>
                      <a:pt x="18969" y="38429"/>
                    </a:cubicBezTo>
                    <a:close/>
                    <a:moveTo>
                      <a:pt x="23535" y="39076"/>
                    </a:moveTo>
                    <a:lnTo>
                      <a:pt x="23497" y="39089"/>
                    </a:lnTo>
                    <a:cubicBezTo>
                      <a:pt x="23511" y="39082"/>
                      <a:pt x="23524" y="39078"/>
                      <a:pt x="23535" y="39076"/>
                    </a:cubicBezTo>
                    <a:close/>
                    <a:moveTo>
                      <a:pt x="28648" y="39056"/>
                    </a:moveTo>
                    <a:cubicBezTo>
                      <a:pt x="28678" y="39056"/>
                      <a:pt x="28708" y="39083"/>
                      <a:pt x="28738" y="39137"/>
                    </a:cubicBezTo>
                    <a:lnTo>
                      <a:pt x="28738" y="39137"/>
                    </a:lnTo>
                    <a:cubicBezTo>
                      <a:pt x="28697" y="39116"/>
                      <a:pt x="28664" y="39088"/>
                      <a:pt x="28648" y="39056"/>
                    </a:cubicBezTo>
                    <a:close/>
                    <a:moveTo>
                      <a:pt x="29045" y="39125"/>
                    </a:moveTo>
                    <a:lnTo>
                      <a:pt x="29045" y="39125"/>
                    </a:lnTo>
                    <a:cubicBezTo>
                      <a:pt x="29012" y="39161"/>
                      <a:pt x="28960" y="39177"/>
                      <a:pt x="28903" y="39177"/>
                    </a:cubicBezTo>
                    <a:cubicBezTo>
                      <a:pt x="28859" y="39177"/>
                      <a:pt x="28812" y="39167"/>
                      <a:pt x="28771" y="39151"/>
                    </a:cubicBezTo>
                    <a:lnTo>
                      <a:pt x="28771" y="39151"/>
                    </a:lnTo>
                    <a:cubicBezTo>
                      <a:pt x="28787" y="39149"/>
                      <a:pt x="28805" y="39148"/>
                      <a:pt x="28822" y="39148"/>
                    </a:cubicBezTo>
                    <a:cubicBezTo>
                      <a:pt x="28862" y="39148"/>
                      <a:pt x="28903" y="39152"/>
                      <a:pt x="28940" y="39152"/>
                    </a:cubicBezTo>
                    <a:cubicBezTo>
                      <a:pt x="28982" y="39152"/>
                      <a:pt x="29020" y="39147"/>
                      <a:pt x="29045" y="39125"/>
                    </a:cubicBezTo>
                    <a:close/>
                    <a:moveTo>
                      <a:pt x="25998" y="39161"/>
                    </a:moveTo>
                    <a:lnTo>
                      <a:pt x="25998" y="39161"/>
                    </a:lnTo>
                    <a:cubicBezTo>
                      <a:pt x="25896" y="39176"/>
                      <a:pt x="25793" y="39189"/>
                      <a:pt x="25691" y="39189"/>
                    </a:cubicBezTo>
                    <a:cubicBezTo>
                      <a:pt x="25800" y="39180"/>
                      <a:pt x="25902" y="39168"/>
                      <a:pt x="25998" y="39161"/>
                    </a:cubicBezTo>
                    <a:close/>
                    <a:moveTo>
                      <a:pt x="23629" y="39140"/>
                    </a:moveTo>
                    <a:lnTo>
                      <a:pt x="23629" y="39140"/>
                    </a:lnTo>
                    <a:cubicBezTo>
                      <a:pt x="23645" y="39165"/>
                      <a:pt x="23660" y="39194"/>
                      <a:pt x="23678" y="39216"/>
                    </a:cubicBezTo>
                    <a:lnTo>
                      <a:pt x="23678" y="39216"/>
                    </a:lnTo>
                    <a:cubicBezTo>
                      <a:pt x="23659" y="39196"/>
                      <a:pt x="23643" y="39170"/>
                      <a:pt x="23629" y="39140"/>
                    </a:cubicBezTo>
                    <a:close/>
                    <a:moveTo>
                      <a:pt x="29081" y="39255"/>
                    </a:moveTo>
                    <a:cubicBezTo>
                      <a:pt x="28975" y="39255"/>
                      <a:pt x="28875" y="39255"/>
                      <a:pt x="28777" y="39258"/>
                    </a:cubicBezTo>
                    <a:lnTo>
                      <a:pt x="28777" y="39258"/>
                    </a:lnTo>
                    <a:lnTo>
                      <a:pt x="28815" y="39255"/>
                    </a:lnTo>
                    <a:close/>
                    <a:moveTo>
                      <a:pt x="26407" y="39196"/>
                    </a:moveTo>
                    <a:cubicBezTo>
                      <a:pt x="26493" y="39226"/>
                      <a:pt x="26575" y="39276"/>
                      <a:pt x="26654" y="39355"/>
                    </a:cubicBezTo>
                    <a:cubicBezTo>
                      <a:pt x="26541" y="39327"/>
                      <a:pt x="26451" y="39274"/>
                      <a:pt x="26407" y="39196"/>
                    </a:cubicBezTo>
                    <a:close/>
                    <a:moveTo>
                      <a:pt x="24527" y="39521"/>
                    </a:moveTo>
                    <a:cubicBezTo>
                      <a:pt x="24494" y="39721"/>
                      <a:pt x="24428" y="39721"/>
                      <a:pt x="24328" y="39721"/>
                    </a:cubicBezTo>
                    <a:cubicBezTo>
                      <a:pt x="24428" y="39721"/>
                      <a:pt x="24494" y="39687"/>
                      <a:pt x="24527" y="39521"/>
                    </a:cubicBezTo>
                    <a:close/>
                    <a:moveTo>
                      <a:pt x="21669" y="39852"/>
                    </a:moveTo>
                    <a:cubicBezTo>
                      <a:pt x="21685" y="39930"/>
                      <a:pt x="21727" y="39999"/>
                      <a:pt x="21783" y="40043"/>
                    </a:cubicBezTo>
                    <a:lnTo>
                      <a:pt x="21783" y="40043"/>
                    </a:lnTo>
                    <a:lnTo>
                      <a:pt x="21669" y="39986"/>
                    </a:lnTo>
                    <a:lnTo>
                      <a:pt x="21669" y="39852"/>
                    </a:lnTo>
                    <a:close/>
                    <a:moveTo>
                      <a:pt x="19298" y="1"/>
                    </a:moveTo>
                    <a:cubicBezTo>
                      <a:pt x="17308" y="1"/>
                      <a:pt x="14841" y="927"/>
                      <a:pt x="13228" y="1966"/>
                    </a:cubicBezTo>
                    <a:cubicBezTo>
                      <a:pt x="14158" y="1734"/>
                      <a:pt x="14923" y="1202"/>
                      <a:pt x="15787" y="1036"/>
                    </a:cubicBezTo>
                    <a:lnTo>
                      <a:pt x="15787" y="1036"/>
                    </a:lnTo>
                    <a:cubicBezTo>
                      <a:pt x="16451" y="1567"/>
                      <a:pt x="12762" y="2697"/>
                      <a:pt x="12596" y="3229"/>
                    </a:cubicBezTo>
                    <a:cubicBezTo>
                      <a:pt x="11566" y="4392"/>
                      <a:pt x="5850" y="8513"/>
                      <a:pt x="7977" y="8879"/>
                    </a:cubicBezTo>
                    <a:cubicBezTo>
                      <a:pt x="6946" y="10175"/>
                      <a:pt x="6082" y="11604"/>
                      <a:pt x="5451" y="13133"/>
                    </a:cubicBezTo>
                    <a:cubicBezTo>
                      <a:pt x="5204" y="13573"/>
                      <a:pt x="4411" y="13899"/>
                      <a:pt x="4388" y="14468"/>
                    </a:cubicBezTo>
                    <a:lnTo>
                      <a:pt x="4388" y="14468"/>
                    </a:lnTo>
                    <a:cubicBezTo>
                      <a:pt x="4381" y="14424"/>
                      <a:pt x="4379" y="14377"/>
                      <a:pt x="4387" y="14329"/>
                    </a:cubicBezTo>
                    <a:lnTo>
                      <a:pt x="4387" y="14329"/>
                    </a:lnTo>
                    <a:cubicBezTo>
                      <a:pt x="4316" y="14401"/>
                      <a:pt x="4261" y="14611"/>
                      <a:pt x="4199" y="14611"/>
                    </a:cubicBezTo>
                    <a:cubicBezTo>
                      <a:pt x="4175" y="14611"/>
                      <a:pt x="4149" y="14579"/>
                      <a:pt x="4121" y="14496"/>
                    </a:cubicBezTo>
                    <a:cubicBezTo>
                      <a:pt x="3951" y="14347"/>
                      <a:pt x="3828" y="14287"/>
                      <a:pt x="3734" y="14287"/>
                    </a:cubicBezTo>
                    <a:cubicBezTo>
                      <a:pt x="3390" y="14287"/>
                      <a:pt x="3450" y="15096"/>
                      <a:pt x="3058" y="15227"/>
                    </a:cubicBezTo>
                    <a:cubicBezTo>
                      <a:pt x="3031" y="15238"/>
                      <a:pt x="3000" y="15241"/>
                      <a:pt x="2967" y="15241"/>
                    </a:cubicBezTo>
                    <a:cubicBezTo>
                      <a:pt x="2893" y="15241"/>
                      <a:pt x="2808" y="15222"/>
                      <a:pt x="2730" y="15222"/>
                    </a:cubicBezTo>
                    <a:cubicBezTo>
                      <a:pt x="2630" y="15222"/>
                      <a:pt x="2540" y="15253"/>
                      <a:pt x="2493" y="15393"/>
                    </a:cubicBezTo>
                    <a:cubicBezTo>
                      <a:pt x="1795" y="15725"/>
                      <a:pt x="1197" y="17088"/>
                      <a:pt x="1130" y="17753"/>
                    </a:cubicBezTo>
                    <a:cubicBezTo>
                      <a:pt x="1496" y="18384"/>
                      <a:pt x="133" y="19082"/>
                      <a:pt x="831" y="19248"/>
                    </a:cubicBezTo>
                    <a:cubicBezTo>
                      <a:pt x="931" y="19713"/>
                      <a:pt x="864" y="20179"/>
                      <a:pt x="732" y="20611"/>
                    </a:cubicBezTo>
                    <a:cubicBezTo>
                      <a:pt x="1263" y="21143"/>
                      <a:pt x="0" y="20810"/>
                      <a:pt x="1197" y="21973"/>
                    </a:cubicBezTo>
                    <a:cubicBezTo>
                      <a:pt x="1729" y="23934"/>
                      <a:pt x="2194" y="26294"/>
                      <a:pt x="3523" y="28255"/>
                    </a:cubicBezTo>
                    <a:lnTo>
                      <a:pt x="3357" y="28055"/>
                    </a:lnTo>
                    <a:lnTo>
                      <a:pt x="3357" y="28055"/>
                    </a:lnTo>
                    <a:cubicBezTo>
                      <a:pt x="3324" y="28554"/>
                      <a:pt x="3789" y="28753"/>
                      <a:pt x="4055" y="29052"/>
                    </a:cubicBezTo>
                    <a:cubicBezTo>
                      <a:pt x="3922" y="29218"/>
                      <a:pt x="4088" y="29318"/>
                      <a:pt x="4188" y="29318"/>
                    </a:cubicBezTo>
                    <a:cubicBezTo>
                      <a:pt x="4208" y="29325"/>
                      <a:pt x="4223" y="29328"/>
                      <a:pt x="4236" y="29328"/>
                    </a:cubicBezTo>
                    <a:cubicBezTo>
                      <a:pt x="4345" y="29328"/>
                      <a:pt x="4171" y="29086"/>
                      <a:pt x="4321" y="29086"/>
                    </a:cubicBezTo>
                    <a:cubicBezTo>
                      <a:pt x="4753" y="30016"/>
                      <a:pt x="5351" y="30814"/>
                      <a:pt x="6149" y="31445"/>
                    </a:cubicBezTo>
                    <a:cubicBezTo>
                      <a:pt x="6248" y="32110"/>
                      <a:pt x="6847" y="32376"/>
                      <a:pt x="7312" y="32841"/>
                    </a:cubicBezTo>
                    <a:cubicBezTo>
                      <a:pt x="7975" y="33331"/>
                      <a:pt x="8414" y="34598"/>
                      <a:pt x="9278" y="34598"/>
                    </a:cubicBezTo>
                    <a:cubicBezTo>
                      <a:pt x="9410" y="34598"/>
                      <a:pt x="9551" y="34569"/>
                      <a:pt x="9705" y="34503"/>
                    </a:cubicBezTo>
                    <a:cubicBezTo>
                      <a:pt x="9838" y="35001"/>
                      <a:pt x="10403" y="34503"/>
                      <a:pt x="9871" y="35101"/>
                    </a:cubicBezTo>
                    <a:cubicBezTo>
                      <a:pt x="9992" y="35017"/>
                      <a:pt x="10107" y="34988"/>
                      <a:pt x="10220" y="34988"/>
                    </a:cubicBezTo>
                    <a:cubicBezTo>
                      <a:pt x="10480" y="34988"/>
                      <a:pt x="10728" y="35142"/>
                      <a:pt x="10999" y="35142"/>
                    </a:cubicBezTo>
                    <a:cubicBezTo>
                      <a:pt x="11033" y="35142"/>
                      <a:pt x="11066" y="35139"/>
                      <a:pt x="11101" y="35134"/>
                    </a:cubicBezTo>
                    <a:lnTo>
                      <a:pt x="11101" y="35134"/>
                    </a:lnTo>
                    <a:cubicBezTo>
                      <a:pt x="9937" y="35433"/>
                      <a:pt x="12762" y="35965"/>
                      <a:pt x="12762" y="36497"/>
                    </a:cubicBezTo>
                    <a:cubicBezTo>
                      <a:pt x="12829" y="36829"/>
                      <a:pt x="13460" y="36696"/>
                      <a:pt x="13327" y="37029"/>
                    </a:cubicBezTo>
                    <a:cubicBezTo>
                      <a:pt x="13294" y="37128"/>
                      <a:pt x="13494" y="37261"/>
                      <a:pt x="13560" y="37261"/>
                    </a:cubicBezTo>
                    <a:cubicBezTo>
                      <a:pt x="13584" y="37267"/>
                      <a:pt x="13604" y="37270"/>
                      <a:pt x="13620" y="37270"/>
                    </a:cubicBezTo>
                    <a:cubicBezTo>
                      <a:pt x="13761" y="37270"/>
                      <a:pt x="13598" y="37053"/>
                      <a:pt x="13783" y="37053"/>
                    </a:cubicBezTo>
                    <a:cubicBezTo>
                      <a:pt x="13803" y="37053"/>
                      <a:pt x="13829" y="37056"/>
                      <a:pt x="13859" y="37062"/>
                    </a:cubicBezTo>
                    <a:cubicBezTo>
                      <a:pt x="13859" y="37229"/>
                      <a:pt x="13906" y="37303"/>
                      <a:pt x="14019" y="37303"/>
                    </a:cubicBezTo>
                    <a:cubicBezTo>
                      <a:pt x="14040" y="37303"/>
                      <a:pt x="14065" y="37300"/>
                      <a:pt x="14092" y="37294"/>
                    </a:cubicBezTo>
                    <a:cubicBezTo>
                      <a:pt x="14130" y="37485"/>
                      <a:pt x="14179" y="37556"/>
                      <a:pt x="14252" y="37556"/>
                    </a:cubicBezTo>
                    <a:cubicBezTo>
                      <a:pt x="14306" y="37556"/>
                      <a:pt x="14373" y="37517"/>
                      <a:pt x="14457" y="37461"/>
                    </a:cubicBezTo>
                    <a:cubicBezTo>
                      <a:pt x="14657" y="38358"/>
                      <a:pt x="15554" y="37992"/>
                      <a:pt x="16053" y="38591"/>
                    </a:cubicBezTo>
                    <a:cubicBezTo>
                      <a:pt x="17016" y="39654"/>
                      <a:pt x="18878" y="39654"/>
                      <a:pt x="20340" y="40219"/>
                    </a:cubicBezTo>
                    <a:cubicBezTo>
                      <a:pt x="20732" y="40271"/>
                      <a:pt x="21001" y="40468"/>
                      <a:pt x="21325" y="40468"/>
                    </a:cubicBezTo>
                    <a:cubicBezTo>
                      <a:pt x="21413" y="40468"/>
                      <a:pt x="21504" y="40454"/>
                      <a:pt x="21603" y="40418"/>
                    </a:cubicBezTo>
                    <a:cubicBezTo>
                      <a:pt x="22064" y="40580"/>
                      <a:pt x="22557" y="40645"/>
                      <a:pt x="23064" y="40645"/>
                    </a:cubicBezTo>
                    <a:cubicBezTo>
                      <a:pt x="24019" y="40645"/>
                      <a:pt x="25023" y="40413"/>
                      <a:pt x="25956" y="40153"/>
                    </a:cubicBezTo>
                    <a:lnTo>
                      <a:pt x="25956" y="40153"/>
                    </a:lnTo>
                    <a:cubicBezTo>
                      <a:pt x="26355" y="40252"/>
                      <a:pt x="25890" y="40319"/>
                      <a:pt x="25923" y="40485"/>
                    </a:cubicBezTo>
                    <a:cubicBezTo>
                      <a:pt x="25999" y="40517"/>
                      <a:pt x="26141" y="40539"/>
                      <a:pt x="26289" y="40539"/>
                    </a:cubicBezTo>
                    <a:cubicBezTo>
                      <a:pt x="26598" y="40539"/>
                      <a:pt x="26934" y="40444"/>
                      <a:pt x="26754" y="40153"/>
                    </a:cubicBezTo>
                    <a:lnTo>
                      <a:pt x="26754" y="40153"/>
                    </a:lnTo>
                    <a:cubicBezTo>
                      <a:pt x="26912" y="40378"/>
                      <a:pt x="27178" y="40512"/>
                      <a:pt x="27446" y="40512"/>
                    </a:cubicBezTo>
                    <a:cubicBezTo>
                      <a:pt x="27573" y="40512"/>
                      <a:pt x="27700" y="40482"/>
                      <a:pt x="27818" y="40418"/>
                    </a:cubicBezTo>
                    <a:cubicBezTo>
                      <a:pt x="26355" y="39787"/>
                      <a:pt x="29313" y="39721"/>
                      <a:pt x="30044" y="39521"/>
                    </a:cubicBezTo>
                    <a:cubicBezTo>
                      <a:pt x="30217" y="39636"/>
                      <a:pt x="30374" y="39683"/>
                      <a:pt x="30520" y="39683"/>
                    </a:cubicBezTo>
                    <a:cubicBezTo>
                      <a:pt x="30826" y="39683"/>
                      <a:pt x="31085" y="39479"/>
                      <a:pt x="31339" y="39271"/>
                    </a:cubicBezTo>
                    <a:lnTo>
                      <a:pt x="31339" y="39271"/>
                    </a:lnTo>
                    <a:cubicBezTo>
                      <a:pt x="31277" y="39339"/>
                      <a:pt x="31222" y="39412"/>
                      <a:pt x="31174" y="39488"/>
                    </a:cubicBezTo>
                    <a:cubicBezTo>
                      <a:pt x="34465" y="38159"/>
                      <a:pt x="38619" y="38657"/>
                      <a:pt x="40812" y="35467"/>
                    </a:cubicBezTo>
                    <a:cubicBezTo>
                      <a:pt x="41211" y="35267"/>
                      <a:pt x="41809" y="35201"/>
                      <a:pt x="41710" y="34569"/>
                    </a:cubicBezTo>
                    <a:cubicBezTo>
                      <a:pt x="42108" y="34370"/>
                      <a:pt x="42241" y="33572"/>
                      <a:pt x="42474" y="33140"/>
                    </a:cubicBezTo>
                    <a:cubicBezTo>
                      <a:pt x="42474" y="33173"/>
                      <a:pt x="42474" y="33173"/>
                      <a:pt x="42474" y="33207"/>
                    </a:cubicBezTo>
                    <a:cubicBezTo>
                      <a:pt x="43105" y="32110"/>
                      <a:pt x="43637" y="30947"/>
                      <a:pt x="44136" y="29783"/>
                    </a:cubicBezTo>
                    <a:cubicBezTo>
                      <a:pt x="46329" y="25962"/>
                      <a:pt x="46562" y="21442"/>
                      <a:pt x="46362" y="17121"/>
                    </a:cubicBezTo>
                    <a:cubicBezTo>
                      <a:pt x="46396" y="10740"/>
                      <a:pt x="40812" y="6353"/>
                      <a:pt x="36027" y="3096"/>
                    </a:cubicBezTo>
                    <a:lnTo>
                      <a:pt x="36159" y="3096"/>
                    </a:lnTo>
                    <a:cubicBezTo>
                      <a:pt x="31806" y="404"/>
                      <a:pt x="25092" y="205"/>
                      <a:pt x="20506" y="138"/>
                    </a:cubicBezTo>
                    <a:cubicBezTo>
                      <a:pt x="20135" y="44"/>
                      <a:pt x="19728" y="1"/>
                      <a:pt x="1929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13"/>
              <p:cNvSpPr/>
              <p:nvPr/>
            </p:nvSpPr>
            <p:spPr>
              <a:xfrm>
                <a:off x="4503750" y="5042225"/>
                <a:ext cx="5850" cy="4200"/>
              </a:xfrm>
              <a:custGeom>
                <a:avLst/>
                <a:gdLst/>
                <a:ahLst/>
                <a:cxnLst/>
                <a:rect l="l" t="t" r="r" b="b"/>
                <a:pathLst>
                  <a:path w="234" h="168" extrusionOk="0">
                    <a:moveTo>
                      <a:pt x="134" y="1"/>
                    </a:moveTo>
                    <a:cubicBezTo>
                      <a:pt x="1" y="1"/>
                      <a:pt x="34" y="134"/>
                      <a:pt x="134" y="167"/>
                    </a:cubicBezTo>
                    <a:cubicBezTo>
                      <a:pt x="233" y="101"/>
                      <a:pt x="233" y="34"/>
                      <a:pt x="134"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13"/>
              <p:cNvSpPr/>
              <p:nvPr/>
            </p:nvSpPr>
            <p:spPr>
              <a:xfrm>
                <a:off x="4443825" y="4392550"/>
                <a:ext cx="23275" cy="23850"/>
              </a:xfrm>
              <a:custGeom>
                <a:avLst/>
                <a:gdLst/>
                <a:ahLst/>
                <a:cxnLst/>
                <a:rect l="l" t="t" r="r" b="b"/>
                <a:pathLst>
                  <a:path w="931" h="954" extrusionOk="0">
                    <a:moveTo>
                      <a:pt x="738" y="0"/>
                    </a:moveTo>
                    <a:cubicBezTo>
                      <a:pt x="708" y="0"/>
                      <a:pt x="665" y="10"/>
                      <a:pt x="603" y="32"/>
                    </a:cubicBezTo>
                    <a:cubicBezTo>
                      <a:pt x="302" y="379"/>
                      <a:pt x="1" y="953"/>
                      <a:pt x="139" y="953"/>
                    </a:cubicBezTo>
                    <a:cubicBezTo>
                      <a:pt x="199" y="953"/>
                      <a:pt x="342" y="845"/>
                      <a:pt x="603" y="564"/>
                    </a:cubicBezTo>
                    <a:cubicBezTo>
                      <a:pt x="517" y="419"/>
                      <a:pt x="930" y="0"/>
                      <a:pt x="738"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3"/>
              <p:cNvSpPr/>
              <p:nvPr/>
            </p:nvSpPr>
            <p:spPr>
              <a:xfrm>
                <a:off x="4443100" y="4420750"/>
                <a:ext cx="7500" cy="8325"/>
              </a:xfrm>
              <a:custGeom>
                <a:avLst/>
                <a:gdLst/>
                <a:ahLst/>
                <a:cxnLst/>
                <a:rect l="l" t="t" r="r" b="b"/>
                <a:pathLst>
                  <a:path w="300" h="333" extrusionOk="0">
                    <a:moveTo>
                      <a:pt x="267" y="1"/>
                    </a:moveTo>
                    <a:lnTo>
                      <a:pt x="267" y="1"/>
                    </a:lnTo>
                    <a:cubicBezTo>
                      <a:pt x="100" y="34"/>
                      <a:pt x="34" y="100"/>
                      <a:pt x="1" y="333"/>
                    </a:cubicBezTo>
                    <a:cubicBezTo>
                      <a:pt x="167" y="233"/>
                      <a:pt x="300" y="200"/>
                      <a:pt x="26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13"/>
              <p:cNvSpPr/>
              <p:nvPr/>
            </p:nvSpPr>
            <p:spPr>
              <a:xfrm>
                <a:off x="4422325" y="4458150"/>
                <a:ext cx="6725" cy="4700"/>
              </a:xfrm>
              <a:custGeom>
                <a:avLst/>
                <a:gdLst/>
                <a:ahLst/>
                <a:cxnLst/>
                <a:rect l="l" t="t" r="r" b="b"/>
                <a:pathLst>
                  <a:path w="269" h="188" extrusionOk="0">
                    <a:moveTo>
                      <a:pt x="101" y="0"/>
                    </a:moveTo>
                    <a:lnTo>
                      <a:pt x="101" y="0"/>
                    </a:lnTo>
                    <a:cubicBezTo>
                      <a:pt x="67" y="33"/>
                      <a:pt x="1" y="67"/>
                      <a:pt x="1" y="100"/>
                    </a:cubicBezTo>
                    <a:cubicBezTo>
                      <a:pt x="1" y="164"/>
                      <a:pt x="26" y="188"/>
                      <a:pt x="58" y="188"/>
                    </a:cubicBezTo>
                    <a:cubicBezTo>
                      <a:pt x="141" y="188"/>
                      <a:pt x="269" y="24"/>
                      <a:pt x="101"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13"/>
              <p:cNvSpPr/>
              <p:nvPr/>
            </p:nvSpPr>
            <p:spPr>
              <a:xfrm>
                <a:off x="4400725" y="4479950"/>
                <a:ext cx="5350" cy="3625"/>
              </a:xfrm>
              <a:custGeom>
                <a:avLst/>
                <a:gdLst/>
                <a:ahLst/>
                <a:cxnLst/>
                <a:rect l="l" t="t" r="r" b="b"/>
                <a:pathLst>
                  <a:path w="214" h="145" extrusionOk="0">
                    <a:moveTo>
                      <a:pt x="172" y="1"/>
                    </a:moveTo>
                    <a:cubicBezTo>
                      <a:pt x="131" y="1"/>
                      <a:pt x="60" y="52"/>
                      <a:pt x="1" y="92"/>
                    </a:cubicBezTo>
                    <a:cubicBezTo>
                      <a:pt x="27" y="131"/>
                      <a:pt x="53" y="145"/>
                      <a:pt x="79" y="145"/>
                    </a:cubicBezTo>
                    <a:cubicBezTo>
                      <a:pt x="119" y="145"/>
                      <a:pt x="160" y="112"/>
                      <a:pt x="200" y="92"/>
                    </a:cubicBezTo>
                    <a:cubicBezTo>
                      <a:pt x="214" y="25"/>
                      <a:pt x="200" y="1"/>
                      <a:pt x="172"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13"/>
              <p:cNvSpPr/>
              <p:nvPr/>
            </p:nvSpPr>
            <p:spPr>
              <a:xfrm>
                <a:off x="4619250" y="4286150"/>
                <a:ext cx="9150" cy="10000"/>
              </a:xfrm>
              <a:custGeom>
                <a:avLst/>
                <a:gdLst/>
                <a:ahLst/>
                <a:cxnLst/>
                <a:rect l="l" t="t" r="r" b="b"/>
                <a:pathLst>
                  <a:path w="366" h="400" extrusionOk="0">
                    <a:moveTo>
                      <a:pt x="366" y="1"/>
                    </a:moveTo>
                    <a:lnTo>
                      <a:pt x="366" y="1"/>
                    </a:lnTo>
                    <a:cubicBezTo>
                      <a:pt x="167" y="67"/>
                      <a:pt x="34" y="134"/>
                      <a:pt x="0" y="399"/>
                    </a:cubicBezTo>
                    <a:cubicBezTo>
                      <a:pt x="266" y="333"/>
                      <a:pt x="366" y="233"/>
                      <a:pt x="36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 name="Google Shape;106;p13"/>
            <p:cNvGrpSpPr/>
            <p:nvPr/>
          </p:nvGrpSpPr>
          <p:grpSpPr>
            <a:xfrm rot="10800000">
              <a:off x="2292009" y="1870425"/>
              <a:ext cx="846032" cy="738538"/>
              <a:chOff x="4286075" y="4175525"/>
              <a:chExt cx="1164050" cy="1016150"/>
            </a:xfrm>
          </p:grpSpPr>
          <p:sp>
            <p:nvSpPr>
              <p:cNvPr id="107" name="Google Shape;107;p13"/>
              <p:cNvSpPr/>
              <p:nvPr/>
            </p:nvSpPr>
            <p:spPr>
              <a:xfrm>
                <a:off x="4286075" y="4175525"/>
                <a:ext cx="1164050" cy="1016150"/>
              </a:xfrm>
              <a:custGeom>
                <a:avLst/>
                <a:gdLst/>
                <a:ahLst/>
                <a:cxnLst/>
                <a:rect l="l" t="t" r="r" b="b"/>
                <a:pathLst>
                  <a:path w="46562" h="40646" extrusionOk="0">
                    <a:moveTo>
                      <a:pt x="18080" y="637"/>
                    </a:moveTo>
                    <a:cubicBezTo>
                      <a:pt x="18031" y="686"/>
                      <a:pt x="17965" y="716"/>
                      <a:pt x="17893" y="729"/>
                    </a:cubicBezTo>
                    <a:lnTo>
                      <a:pt x="17893" y="729"/>
                    </a:lnTo>
                    <a:cubicBezTo>
                      <a:pt x="17956" y="693"/>
                      <a:pt x="18022" y="659"/>
                      <a:pt x="18080" y="637"/>
                    </a:cubicBezTo>
                    <a:close/>
                    <a:moveTo>
                      <a:pt x="19609" y="836"/>
                    </a:moveTo>
                    <a:cubicBezTo>
                      <a:pt x="19716" y="836"/>
                      <a:pt x="19815" y="866"/>
                      <a:pt x="19912" y="906"/>
                    </a:cubicBezTo>
                    <a:lnTo>
                      <a:pt x="19912" y="906"/>
                    </a:lnTo>
                    <a:cubicBezTo>
                      <a:pt x="19816" y="874"/>
                      <a:pt x="19716" y="852"/>
                      <a:pt x="19609" y="836"/>
                    </a:cubicBezTo>
                    <a:close/>
                    <a:moveTo>
                      <a:pt x="20163" y="1021"/>
                    </a:moveTo>
                    <a:cubicBezTo>
                      <a:pt x="20251" y="1059"/>
                      <a:pt x="20342" y="1091"/>
                      <a:pt x="20440" y="1102"/>
                    </a:cubicBezTo>
                    <a:cubicBezTo>
                      <a:pt x="20373" y="1102"/>
                      <a:pt x="20307" y="1102"/>
                      <a:pt x="20240" y="1069"/>
                    </a:cubicBezTo>
                    <a:cubicBezTo>
                      <a:pt x="20214" y="1052"/>
                      <a:pt x="20189" y="1036"/>
                      <a:pt x="20163" y="1021"/>
                    </a:cubicBezTo>
                    <a:close/>
                    <a:moveTo>
                      <a:pt x="20164" y="1426"/>
                    </a:moveTo>
                    <a:cubicBezTo>
                      <a:pt x="20137" y="1482"/>
                      <a:pt x="20089" y="1524"/>
                      <a:pt x="20033" y="1538"/>
                    </a:cubicBezTo>
                    <a:lnTo>
                      <a:pt x="20033" y="1538"/>
                    </a:lnTo>
                    <a:cubicBezTo>
                      <a:pt x="20079" y="1515"/>
                      <a:pt x="20115" y="1459"/>
                      <a:pt x="20164" y="1426"/>
                    </a:cubicBezTo>
                    <a:close/>
                    <a:moveTo>
                      <a:pt x="17681" y="2332"/>
                    </a:moveTo>
                    <a:cubicBezTo>
                      <a:pt x="17681" y="2352"/>
                      <a:pt x="17681" y="2371"/>
                      <a:pt x="17681" y="2398"/>
                    </a:cubicBezTo>
                    <a:lnTo>
                      <a:pt x="17681" y="2398"/>
                    </a:lnTo>
                    <a:cubicBezTo>
                      <a:pt x="17672" y="2355"/>
                      <a:pt x="17641" y="2341"/>
                      <a:pt x="17600" y="2341"/>
                    </a:cubicBezTo>
                    <a:cubicBezTo>
                      <a:pt x="17518" y="2341"/>
                      <a:pt x="17394" y="2398"/>
                      <a:pt x="17316" y="2398"/>
                    </a:cubicBezTo>
                    <a:cubicBezTo>
                      <a:pt x="17448" y="2365"/>
                      <a:pt x="17548" y="2332"/>
                      <a:pt x="17681" y="2332"/>
                    </a:cubicBezTo>
                    <a:close/>
                    <a:moveTo>
                      <a:pt x="16451" y="2897"/>
                    </a:moveTo>
                    <a:cubicBezTo>
                      <a:pt x="16388" y="2928"/>
                      <a:pt x="16317" y="2960"/>
                      <a:pt x="16246" y="2988"/>
                    </a:cubicBezTo>
                    <a:lnTo>
                      <a:pt x="16246" y="2988"/>
                    </a:lnTo>
                    <a:cubicBezTo>
                      <a:pt x="16310" y="2954"/>
                      <a:pt x="16378" y="2924"/>
                      <a:pt x="16451" y="2897"/>
                    </a:cubicBezTo>
                    <a:close/>
                    <a:moveTo>
                      <a:pt x="14258" y="2864"/>
                    </a:moveTo>
                    <a:cubicBezTo>
                      <a:pt x="14059" y="2997"/>
                      <a:pt x="13826" y="3096"/>
                      <a:pt x="13593" y="3163"/>
                    </a:cubicBezTo>
                    <a:cubicBezTo>
                      <a:pt x="13826" y="3096"/>
                      <a:pt x="14025" y="2997"/>
                      <a:pt x="14225" y="2864"/>
                    </a:cubicBezTo>
                    <a:close/>
                    <a:moveTo>
                      <a:pt x="13228" y="3163"/>
                    </a:moveTo>
                    <a:cubicBezTo>
                      <a:pt x="13245" y="3163"/>
                      <a:pt x="13235" y="3181"/>
                      <a:pt x="13217" y="3198"/>
                    </a:cubicBezTo>
                    <a:lnTo>
                      <a:pt x="13217" y="3198"/>
                    </a:lnTo>
                    <a:cubicBezTo>
                      <a:pt x="13223" y="3187"/>
                      <a:pt x="13228" y="3175"/>
                      <a:pt x="13228" y="3163"/>
                    </a:cubicBezTo>
                    <a:close/>
                    <a:moveTo>
                      <a:pt x="15989" y="3169"/>
                    </a:moveTo>
                    <a:cubicBezTo>
                      <a:pt x="15952" y="3243"/>
                      <a:pt x="15895" y="3312"/>
                      <a:pt x="15820" y="3362"/>
                    </a:cubicBezTo>
                    <a:cubicBezTo>
                      <a:pt x="15873" y="3288"/>
                      <a:pt x="15929" y="3225"/>
                      <a:pt x="15989" y="3169"/>
                    </a:cubicBezTo>
                    <a:close/>
                    <a:moveTo>
                      <a:pt x="13361" y="3229"/>
                    </a:moveTo>
                    <a:cubicBezTo>
                      <a:pt x="13306" y="3392"/>
                      <a:pt x="13142" y="3532"/>
                      <a:pt x="13137" y="3668"/>
                    </a:cubicBezTo>
                    <a:lnTo>
                      <a:pt x="13137" y="3668"/>
                    </a:lnTo>
                    <a:cubicBezTo>
                      <a:pt x="13131" y="3509"/>
                      <a:pt x="13305" y="3369"/>
                      <a:pt x="13361" y="3229"/>
                    </a:cubicBezTo>
                    <a:close/>
                    <a:moveTo>
                      <a:pt x="12935" y="3618"/>
                    </a:moveTo>
                    <a:cubicBezTo>
                      <a:pt x="12942" y="3641"/>
                      <a:pt x="12959" y="3661"/>
                      <a:pt x="12995" y="3661"/>
                    </a:cubicBezTo>
                    <a:cubicBezTo>
                      <a:pt x="12954" y="3661"/>
                      <a:pt x="12926" y="3674"/>
                      <a:pt x="12902" y="3692"/>
                    </a:cubicBezTo>
                    <a:lnTo>
                      <a:pt x="12902" y="3692"/>
                    </a:lnTo>
                    <a:cubicBezTo>
                      <a:pt x="12919" y="3670"/>
                      <a:pt x="12930" y="3645"/>
                      <a:pt x="12935" y="3618"/>
                    </a:cubicBezTo>
                    <a:close/>
                    <a:moveTo>
                      <a:pt x="12729" y="4060"/>
                    </a:moveTo>
                    <a:lnTo>
                      <a:pt x="12729" y="4060"/>
                    </a:lnTo>
                    <a:cubicBezTo>
                      <a:pt x="12678" y="4265"/>
                      <a:pt x="12666" y="4491"/>
                      <a:pt x="12495" y="4491"/>
                    </a:cubicBezTo>
                    <a:cubicBezTo>
                      <a:pt x="12492" y="4491"/>
                      <a:pt x="12489" y="4490"/>
                      <a:pt x="12486" y="4490"/>
                    </a:cubicBezTo>
                    <a:lnTo>
                      <a:pt x="12486" y="4490"/>
                    </a:lnTo>
                    <a:cubicBezTo>
                      <a:pt x="12635" y="4483"/>
                      <a:pt x="12654" y="4262"/>
                      <a:pt x="12729" y="4060"/>
                    </a:cubicBezTo>
                    <a:close/>
                    <a:moveTo>
                      <a:pt x="12929" y="5921"/>
                    </a:moveTo>
                    <a:cubicBezTo>
                      <a:pt x="12895" y="5954"/>
                      <a:pt x="12895" y="5954"/>
                      <a:pt x="12862" y="5954"/>
                    </a:cubicBezTo>
                    <a:lnTo>
                      <a:pt x="12862" y="5943"/>
                    </a:lnTo>
                    <a:lnTo>
                      <a:pt x="12862" y="5943"/>
                    </a:lnTo>
                    <a:cubicBezTo>
                      <a:pt x="12878" y="5930"/>
                      <a:pt x="12899" y="5921"/>
                      <a:pt x="12929" y="5921"/>
                    </a:cubicBezTo>
                    <a:close/>
                    <a:moveTo>
                      <a:pt x="10255" y="5750"/>
                    </a:moveTo>
                    <a:lnTo>
                      <a:pt x="10255" y="5750"/>
                    </a:lnTo>
                    <a:cubicBezTo>
                      <a:pt x="10178" y="5834"/>
                      <a:pt x="10100" y="5913"/>
                      <a:pt x="10016" y="5977"/>
                    </a:cubicBezTo>
                    <a:lnTo>
                      <a:pt x="10016" y="5977"/>
                    </a:lnTo>
                    <a:cubicBezTo>
                      <a:pt x="10096" y="5900"/>
                      <a:pt x="10175" y="5825"/>
                      <a:pt x="10255" y="5750"/>
                    </a:cubicBezTo>
                    <a:close/>
                    <a:moveTo>
                      <a:pt x="10678" y="6169"/>
                    </a:moveTo>
                    <a:cubicBezTo>
                      <a:pt x="10628" y="6236"/>
                      <a:pt x="10552" y="6303"/>
                      <a:pt x="10536" y="6353"/>
                    </a:cubicBezTo>
                    <a:lnTo>
                      <a:pt x="10536" y="6320"/>
                    </a:lnTo>
                    <a:cubicBezTo>
                      <a:pt x="10564" y="6277"/>
                      <a:pt x="10629" y="6223"/>
                      <a:pt x="10678" y="6169"/>
                    </a:cubicBezTo>
                    <a:close/>
                    <a:moveTo>
                      <a:pt x="10835" y="5722"/>
                    </a:moveTo>
                    <a:lnTo>
                      <a:pt x="10502" y="5988"/>
                    </a:lnTo>
                    <a:cubicBezTo>
                      <a:pt x="10303" y="6154"/>
                      <a:pt x="10104" y="6320"/>
                      <a:pt x="9937" y="6486"/>
                    </a:cubicBezTo>
                    <a:cubicBezTo>
                      <a:pt x="10203" y="6220"/>
                      <a:pt x="10502" y="5954"/>
                      <a:pt x="10835" y="5722"/>
                    </a:cubicBezTo>
                    <a:close/>
                    <a:moveTo>
                      <a:pt x="12031" y="6486"/>
                    </a:moveTo>
                    <a:lnTo>
                      <a:pt x="12031" y="6486"/>
                    </a:lnTo>
                    <a:cubicBezTo>
                      <a:pt x="12116" y="6528"/>
                      <a:pt x="12186" y="6584"/>
                      <a:pt x="12176" y="6644"/>
                    </a:cubicBezTo>
                    <a:lnTo>
                      <a:pt x="12176" y="6644"/>
                    </a:lnTo>
                    <a:cubicBezTo>
                      <a:pt x="12171" y="6584"/>
                      <a:pt x="12094" y="6528"/>
                      <a:pt x="12031" y="6486"/>
                    </a:cubicBezTo>
                    <a:close/>
                    <a:moveTo>
                      <a:pt x="15545" y="2699"/>
                    </a:moveTo>
                    <a:cubicBezTo>
                      <a:pt x="15780" y="2699"/>
                      <a:pt x="15410" y="3372"/>
                      <a:pt x="14291" y="3994"/>
                    </a:cubicBezTo>
                    <a:lnTo>
                      <a:pt x="14291" y="4027"/>
                    </a:lnTo>
                    <a:cubicBezTo>
                      <a:pt x="14456" y="3953"/>
                      <a:pt x="14578" y="3921"/>
                      <a:pt x="14661" y="3921"/>
                    </a:cubicBezTo>
                    <a:cubicBezTo>
                      <a:pt x="14913" y="3921"/>
                      <a:pt x="14807" y="4209"/>
                      <a:pt x="14457" y="4459"/>
                    </a:cubicBezTo>
                    <a:cubicBezTo>
                      <a:pt x="13826" y="4891"/>
                      <a:pt x="13261" y="5589"/>
                      <a:pt x="12463" y="5722"/>
                    </a:cubicBezTo>
                    <a:cubicBezTo>
                      <a:pt x="12663" y="5556"/>
                      <a:pt x="12895" y="5456"/>
                      <a:pt x="12962" y="5124"/>
                    </a:cubicBezTo>
                    <a:lnTo>
                      <a:pt x="12962" y="5124"/>
                    </a:lnTo>
                    <a:cubicBezTo>
                      <a:pt x="11699" y="5821"/>
                      <a:pt x="10935" y="7317"/>
                      <a:pt x="9805" y="8048"/>
                    </a:cubicBezTo>
                    <a:cubicBezTo>
                      <a:pt x="9306" y="7483"/>
                      <a:pt x="10602" y="6918"/>
                      <a:pt x="10502" y="6785"/>
                    </a:cubicBezTo>
                    <a:cubicBezTo>
                      <a:pt x="10602" y="6785"/>
                      <a:pt x="10602" y="6785"/>
                      <a:pt x="10569" y="6719"/>
                    </a:cubicBezTo>
                    <a:cubicBezTo>
                      <a:pt x="11599" y="6054"/>
                      <a:pt x="13028" y="3694"/>
                      <a:pt x="14491" y="3595"/>
                    </a:cubicBezTo>
                    <a:cubicBezTo>
                      <a:pt x="15041" y="2944"/>
                      <a:pt x="15403" y="2699"/>
                      <a:pt x="15545" y="2699"/>
                    </a:cubicBezTo>
                    <a:close/>
                    <a:moveTo>
                      <a:pt x="9738" y="8480"/>
                    </a:moveTo>
                    <a:lnTo>
                      <a:pt x="9738" y="8480"/>
                    </a:lnTo>
                    <a:cubicBezTo>
                      <a:pt x="9705" y="8580"/>
                      <a:pt x="9638" y="8646"/>
                      <a:pt x="9572" y="8646"/>
                    </a:cubicBezTo>
                    <a:cubicBezTo>
                      <a:pt x="9638" y="8613"/>
                      <a:pt x="9705" y="8547"/>
                      <a:pt x="9738" y="8480"/>
                    </a:cubicBezTo>
                    <a:close/>
                    <a:moveTo>
                      <a:pt x="8475" y="8613"/>
                    </a:moveTo>
                    <a:lnTo>
                      <a:pt x="8475" y="8646"/>
                    </a:lnTo>
                    <a:cubicBezTo>
                      <a:pt x="8442" y="8679"/>
                      <a:pt x="8409" y="8712"/>
                      <a:pt x="8376" y="8778"/>
                    </a:cubicBezTo>
                    <a:lnTo>
                      <a:pt x="8376" y="8778"/>
                    </a:lnTo>
                    <a:cubicBezTo>
                      <a:pt x="8409" y="8712"/>
                      <a:pt x="8442" y="8679"/>
                      <a:pt x="8475" y="8613"/>
                    </a:cubicBezTo>
                    <a:close/>
                    <a:moveTo>
                      <a:pt x="7977" y="9012"/>
                    </a:moveTo>
                    <a:lnTo>
                      <a:pt x="7977" y="9012"/>
                    </a:lnTo>
                    <a:cubicBezTo>
                      <a:pt x="8010" y="9045"/>
                      <a:pt x="8043" y="9078"/>
                      <a:pt x="8076" y="9145"/>
                    </a:cubicBezTo>
                    <a:cubicBezTo>
                      <a:pt x="8043" y="9112"/>
                      <a:pt x="8010" y="9045"/>
                      <a:pt x="7977" y="9012"/>
                    </a:cubicBezTo>
                    <a:close/>
                    <a:moveTo>
                      <a:pt x="17050" y="9145"/>
                    </a:moveTo>
                    <a:lnTo>
                      <a:pt x="17050" y="9145"/>
                    </a:lnTo>
                    <a:cubicBezTo>
                      <a:pt x="17263" y="9385"/>
                      <a:pt x="17219" y="9497"/>
                      <a:pt x="17021" y="9497"/>
                    </a:cubicBezTo>
                    <a:cubicBezTo>
                      <a:pt x="16973" y="9497"/>
                      <a:pt x="16915" y="9490"/>
                      <a:pt x="16850" y="9477"/>
                    </a:cubicBezTo>
                    <a:lnTo>
                      <a:pt x="16850" y="9477"/>
                    </a:lnTo>
                    <a:cubicBezTo>
                      <a:pt x="16875" y="9482"/>
                      <a:pt x="16899" y="9485"/>
                      <a:pt x="16921" y="9485"/>
                    </a:cubicBezTo>
                    <a:cubicBezTo>
                      <a:pt x="17043" y="9485"/>
                      <a:pt x="17106" y="9399"/>
                      <a:pt x="17050" y="9145"/>
                    </a:cubicBezTo>
                    <a:close/>
                    <a:moveTo>
                      <a:pt x="31871" y="9472"/>
                    </a:moveTo>
                    <a:cubicBezTo>
                      <a:pt x="31894" y="9472"/>
                      <a:pt x="31916" y="9473"/>
                      <a:pt x="31939" y="9477"/>
                    </a:cubicBezTo>
                    <a:cubicBezTo>
                      <a:pt x="31872" y="9477"/>
                      <a:pt x="31773" y="9477"/>
                      <a:pt x="31673" y="9510"/>
                    </a:cubicBezTo>
                    <a:lnTo>
                      <a:pt x="31673" y="9544"/>
                    </a:lnTo>
                    <a:lnTo>
                      <a:pt x="31468" y="9544"/>
                    </a:lnTo>
                    <a:cubicBezTo>
                      <a:pt x="31610" y="9526"/>
                      <a:pt x="31741" y="9472"/>
                      <a:pt x="31871" y="9472"/>
                    </a:cubicBezTo>
                    <a:close/>
                    <a:moveTo>
                      <a:pt x="33368" y="9643"/>
                    </a:moveTo>
                    <a:cubicBezTo>
                      <a:pt x="33600" y="9743"/>
                      <a:pt x="33634" y="9943"/>
                      <a:pt x="33767" y="10109"/>
                    </a:cubicBezTo>
                    <a:cubicBezTo>
                      <a:pt x="33700" y="10109"/>
                      <a:pt x="33567" y="10242"/>
                      <a:pt x="33501" y="10242"/>
                    </a:cubicBezTo>
                    <a:cubicBezTo>
                      <a:pt x="33733" y="10109"/>
                      <a:pt x="33600" y="9743"/>
                      <a:pt x="33368" y="9643"/>
                    </a:cubicBezTo>
                    <a:close/>
                    <a:moveTo>
                      <a:pt x="8774" y="10242"/>
                    </a:moveTo>
                    <a:lnTo>
                      <a:pt x="8243" y="11106"/>
                    </a:lnTo>
                    <a:lnTo>
                      <a:pt x="8143" y="11172"/>
                    </a:lnTo>
                    <a:cubicBezTo>
                      <a:pt x="8409" y="10873"/>
                      <a:pt x="8575" y="10541"/>
                      <a:pt x="8774" y="10242"/>
                    </a:cubicBezTo>
                    <a:close/>
                    <a:moveTo>
                      <a:pt x="6710" y="12557"/>
                    </a:moveTo>
                    <a:cubicBezTo>
                      <a:pt x="6674" y="12580"/>
                      <a:pt x="6641" y="12607"/>
                      <a:pt x="6614" y="12635"/>
                    </a:cubicBezTo>
                    <a:lnTo>
                      <a:pt x="6581" y="12668"/>
                    </a:lnTo>
                    <a:cubicBezTo>
                      <a:pt x="6615" y="12616"/>
                      <a:pt x="6658" y="12583"/>
                      <a:pt x="6710" y="12557"/>
                    </a:cubicBezTo>
                    <a:close/>
                    <a:moveTo>
                      <a:pt x="5850" y="12767"/>
                    </a:moveTo>
                    <a:cubicBezTo>
                      <a:pt x="5850" y="12799"/>
                      <a:pt x="5850" y="12801"/>
                      <a:pt x="5850" y="12828"/>
                    </a:cubicBezTo>
                    <a:lnTo>
                      <a:pt x="5850" y="12828"/>
                    </a:lnTo>
                    <a:cubicBezTo>
                      <a:pt x="5844" y="12812"/>
                      <a:pt x="5843" y="12792"/>
                      <a:pt x="5850" y="12767"/>
                    </a:cubicBezTo>
                    <a:close/>
                    <a:moveTo>
                      <a:pt x="6016" y="12867"/>
                    </a:moveTo>
                    <a:cubicBezTo>
                      <a:pt x="6005" y="12878"/>
                      <a:pt x="5979" y="12886"/>
                      <a:pt x="5951" y="12886"/>
                    </a:cubicBezTo>
                    <a:cubicBezTo>
                      <a:pt x="5926" y="12886"/>
                      <a:pt x="5900" y="12880"/>
                      <a:pt x="5880" y="12867"/>
                    </a:cubicBezTo>
                    <a:close/>
                    <a:moveTo>
                      <a:pt x="37854" y="16124"/>
                    </a:moveTo>
                    <a:cubicBezTo>
                      <a:pt x="37795" y="16183"/>
                      <a:pt x="37842" y="16296"/>
                      <a:pt x="37923" y="16296"/>
                    </a:cubicBezTo>
                    <a:lnTo>
                      <a:pt x="37923" y="16296"/>
                    </a:lnTo>
                    <a:cubicBezTo>
                      <a:pt x="37923" y="16296"/>
                      <a:pt x="37923" y="16296"/>
                      <a:pt x="37923" y="16296"/>
                    </a:cubicBezTo>
                    <a:cubicBezTo>
                      <a:pt x="37841" y="16296"/>
                      <a:pt x="37792" y="16183"/>
                      <a:pt x="37821" y="16124"/>
                    </a:cubicBezTo>
                    <a:close/>
                    <a:moveTo>
                      <a:pt x="30011" y="20877"/>
                    </a:moveTo>
                    <a:cubicBezTo>
                      <a:pt x="30011" y="20933"/>
                      <a:pt x="29947" y="20989"/>
                      <a:pt x="29880" y="21004"/>
                    </a:cubicBezTo>
                    <a:lnTo>
                      <a:pt x="29880" y="21004"/>
                    </a:lnTo>
                    <a:cubicBezTo>
                      <a:pt x="29934" y="20986"/>
                      <a:pt x="29984" y="20931"/>
                      <a:pt x="30011" y="20877"/>
                    </a:cubicBezTo>
                    <a:close/>
                    <a:moveTo>
                      <a:pt x="32105" y="23203"/>
                    </a:moveTo>
                    <a:lnTo>
                      <a:pt x="32072" y="23236"/>
                    </a:lnTo>
                    <a:lnTo>
                      <a:pt x="32038" y="23236"/>
                    </a:lnTo>
                    <a:cubicBezTo>
                      <a:pt x="32038" y="23236"/>
                      <a:pt x="32072" y="23203"/>
                      <a:pt x="32105" y="23203"/>
                    </a:cubicBezTo>
                    <a:close/>
                    <a:moveTo>
                      <a:pt x="32251" y="23187"/>
                    </a:moveTo>
                    <a:cubicBezTo>
                      <a:pt x="32366" y="23215"/>
                      <a:pt x="32476" y="23275"/>
                      <a:pt x="32570" y="23369"/>
                    </a:cubicBezTo>
                    <a:cubicBezTo>
                      <a:pt x="32537" y="23336"/>
                      <a:pt x="32537" y="23303"/>
                      <a:pt x="32537" y="23270"/>
                    </a:cubicBezTo>
                    <a:lnTo>
                      <a:pt x="32537" y="23270"/>
                    </a:lnTo>
                    <a:cubicBezTo>
                      <a:pt x="32537" y="23402"/>
                      <a:pt x="32736" y="23369"/>
                      <a:pt x="32803" y="23402"/>
                    </a:cubicBezTo>
                    <a:cubicBezTo>
                      <a:pt x="32736" y="23402"/>
                      <a:pt x="32637" y="23369"/>
                      <a:pt x="32570" y="23369"/>
                    </a:cubicBezTo>
                    <a:cubicBezTo>
                      <a:pt x="32455" y="23323"/>
                      <a:pt x="32356" y="23230"/>
                      <a:pt x="32251" y="23187"/>
                    </a:cubicBezTo>
                    <a:close/>
                    <a:moveTo>
                      <a:pt x="45698" y="24898"/>
                    </a:moveTo>
                    <a:cubicBezTo>
                      <a:pt x="45565" y="25097"/>
                      <a:pt x="45465" y="25264"/>
                      <a:pt x="45399" y="25496"/>
                    </a:cubicBezTo>
                    <a:cubicBezTo>
                      <a:pt x="45438" y="25279"/>
                      <a:pt x="45560" y="25109"/>
                      <a:pt x="45666" y="24930"/>
                    </a:cubicBezTo>
                    <a:lnTo>
                      <a:pt x="45666" y="24930"/>
                    </a:lnTo>
                    <a:lnTo>
                      <a:pt x="45698" y="24898"/>
                    </a:lnTo>
                    <a:close/>
                    <a:moveTo>
                      <a:pt x="45232" y="25862"/>
                    </a:moveTo>
                    <a:cubicBezTo>
                      <a:pt x="45166" y="26028"/>
                      <a:pt x="45199" y="26227"/>
                      <a:pt x="45299" y="26394"/>
                    </a:cubicBezTo>
                    <a:cubicBezTo>
                      <a:pt x="45133" y="26261"/>
                      <a:pt x="45199" y="26061"/>
                      <a:pt x="45199" y="25862"/>
                    </a:cubicBezTo>
                    <a:close/>
                    <a:moveTo>
                      <a:pt x="41577" y="26925"/>
                    </a:moveTo>
                    <a:cubicBezTo>
                      <a:pt x="41530" y="26937"/>
                      <a:pt x="41520" y="26969"/>
                      <a:pt x="41519" y="27009"/>
                    </a:cubicBezTo>
                    <a:lnTo>
                      <a:pt x="41519" y="27009"/>
                    </a:lnTo>
                    <a:cubicBezTo>
                      <a:pt x="41501" y="26964"/>
                      <a:pt x="41494" y="26925"/>
                      <a:pt x="41577" y="26925"/>
                    </a:cubicBezTo>
                    <a:close/>
                    <a:moveTo>
                      <a:pt x="26621" y="26992"/>
                    </a:moveTo>
                    <a:cubicBezTo>
                      <a:pt x="26821" y="27025"/>
                      <a:pt x="27020" y="27058"/>
                      <a:pt x="27219" y="27158"/>
                    </a:cubicBezTo>
                    <a:cubicBezTo>
                      <a:pt x="27020" y="27091"/>
                      <a:pt x="26821" y="27025"/>
                      <a:pt x="26588" y="26992"/>
                    </a:cubicBezTo>
                    <a:close/>
                    <a:moveTo>
                      <a:pt x="41513" y="27122"/>
                    </a:moveTo>
                    <a:cubicBezTo>
                      <a:pt x="41504" y="27163"/>
                      <a:pt x="41479" y="27202"/>
                      <a:pt x="41411" y="27224"/>
                    </a:cubicBezTo>
                    <a:cubicBezTo>
                      <a:pt x="41435" y="27199"/>
                      <a:pt x="41479" y="27156"/>
                      <a:pt x="41513" y="27122"/>
                    </a:cubicBezTo>
                    <a:close/>
                    <a:moveTo>
                      <a:pt x="4011" y="28205"/>
                    </a:moveTo>
                    <a:cubicBezTo>
                      <a:pt x="4004" y="28220"/>
                      <a:pt x="3992" y="28232"/>
                      <a:pt x="3978" y="28241"/>
                    </a:cubicBezTo>
                    <a:lnTo>
                      <a:pt x="3978" y="28241"/>
                    </a:lnTo>
                    <a:cubicBezTo>
                      <a:pt x="3990" y="28230"/>
                      <a:pt x="4001" y="28218"/>
                      <a:pt x="4011" y="28205"/>
                    </a:cubicBezTo>
                    <a:close/>
                    <a:moveTo>
                      <a:pt x="42740" y="28255"/>
                    </a:moveTo>
                    <a:cubicBezTo>
                      <a:pt x="42673" y="28321"/>
                      <a:pt x="42740" y="28421"/>
                      <a:pt x="42806" y="28421"/>
                    </a:cubicBezTo>
                    <a:cubicBezTo>
                      <a:pt x="42740" y="28421"/>
                      <a:pt x="42707" y="28388"/>
                      <a:pt x="42707" y="28321"/>
                    </a:cubicBezTo>
                    <a:cubicBezTo>
                      <a:pt x="42707" y="28288"/>
                      <a:pt x="42707" y="28255"/>
                      <a:pt x="42740" y="28255"/>
                    </a:cubicBezTo>
                    <a:close/>
                    <a:moveTo>
                      <a:pt x="29380" y="29584"/>
                    </a:moveTo>
                    <a:cubicBezTo>
                      <a:pt x="29446" y="29584"/>
                      <a:pt x="29513" y="29617"/>
                      <a:pt x="29546" y="29684"/>
                    </a:cubicBezTo>
                    <a:lnTo>
                      <a:pt x="29546" y="29717"/>
                    </a:lnTo>
                    <a:cubicBezTo>
                      <a:pt x="29546" y="29717"/>
                      <a:pt x="29546" y="29750"/>
                      <a:pt x="29513" y="29750"/>
                    </a:cubicBezTo>
                    <a:cubicBezTo>
                      <a:pt x="29579" y="29651"/>
                      <a:pt x="29446" y="29617"/>
                      <a:pt x="29380" y="29584"/>
                    </a:cubicBezTo>
                    <a:close/>
                    <a:moveTo>
                      <a:pt x="27485" y="29684"/>
                    </a:moveTo>
                    <a:cubicBezTo>
                      <a:pt x="27419" y="29783"/>
                      <a:pt x="27319" y="29817"/>
                      <a:pt x="27219" y="29850"/>
                    </a:cubicBezTo>
                    <a:cubicBezTo>
                      <a:pt x="27319" y="29817"/>
                      <a:pt x="27419" y="29750"/>
                      <a:pt x="27452" y="29684"/>
                    </a:cubicBezTo>
                    <a:close/>
                    <a:moveTo>
                      <a:pt x="28349" y="31877"/>
                    </a:moveTo>
                    <a:cubicBezTo>
                      <a:pt x="28349" y="31977"/>
                      <a:pt x="28416" y="32110"/>
                      <a:pt x="28482" y="32210"/>
                    </a:cubicBezTo>
                    <a:cubicBezTo>
                      <a:pt x="28383" y="32077"/>
                      <a:pt x="28316" y="31977"/>
                      <a:pt x="28349" y="31877"/>
                    </a:cubicBezTo>
                    <a:close/>
                    <a:moveTo>
                      <a:pt x="9107" y="33207"/>
                    </a:moveTo>
                    <a:cubicBezTo>
                      <a:pt x="9107" y="33207"/>
                      <a:pt x="9107" y="33207"/>
                      <a:pt x="9073" y="33240"/>
                    </a:cubicBezTo>
                    <a:cubicBezTo>
                      <a:pt x="9040" y="33240"/>
                      <a:pt x="9073" y="33207"/>
                      <a:pt x="9107" y="33207"/>
                    </a:cubicBezTo>
                    <a:close/>
                    <a:moveTo>
                      <a:pt x="40846" y="33971"/>
                    </a:moveTo>
                    <a:cubicBezTo>
                      <a:pt x="40818" y="33999"/>
                      <a:pt x="40766" y="34051"/>
                      <a:pt x="40710" y="34086"/>
                    </a:cubicBezTo>
                    <a:lnTo>
                      <a:pt x="40710" y="34086"/>
                    </a:lnTo>
                    <a:cubicBezTo>
                      <a:pt x="40744" y="34039"/>
                      <a:pt x="40795" y="34005"/>
                      <a:pt x="40846" y="33971"/>
                    </a:cubicBezTo>
                    <a:close/>
                    <a:moveTo>
                      <a:pt x="40679" y="34153"/>
                    </a:moveTo>
                    <a:lnTo>
                      <a:pt x="40679" y="34270"/>
                    </a:lnTo>
                    <a:cubicBezTo>
                      <a:pt x="40670" y="34224"/>
                      <a:pt x="40671" y="34186"/>
                      <a:pt x="40679" y="34153"/>
                    </a:cubicBezTo>
                    <a:close/>
                    <a:moveTo>
                      <a:pt x="31210" y="34325"/>
                    </a:moveTo>
                    <a:cubicBezTo>
                      <a:pt x="31283" y="34325"/>
                      <a:pt x="31325" y="34473"/>
                      <a:pt x="31286" y="34473"/>
                    </a:cubicBezTo>
                    <a:cubicBezTo>
                      <a:pt x="31284" y="34473"/>
                      <a:pt x="31283" y="34473"/>
                      <a:pt x="31281" y="34472"/>
                    </a:cubicBezTo>
                    <a:lnTo>
                      <a:pt x="31281" y="34472"/>
                    </a:lnTo>
                    <a:cubicBezTo>
                      <a:pt x="31293" y="34423"/>
                      <a:pt x="31249" y="34330"/>
                      <a:pt x="31204" y="34325"/>
                    </a:cubicBezTo>
                    <a:lnTo>
                      <a:pt x="31204" y="34325"/>
                    </a:lnTo>
                    <a:cubicBezTo>
                      <a:pt x="31206" y="34325"/>
                      <a:pt x="31208" y="34325"/>
                      <a:pt x="31210" y="34325"/>
                    </a:cubicBezTo>
                    <a:close/>
                    <a:moveTo>
                      <a:pt x="20639" y="34270"/>
                    </a:moveTo>
                    <a:lnTo>
                      <a:pt x="20639" y="34270"/>
                    </a:lnTo>
                    <a:cubicBezTo>
                      <a:pt x="20805" y="34270"/>
                      <a:pt x="20672" y="34436"/>
                      <a:pt x="20672" y="34536"/>
                    </a:cubicBezTo>
                    <a:lnTo>
                      <a:pt x="20639" y="34536"/>
                    </a:lnTo>
                    <a:cubicBezTo>
                      <a:pt x="20639" y="34436"/>
                      <a:pt x="20805" y="34270"/>
                      <a:pt x="20639" y="34270"/>
                    </a:cubicBezTo>
                    <a:close/>
                    <a:moveTo>
                      <a:pt x="13666" y="36498"/>
                    </a:moveTo>
                    <a:cubicBezTo>
                      <a:pt x="13667" y="36564"/>
                      <a:pt x="13584" y="36568"/>
                      <a:pt x="13527" y="36597"/>
                    </a:cubicBezTo>
                    <a:cubicBezTo>
                      <a:pt x="13584" y="36539"/>
                      <a:pt x="13666" y="36556"/>
                      <a:pt x="13666" y="36498"/>
                    </a:cubicBezTo>
                    <a:close/>
                    <a:moveTo>
                      <a:pt x="13497" y="36749"/>
                    </a:moveTo>
                    <a:cubicBezTo>
                      <a:pt x="13515" y="36763"/>
                      <a:pt x="13527" y="36788"/>
                      <a:pt x="13527" y="36829"/>
                    </a:cubicBezTo>
                    <a:cubicBezTo>
                      <a:pt x="13527" y="36803"/>
                      <a:pt x="13505" y="36776"/>
                      <a:pt x="13497" y="36749"/>
                    </a:cubicBezTo>
                    <a:close/>
                    <a:moveTo>
                      <a:pt x="15089" y="36862"/>
                    </a:moveTo>
                    <a:cubicBezTo>
                      <a:pt x="15113" y="36899"/>
                      <a:pt x="15131" y="36941"/>
                      <a:pt x="15145" y="36984"/>
                    </a:cubicBezTo>
                    <a:lnTo>
                      <a:pt x="15145" y="36984"/>
                    </a:lnTo>
                    <a:cubicBezTo>
                      <a:pt x="15128" y="36944"/>
                      <a:pt x="15109" y="36903"/>
                      <a:pt x="15089" y="36862"/>
                    </a:cubicBezTo>
                    <a:close/>
                    <a:moveTo>
                      <a:pt x="15247" y="37353"/>
                    </a:moveTo>
                    <a:cubicBezTo>
                      <a:pt x="15260" y="37380"/>
                      <a:pt x="15276" y="37406"/>
                      <a:pt x="15296" y="37428"/>
                    </a:cubicBezTo>
                    <a:lnTo>
                      <a:pt x="15296" y="37428"/>
                    </a:lnTo>
                    <a:cubicBezTo>
                      <a:pt x="15293" y="37428"/>
                      <a:pt x="15291" y="37427"/>
                      <a:pt x="15288" y="37427"/>
                    </a:cubicBezTo>
                    <a:cubicBezTo>
                      <a:pt x="15288" y="37461"/>
                      <a:pt x="15255" y="37461"/>
                      <a:pt x="15255" y="37494"/>
                    </a:cubicBezTo>
                    <a:cubicBezTo>
                      <a:pt x="15255" y="37446"/>
                      <a:pt x="15252" y="37399"/>
                      <a:pt x="15247" y="37353"/>
                    </a:cubicBezTo>
                    <a:close/>
                    <a:moveTo>
                      <a:pt x="37024" y="37461"/>
                    </a:moveTo>
                    <a:lnTo>
                      <a:pt x="37024" y="37461"/>
                    </a:lnTo>
                    <a:cubicBezTo>
                      <a:pt x="36922" y="37537"/>
                      <a:pt x="36820" y="37613"/>
                      <a:pt x="36704" y="37659"/>
                    </a:cubicBezTo>
                    <a:lnTo>
                      <a:pt x="36704" y="37659"/>
                    </a:lnTo>
                    <a:cubicBezTo>
                      <a:pt x="36806" y="37589"/>
                      <a:pt x="36913" y="37522"/>
                      <a:pt x="37024" y="37461"/>
                    </a:cubicBezTo>
                    <a:close/>
                    <a:moveTo>
                      <a:pt x="36508" y="37806"/>
                    </a:moveTo>
                    <a:lnTo>
                      <a:pt x="36508" y="37806"/>
                    </a:lnTo>
                    <a:cubicBezTo>
                      <a:pt x="36390" y="37959"/>
                      <a:pt x="36308" y="38032"/>
                      <a:pt x="36226" y="38059"/>
                    </a:cubicBezTo>
                    <a:cubicBezTo>
                      <a:pt x="36315" y="37970"/>
                      <a:pt x="36409" y="37885"/>
                      <a:pt x="36508" y="37806"/>
                    </a:cubicBezTo>
                    <a:close/>
                    <a:moveTo>
                      <a:pt x="22207" y="38185"/>
                    </a:moveTo>
                    <a:cubicBezTo>
                      <a:pt x="22229" y="38185"/>
                      <a:pt x="22250" y="38188"/>
                      <a:pt x="22269" y="38192"/>
                    </a:cubicBezTo>
                    <a:lnTo>
                      <a:pt x="22135" y="38192"/>
                    </a:lnTo>
                    <a:cubicBezTo>
                      <a:pt x="22161" y="38187"/>
                      <a:pt x="22185" y="38185"/>
                      <a:pt x="22207" y="38185"/>
                    </a:cubicBezTo>
                    <a:close/>
                    <a:moveTo>
                      <a:pt x="18809" y="38329"/>
                    </a:moveTo>
                    <a:cubicBezTo>
                      <a:pt x="18812" y="38329"/>
                      <a:pt x="18814" y="38329"/>
                      <a:pt x="18817" y="38329"/>
                    </a:cubicBezTo>
                    <a:lnTo>
                      <a:pt x="18817" y="38329"/>
                    </a:lnTo>
                    <a:lnTo>
                      <a:pt x="18612" y="38391"/>
                    </a:lnTo>
                    <a:cubicBezTo>
                      <a:pt x="18699" y="38348"/>
                      <a:pt x="18760" y="38329"/>
                      <a:pt x="18809" y="38329"/>
                    </a:cubicBezTo>
                    <a:close/>
                    <a:moveTo>
                      <a:pt x="22430" y="38301"/>
                    </a:moveTo>
                    <a:cubicBezTo>
                      <a:pt x="22453" y="38328"/>
                      <a:pt x="22476" y="38358"/>
                      <a:pt x="22500" y="38391"/>
                    </a:cubicBezTo>
                    <a:cubicBezTo>
                      <a:pt x="22470" y="38361"/>
                      <a:pt x="22447" y="38331"/>
                      <a:pt x="22430" y="38301"/>
                    </a:cubicBezTo>
                    <a:close/>
                    <a:moveTo>
                      <a:pt x="18969" y="38429"/>
                    </a:moveTo>
                    <a:cubicBezTo>
                      <a:pt x="19012" y="38483"/>
                      <a:pt x="19061" y="38553"/>
                      <a:pt x="19143" y="38624"/>
                    </a:cubicBezTo>
                    <a:cubicBezTo>
                      <a:pt x="19057" y="38581"/>
                      <a:pt x="18999" y="38510"/>
                      <a:pt x="18969" y="38429"/>
                    </a:cubicBezTo>
                    <a:close/>
                    <a:moveTo>
                      <a:pt x="23535" y="39076"/>
                    </a:moveTo>
                    <a:lnTo>
                      <a:pt x="23497" y="39089"/>
                    </a:lnTo>
                    <a:cubicBezTo>
                      <a:pt x="23511" y="39082"/>
                      <a:pt x="23524" y="39078"/>
                      <a:pt x="23535" y="39076"/>
                    </a:cubicBezTo>
                    <a:close/>
                    <a:moveTo>
                      <a:pt x="28648" y="39056"/>
                    </a:moveTo>
                    <a:cubicBezTo>
                      <a:pt x="28678" y="39056"/>
                      <a:pt x="28708" y="39083"/>
                      <a:pt x="28738" y="39137"/>
                    </a:cubicBezTo>
                    <a:lnTo>
                      <a:pt x="28738" y="39137"/>
                    </a:lnTo>
                    <a:cubicBezTo>
                      <a:pt x="28697" y="39116"/>
                      <a:pt x="28664" y="39088"/>
                      <a:pt x="28648" y="39056"/>
                    </a:cubicBezTo>
                    <a:close/>
                    <a:moveTo>
                      <a:pt x="29045" y="39125"/>
                    </a:moveTo>
                    <a:lnTo>
                      <a:pt x="29045" y="39125"/>
                    </a:lnTo>
                    <a:cubicBezTo>
                      <a:pt x="29012" y="39161"/>
                      <a:pt x="28960" y="39177"/>
                      <a:pt x="28903" y="39177"/>
                    </a:cubicBezTo>
                    <a:cubicBezTo>
                      <a:pt x="28859" y="39177"/>
                      <a:pt x="28812" y="39167"/>
                      <a:pt x="28771" y="39151"/>
                    </a:cubicBezTo>
                    <a:lnTo>
                      <a:pt x="28771" y="39151"/>
                    </a:lnTo>
                    <a:cubicBezTo>
                      <a:pt x="28787" y="39149"/>
                      <a:pt x="28805" y="39148"/>
                      <a:pt x="28822" y="39148"/>
                    </a:cubicBezTo>
                    <a:cubicBezTo>
                      <a:pt x="28862" y="39148"/>
                      <a:pt x="28903" y="39152"/>
                      <a:pt x="28940" y="39152"/>
                    </a:cubicBezTo>
                    <a:cubicBezTo>
                      <a:pt x="28982" y="39152"/>
                      <a:pt x="29020" y="39147"/>
                      <a:pt x="29045" y="39125"/>
                    </a:cubicBezTo>
                    <a:close/>
                    <a:moveTo>
                      <a:pt x="25998" y="39161"/>
                    </a:moveTo>
                    <a:lnTo>
                      <a:pt x="25998" y="39161"/>
                    </a:lnTo>
                    <a:cubicBezTo>
                      <a:pt x="25896" y="39176"/>
                      <a:pt x="25793" y="39189"/>
                      <a:pt x="25691" y="39189"/>
                    </a:cubicBezTo>
                    <a:cubicBezTo>
                      <a:pt x="25800" y="39180"/>
                      <a:pt x="25902" y="39168"/>
                      <a:pt x="25998" y="39161"/>
                    </a:cubicBezTo>
                    <a:close/>
                    <a:moveTo>
                      <a:pt x="23629" y="39140"/>
                    </a:moveTo>
                    <a:lnTo>
                      <a:pt x="23629" y="39140"/>
                    </a:lnTo>
                    <a:cubicBezTo>
                      <a:pt x="23645" y="39165"/>
                      <a:pt x="23660" y="39194"/>
                      <a:pt x="23678" y="39216"/>
                    </a:cubicBezTo>
                    <a:lnTo>
                      <a:pt x="23678" y="39216"/>
                    </a:lnTo>
                    <a:cubicBezTo>
                      <a:pt x="23659" y="39196"/>
                      <a:pt x="23643" y="39170"/>
                      <a:pt x="23629" y="39140"/>
                    </a:cubicBezTo>
                    <a:close/>
                    <a:moveTo>
                      <a:pt x="29081" y="39255"/>
                    </a:moveTo>
                    <a:cubicBezTo>
                      <a:pt x="28975" y="39255"/>
                      <a:pt x="28875" y="39255"/>
                      <a:pt x="28777" y="39258"/>
                    </a:cubicBezTo>
                    <a:lnTo>
                      <a:pt x="28777" y="39258"/>
                    </a:lnTo>
                    <a:lnTo>
                      <a:pt x="28815" y="39255"/>
                    </a:lnTo>
                    <a:close/>
                    <a:moveTo>
                      <a:pt x="26407" y="39196"/>
                    </a:moveTo>
                    <a:cubicBezTo>
                      <a:pt x="26493" y="39226"/>
                      <a:pt x="26575" y="39276"/>
                      <a:pt x="26654" y="39355"/>
                    </a:cubicBezTo>
                    <a:cubicBezTo>
                      <a:pt x="26541" y="39327"/>
                      <a:pt x="26451" y="39274"/>
                      <a:pt x="26407" y="39196"/>
                    </a:cubicBezTo>
                    <a:close/>
                    <a:moveTo>
                      <a:pt x="24527" y="39521"/>
                    </a:moveTo>
                    <a:cubicBezTo>
                      <a:pt x="24494" y="39721"/>
                      <a:pt x="24428" y="39721"/>
                      <a:pt x="24328" y="39721"/>
                    </a:cubicBezTo>
                    <a:cubicBezTo>
                      <a:pt x="24428" y="39721"/>
                      <a:pt x="24494" y="39687"/>
                      <a:pt x="24527" y="39521"/>
                    </a:cubicBezTo>
                    <a:close/>
                    <a:moveTo>
                      <a:pt x="21669" y="39852"/>
                    </a:moveTo>
                    <a:cubicBezTo>
                      <a:pt x="21685" y="39930"/>
                      <a:pt x="21727" y="39999"/>
                      <a:pt x="21783" y="40043"/>
                    </a:cubicBezTo>
                    <a:lnTo>
                      <a:pt x="21783" y="40043"/>
                    </a:lnTo>
                    <a:lnTo>
                      <a:pt x="21669" y="39986"/>
                    </a:lnTo>
                    <a:lnTo>
                      <a:pt x="21669" y="39852"/>
                    </a:lnTo>
                    <a:close/>
                    <a:moveTo>
                      <a:pt x="19298" y="1"/>
                    </a:moveTo>
                    <a:cubicBezTo>
                      <a:pt x="17308" y="1"/>
                      <a:pt x="14841" y="927"/>
                      <a:pt x="13228" y="1966"/>
                    </a:cubicBezTo>
                    <a:cubicBezTo>
                      <a:pt x="14158" y="1734"/>
                      <a:pt x="14923" y="1202"/>
                      <a:pt x="15787" y="1036"/>
                    </a:cubicBezTo>
                    <a:lnTo>
                      <a:pt x="15787" y="1036"/>
                    </a:lnTo>
                    <a:cubicBezTo>
                      <a:pt x="16451" y="1567"/>
                      <a:pt x="12762" y="2697"/>
                      <a:pt x="12596" y="3229"/>
                    </a:cubicBezTo>
                    <a:cubicBezTo>
                      <a:pt x="11566" y="4392"/>
                      <a:pt x="5850" y="8513"/>
                      <a:pt x="7977" y="8879"/>
                    </a:cubicBezTo>
                    <a:cubicBezTo>
                      <a:pt x="6946" y="10175"/>
                      <a:pt x="6082" y="11604"/>
                      <a:pt x="5451" y="13133"/>
                    </a:cubicBezTo>
                    <a:cubicBezTo>
                      <a:pt x="5204" y="13573"/>
                      <a:pt x="4411" y="13899"/>
                      <a:pt x="4388" y="14468"/>
                    </a:cubicBezTo>
                    <a:lnTo>
                      <a:pt x="4388" y="14468"/>
                    </a:lnTo>
                    <a:cubicBezTo>
                      <a:pt x="4381" y="14424"/>
                      <a:pt x="4379" y="14377"/>
                      <a:pt x="4387" y="14329"/>
                    </a:cubicBezTo>
                    <a:lnTo>
                      <a:pt x="4387" y="14329"/>
                    </a:lnTo>
                    <a:cubicBezTo>
                      <a:pt x="4316" y="14401"/>
                      <a:pt x="4261" y="14611"/>
                      <a:pt x="4199" y="14611"/>
                    </a:cubicBezTo>
                    <a:cubicBezTo>
                      <a:pt x="4175" y="14611"/>
                      <a:pt x="4149" y="14579"/>
                      <a:pt x="4121" y="14496"/>
                    </a:cubicBezTo>
                    <a:cubicBezTo>
                      <a:pt x="3951" y="14347"/>
                      <a:pt x="3828" y="14287"/>
                      <a:pt x="3734" y="14287"/>
                    </a:cubicBezTo>
                    <a:cubicBezTo>
                      <a:pt x="3390" y="14287"/>
                      <a:pt x="3450" y="15096"/>
                      <a:pt x="3058" y="15227"/>
                    </a:cubicBezTo>
                    <a:cubicBezTo>
                      <a:pt x="3031" y="15238"/>
                      <a:pt x="3000" y="15241"/>
                      <a:pt x="2967" y="15241"/>
                    </a:cubicBezTo>
                    <a:cubicBezTo>
                      <a:pt x="2893" y="15241"/>
                      <a:pt x="2808" y="15222"/>
                      <a:pt x="2730" y="15222"/>
                    </a:cubicBezTo>
                    <a:cubicBezTo>
                      <a:pt x="2630" y="15222"/>
                      <a:pt x="2540" y="15253"/>
                      <a:pt x="2493" y="15393"/>
                    </a:cubicBezTo>
                    <a:cubicBezTo>
                      <a:pt x="1795" y="15725"/>
                      <a:pt x="1197" y="17088"/>
                      <a:pt x="1130" y="17753"/>
                    </a:cubicBezTo>
                    <a:cubicBezTo>
                      <a:pt x="1496" y="18384"/>
                      <a:pt x="133" y="19082"/>
                      <a:pt x="831" y="19248"/>
                    </a:cubicBezTo>
                    <a:cubicBezTo>
                      <a:pt x="931" y="19713"/>
                      <a:pt x="864" y="20179"/>
                      <a:pt x="732" y="20611"/>
                    </a:cubicBezTo>
                    <a:cubicBezTo>
                      <a:pt x="1263" y="21143"/>
                      <a:pt x="0" y="20810"/>
                      <a:pt x="1197" y="21973"/>
                    </a:cubicBezTo>
                    <a:cubicBezTo>
                      <a:pt x="1729" y="23934"/>
                      <a:pt x="2194" y="26294"/>
                      <a:pt x="3523" y="28255"/>
                    </a:cubicBezTo>
                    <a:lnTo>
                      <a:pt x="3357" y="28055"/>
                    </a:lnTo>
                    <a:lnTo>
                      <a:pt x="3357" y="28055"/>
                    </a:lnTo>
                    <a:cubicBezTo>
                      <a:pt x="3324" y="28554"/>
                      <a:pt x="3789" y="28753"/>
                      <a:pt x="4055" y="29052"/>
                    </a:cubicBezTo>
                    <a:cubicBezTo>
                      <a:pt x="3922" y="29218"/>
                      <a:pt x="4088" y="29318"/>
                      <a:pt x="4188" y="29318"/>
                    </a:cubicBezTo>
                    <a:cubicBezTo>
                      <a:pt x="4208" y="29325"/>
                      <a:pt x="4223" y="29328"/>
                      <a:pt x="4236" y="29328"/>
                    </a:cubicBezTo>
                    <a:cubicBezTo>
                      <a:pt x="4345" y="29328"/>
                      <a:pt x="4171" y="29086"/>
                      <a:pt x="4321" y="29086"/>
                    </a:cubicBezTo>
                    <a:cubicBezTo>
                      <a:pt x="4753" y="30016"/>
                      <a:pt x="5351" y="30814"/>
                      <a:pt x="6149" y="31445"/>
                    </a:cubicBezTo>
                    <a:cubicBezTo>
                      <a:pt x="6248" y="32110"/>
                      <a:pt x="6847" y="32376"/>
                      <a:pt x="7312" y="32841"/>
                    </a:cubicBezTo>
                    <a:cubicBezTo>
                      <a:pt x="7975" y="33331"/>
                      <a:pt x="8414" y="34598"/>
                      <a:pt x="9278" y="34598"/>
                    </a:cubicBezTo>
                    <a:cubicBezTo>
                      <a:pt x="9410" y="34598"/>
                      <a:pt x="9551" y="34569"/>
                      <a:pt x="9705" y="34503"/>
                    </a:cubicBezTo>
                    <a:cubicBezTo>
                      <a:pt x="9838" y="35001"/>
                      <a:pt x="10403" y="34503"/>
                      <a:pt x="9871" y="35101"/>
                    </a:cubicBezTo>
                    <a:cubicBezTo>
                      <a:pt x="9992" y="35017"/>
                      <a:pt x="10107" y="34988"/>
                      <a:pt x="10220" y="34988"/>
                    </a:cubicBezTo>
                    <a:cubicBezTo>
                      <a:pt x="10480" y="34988"/>
                      <a:pt x="10728" y="35142"/>
                      <a:pt x="10999" y="35142"/>
                    </a:cubicBezTo>
                    <a:cubicBezTo>
                      <a:pt x="11033" y="35142"/>
                      <a:pt x="11066" y="35139"/>
                      <a:pt x="11101" y="35134"/>
                    </a:cubicBezTo>
                    <a:lnTo>
                      <a:pt x="11101" y="35134"/>
                    </a:lnTo>
                    <a:cubicBezTo>
                      <a:pt x="9937" y="35433"/>
                      <a:pt x="12762" y="35965"/>
                      <a:pt x="12762" y="36497"/>
                    </a:cubicBezTo>
                    <a:cubicBezTo>
                      <a:pt x="12829" y="36829"/>
                      <a:pt x="13460" y="36696"/>
                      <a:pt x="13327" y="37029"/>
                    </a:cubicBezTo>
                    <a:cubicBezTo>
                      <a:pt x="13294" y="37128"/>
                      <a:pt x="13494" y="37261"/>
                      <a:pt x="13560" y="37261"/>
                    </a:cubicBezTo>
                    <a:cubicBezTo>
                      <a:pt x="13584" y="37267"/>
                      <a:pt x="13604" y="37270"/>
                      <a:pt x="13620" y="37270"/>
                    </a:cubicBezTo>
                    <a:cubicBezTo>
                      <a:pt x="13761" y="37270"/>
                      <a:pt x="13598" y="37053"/>
                      <a:pt x="13783" y="37053"/>
                    </a:cubicBezTo>
                    <a:cubicBezTo>
                      <a:pt x="13803" y="37053"/>
                      <a:pt x="13829" y="37056"/>
                      <a:pt x="13859" y="37062"/>
                    </a:cubicBezTo>
                    <a:cubicBezTo>
                      <a:pt x="13859" y="37229"/>
                      <a:pt x="13906" y="37303"/>
                      <a:pt x="14019" y="37303"/>
                    </a:cubicBezTo>
                    <a:cubicBezTo>
                      <a:pt x="14040" y="37303"/>
                      <a:pt x="14065" y="37300"/>
                      <a:pt x="14092" y="37294"/>
                    </a:cubicBezTo>
                    <a:cubicBezTo>
                      <a:pt x="14130" y="37485"/>
                      <a:pt x="14179" y="37556"/>
                      <a:pt x="14252" y="37556"/>
                    </a:cubicBezTo>
                    <a:cubicBezTo>
                      <a:pt x="14306" y="37556"/>
                      <a:pt x="14373" y="37517"/>
                      <a:pt x="14457" y="37461"/>
                    </a:cubicBezTo>
                    <a:cubicBezTo>
                      <a:pt x="14657" y="38358"/>
                      <a:pt x="15554" y="37992"/>
                      <a:pt x="16053" y="38591"/>
                    </a:cubicBezTo>
                    <a:cubicBezTo>
                      <a:pt x="17016" y="39654"/>
                      <a:pt x="18878" y="39654"/>
                      <a:pt x="20340" y="40219"/>
                    </a:cubicBezTo>
                    <a:cubicBezTo>
                      <a:pt x="20732" y="40271"/>
                      <a:pt x="21001" y="40468"/>
                      <a:pt x="21325" y="40468"/>
                    </a:cubicBezTo>
                    <a:cubicBezTo>
                      <a:pt x="21413" y="40468"/>
                      <a:pt x="21504" y="40454"/>
                      <a:pt x="21603" y="40418"/>
                    </a:cubicBezTo>
                    <a:cubicBezTo>
                      <a:pt x="22064" y="40580"/>
                      <a:pt x="22557" y="40645"/>
                      <a:pt x="23064" y="40645"/>
                    </a:cubicBezTo>
                    <a:cubicBezTo>
                      <a:pt x="24019" y="40645"/>
                      <a:pt x="25023" y="40413"/>
                      <a:pt x="25956" y="40153"/>
                    </a:cubicBezTo>
                    <a:lnTo>
                      <a:pt x="25956" y="40153"/>
                    </a:lnTo>
                    <a:cubicBezTo>
                      <a:pt x="26355" y="40252"/>
                      <a:pt x="25890" y="40319"/>
                      <a:pt x="25923" y="40485"/>
                    </a:cubicBezTo>
                    <a:cubicBezTo>
                      <a:pt x="25999" y="40517"/>
                      <a:pt x="26141" y="40539"/>
                      <a:pt x="26289" y="40539"/>
                    </a:cubicBezTo>
                    <a:cubicBezTo>
                      <a:pt x="26598" y="40539"/>
                      <a:pt x="26934" y="40444"/>
                      <a:pt x="26754" y="40153"/>
                    </a:cubicBezTo>
                    <a:lnTo>
                      <a:pt x="26754" y="40153"/>
                    </a:lnTo>
                    <a:cubicBezTo>
                      <a:pt x="26912" y="40378"/>
                      <a:pt x="27178" y="40512"/>
                      <a:pt x="27446" y="40512"/>
                    </a:cubicBezTo>
                    <a:cubicBezTo>
                      <a:pt x="27573" y="40512"/>
                      <a:pt x="27700" y="40482"/>
                      <a:pt x="27818" y="40418"/>
                    </a:cubicBezTo>
                    <a:cubicBezTo>
                      <a:pt x="26355" y="39787"/>
                      <a:pt x="29313" y="39721"/>
                      <a:pt x="30044" y="39521"/>
                    </a:cubicBezTo>
                    <a:cubicBezTo>
                      <a:pt x="30217" y="39636"/>
                      <a:pt x="30374" y="39683"/>
                      <a:pt x="30520" y="39683"/>
                    </a:cubicBezTo>
                    <a:cubicBezTo>
                      <a:pt x="30826" y="39683"/>
                      <a:pt x="31085" y="39479"/>
                      <a:pt x="31339" y="39271"/>
                    </a:cubicBezTo>
                    <a:lnTo>
                      <a:pt x="31339" y="39271"/>
                    </a:lnTo>
                    <a:cubicBezTo>
                      <a:pt x="31277" y="39339"/>
                      <a:pt x="31222" y="39412"/>
                      <a:pt x="31174" y="39488"/>
                    </a:cubicBezTo>
                    <a:cubicBezTo>
                      <a:pt x="34465" y="38159"/>
                      <a:pt x="38619" y="38657"/>
                      <a:pt x="40812" y="35467"/>
                    </a:cubicBezTo>
                    <a:cubicBezTo>
                      <a:pt x="41211" y="35267"/>
                      <a:pt x="41809" y="35201"/>
                      <a:pt x="41710" y="34569"/>
                    </a:cubicBezTo>
                    <a:cubicBezTo>
                      <a:pt x="42108" y="34370"/>
                      <a:pt x="42241" y="33572"/>
                      <a:pt x="42474" y="33140"/>
                    </a:cubicBezTo>
                    <a:cubicBezTo>
                      <a:pt x="42474" y="33173"/>
                      <a:pt x="42474" y="33173"/>
                      <a:pt x="42474" y="33207"/>
                    </a:cubicBezTo>
                    <a:cubicBezTo>
                      <a:pt x="43105" y="32110"/>
                      <a:pt x="43637" y="30947"/>
                      <a:pt x="44136" y="29783"/>
                    </a:cubicBezTo>
                    <a:cubicBezTo>
                      <a:pt x="46329" y="25962"/>
                      <a:pt x="46562" y="21442"/>
                      <a:pt x="46362" y="17121"/>
                    </a:cubicBezTo>
                    <a:cubicBezTo>
                      <a:pt x="46396" y="10740"/>
                      <a:pt x="40812" y="6353"/>
                      <a:pt x="36027" y="3096"/>
                    </a:cubicBezTo>
                    <a:lnTo>
                      <a:pt x="36159" y="3096"/>
                    </a:lnTo>
                    <a:cubicBezTo>
                      <a:pt x="31806" y="404"/>
                      <a:pt x="25092" y="205"/>
                      <a:pt x="20506" y="138"/>
                    </a:cubicBezTo>
                    <a:cubicBezTo>
                      <a:pt x="20135" y="44"/>
                      <a:pt x="19728" y="1"/>
                      <a:pt x="1929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13"/>
              <p:cNvSpPr/>
              <p:nvPr/>
            </p:nvSpPr>
            <p:spPr>
              <a:xfrm>
                <a:off x="4503750" y="5042225"/>
                <a:ext cx="5850" cy="4200"/>
              </a:xfrm>
              <a:custGeom>
                <a:avLst/>
                <a:gdLst/>
                <a:ahLst/>
                <a:cxnLst/>
                <a:rect l="l" t="t" r="r" b="b"/>
                <a:pathLst>
                  <a:path w="234" h="168" extrusionOk="0">
                    <a:moveTo>
                      <a:pt x="134" y="1"/>
                    </a:moveTo>
                    <a:cubicBezTo>
                      <a:pt x="1" y="1"/>
                      <a:pt x="34" y="134"/>
                      <a:pt x="134" y="167"/>
                    </a:cubicBezTo>
                    <a:cubicBezTo>
                      <a:pt x="233" y="101"/>
                      <a:pt x="233" y="34"/>
                      <a:pt x="134"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13"/>
              <p:cNvSpPr/>
              <p:nvPr/>
            </p:nvSpPr>
            <p:spPr>
              <a:xfrm>
                <a:off x="4443825" y="4392550"/>
                <a:ext cx="23275" cy="23850"/>
              </a:xfrm>
              <a:custGeom>
                <a:avLst/>
                <a:gdLst/>
                <a:ahLst/>
                <a:cxnLst/>
                <a:rect l="l" t="t" r="r" b="b"/>
                <a:pathLst>
                  <a:path w="931" h="954" extrusionOk="0">
                    <a:moveTo>
                      <a:pt x="738" y="0"/>
                    </a:moveTo>
                    <a:cubicBezTo>
                      <a:pt x="708" y="0"/>
                      <a:pt x="665" y="10"/>
                      <a:pt x="603" y="32"/>
                    </a:cubicBezTo>
                    <a:cubicBezTo>
                      <a:pt x="302" y="379"/>
                      <a:pt x="1" y="953"/>
                      <a:pt x="139" y="953"/>
                    </a:cubicBezTo>
                    <a:cubicBezTo>
                      <a:pt x="199" y="953"/>
                      <a:pt x="342" y="845"/>
                      <a:pt x="603" y="564"/>
                    </a:cubicBezTo>
                    <a:cubicBezTo>
                      <a:pt x="517" y="419"/>
                      <a:pt x="930" y="0"/>
                      <a:pt x="738"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13"/>
              <p:cNvSpPr/>
              <p:nvPr/>
            </p:nvSpPr>
            <p:spPr>
              <a:xfrm>
                <a:off x="4443100" y="4420750"/>
                <a:ext cx="7500" cy="8325"/>
              </a:xfrm>
              <a:custGeom>
                <a:avLst/>
                <a:gdLst/>
                <a:ahLst/>
                <a:cxnLst/>
                <a:rect l="l" t="t" r="r" b="b"/>
                <a:pathLst>
                  <a:path w="300" h="333" extrusionOk="0">
                    <a:moveTo>
                      <a:pt x="267" y="1"/>
                    </a:moveTo>
                    <a:lnTo>
                      <a:pt x="267" y="1"/>
                    </a:lnTo>
                    <a:cubicBezTo>
                      <a:pt x="100" y="34"/>
                      <a:pt x="34" y="100"/>
                      <a:pt x="1" y="333"/>
                    </a:cubicBezTo>
                    <a:cubicBezTo>
                      <a:pt x="167" y="233"/>
                      <a:pt x="300" y="200"/>
                      <a:pt x="26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3"/>
              <p:cNvSpPr/>
              <p:nvPr/>
            </p:nvSpPr>
            <p:spPr>
              <a:xfrm>
                <a:off x="4422325" y="4458150"/>
                <a:ext cx="6725" cy="4700"/>
              </a:xfrm>
              <a:custGeom>
                <a:avLst/>
                <a:gdLst/>
                <a:ahLst/>
                <a:cxnLst/>
                <a:rect l="l" t="t" r="r" b="b"/>
                <a:pathLst>
                  <a:path w="269" h="188" extrusionOk="0">
                    <a:moveTo>
                      <a:pt x="101" y="0"/>
                    </a:moveTo>
                    <a:lnTo>
                      <a:pt x="101" y="0"/>
                    </a:lnTo>
                    <a:cubicBezTo>
                      <a:pt x="67" y="33"/>
                      <a:pt x="1" y="67"/>
                      <a:pt x="1" y="100"/>
                    </a:cubicBezTo>
                    <a:cubicBezTo>
                      <a:pt x="1" y="164"/>
                      <a:pt x="26" y="188"/>
                      <a:pt x="58" y="188"/>
                    </a:cubicBezTo>
                    <a:cubicBezTo>
                      <a:pt x="141" y="188"/>
                      <a:pt x="269" y="24"/>
                      <a:pt x="101"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13"/>
              <p:cNvSpPr/>
              <p:nvPr/>
            </p:nvSpPr>
            <p:spPr>
              <a:xfrm>
                <a:off x="4400725" y="4479950"/>
                <a:ext cx="5350" cy="3625"/>
              </a:xfrm>
              <a:custGeom>
                <a:avLst/>
                <a:gdLst/>
                <a:ahLst/>
                <a:cxnLst/>
                <a:rect l="l" t="t" r="r" b="b"/>
                <a:pathLst>
                  <a:path w="214" h="145" extrusionOk="0">
                    <a:moveTo>
                      <a:pt x="172" y="1"/>
                    </a:moveTo>
                    <a:cubicBezTo>
                      <a:pt x="131" y="1"/>
                      <a:pt x="60" y="52"/>
                      <a:pt x="1" y="92"/>
                    </a:cubicBezTo>
                    <a:cubicBezTo>
                      <a:pt x="27" y="131"/>
                      <a:pt x="53" y="145"/>
                      <a:pt x="79" y="145"/>
                    </a:cubicBezTo>
                    <a:cubicBezTo>
                      <a:pt x="119" y="145"/>
                      <a:pt x="160" y="112"/>
                      <a:pt x="200" y="92"/>
                    </a:cubicBezTo>
                    <a:cubicBezTo>
                      <a:pt x="214" y="25"/>
                      <a:pt x="200" y="1"/>
                      <a:pt x="172"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13"/>
              <p:cNvSpPr/>
              <p:nvPr/>
            </p:nvSpPr>
            <p:spPr>
              <a:xfrm>
                <a:off x="4619250" y="4286150"/>
                <a:ext cx="9150" cy="10000"/>
              </a:xfrm>
              <a:custGeom>
                <a:avLst/>
                <a:gdLst/>
                <a:ahLst/>
                <a:cxnLst/>
                <a:rect l="l" t="t" r="r" b="b"/>
                <a:pathLst>
                  <a:path w="366" h="400" extrusionOk="0">
                    <a:moveTo>
                      <a:pt x="366" y="1"/>
                    </a:moveTo>
                    <a:lnTo>
                      <a:pt x="366" y="1"/>
                    </a:lnTo>
                    <a:cubicBezTo>
                      <a:pt x="167" y="67"/>
                      <a:pt x="34" y="134"/>
                      <a:pt x="0" y="399"/>
                    </a:cubicBezTo>
                    <a:cubicBezTo>
                      <a:pt x="266" y="333"/>
                      <a:pt x="366" y="233"/>
                      <a:pt x="36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4" name="Google Shape;114;p13"/>
          <p:cNvGrpSpPr/>
          <p:nvPr/>
        </p:nvGrpSpPr>
        <p:grpSpPr>
          <a:xfrm>
            <a:off x="10961177" y="6285037"/>
            <a:ext cx="565897" cy="508935"/>
            <a:chOff x="882850" y="2647922"/>
            <a:chExt cx="1064250" cy="957125"/>
          </a:xfrm>
        </p:grpSpPr>
        <p:grpSp>
          <p:nvGrpSpPr>
            <p:cNvPr id="115" name="Google Shape;115;p13"/>
            <p:cNvGrpSpPr/>
            <p:nvPr/>
          </p:nvGrpSpPr>
          <p:grpSpPr>
            <a:xfrm>
              <a:off x="882850" y="2647922"/>
              <a:ext cx="1064250" cy="957125"/>
              <a:chOff x="6069100" y="3009725"/>
              <a:chExt cx="1064250" cy="957125"/>
            </a:xfrm>
          </p:grpSpPr>
          <p:sp>
            <p:nvSpPr>
              <p:cNvPr id="116" name="Google Shape;116;p13"/>
              <p:cNvSpPr/>
              <p:nvPr/>
            </p:nvSpPr>
            <p:spPr>
              <a:xfrm>
                <a:off x="6178775" y="3741950"/>
                <a:ext cx="25" cy="25"/>
              </a:xfrm>
              <a:custGeom>
                <a:avLst/>
                <a:gdLst/>
                <a:ahLst/>
                <a:cxnLst/>
                <a:rect l="l" t="t" r="r" b="b"/>
                <a:pathLst>
                  <a:path w="1" h="1" extrusionOk="0">
                    <a:moveTo>
                      <a:pt x="0" y="0"/>
                    </a:move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13"/>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 name="Google Shape;118;p13"/>
            <p:cNvGrpSpPr/>
            <p:nvPr/>
          </p:nvGrpSpPr>
          <p:grpSpPr>
            <a:xfrm rot="10800000">
              <a:off x="1008698" y="2761102"/>
              <a:ext cx="812555" cy="730765"/>
              <a:chOff x="6069100" y="3009725"/>
              <a:chExt cx="1064250" cy="957125"/>
            </a:xfrm>
          </p:grpSpPr>
          <p:sp>
            <p:nvSpPr>
              <p:cNvPr id="119" name="Google Shape;119;p13"/>
              <p:cNvSpPr/>
              <p:nvPr/>
            </p:nvSpPr>
            <p:spPr>
              <a:xfrm>
                <a:off x="6178775" y="3741950"/>
                <a:ext cx="25" cy="25"/>
              </a:xfrm>
              <a:custGeom>
                <a:avLst/>
                <a:gdLst/>
                <a:ahLst/>
                <a:cxnLst/>
                <a:rect l="l" t="t" r="r" b="b"/>
                <a:pathLst>
                  <a:path w="1" h="1" extrusionOk="0">
                    <a:moveTo>
                      <a:pt x="0" y="0"/>
                    </a:move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1" name="Google Shape;121;p13"/>
          <p:cNvGrpSpPr/>
          <p:nvPr/>
        </p:nvGrpSpPr>
        <p:grpSpPr>
          <a:xfrm>
            <a:off x="11527053" y="2619818"/>
            <a:ext cx="565897" cy="508935"/>
            <a:chOff x="882850" y="2647922"/>
            <a:chExt cx="1064250" cy="957125"/>
          </a:xfrm>
        </p:grpSpPr>
        <p:grpSp>
          <p:nvGrpSpPr>
            <p:cNvPr id="122" name="Google Shape;122;p13"/>
            <p:cNvGrpSpPr/>
            <p:nvPr/>
          </p:nvGrpSpPr>
          <p:grpSpPr>
            <a:xfrm>
              <a:off x="882850" y="2647922"/>
              <a:ext cx="1064250" cy="957125"/>
              <a:chOff x="6069100" y="3009725"/>
              <a:chExt cx="1064250" cy="957125"/>
            </a:xfrm>
          </p:grpSpPr>
          <p:sp>
            <p:nvSpPr>
              <p:cNvPr id="123" name="Google Shape;123;p13"/>
              <p:cNvSpPr/>
              <p:nvPr/>
            </p:nvSpPr>
            <p:spPr>
              <a:xfrm>
                <a:off x="6178775" y="3741950"/>
                <a:ext cx="25" cy="25"/>
              </a:xfrm>
              <a:custGeom>
                <a:avLst/>
                <a:gdLst/>
                <a:ahLst/>
                <a:cxnLst/>
                <a:rect l="l" t="t" r="r" b="b"/>
                <a:pathLst>
                  <a:path w="1" h="1" extrusionOk="0">
                    <a:moveTo>
                      <a:pt x="0" y="0"/>
                    </a:move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13"/>
            <p:cNvGrpSpPr/>
            <p:nvPr/>
          </p:nvGrpSpPr>
          <p:grpSpPr>
            <a:xfrm rot="10800000">
              <a:off x="1008698" y="2761102"/>
              <a:ext cx="812555" cy="730765"/>
              <a:chOff x="6069100" y="3009725"/>
              <a:chExt cx="1064250" cy="957125"/>
            </a:xfrm>
          </p:grpSpPr>
          <p:sp>
            <p:nvSpPr>
              <p:cNvPr id="126" name="Google Shape;126;p13"/>
              <p:cNvSpPr/>
              <p:nvPr/>
            </p:nvSpPr>
            <p:spPr>
              <a:xfrm>
                <a:off x="6178775" y="3741950"/>
                <a:ext cx="25" cy="25"/>
              </a:xfrm>
              <a:custGeom>
                <a:avLst/>
                <a:gdLst/>
                <a:ahLst/>
                <a:cxnLst/>
                <a:rect l="l" t="t" r="r" b="b"/>
                <a:pathLst>
                  <a:path w="1" h="1" extrusionOk="0">
                    <a:moveTo>
                      <a:pt x="0" y="0"/>
                    </a:move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13"/>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 name="Google Shape;128;p13"/>
          <p:cNvGrpSpPr/>
          <p:nvPr/>
        </p:nvGrpSpPr>
        <p:grpSpPr>
          <a:xfrm>
            <a:off x="10745813" y="99593"/>
            <a:ext cx="565763" cy="447616"/>
            <a:chOff x="4414850" y="3021000"/>
            <a:chExt cx="1302400" cy="1030425"/>
          </a:xfrm>
        </p:grpSpPr>
        <p:sp>
          <p:nvSpPr>
            <p:cNvPr id="129" name="Google Shape;129;p13"/>
            <p:cNvSpPr/>
            <p:nvPr/>
          </p:nvSpPr>
          <p:spPr>
            <a:xfrm>
              <a:off x="4414850" y="3021000"/>
              <a:ext cx="1302400" cy="1030425"/>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13"/>
            <p:cNvSpPr/>
            <p:nvPr/>
          </p:nvSpPr>
          <p:spPr>
            <a:xfrm rot="10799469">
              <a:off x="4644599" y="3202812"/>
              <a:ext cx="842913" cy="666788"/>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057504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2543021" y="-8003"/>
            <a:ext cx="7105961" cy="2096373"/>
            <a:chOff x="1045264" y="-6007"/>
            <a:chExt cx="7118300" cy="2100014"/>
          </a:xfrm>
        </p:grpSpPr>
        <p:sp>
          <p:nvSpPr>
            <p:cNvPr id="11" name="Google Shape;11;p2"/>
            <p:cNvSpPr/>
            <p:nvPr/>
          </p:nvSpPr>
          <p:spPr>
            <a:xfrm>
              <a:off x="1803411" y="-6007"/>
              <a:ext cx="5944150" cy="724669"/>
            </a:xfrm>
            <a:custGeom>
              <a:avLst/>
              <a:gdLst/>
              <a:ahLst/>
              <a:cxnLst/>
              <a:rect l="l" t="t" r="r" b="b"/>
              <a:pathLst>
                <a:path w="89490" h="10910" extrusionOk="0">
                  <a:moveTo>
                    <a:pt x="89187" y="1"/>
                  </a:moveTo>
                  <a:lnTo>
                    <a:pt x="87840" y="2458"/>
                  </a:lnTo>
                  <a:lnTo>
                    <a:pt x="87133" y="3671"/>
                  </a:lnTo>
                  <a:lnTo>
                    <a:pt x="86426" y="4883"/>
                  </a:lnTo>
                  <a:lnTo>
                    <a:pt x="85551" y="6297"/>
                  </a:lnTo>
                  <a:lnTo>
                    <a:pt x="84642" y="7677"/>
                  </a:lnTo>
                  <a:lnTo>
                    <a:pt x="83733" y="9057"/>
                  </a:lnTo>
                  <a:lnTo>
                    <a:pt x="82823" y="10438"/>
                  </a:lnTo>
                  <a:lnTo>
                    <a:pt x="82756" y="10404"/>
                  </a:lnTo>
                  <a:lnTo>
                    <a:pt x="69289" y="10471"/>
                  </a:lnTo>
                  <a:lnTo>
                    <a:pt x="55822" y="10539"/>
                  </a:lnTo>
                  <a:lnTo>
                    <a:pt x="28887" y="10606"/>
                  </a:lnTo>
                  <a:lnTo>
                    <a:pt x="14477" y="10606"/>
                  </a:lnTo>
                  <a:lnTo>
                    <a:pt x="7272" y="10640"/>
                  </a:lnTo>
                  <a:lnTo>
                    <a:pt x="67" y="10707"/>
                  </a:lnTo>
                  <a:lnTo>
                    <a:pt x="0" y="10741"/>
                  </a:lnTo>
                  <a:lnTo>
                    <a:pt x="0" y="10775"/>
                  </a:lnTo>
                  <a:lnTo>
                    <a:pt x="0" y="10842"/>
                  </a:lnTo>
                  <a:lnTo>
                    <a:pt x="67" y="10876"/>
                  </a:lnTo>
                  <a:lnTo>
                    <a:pt x="6801" y="10909"/>
                  </a:lnTo>
                  <a:lnTo>
                    <a:pt x="13535" y="10876"/>
                  </a:lnTo>
                  <a:lnTo>
                    <a:pt x="27002" y="10808"/>
                  </a:lnTo>
                  <a:lnTo>
                    <a:pt x="53936" y="10741"/>
                  </a:lnTo>
                  <a:lnTo>
                    <a:pt x="68346" y="10674"/>
                  </a:lnTo>
                  <a:lnTo>
                    <a:pt x="82756" y="10640"/>
                  </a:lnTo>
                  <a:lnTo>
                    <a:pt x="82823" y="10674"/>
                  </a:lnTo>
                  <a:lnTo>
                    <a:pt x="82857" y="10640"/>
                  </a:lnTo>
                  <a:lnTo>
                    <a:pt x="83362" y="10000"/>
                  </a:lnTo>
                  <a:lnTo>
                    <a:pt x="83867" y="9360"/>
                  </a:lnTo>
                  <a:lnTo>
                    <a:pt x="84776" y="8014"/>
                  </a:lnTo>
                  <a:lnTo>
                    <a:pt x="85685" y="6633"/>
                  </a:lnTo>
                  <a:lnTo>
                    <a:pt x="86527" y="5219"/>
                  </a:lnTo>
                  <a:lnTo>
                    <a:pt x="87301" y="3940"/>
                  </a:lnTo>
                  <a:lnTo>
                    <a:pt x="88042" y="2661"/>
                  </a:lnTo>
                  <a:lnTo>
                    <a:pt x="88783" y="1347"/>
                  </a:lnTo>
                  <a:lnTo>
                    <a:pt x="8949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045264" y="-6007"/>
              <a:ext cx="7118300" cy="2100014"/>
            </a:xfrm>
            <a:custGeom>
              <a:avLst/>
              <a:gdLst/>
              <a:ahLst/>
              <a:cxnLst/>
              <a:rect l="l" t="t" r="r" b="b"/>
              <a:pathLst>
                <a:path w="107167" h="31616" extrusionOk="0">
                  <a:moveTo>
                    <a:pt x="98850" y="8889"/>
                  </a:moveTo>
                  <a:lnTo>
                    <a:pt x="99456" y="9057"/>
                  </a:lnTo>
                  <a:lnTo>
                    <a:pt x="100062" y="9192"/>
                  </a:lnTo>
                  <a:lnTo>
                    <a:pt x="100702" y="9360"/>
                  </a:lnTo>
                  <a:lnTo>
                    <a:pt x="101308" y="9529"/>
                  </a:lnTo>
                  <a:lnTo>
                    <a:pt x="102048" y="9798"/>
                  </a:lnTo>
                  <a:lnTo>
                    <a:pt x="102789" y="10168"/>
                  </a:lnTo>
                  <a:lnTo>
                    <a:pt x="103496" y="10572"/>
                  </a:lnTo>
                  <a:lnTo>
                    <a:pt x="104136" y="11078"/>
                  </a:lnTo>
                  <a:lnTo>
                    <a:pt x="104675" y="11515"/>
                  </a:lnTo>
                  <a:lnTo>
                    <a:pt x="105146" y="12054"/>
                  </a:lnTo>
                  <a:lnTo>
                    <a:pt x="105550" y="12593"/>
                  </a:lnTo>
                  <a:lnTo>
                    <a:pt x="105920" y="13199"/>
                  </a:lnTo>
                  <a:lnTo>
                    <a:pt x="106223" y="13805"/>
                  </a:lnTo>
                  <a:lnTo>
                    <a:pt x="106493" y="14444"/>
                  </a:lnTo>
                  <a:lnTo>
                    <a:pt x="106695" y="15118"/>
                  </a:lnTo>
                  <a:lnTo>
                    <a:pt x="106829" y="15791"/>
                  </a:lnTo>
                  <a:lnTo>
                    <a:pt x="106728" y="15825"/>
                  </a:lnTo>
                  <a:lnTo>
                    <a:pt x="106594" y="15825"/>
                  </a:lnTo>
                  <a:lnTo>
                    <a:pt x="106493" y="15858"/>
                  </a:lnTo>
                  <a:lnTo>
                    <a:pt x="106459" y="15892"/>
                  </a:lnTo>
                  <a:lnTo>
                    <a:pt x="106425" y="15926"/>
                  </a:lnTo>
                  <a:lnTo>
                    <a:pt x="106425" y="15959"/>
                  </a:lnTo>
                  <a:lnTo>
                    <a:pt x="106459" y="15993"/>
                  </a:lnTo>
                  <a:lnTo>
                    <a:pt x="106560" y="16027"/>
                  </a:lnTo>
                  <a:lnTo>
                    <a:pt x="106661" y="16060"/>
                  </a:lnTo>
                  <a:lnTo>
                    <a:pt x="106863" y="16027"/>
                  </a:lnTo>
                  <a:lnTo>
                    <a:pt x="106930" y="16262"/>
                  </a:lnTo>
                  <a:lnTo>
                    <a:pt x="106930" y="16296"/>
                  </a:lnTo>
                  <a:lnTo>
                    <a:pt x="106998" y="16330"/>
                  </a:lnTo>
                  <a:lnTo>
                    <a:pt x="106964" y="16969"/>
                  </a:lnTo>
                  <a:lnTo>
                    <a:pt x="106526" y="17037"/>
                  </a:lnTo>
                  <a:lnTo>
                    <a:pt x="106493" y="16767"/>
                  </a:lnTo>
                  <a:lnTo>
                    <a:pt x="106459" y="16532"/>
                  </a:lnTo>
                  <a:lnTo>
                    <a:pt x="106493" y="16431"/>
                  </a:lnTo>
                  <a:lnTo>
                    <a:pt x="106425" y="16094"/>
                  </a:lnTo>
                  <a:lnTo>
                    <a:pt x="106324" y="15757"/>
                  </a:lnTo>
                  <a:lnTo>
                    <a:pt x="106190" y="15421"/>
                  </a:lnTo>
                  <a:lnTo>
                    <a:pt x="106055" y="15118"/>
                  </a:lnTo>
                  <a:lnTo>
                    <a:pt x="105887" y="14815"/>
                  </a:lnTo>
                  <a:lnTo>
                    <a:pt x="105685" y="14512"/>
                  </a:lnTo>
                  <a:lnTo>
                    <a:pt x="105281" y="13939"/>
                  </a:lnTo>
                  <a:lnTo>
                    <a:pt x="104809" y="13434"/>
                  </a:lnTo>
                  <a:lnTo>
                    <a:pt x="104271" y="12929"/>
                  </a:lnTo>
                  <a:lnTo>
                    <a:pt x="103732" y="12458"/>
                  </a:lnTo>
                  <a:lnTo>
                    <a:pt x="103193" y="12054"/>
                  </a:lnTo>
                  <a:lnTo>
                    <a:pt x="102587" y="11583"/>
                  </a:lnTo>
                  <a:lnTo>
                    <a:pt x="101947" y="11212"/>
                  </a:lnTo>
                  <a:lnTo>
                    <a:pt x="101274" y="10876"/>
                  </a:lnTo>
                  <a:lnTo>
                    <a:pt x="100601" y="10572"/>
                  </a:lnTo>
                  <a:lnTo>
                    <a:pt x="99995" y="10337"/>
                  </a:lnTo>
                  <a:lnTo>
                    <a:pt x="99355" y="10168"/>
                  </a:lnTo>
                  <a:lnTo>
                    <a:pt x="98715" y="10000"/>
                  </a:lnTo>
                  <a:lnTo>
                    <a:pt x="98379" y="9966"/>
                  </a:lnTo>
                  <a:lnTo>
                    <a:pt x="98042" y="9933"/>
                  </a:lnTo>
                  <a:lnTo>
                    <a:pt x="98850" y="8889"/>
                  </a:lnTo>
                  <a:close/>
                  <a:moveTo>
                    <a:pt x="106324" y="19865"/>
                  </a:moveTo>
                  <a:lnTo>
                    <a:pt x="106392" y="19899"/>
                  </a:lnTo>
                  <a:lnTo>
                    <a:pt x="106324" y="20303"/>
                  </a:lnTo>
                  <a:lnTo>
                    <a:pt x="106257" y="20639"/>
                  </a:lnTo>
                  <a:lnTo>
                    <a:pt x="106190" y="20774"/>
                  </a:lnTo>
                  <a:lnTo>
                    <a:pt x="106156" y="20942"/>
                  </a:lnTo>
                  <a:lnTo>
                    <a:pt x="106055" y="20808"/>
                  </a:lnTo>
                  <a:lnTo>
                    <a:pt x="106021" y="20639"/>
                  </a:lnTo>
                  <a:lnTo>
                    <a:pt x="106021" y="20471"/>
                  </a:lnTo>
                  <a:lnTo>
                    <a:pt x="106089" y="20303"/>
                  </a:lnTo>
                  <a:lnTo>
                    <a:pt x="106190" y="20067"/>
                  </a:lnTo>
                  <a:lnTo>
                    <a:pt x="106324" y="19865"/>
                  </a:lnTo>
                  <a:close/>
                  <a:moveTo>
                    <a:pt x="91712" y="20168"/>
                  </a:moveTo>
                  <a:lnTo>
                    <a:pt x="91881" y="20202"/>
                  </a:lnTo>
                  <a:lnTo>
                    <a:pt x="91813" y="20740"/>
                  </a:lnTo>
                  <a:lnTo>
                    <a:pt x="91780" y="21313"/>
                  </a:lnTo>
                  <a:lnTo>
                    <a:pt x="91746" y="20740"/>
                  </a:lnTo>
                  <a:lnTo>
                    <a:pt x="91712" y="20168"/>
                  </a:lnTo>
                  <a:close/>
                  <a:moveTo>
                    <a:pt x="64004" y="14242"/>
                  </a:moveTo>
                  <a:lnTo>
                    <a:pt x="64004" y="14276"/>
                  </a:lnTo>
                  <a:lnTo>
                    <a:pt x="64004" y="14343"/>
                  </a:lnTo>
                  <a:lnTo>
                    <a:pt x="64239" y="14848"/>
                  </a:lnTo>
                  <a:lnTo>
                    <a:pt x="64475" y="15387"/>
                  </a:lnTo>
                  <a:lnTo>
                    <a:pt x="64643" y="15926"/>
                  </a:lnTo>
                  <a:lnTo>
                    <a:pt x="64812" y="16498"/>
                  </a:lnTo>
                  <a:lnTo>
                    <a:pt x="64913" y="17037"/>
                  </a:lnTo>
                  <a:lnTo>
                    <a:pt x="64980" y="17609"/>
                  </a:lnTo>
                  <a:lnTo>
                    <a:pt x="65014" y="18181"/>
                  </a:lnTo>
                  <a:lnTo>
                    <a:pt x="64946" y="18754"/>
                  </a:lnTo>
                  <a:lnTo>
                    <a:pt x="64879" y="19057"/>
                  </a:lnTo>
                  <a:lnTo>
                    <a:pt x="64812" y="19326"/>
                  </a:lnTo>
                  <a:lnTo>
                    <a:pt x="64711" y="19562"/>
                  </a:lnTo>
                  <a:lnTo>
                    <a:pt x="64576" y="19798"/>
                  </a:lnTo>
                  <a:lnTo>
                    <a:pt x="64441" y="20033"/>
                  </a:lnTo>
                  <a:lnTo>
                    <a:pt x="64273" y="20235"/>
                  </a:lnTo>
                  <a:lnTo>
                    <a:pt x="64105" y="20437"/>
                  </a:lnTo>
                  <a:lnTo>
                    <a:pt x="63936" y="20639"/>
                  </a:lnTo>
                  <a:lnTo>
                    <a:pt x="63499" y="20942"/>
                  </a:lnTo>
                  <a:lnTo>
                    <a:pt x="63061" y="21212"/>
                  </a:lnTo>
                  <a:lnTo>
                    <a:pt x="62556" y="21380"/>
                  </a:lnTo>
                  <a:lnTo>
                    <a:pt x="61984" y="21548"/>
                  </a:lnTo>
                  <a:lnTo>
                    <a:pt x="61445" y="21616"/>
                  </a:lnTo>
                  <a:lnTo>
                    <a:pt x="60906" y="21683"/>
                  </a:lnTo>
                  <a:lnTo>
                    <a:pt x="60334" y="21717"/>
                  </a:lnTo>
                  <a:lnTo>
                    <a:pt x="59795" y="21750"/>
                  </a:lnTo>
                  <a:lnTo>
                    <a:pt x="57573" y="21750"/>
                  </a:lnTo>
                  <a:lnTo>
                    <a:pt x="52792" y="21851"/>
                  </a:lnTo>
                  <a:lnTo>
                    <a:pt x="48045" y="21919"/>
                  </a:lnTo>
                  <a:lnTo>
                    <a:pt x="43298" y="22020"/>
                  </a:lnTo>
                  <a:lnTo>
                    <a:pt x="42961" y="21986"/>
                  </a:lnTo>
                  <a:lnTo>
                    <a:pt x="42658" y="21952"/>
                  </a:lnTo>
                  <a:lnTo>
                    <a:pt x="42355" y="21851"/>
                  </a:lnTo>
                  <a:lnTo>
                    <a:pt x="42119" y="21717"/>
                  </a:lnTo>
                  <a:lnTo>
                    <a:pt x="41884" y="21582"/>
                  </a:lnTo>
                  <a:lnTo>
                    <a:pt x="41715" y="21380"/>
                  </a:lnTo>
                  <a:lnTo>
                    <a:pt x="41513" y="21178"/>
                  </a:lnTo>
                  <a:lnTo>
                    <a:pt x="41379" y="20942"/>
                  </a:lnTo>
                  <a:lnTo>
                    <a:pt x="41244" y="20707"/>
                  </a:lnTo>
                  <a:lnTo>
                    <a:pt x="41143" y="20437"/>
                  </a:lnTo>
                  <a:lnTo>
                    <a:pt x="40941" y="19865"/>
                  </a:lnTo>
                  <a:lnTo>
                    <a:pt x="40840" y="19259"/>
                  </a:lnTo>
                  <a:lnTo>
                    <a:pt x="40739" y="18687"/>
                  </a:lnTo>
                  <a:lnTo>
                    <a:pt x="40672" y="18114"/>
                  </a:lnTo>
                  <a:lnTo>
                    <a:pt x="40672" y="17575"/>
                  </a:lnTo>
                  <a:lnTo>
                    <a:pt x="40705" y="17037"/>
                  </a:lnTo>
                  <a:lnTo>
                    <a:pt x="40739" y="16498"/>
                  </a:lnTo>
                  <a:lnTo>
                    <a:pt x="40840" y="15959"/>
                  </a:lnTo>
                  <a:lnTo>
                    <a:pt x="40941" y="15421"/>
                  </a:lnTo>
                  <a:lnTo>
                    <a:pt x="41076" y="14882"/>
                  </a:lnTo>
                  <a:lnTo>
                    <a:pt x="41210" y="14343"/>
                  </a:lnTo>
                  <a:lnTo>
                    <a:pt x="52624" y="14242"/>
                  </a:lnTo>
                  <a:close/>
                  <a:moveTo>
                    <a:pt x="89288" y="20639"/>
                  </a:moveTo>
                  <a:lnTo>
                    <a:pt x="89322" y="20774"/>
                  </a:lnTo>
                  <a:lnTo>
                    <a:pt x="89389" y="20875"/>
                  </a:lnTo>
                  <a:lnTo>
                    <a:pt x="89457" y="20942"/>
                  </a:lnTo>
                  <a:lnTo>
                    <a:pt x="89558" y="21010"/>
                  </a:lnTo>
                  <a:lnTo>
                    <a:pt x="89793" y="21043"/>
                  </a:lnTo>
                  <a:lnTo>
                    <a:pt x="89928" y="21077"/>
                  </a:lnTo>
                  <a:lnTo>
                    <a:pt x="90029" y="21043"/>
                  </a:lnTo>
                  <a:lnTo>
                    <a:pt x="89928" y="22121"/>
                  </a:lnTo>
                  <a:lnTo>
                    <a:pt x="89861" y="23232"/>
                  </a:lnTo>
                  <a:lnTo>
                    <a:pt x="89760" y="25420"/>
                  </a:lnTo>
                  <a:lnTo>
                    <a:pt x="89558" y="25521"/>
                  </a:lnTo>
                  <a:lnTo>
                    <a:pt x="89389" y="25656"/>
                  </a:lnTo>
                  <a:lnTo>
                    <a:pt x="89255" y="25790"/>
                  </a:lnTo>
                  <a:lnTo>
                    <a:pt x="89154" y="25959"/>
                  </a:lnTo>
                  <a:lnTo>
                    <a:pt x="89120" y="25790"/>
                  </a:lnTo>
                  <a:lnTo>
                    <a:pt x="89086" y="25790"/>
                  </a:lnTo>
                  <a:lnTo>
                    <a:pt x="88985" y="25117"/>
                  </a:lnTo>
                  <a:lnTo>
                    <a:pt x="88985" y="24444"/>
                  </a:lnTo>
                  <a:lnTo>
                    <a:pt x="88985" y="23770"/>
                  </a:lnTo>
                  <a:lnTo>
                    <a:pt x="89019" y="23097"/>
                  </a:lnTo>
                  <a:lnTo>
                    <a:pt x="89053" y="22255"/>
                  </a:lnTo>
                  <a:lnTo>
                    <a:pt x="89086" y="21851"/>
                  </a:lnTo>
                  <a:lnTo>
                    <a:pt x="89154" y="21447"/>
                  </a:lnTo>
                  <a:lnTo>
                    <a:pt x="89221" y="21043"/>
                  </a:lnTo>
                  <a:lnTo>
                    <a:pt x="89255" y="20841"/>
                  </a:lnTo>
                  <a:lnTo>
                    <a:pt x="89288" y="20639"/>
                  </a:lnTo>
                  <a:close/>
                  <a:moveTo>
                    <a:pt x="92015" y="20202"/>
                  </a:moveTo>
                  <a:lnTo>
                    <a:pt x="92015" y="20235"/>
                  </a:lnTo>
                  <a:lnTo>
                    <a:pt x="92015" y="20303"/>
                  </a:lnTo>
                  <a:lnTo>
                    <a:pt x="92083" y="20370"/>
                  </a:lnTo>
                  <a:lnTo>
                    <a:pt x="92015" y="21043"/>
                  </a:lnTo>
                  <a:lnTo>
                    <a:pt x="91982" y="21717"/>
                  </a:lnTo>
                  <a:lnTo>
                    <a:pt x="91914" y="23097"/>
                  </a:lnTo>
                  <a:lnTo>
                    <a:pt x="91679" y="26598"/>
                  </a:lnTo>
                  <a:lnTo>
                    <a:pt x="91645" y="26598"/>
                  </a:lnTo>
                  <a:lnTo>
                    <a:pt x="91813" y="23501"/>
                  </a:lnTo>
                  <a:lnTo>
                    <a:pt x="91914" y="21851"/>
                  </a:lnTo>
                  <a:lnTo>
                    <a:pt x="91948" y="21010"/>
                  </a:lnTo>
                  <a:lnTo>
                    <a:pt x="91948" y="20202"/>
                  </a:lnTo>
                  <a:close/>
                  <a:moveTo>
                    <a:pt x="91140" y="19865"/>
                  </a:moveTo>
                  <a:lnTo>
                    <a:pt x="91275" y="19932"/>
                  </a:lnTo>
                  <a:lnTo>
                    <a:pt x="91342" y="20000"/>
                  </a:lnTo>
                  <a:lnTo>
                    <a:pt x="91376" y="20067"/>
                  </a:lnTo>
                  <a:lnTo>
                    <a:pt x="91443" y="20235"/>
                  </a:lnTo>
                  <a:lnTo>
                    <a:pt x="91477" y="20303"/>
                  </a:lnTo>
                  <a:lnTo>
                    <a:pt x="91544" y="20303"/>
                  </a:lnTo>
                  <a:lnTo>
                    <a:pt x="91510" y="21818"/>
                  </a:lnTo>
                  <a:lnTo>
                    <a:pt x="91443" y="23333"/>
                  </a:lnTo>
                  <a:lnTo>
                    <a:pt x="91275" y="26329"/>
                  </a:lnTo>
                  <a:lnTo>
                    <a:pt x="91241" y="26363"/>
                  </a:lnTo>
                  <a:lnTo>
                    <a:pt x="91207" y="26363"/>
                  </a:lnTo>
                  <a:lnTo>
                    <a:pt x="91106" y="26531"/>
                  </a:lnTo>
                  <a:lnTo>
                    <a:pt x="91005" y="26666"/>
                  </a:lnTo>
                  <a:lnTo>
                    <a:pt x="91005" y="26666"/>
                  </a:lnTo>
                  <a:lnTo>
                    <a:pt x="91106" y="23501"/>
                  </a:lnTo>
                  <a:lnTo>
                    <a:pt x="91174" y="21683"/>
                  </a:lnTo>
                  <a:lnTo>
                    <a:pt x="91174" y="20774"/>
                  </a:lnTo>
                  <a:lnTo>
                    <a:pt x="91140" y="19865"/>
                  </a:lnTo>
                  <a:close/>
                  <a:moveTo>
                    <a:pt x="91039" y="19865"/>
                  </a:moveTo>
                  <a:lnTo>
                    <a:pt x="90972" y="20707"/>
                  </a:lnTo>
                  <a:lnTo>
                    <a:pt x="90938" y="21548"/>
                  </a:lnTo>
                  <a:lnTo>
                    <a:pt x="90938" y="23232"/>
                  </a:lnTo>
                  <a:lnTo>
                    <a:pt x="90770" y="26733"/>
                  </a:lnTo>
                  <a:lnTo>
                    <a:pt x="90669" y="26733"/>
                  </a:lnTo>
                  <a:lnTo>
                    <a:pt x="90568" y="26700"/>
                  </a:lnTo>
                  <a:lnTo>
                    <a:pt x="90366" y="26598"/>
                  </a:lnTo>
                  <a:lnTo>
                    <a:pt x="90231" y="26497"/>
                  </a:lnTo>
                  <a:lnTo>
                    <a:pt x="90130" y="26396"/>
                  </a:lnTo>
                  <a:lnTo>
                    <a:pt x="89928" y="26161"/>
                  </a:lnTo>
                  <a:lnTo>
                    <a:pt x="89995" y="25588"/>
                  </a:lnTo>
                  <a:lnTo>
                    <a:pt x="90063" y="25521"/>
                  </a:lnTo>
                  <a:lnTo>
                    <a:pt x="90063" y="25454"/>
                  </a:lnTo>
                  <a:lnTo>
                    <a:pt x="90029" y="25386"/>
                  </a:lnTo>
                  <a:lnTo>
                    <a:pt x="90130" y="24141"/>
                  </a:lnTo>
                  <a:lnTo>
                    <a:pt x="90231" y="22895"/>
                  </a:lnTo>
                  <a:lnTo>
                    <a:pt x="90298" y="21649"/>
                  </a:lnTo>
                  <a:lnTo>
                    <a:pt x="90298" y="21043"/>
                  </a:lnTo>
                  <a:lnTo>
                    <a:pt x="90298" y="20437"/>
                  </a:lnTo>
                  <a:lnTo>
                    <a:pt x="90568" y="20168"/>
                  </a:lnTo>
                  <a:lnTo>
                    <a:pt x="90837" y="19966"/>
                  </a:lnTo>
                  <a:lnTo>
                    <a:pt x="90938" y="19899"/>
                  </a:lnTo>
                  <a:lnTo>
                    <a:pt x="91039" y="19865"/>
                  </a:lnTo>
                  <a:close/>
                  <a:moveTo>
                    <a:pt x="92756" y="19798"/>
                  </a:moveTo>
                  <a:lnTo>
                    <a:pt x="92891" y="19831"/>
                  </a:lnTo>
                  <a:lnTo>
                    <a:pt x="93059" y="19899"/>
                  </a:lnTo>
                  <a:lnTo>
                    <a:pt x="93227" y="20000"/>
                  </a:lnTo>
                  <a:lnTo>
                    <a:pt x="93396" y="20168"/>
                  </a:lnTo>
                  <a:lnTo>
                    <a:pt x="93429" y="20404"/>
                  </a:lnTo>
                  <a:lnTo>
                    <a:pt x="93396" y="20639"/>
                  </a:lnTo>
                  <a:lnTo>
                    <a:pt x="93396" y="21144"/>
                  </a:lnTo>
                  <a:lnTo>
                    <a:pt x="93328" y="23265"/>
                  </a:lnTo>
                  <a:lnTo>
                    <a:pt x="93295" y="24343"/>
                  </a:lnTo>
                  <a:lnTo>
                    <a:pt x="93261" y="25420"/>
                  </a:lnTo>
                  <a:lnTo>
                    <a:pt x="93261" y="25959"/>
                  </a:lnTo>
                  <a:lnTo>
                    <a:pt x="93194" y="26531"/>
                  </a:lnTo>
                  <a:lnTo>
                    <a:pt x="93126" y="26767"/>
                  </a:lnTo>
                  <a:lnTo>
                    <a:pt x="93025" y="26935"/>
                  </a:lnTo>
                  <a:lnTo>
                    <a:pt x="92857" y="27036"/>
                  </a:lnTo>
                  <a:lnTo>
                    <a:pt x="92655" y="27104"/>
                  </a:lnTo>
                  <a:lnTo>
                    <a:pt x="92453" y="27104"/>
                  </a:lnTo>
                  <a:lnTo>
                    <a:pt x="92251" y="27070"/>
                  </a:lnTo>
                  <a:lnTo>
                    <a:pt x="92015" y="27036"/>
                  </a:lnTo>
                  <a:lnTo>
                    <a:pt x="91847" y="26935"/>
                  </a:lnTo>
                  <a:lnTo>
                    <a:pt x="91881" y="26902"/>
                  </a:lnTo>
                  <a:lnTo>
                    <a:pt x="91881" y="26834"/>
                  </a:lnTo>
                  <a:lnTo>
                    <a:pt x="92116" y="23366"/>
                  </a:lnTo>
                  <a:lnTo>
                    <a:pt x="92251" y="21784"/>
                  </a:lnTo>
                  <a:lnTo>
                    <a:pt x="92285" y="21010"/>
                  </a:lnTo>
                  <a:lnTo>
                    <a:pt x="92318" y="20202"/>
                  </a:lnTo>
                  <a:lnTo>
                    <a:pt x="92352" y="20168"/>
                  </a:lnTo>
                  <a:lnTo>
                    <a:pt x="92419" y="20000"/>
                  </a:lnTo>
                  <a:lnTo>
                    <a:pt x="92520" y="19899"/>
                  </a:lnTo>
                  <a:lnTo>
                    <a:pt x="92655" y="19831"/>
                  </a:lnTo>
                  <a:lnTo>
                    <a:pt x="92756" y="19798"/>
                  </a:lnTo>
                  <a:close/>
                  <a:moveTo>
                    <a:pt x="90467" y="14444"/>
                  </a:moveTo>
                  <a:lnTo>
                    <a:pt x="90265" y="14781"/>
                  </a:lnTo>
                  <a:lnTo>
                    <a:pt x="90096" y="15118"/>
                  </a:lnTo>
                  <a:lnTo>
                    <a:pt x="89962" y="15522"/>
                  </a:lnTo>
                  <a:lnTo>
                    <a:pt x="89827" y="15926"/>
                  </a:lnTo>
                  <a:lnTo>
                    <a:pt x="89659" y="16767"/>
                  </a:lnTo>
                  <a:lnTo>
                    <a:pt x="89524" y="17542"/>
                  </a:lnTo>
                  <a:lnTo>
                    <a:pt x="89423" y="18249"/>
                  </a:lnTo>
                  <a:lnTo>
                    <a:pt x="89356" y="18990"/>
                  </a:lnTo>
                  <a:lnTo>
                    <a:pt x="89322" y="19730"/>
                  </a:lnTo>
                  <a:lnTo>
                    <a:pt x="89356" y="20471"/>
                  </a:lnTo>
                  <a:lnTo>
                    <a:pt x="89288" y="20505"/>
                  </a:lnTo>
                  <a:lnTo>
                    <a:pt x="89288" y="20572"/>
                  </a:lnTo>
                  <a:lnTo>
                    <a:pt x="89288" y="20606"/>
                  </a:lnTo>
                  <a:lnTo>
                    <a:pt x="89255" y="20505"/>
                  </a:lnTo>
                  <a:lnTo>
                    <a:pt x="89086" y="20774"/>
                  </a:lnTo>
                  <a:lnTo>
                    <a:pt x="88952" y="21077"/>
                  </a:lnTo>
                  <a:lnTo>
                    <a:pt x="88884" y="21414"/>
                  </a:lnTo>
                  <a:lnTo>
                    <a:pt x="88817" y="21750"/>
                  </a:lnTo>
                  <a:lnTo>
                    <a:pt x="88783" y="22457"/>
                  </a:lnTo>
                  <a:lnTo>
                    <a:pt x="88783" y="23097"/>
                  </a:lnTo>
                  <a:lnTo>
                    <a:pt x="88750" y="23871"/>
                  </a:lnTo>
                  <a:lnTo>
                    <a:pt x="88716" y="24679"/>
                  </a:lnTo>
                  <a:lnTo>
                    <a:pt x="88750" y="25083"/>
                  </a:lnTo>
                  <a:lnTo>
                    <a:pt x="88783" y="25487"/>
                  </a:lnTo>
                  <a:lnTo>
                    <a:pt x="88851" y="25858"/>
                  </a:lnTo>
                  <a:lnTo>
                    <a:pt x="88952" y="26262"/>
                  </a:lnTo>
                  <a:lnTo>
                    <a:pt x="88985" y="26295"/>
                  </a:lnTo>
                  <a:lnTo>
                    <a:pt x="88918" y="26598"/>
                  </a:lnTo>
                  <a:lnTo>
                    <a:pt x="88851" y="26868"/>
                  </a:lnTo>
                  <a:lnTo>
                    <a:pt x="88716" y="27137"/>
                  </a:lnTo>
                  <a:lnTo>
                    <a:pt x="88548" y="27407"/>
                  </a:lnTo>
                  <a:lnTo>
                    <a:pt x="88413" y="27036"/>
                  </a:lnTo>
                  <a:lnTo>
                    <a:pt x="88278" y="26666"/>
                  </a:lnTo>
                  <a:lnTo>
                    <a:pt x="88211" y="26262"/>
                  </a:lnTo>
                  <a:lnTo>
                    <a:pt x="88177" y="25858"/>
                  </a:lnTo>
                  <a:lnTo>
                    <a:pt x="88110" y="25083"/>
                  </a:lnTo>
                  <a:lnTo>
                    <a:pt x="88076" y="24275"/>
                  </a:lnTo>
                  <a:lnTo>
                    <a:pt x="88009" y="22558"/>
                  </a:lnTo>
                  <a:lnTo>
                    <a:pt x="88009" y="21717"/>
                  </a:lnTo>
                  <a:lnTo>
                    <a:pt x="88043" y="20841"/>
                  </a:lnTo>
                  <a:lnTo>
                    <a:pt x="88110" y="20000"/>
                  </a:lnTo>
                  <a:lnTo>
                    <a:pt x="88211" y="19192"/>
                  </a:lnTo>
                  <a:lnTo>
                    <a:pt x="88346" y="18350"/>
                  </a:lnTo>
                  <a:lnTo>
                    <a:pt x="88514" y="17542"/>
                  </a:lnTo>
                  <a:lnTo>
                    <a:pt x="88750" y="16734"/>
                  </a:lnTo>
                  <a:lnTo>
                    <a:pt x="89053" y="15959"/>
                  </a:lnTo>
                  <a:lnTo>
                    <a:pt x="89389" y="15185"/>
                  </a:lnTo>
                  <a:lnTo>
                    <a:pt x="89726" y="14444"/>
                  </a:lnTo>
                  <a:close/>
                  <a:moveTo>
                    <a:pt x="99692" y="22558"/>
                  </a:moveTo>
                  <a:lnTo>
                    <a:pt x="99826" y="22626"/>
                  </a:lnTo>
                  <a:lnTo>
                    <a:pt x="99961" y="22727"/>
                  </a:lnTo>
                  <a:lnTo>
                    <a:pt x="100096" y="22861"/>
                  </a:lnTo>
                  <a:lnTo>
                    <a:pt x="100230" y="23030"/>
                  </a:lnTo>
                  <a:lnTo>
                    <a:pt x="100264" y="23198"/>
                  </a:lnTo>
                  <a:lnTo>
                    <a:pt x="100264" y="23366"/>
                  </a:lnTo>
                  <a:lnTo>
                    <a:pt x="100230" y="23737"/>
                  </a:lnTo>
                  <a:lnTo>
                    <a:pt x="100264" y="23804"/>
                  </a:lnTo>
                  <a:lnTo>
                    <a:pt x="100331" y="23838"/>
                  </a:lnTo>
                  <a:lnTo>
                    <a:pt x="99860" y="24309"/>
                  </a:lnTo>
                  <a:lnTo>
                    <a:pt x="99389" y="24780"/>
                  </a:lnTo>
                  <a:lnTo>
                    <a:pt x="98547" y="25790"/>
                  </a:lnTo>
                  <a:lnTo>
                    <a:pt x="97907" y="26464"/>
                  </a:lnTo>
                  <a:lnTo>
                    <a:pt x="97200" y="27104"/>
                  </a:lnTo>
                  <a:lnTo>
                    <a:pt x="96527" y="27710"/>
                  </a:lnTo>
                  <a:lnTo>
                    <a:pt x="95887" y="28383"/>
                  </a:lnTo>
                  <a:lnTo>
                    <a:pt x="95584" y="28383"/>
                  </a:lnTo>
                  <a:lnTo>
                    <a:pt x="95450" y="28349"/>
                  </a:lnTo>
                  <a:lnTo>
                    <a:pt x="95349" y="28282"/>
                  </a:lnTo>
                  <a:lnTo>
                    <a:pt x="95180" y="28080"/>
                  </a:lnTo>
                  <a:lnTo>
                    <a:pt x="95012" y="27878"/>
                  </a:lnTo>
                  <a:lnTo>
                    <a:pt x="94978" y="27811"/>
                  </a:lnTo>
                  <a:lnTo>
                    <a:pt x="94945" y="27710"/>
                  </a:lnTo>
                  <a:lnTo>
                    <a:pt x="94945" y="27508"/>
                  </a:lnTo>
                  <a:lnTo>
                    <a:pt x="95012" y="27339"/>
                  </a:lnTo>
                  <a:lnTo>
                    <a:pt x="95147" y="27137"/>
                  </a:lnTo>
                  <a:lnTo>
                    <a:pt x="95416" y="26801"/>
                  </a:lnTo>
                  <a:lnTo>
                    <a:pt x="95652" y="26531"/>
                  </a:lnTo>
                  <a:lnTo>
                    <a:pt x="96931" y="24949"/>
                  </a:lnTo>
                  <a:lnTo>
                    <a:pt x="97604" y="24208"/>
                  </a:lnTo>
                  <a:lnTo>
                    <a:pt x="98278" y="23467"/>
                  </a:lnTo>
                  <a:lnTo>
                    <a:pt x="98682" y="23063"/>
                  </a:lnTo>
                  <a:lnTo>
                    <a:pt x="98884" y="22861"/>
                  </a:lnTo>
                  <a:lnTo>
                    <a:pt x="99119" y="22693"/>
                  </a:lnTo>
                  <a:lnTo>
                    <a:pt x="99254" y="22626"/>
                  </a:lnTo>
                  <a:lnTo>
                    <a:pt x="99389" y="22558"/>
                  </a:lnTo>
                  <a:close/>
                  <a:moveTo>
                    <a:pt x="100870" y="23905"/>
                  </a:moveTo>
                  <a:lnTo>
                    <a:pt x="100971" y="23972"/>
                  </a:lnTo>
                  <a:lnTo>
                    <a:pt x="98648" y="26464"/>
                  </a:lnTo>
                  <a:lnTo>
                    <a:pt x="97402" y="27743"/>
                  </a:lnTo>
                  <a:lnTo>
                    <a:pt x="96796" y="28383"/>
                  </a:lnTo>
                  <a:lnTo>
                    <a:pt x="96258" y="29090"/>
                  </a:lnTo>
                  <a:lnTo>
                    <a:pt x="96123" y="28989"/>
                  </a:lnTo>
                  <a:lnTo>
                    <a:pt x="96022" y="28922"/>
                  </a:lnTo>
                  <a:lnTo>
                    <a:pt x="96022" y="28888"/>
                  </a:lnTo>
                  <a:lnTo>
                    <a:pt x="96359" y="28652"/>
                  </a:lnTo>
                  <a:lnTo>
                    <a:pt x="96695" y="28383"/>
                  </a:lnTo>
                  <a:lnTo>
                    <a:pt x="96998" y="28080"/>
                  </a:lnTo>
                  <a:lnTo>
                    <a:pt x="97301" y="27777"/>
                  </a:lnTo>
                  <a:lnTo>
                    <a:pt x="97874" y="27137"/>
                  </a:lnTo>
                  <a:lnTo>
                    <a:pt x="98446" y="26497"/>
                  </a:lnTo>
                  <a:lnTo>
                    <a:pt x="99624" y="25184"/>
                  </a:lnTo>
                  <a:lnTo>
                    <a:pt x="100230" y="24511"/>
                  </a:lnTo>
                  <a:lnTo>
                    <a:pt x="100870" y="23905"/>
                  </a:lnTo>
                  <a:close/>
                  <a:moveTo>
                    <a:pt x="101308" y="24511"/>
                  </a:moveTo>
                  <a:lnTo>
                    <a:pt x="101409" y="24780"/>
                  </a:lnTo>
                  <a:lnTo>
                    <a:pt x="101510" y="25016"/>
                  </a:lnTo>
                  <a:lnTo>
                    <a:pt x="101543" y="25252"/>
                  </a:lnTo>
                  <a:lnTo>
                    <a:pt x="101038" y="25790"/>
                  </a:lnTo>
                  <a:lnTo>
                    <a:pt x="100466" y="26295"/>
                  </a:lnTo>
                  <a:lnTo>
                    <a:pt x="99321" y="27339"/>
                  </a:lnTo>
                  <a:lnTo>
                    <a:pt x="98783" y="27878"/>
                  </a:lnTo>
                  <a:lnTo>
                    <a:pt x="98244" y="28417"/>
                  </a:lnTo>
                  <a:lnTo>
                    <a:pt x="97806" y="29023"/>
                  </a:lnTo>
                  <a:lnTo>
                    <a:pt x="97604" y="29326"/>
                  </a:lnTo>
                  <a:lnTo>
                    <a:pt x="97402" y="29629"/>
                  </a:lnTo>
                  <a:lnTo>
                    <a:pt x="96965" y="29561"/>
                  </a:lnTo>
                  <a:lnTo>
                    <a:pt x="96763" y="29494"/>
                  </a:lnTo>
                  <a:lnTo>
                    <a:pt x="96594" y="29393"/>
                  </a:lnTo>
                  <a:lnTo>
                    <a:pt x="96931" y="29090"/>
                  </a:lnTo>
                  <a:lnTo>
                    <a:pt x="97234" y="28787"/>
                  </a:lnTo>
                  <a:lnTo>
                    <a:pt x="97840" y="28147"/>
                  </a:lnTo>
                  <a:lnTo>
                    <a:pt x="98412" y="27508"/>
                  </a:lnTo>
                  <a:lnTo>
                    <a:pt x="98985" y="26868"/>
                  </a:lnTo>
                  <a:lnTo>
                    <a:pt x="100129" y="25689"/>
                  </a:lnTo>
                  <a:lnTo>
                    <a:pt x="101308" y="24511"/>
                  </a:lnTo>
                  <a:close/>
                  <a:moveTo>
                    <a:pt x="101274" y="25858"/>
                  </a:moveTo>
                  <a:lnTo>
                    <a:pt x="101308" y="25891"/>
                  </a:lnTo>
                  <a:lnTo>
                    <a:pt x="101442" y="26026"/>
                  </a:lnTo>
                  <a:lnTo>
                    <a:pt x="101611" y="26093"/>
                  </a:lnTo>
                  <a:lnTo>
                    <a:pt x="101813" y="26127"/>
                  </a:lnTo>
                  <a:lnTo>
                    <a:pt x="101981" y="26093"/>
                  </a:lnTo>
                  <a:lnTo>
                    <a:pt x="101678" y="26666"/>
                  </a:lnTo>
                  <a:lnTo>
                    <a:pt x="101308" y="27205"/>
                  </a:lnTo>
                  <a:lnTo>
                    <a:pt x="100870" y="27710"/>
                  </a:lnTo>
                  <a:lnTo>
                    <a:pt x="100432" y="28181"/>
                  </a:lnTo>
                  <a:lnTo>
                    <a:pt x="99456" y="29191"/>
                  </a:lnTo>
                  <a:lnTo>
                    <a:pt x="98783" y="29797"/>
                  </a:lnTo>
                  <a:lnTo>
                    <a:pt x="98547" y="29999"/>
                  </a:lnTo>
                  <a:lnTo>
                    <a:pt x="98345" y="30100"/>
                  </a:lnTo>
                  <a:lnTo>
                    <a:pt x="98345" y="29864"/>
                  </a:lnTo>
                  <a:lnTo>
                    <a:pt x="98379" y="29831"/>
                  </a:lnTo>
                  <a:lnTo>
                    <a:pt x="98379" y="29763"/>
                  </a:lnTo>
                  <a:lnTo>
                    <a:pt x="98345" y="29696"/>
                  </a:lnTo>
                  <a:lnTo>
                    <a:pt x="98244" y="29460"/>
                  </a:lnTo>
                  <a:lnTo>
                    <a:pt x="98210" y="29393"/>
                  </a:lnTo>
                  <a:lnTo>
                    <a:pt x="98109" y="29292"/>
                  </a:lnTo>
                  <a:lnTo>
                    <a:pt x="98042" y="29225"/>
                  </a:lnTo>
                  <a:lnTo>
                    <a:pt x="97941" y="29191"/>
                  </a:lnTo>
                  <a:lnTo>
                    <a:pt x="98682" y="28383"/>
                  </a:lnTo>
                  <a:lnTo>
                    <a:pt x="99456" y="27575"/>
                  </a:lnTo>
                  <a:lnTo>
                    <a:pt x="100365" y="26733"/>
                  </a:lnTo>
                  <a:lnTo>
                    <a:pt x="100836" y="26295"/>
                  </a:lnTo>
                  <a:lnTo>
                    <a:pt x="101274" y="25858"/>
                  </a:lnTo>
                  <a:close/>
                  <a:moveTo>
                    <a:pt x="106930" y="17171"/>
                  </a:moveTo>
                  <a:lnTo>
                    <a:pt x="106930" y="18114"/>
                  </a:lnTo>
                  <a:lnTo>
                    <a:pt x="106897" y="19023"/>
                  </a:lnTo>
                  <a:lnTo>
                    <a:pt x="106863" y="19495"/>
                  </a:lnTo>
                  <a:lnTo>
                    <a:pt x="106829" y="19932"/>
                  </a:lnTo>
                  <a:lnTo>
                    <a:pt x="106728" y="20404"/>
                  </a:lnTo>
                  <a:lnTo>
                    <a:pt x="106627" y="20841"/>
                  </a:lnTo>
                  <a:lnTo>
                    <a:pt x="106425" y="21380"/>
                  </a:lnTo>
                  <a:lnTo>
                    <a:pt x="106190" y="21919"/>
                  </a:lnTo>
                  <a:lnTo>
                    <a:pt x="105954" y="22457"/>
                  </a:lnTo>
                  <a:lnTo>
                    <a:pt x="105685" y="22996"/>
                  </a:lnTo>
                  <a:lnTo>
                    <a:pt x="105382" y="23535"/>
                  </a:lnTo>
                  <a:lnTo>
                    <a:pt x="105079" y="24040"/>
                  </a:lnTo>
                  <a:lnTo>
                    <a:pt x="104405" y="25016"/>
                  </a:lnTo>
                  <a:lnTo>
                    <a:pt x="104069" y="25487"/>
                  </a:lnTo>
                  <a:lnTo>
                    <a:pt x="103698" y="25925"/>
                  </a:lnTo>
                  <a:lnTo>
                    <a:pt x="102890" y="26801"/>
                  </a:lnTo>
                  <a:lnTo>
                    <a:pt x="102015" y="27642"/>
                  </a:lnTo>
                  <a:lnTo>
                    <a:pt x="101173" y="28450"/>
                  </a:lnTo>
                  <a:lnTo>
                    <a:pt x="100298" y="29225"/>
                  </a:lnTo>
                  <a:lnTo>
                    <a:pt x="99422" y="29965"/>
                  </a:lnTo>
                  <a:lnTo>
                    <a:pt x="98513" y="30672"/>
                  </a:lnTo>
                  <a:lnTo>
                    <a:pt x="97571" y="31346"/>
                  </a:lnTo>
                  <a:lnTo>
                    <a:pt x="97571" y="31177"/>
                  </a:lnTo>
                  <a:lnTo>
                    <a:pt x="97604" y="31043"/>
                  </a:lnTo>
                  <a:lnTo>
                    <a:pt x="97705" y="30740"/>
                  </a:lnTo>
                  <a:lnTo>
                    <a:pt x="97874" y="30403"/>
                  </a:lnTo>
                  <a:lnTo>
                    <a:pt x="98109" y="30134"/>
                  </a:lnTo>
                  <a:lnTo>
                    <a:pt x="98109" y="30201"/>
                  </a:lnTo>
                  <a:lnTo>
                    <a:pt x="98109" y="30268"/>
                  </a:lnTo>
                  <a:lnTo>
                    <a:pt x="98143" y="30302"/>
                  </a:lnTo>
                  <a:lnTo>
                    <a:pt x="98210" y="30336"/>
                  </a:lnTo>
                  <a:lnTo>
                    <a:pt x="98311" y="30302"/>
                  </a:lnTo>
                  <a:lnTo>
                    <a:pt x="98345" y="30235"/>
                  </a:lnTo>
                  <a:lnTo>
                    <a:pt x="98480" y="30235"/>
                  </a:lnTo>
                  <a:lnTo>
                    <a:pt x="98581" y="30167"/>
                  </a:lnTo>
                  <a:lnTo>
                    <a:pt x="98783" y="29999"/>
                  </a:lnTo>
                  <a:lnTo>
                    <a:pt x="100230" y="28619"/>
                  </a:lnTo>
                  <a:lnTo>
                    <a:pt x="100803" y="28080"/>
                  </a:lnTo>
                  <a:lnTo>
                    <a:pt x="101341" y="27474"/>
                  </a:lnTo>
                  <a:lnTo>
                    <a:pt x="101577" y="27171"/>
                  </a:lnTo>
                  <a:lnTo>
                    <a:pt x="101813" y="26834"/>
                  </a:lnTo>
                  <a:lnTo>
                    <a:pt x="102015" y="26497"/>
                  </a:lnTo>
                  <a:lnTo>
                    <a:pt x="102183" y="26127"/>
                  </a:lnTo>
                  <a:lnTo>
                    <a:pt x="102217" y="26060"/>
                  </a:lnTo>
                  <a:lnTo>
                    <a:pt x="102183" y="25992"/>
                  </a:lnTo>
                  <a:lnTo>
                    <a:pt x="102419" y="25858"/>
                  </a:lnTo>
                  <a:lnTo>
                    <a:pt x="102654" y="25656"/>
                  </a:lnTo>
                  <a:lnTo>
                    <a:pt x="102857" y="25454"/>
                  </a:lnTo>
                  <a:lnTo>
                    <a:pt x="103092" y="25218"/>
                  </a:lnTo>
                  <a:lnTo>
                    <a:pt x="103732" y="24410"/>
                  </a:lnTo>
                  <a:lnTo>
                    <a:pt x="104405" y="23669"/>
                  </a:lnTo>
                  <a:lnTo>
                    <a:pt x="104742" y="23265"/>
                  </a:lnTo>
                  <a:lnTo>
                    <a:pt x="105079" y="22895"/>
                  </a:lnTo>
                  <a:lnTo>
                    <a:pt x="105348" y="22491"/>
                  </a:lnTo>
                  <a:lnTo>
                    <a:pt x="105617" y="22053"/>
                  </a:lnTo>
                  <a:lnTo>
                    <a:pt x="105819" y="21616"/>
                  </a:lnTo>
                  <a:lnTo>
                    <a:pt x="105988" y="21144"/>
                  </a:lnTo>
                  <a:lnTo>
                    <a:pt x="106055" y="21144"/>
                  </a:lnTo>
                  <a:lnTo>
                    <a:pt x="106156" y="21111"/>
                  </a:lnTo>
                  <a:lnTo>
                    <a:pt x="106190" y="21111"/>
                  </a:lnTo>
                  <a:lnTo>
                    <a:pt x="106190" y="21144"/>
                  </a:lnTo>
                  <a:lnTo>
                    <a:pt x="106223" y="21111"/>
                  </a:lnTo>
                  <a:lnTo>
                    <a:pt x="106358" y="20976"/>
                  </a:lnTo>
                  <a:lnTo>
                    <a:pt x="106425" y="20774"/>
                  </a:lnTo>
                  <a:lnTo>
                    <a:pt x="106493" y="20370"/>
                  </a:lnTo>
                  <a:lnTo>
                    <a:pt x="106560" y="20033"/>
                  </a:lnTo>
                  <a:lnTo>
                    <a:pt x="106526" y="19697"/>
                  </a:lnTo>
                  <a:lnTo>
                    <a:pt x="106560" y="19663"/>
                  </a:lnTo>
                  <a:lnTo>
                    <a:pt x="106526" y="19596"/>
                  </a:lnTo>
                  <a:lnTo>
                    <a:pt x="106560" y="18990"/>
                  </a:lnTo>
                  <a:lnTo>
                    <a:pt x="106594" y="18417"/>
                  </a:lnTo>
                  <a:lnTo>
                    <a:pt x="106627" y="17845"/>
                  </a:lnTo>
                  <a:lnTo>
                    <a:pt x="106627" y="17508"/>
                  </a:lnTo>
                  <a:lnTo>
                    <a:pt x="106560" y="17239"/>
                  </a:lnTo>
                  <a:lnTo>
                    <a:pt x="106930" y="17171"/>
                  </a:lnTo>
                  <a:close/>
                  <a:moveTo>
                    <a:pt x="1" y="1"/>
                  </a:moveTo>
                  <a:lnTo>
                    <a:pt x="607" y="1011"/>
                  </a:lnTo>
                  <a:lnTo>
                    <a:pt x="1246" y="2021"/>
                  </a:lnTo>
                  <a:lnTo>
                    <a:pt x="2559" y="3974"/>
                  </a:lnTo>
                  <a:lnTo>
                    <a:pt x="4175" y="6263"/>
                  </a:lnTo>
                  <a:lnTo>
                    <a:pt x="5792" y="8519"/>
                  </a:lnTo>
                  <a:lnTo>
                    <a:pt x="7408" y="10640"/>
                  </a:lnTo>
                  <a:lnTo>
                    <a:pt x="9091" y="12727"/>
                  </a:lnTo>
                  <a:lnTo>
                    <a:pt x="9394" y="13098"/>
                  </a:lnTo>
                  <a:lnTo>
                    <a:pt x="9764" y="13468"/>
                  </a:lnTo>
                  <a:lnTo>
                    <a:pt x="10101" y="13805"/>
                  </a:lnTo>
                  <a:lnTo>
                    <a:pt x="10505" y="14074"/>
                  </a:lnTo>
                  <a:lnTo>
                    <a:pt x="10943" y="14343"/>
                  </a:lnTo>
                  <a:lnTo>
                    <a:pt x="11380" y="14512"/>
                  </a:lnTo>
                  <a:lnTo>
                    <a:pt x="11616" y="14579"/>
                  </a:lnTo>
                  <a:lnTo>
                    <a:pt x="11852" y="14646"/>
                  </a:lnTo>
                  <a:lnTo>
                    <a:pt x="12357" y="14646"/>
                  </a:lnTo>
                  <a:lnTo>
                    <a:pt x="12357" y="14747"/>
                  </a:lnTo>
                  <a:lnTo>
                    <a:pt x="12390" y="14781"/>
                  </a:lnTo>
                  <a:lnTo>
                    <a:pt x="12424" y="14781"/>
                  </a:lnTo>
                  <a:lnTo>
                    <a:pt x="19090" y="14714"/>
                  </a:lnTo>
                  <a:lnTo>
                    <a:pt x="25723" y="14613"/>
                  </a:lnTo>
                  <a:lnTo>
                    <a:pt x="32389" y="14478"/>
                  </a:lnTo>
                  <a:lnTo>
                    <a:pt x="39056" y="14377"/>
                  </a:lnTo>
                  <a:lnTo>
                    <a:pt x="41008" y="14343"/>
                  </a:lnTo>
                  <a:lnTo>
                    <a:pt x="40806" y="14882"/>
                  </a:lnTo>
                  <a:lnTo>
                    <a:pt x="40672" y="15454"/>
                  </a:lnTo>
                  <a:lnTo>
                    <a:pt x="40537" y="16027"/>
                  </a:lnTo>
                  <a:lnTo>
                    <a:pt x="40470" y="16599"/>
                  </a:lnTo>
                  <a:lnTo>
                    <a:pt x="40436" y="17171"/>
                  </a:lnTo>
                  <a:lnTo>
                    <a:pt x="40436" y="17744"/>
                  </a:lnTo>
                  <a:lnTo>
                    <a:pt x="40470" y="18350"/>
                  </a:lnTo>
                  <a:lnTo>
                    <a:pt x="40503" y="18922"/>
                  </a:lnTo>
                  <a:lnTo>
                    <a:pt x="40571" y="19360"/>
                  </a:lnTo>
                  <a:lnTo>
                    <a:pt x="40672" y="19831"/>
                  </a:lnTo>
                  <a:lnTo>
                    <a:pt x="40806" y="20303"/>
                  </a:lnTo>
                  <a:lnTo>
                    <a:pt x="40975" y="20740"/>
                  </a:lnTo>
                  <a:lnTo>
                    <a:pt x="41177" y="21178"/>
                  </a:lnTo>
                  <a:lnTo>
                    <a:pt x="41446" y="21548"/>
                  </a:lnTo>
                  <a:lnTo>
                    <a:pt x="41614" y="21717"/>
                  </a:lnTo>
                  <a:lnTo>
                    <a:pt x="41783" y="21851"/>
                  </a:lnTo>
                  <a:lnTo>
                    <a:pt x="41985" y="21986"/>
                  </a:lnTo>
                  <a:lnTo>
                    <a:pt x="42187" y="22121"/>
                  </a:lnTo>
                  <a:lnTo>
                    <a:pt x="42389" y="22188"/>
                  </a:lnTo>
                  <a:lnTo>
                    <a:pt x="42624" y="22255"/>
                  </a:lnTo>
                  <a:lnTo>
                    <a:pt x="42860" y="22289"/>
                  </a:lnTo>
                  <a:lnTo>
                    <a:pt x="43567" y="22289"/>
                  </a:lnTo>
                  <a:lnTo>
                    <a:pt x="44038" y="22255"/>
                  </a:lnTo>
                  <a:lnTo>
                    <a:pt x="46968" y="22222"/>
                  </a:lnTo>
                  <a:lnTo>
                    <a:pt x="52792" y="22087"/>
                  </a:lnTo>
                  <a:lnTo>
                    <a:pt x="58347" y="21986"/>
                  </a:lnTo>
                  <a:lnTo>
                    <a:pt x="59526" y="21986"/>
                  </a:lnTo>
                  <a:lnTo>
                    <a:pt x="60738" y="21952"/>
                  </a:lnTo>
                  <a:lnTo>
                    <a:pt x="61310" y="21919"/>
                  </a:lnTo>
                  <a:lnTo>
                    <a:pt x="61916" y="21818"/>
                  </a:lnTo>
                  <a:lnTo>
                    <a:pt x="62489" y="21683"/>
                  </a:lnTo>
                  <a:lnTo>
                    <a:pt x="63061" y="21515"/>
                  </a:lnTo>
                  <a:lnTo>
                    <a:pt x="63499" y="21313"/>
                  </a:lnTo>
                  <a:lnTo>
                    <a:pt x="63903" y="21043"/>
                  </a:lnTo>
                  <a:lnTo>
                    <a:pt x="64239" y="20740"/>
                  </a:lnTo>
                  <a:lnTo>
                    <a:pt x="64542" y="20370"/>
                  </a:lnTo>
                  <a:lnTo>
                    <a:pt x="64778" y="19966"/>
                  </a:lnTo>
                  <a:lnTo>
                    <a:pt x="64980" y="19562"/>
                  </a:lnTo>
                  <a:lnTo>
                    <a:pt x="65115" y="19091"/>
                  </a:lnTo>
                  <a:lnTo>
                    <a:pt x="65216" y="18619"/>
                  </a:lnTo>
                  <a:lnTo>
                    <a:pt x="65283" y="18047"/>
                  </a:lnTo>
                  <a:lnTo>
                    <a:pt x="65283" y="17474"/>
                  </a:lnTo>
                  <a:lnTo>
                    <a:pt x="65182" y="16936"/>
                  </a:lnTo>
                  <a:lnTo>
                    <a:pt x="65081" y="16363"/>
                  </a:lnTo>
                  <a:lnTo>
                    <a:pt x="64913" y="15825"/>
                  </a:lnTo>
                  <a:lnTo>
                    <a:pt x="64711" y="15286"/>
                  </a:lnTo>
                  <a:lnTo>
                    <a:pt x="64239" y="14242"/>
                  </a:lnTo>
                  <a:lnTo>
                    <a:pt x="71848" y="14242"/>
                  </a:lnTo>
                  <a:lnTo>
                    <a:pt x="77774" y="14276"/>
                  </a:lnTo>
                  <a:lnTo>
                    <a:pt x="89625" y="14444"/>
                  </a:lnTo>
                  <a:lnTo>
                    <a:pt x="89389" y="14747"/>
                  </a:lnTo>
                  <a:lnTo>
                    <a:pt x="89187" y="15118"/>
                  </a:lnTo>
                  <a:lnTo>
                    <a:pt x="88985" y="15454"/>
                  </a:lnTo>
                  <a:lnTo>
                    <a:pt x="88817" y="15825"/>
                  </a:lnTo>
                  <a:lnTo>
                    <a:pt x="88514" y="16599"/>
                  </a:lnTo>
                  <a:lnTo>
                    <a:pt x="88278" y="17373"/>
                  </a:lnTo>
                  <a:lnTo>
                    <a:pt x="88110" y="18181"/>
                  </a:lnTo>
                  <a:lnTo>
                    <a:pt x="87975" y="18990"/>
                  </a:lnTo>
                  <a:lnTo>
                    <a:pt x="87874" y="19798"/>
                  </a:lnTo>
                  <a:lnTo>
                    <a:pt x="87773" y="20572"/>
                  </a:lnTo>
                  <a:lnTo>
                    <a:pt x="87740" y="21582"/>
                  </a:lnTo>
                  <a:lnTo>
                    <a:pt x="87740" y="22558"/>
                  </a:lnTo>
                  <a:lnTo>
                    <a:pt x="87773" y="23568"/>
                  </a:lnTo>
                  <a:lnTo>
                    <a:pt x="87841" y="24545"/>
                  </a:lnTo>
                  <a:lnTo>
                    <a:pt x="87874" y="25353"/>
                  </a:lnTo>
                  <a:lnTo>
                    <a:pt x="87942" y="26161"/>
                  </a:lnTo>
                  <a:lnTo>
                    <a:pt x="88043" y="26565"/>
                  </a:lnTo>
                  <a:lnTo>
                    <a:pt x="88110" y="26935"/>
                  </a:lnTo>
                  <a:lnTo>
                    <a:pt x="88245" y="27339"/>
                  </a:lnTo>
                  <a:lnTo>
                    <a:pt x="88413" y="27676"/>
                  </a:lnTo>
                  <a:lnTo>
                    <a:pt x="88480" y="27710"/>
                  </a:lnTo>
                  <a:lnTo>
                    <a:pt x="88514" y="27743"/>
                  </a:lnTo>
                  <a:lnTo>
                    <a:pt x="88581" y="27743"/>
                  </a:lnTo>
                  <a:lnTo>
                    <a:pt x="88615" y="27710"/>
                  </a:lnTo>
                  <a:lnTo>
                    <a:pt x="88851" y="27407"/>
                  </a:lnTo>
                  <a:lnTo>
                    <a:pt x="89053" y="27036"/>
                  </a:lnTo>
                  <a:lnTo>
                    <a:pt x="89154" y="26700"/>
                  </a:lnTo>
                  <a:lnTo>
                    <a:pt x="89187" y="26497"/>
                  </a:lnTo>
                  <a:lnTo>
                    <a:pt x="89221" y="26295"/>
                  </a:lnTo>
                  <a:lnTo>
                    <a:pt x="89255" y="26295"/>
                  </a:lnTo>
                  <a:lnTo>
                    <a:pt x="89255" y="26262"/>
                  </a:lnTo>
                  <a:lnTo>
                    <a:pt x="89288" y="26228"/>
                  </a:lnTo>
                  <a:lnTo>
                    <a:pt x="89255" y="26194"/>
                  </a:lnTo>
                  <a:lnTo>
                    <a:pt x="89288" y="26093"/>
                  </a:lnTo>
                  <a:lnTo>
                    <a:pt x="89356" y="25992"/>
                  </a:lnTo>
                  <a:lnTo>
                    <a:pt x="89457" y="25858"/>
                  </a:lnTo>
                  <a:lnTo>
                    <a:pt x="89591" y="25757"/>
                  </a:lnTo>
                  <a:lnTo>
                    <a:pt x="89726" y="25723"/>
                  </a:lnTo>
                  <a:lnTo>
                    <a:pt x="89692" y="26228"/>
                  </a:lnTo>
                  <a:lnTo>
                    <a:pt x="89692" y="26295"/>
                  </a:lnTo>
                  <a:lnTo>
                    <a:pt x="89726" y="26329"/>
                  </a:lnTo>
                  <a:lnTo>
                    <a:pt x="89827" y="26329"/>
                  </a:lnTo>
                  <a:lnTo>
                    <a:pt x="89995" y="26565"/>
                  </a:lnTo>
                  <a:lnTo>
                    <a:pt x="90197" y="26733"/>
                  </a:lnTo>
                  <a:lnTo>
                    <a:pt x="90433" y="26868"/>
                  </a:lnTo>
                  <a:lnTo>
                    <a:pt x="90669" y="26969"/>
                  </a:lnTo>
                  <a:lnTo>
                    <a:pt x="90770" y="26969"/>
                  </a:lnTo>
                  <a:lnTo>
                    <a:pt x="90770" y="27171"/>
                  </a:lnTo>
                  <a:lnTo>
                    <a:pt x="90770" y="27205"/>
                  </a:lnTo>
                  <a:lnTo>
                    <a:pt x="90803" y="27238"/>
                  </a:lnTo>
                  <a:lnTo>
                    <a:pt x="90871" y="27272"/>
                  </a:lnTo>
                  <a:lnTo>
                    <a:pt x="90972" y="27238"/>
                  </a:lnTo>
                  <a:lnTo>
                    <a:pt x="91005" y="27205"/>
                  </a:lnTo>
                  <a:lnTo>
                    <a:pt x="91005" y="27171"/>
                  </a:lnTo>
                  <a:lnTo>
                    <a:pt x="91005" y="26935"/>
                  </a:lnTo>
                  <a:lnTo>
                    <a:pt x="91140" y="26868"/>
                  </a:lnTo>
                  <a:lnTo>
                    <a:pt x="91241" y="26767"/>
                  </a:lnTo>
                  <a:lnTo>
                    <a:pt x="91241" y="26834"/>
                  </a:lnTo>
                  <a:lnTo>
                    <a:pt x="91308" y="26868"/>
                  </a:lnTo>
                  <a:lnTo>
                    <a:pt x="91679" y="26868"/>
                  </a:lnTo>
                  <a:lnTo>
                    <a:pt x="91679" y="26902"/>
                  </a:lnTo>
                  <a:lnTo>
                    <a:pt x="91712" y="26935"/>
                  </a:lnTo>
                  <a:lnTo>
                    <a:pt x="91746" y="26935"/>
                  </a:lnTo>
                  <a:lnTo>
                    <a:pt x="91914" y="27104"/>
                  </a:lnTo>
                  <a:lnTo>
                    <a:pt x="92116" y="27238"/>
                  </a:lnTo>
                  <a:lnTo>
                    <a:pt x="92285" y="27306"/>
                  </a:lnTo>
                  <a:lnTo>
                    <a:pt x="92487" y="27339"/>
                  </a:lnTo>
                  <a:lnTo>
                    <a:pt x="92689" y="27339"/>
                  </a:lnTo>
                  <a:lnTo>
                    <a:pt x="92891" y="27238"/>
                  </a:lnTo>
                  <a:lnTo>
                    <a:pt x="93059" y="27104"/>
                  </a:lnTo>
                  <a:lnTo>
                    <a:pt x="93194" y="26935"/>
                  </a:lnTo>
                  <a:lnTo>
                    <a:pt x="93295" y="26801"/>
                  </a:lnTo>
                  <a:lnTo>
                    <a:pt x="93328" y="26632"/>
                  </a:lnTo>
                  <a:lnTo>
                    <a:pt x="93396" y="26329"/>
                  </a:lnTo>
                  <a:lnTo>
                    <a:pt x="93429" y="25992"/>
                  </a:lnTo>
                  <a:lnTo>
                    <a:pt x="93429" y="25656"/>
                  </a:lnTo>
                  <a:lnTo>
                    <a:pt x="93530" y="23265"/>
                  </a:lnTo>
                  <a:lnTo>
                    <a:pt x="93598" y="21144"/>
                  </a:lnTo>
                  <a:lnTo>
                    <a:pt x="93631" y="20740"/>
                  </a:lnTo>
                  <a:lnTo>
                    <a:pt x="93631" y="20336"/>
                  </a:lnTo>
                  <a:lnTo>
                    <a:pt x="93631" y="20134"/>
                  </a:lnTo>
                  <a:lnTo>
                    <a:pt x="93598" y="19966"/>
                  </a:lnTo>
                  <a:lnTo>
                    <a:pt x="93530" y="19764"/>
                  </a:lnTo>
                  <a:lnTo>
                    <a:pt x="93463" y="19596"/>
                  </a:lnTo>
                  <a:lnTo>
                    <a:pt x="93328" y="19461"/>
                  </a:lnTo>
                  <a:lnTo>
                    <a:pt x="93160" y="19394"/>
                  </a:lnTo>
                  <a:lnTo>
                    <a:pt x="93025" y="19360"/>
                  </a:lnTo>
                  <a:lnTo>
                    <a:pt x="92857" y="19394"/>
                  </a:lnTo>
                  <a:lnTo>
                    <a:pt x="92722" y="19495"/>
                  </a:lnTo>
                  <a:lnTo>
                    <a:pt x="92554" y="19596"/>
                  </a:lnTo>
                  <a:lnTo>
                    <a:pt x="92285" y="19831"/>
                  </a:lnTo>
                  <a:lnTo>
                    <a:pt x="92251" y="19798"/>
                  </a:lnTo>
                  <a:lnTo>
                    <a:pt x="92217" y="19798"/>
                  </a:lnTo>
                  <a:lnTo>
                    <a:pt x="92184" y="19831"/>
                  </a:lnTo>
                  <a:lnTo>
                    <a:pt x="92150" y="19865"/>
                  </a:lnTo>
                  <a:lnTo>
                    <a:pt x="92150" y="19932"/>
                  </a:lnTo>
                  <a:lnTo>
                    <a:pt x="91914" y="19966"/>
                  </a:lnTo>
                  <a:lnTo>
                    <a:pt x="91679" y="19966"/>
                  </a:lnTo>
                  <a:lnTo>
                    <a:pt x="91645" y="19932"/>
                  </a:lnTo>
                  <a:lnTo>
                    <a:pt x="91578" y="19932"/>
                  </a:lnTo>
                  <a:lnTo>
                    <a:pt x="91544" y="19966"/>
                  </a:lnTo>
                  <a:lnTo>
                    <a:pt x="91510" y="19899"/>
                  </a:lnTo>
                  <a:lnTo>
                    <a:pt x="91342" y="19764"/>
                  </a:lnTo>
                  <a:lnTo>
                    <a:pt x="91241" y="19663"/>
                  </a:lnTo>
                  <a:lnTo>
                    <a:pt x="91140" y="19663"/>
                  </a:lnTo>
                  <a:lnTo>
                    <a:pt x="90904" y="19730"/>
                  </a:lnTo>
                  <a:lnTo>
                    <a:pt x="90669" y="19865"/>
                  </a:lnTo>
                  <a:lnTo>
                    <a:pt x="90433" y="20033"/>
                  </a:lnTo>
                  <a:lnTo>
                    <a:pt x="90265" y="20235"/>
                  </a:lnTo>
                  <a:lnTo>
                    <a:pt x="90231" y="20202"/>
                  </a:lnTo>
                  <a:lnTo>
                    <a:pt x="90164" y="20202"/>
                  </a:lnTo>
                  <a:lnTo>
                    <a:pt x="90130" y="20235"/>
                  </a:lnTo>
                  <a:lnTo>
                    <a:pt x="90063" y="20808"/>
                  </a:lnTo>
                  <a:lnTo>
                    <a:pt x="89659" y="20808"/>
                  </a:lnTo>
                  <a:lnTo>
                    <a:pt x="89591" y="20740"/>
                  </a:lnTo>
                  <a:lnTo>
                    <a:pt x="89625" y="19899"/>
                  </a:lnTo>
                  <a:lnTo>
                    <a:pt x="89659" y="19057"/>
                  </a:lnTo>
                  <a:lnTo>
                    <a:pt x="89692" y="18215"/>
                  </a:lnTo>
                  <a:lnTo>
                    <a:pt x="89827" y="17340"/>
                  </a:lnTo>
                  <a:lnTo>
                    <a:pt x="89962" y="16633"/>
                  </a:lnTo>
                  <a:lnTo>
                    <a:pt x="90130" y="15892"/>
                  </a:lnTo>
                  <a:lnTo>
                    <a:pt x="90366" y="15185"/>
                  </a:lnTo>
                  <a:lnTo>
                    <a:pt x="90467" y="14815"/>
                  </a:lnTo>
                  <a:lnTo>
                    <a:pt x="90500" y="14478"/>
                  </a:lnTo>
                  <a:lnTo>
                    <a:pt x="90500" y="14444"/>
                  </a:lnTo>
                  <a:lnTo>
                    <a:pt x="92756" y="14478"/>
                  </a:lnTo>
                  <a:lnTo>
                    <a:pt x="92992" y="14545"/>
                  </a:lnTo>
                  <a:lnTo>
                    <a:pt x="93497" y="14545"/>
                  </a:lnTo>
                  <a:lnTo>
                    <a:pt x="93732" y="14512"/>
                  </a:lnTo>
                  <a:lnTo>
                    <a:pt x="93901" y="14512"/>
                  </a:lnTo>
                  <a:lnTo>
                    <a:pt x="93968" y="14478"/>
                  </a:lnTo>
                  <a:lnTo>
                    <a:pt x="94002" y="14411"/>
                  </a:lnTo>
                  <a:lnTo>
                    <a:pt x="94271" y="14276"/>
                  </a:lnTo>
                  <a:lnTo>
                    <a:pt x="94507" y="14141"/>
                  </a:lnTo>
                  <a:lnTo>
                    <a:pt x="94743" y="13973"/>
                  </a:lnTo>
                  <a:lnTo>
                    <a:pt x="94978" y="13771"/>
                  </a:lnTo>
                  <a:lnTo>
                    <a:pt x="95382" y="13367"/>
                  </a:lnTo>
                  <a:lnTo>
                    <a:pt x="95753" y="12929"/>
                  </a:lnTo>
                  <a:lnTo>
                    <a:pt x="96325" y="12155"/>
                  </a:lnTo>
                  <a:lnTo>
                    <a:pt x="96392" y="12155"/>
                  </a:lnTo>
                  <a:lnTo>
                    <a:pt x="96426" y="12121"/>
                  </a:lnTo>
                  <a:lnTo>
                    <a:pt x="96426" y="12054"/>
                  </a:lnTo>
                  <a:lnTo>
                    <a:pt x="97907" y="10135"/>
                  </a:lnTo>
                  <a:lnTo>
                    <a:pt x="98446" y="10303"/>
                  </a:lnTo>
                  <a:lnTo>
                    <a:pt x="98985" y="10404"/>
                  </a:lnTo>
                  <a:lnTo>
                    <a:pt x="99557" y="10505"/>
                  </a:lnTo>
                  <a:lnTo>
                    <a:pt x="100096" y="10640"/>
                  </a:lnTo>
                  <a:lnTo>
                    <a:pt x="100769" y="10876"/>
                  </a:lnTo>
                  <a:lnTo>
                    <a:pt x="101442" y="11179"/>
                  </a:lnTo>
                  <a:lnTo>
                    <a:pt x="102082" y="11549"/>
                  </a:lnTo>
                  <a:lnTo>
                    <a:pt x="102722" y="11953"/>
                  </a:lnTo>
                  <a:lnTo>
                    <a:pt x="103294" y="12391"/>
                  </a:lnTo>
                  <a:lnTo>
                    <a:pt x="103867" y="12862"/>
                  </a:lnTo>
                  <a:lnTo>
                    <a:pt x="104405" y="13367"/>
                  </a:lnTo>
                  <a:lnTo>
                    <a:pt x="104910" y="13906"/>
                  </a:lnTo>
                  <a:lnTo>
                    <a:pt x="105382" y="14512"/>
                  </a:lnTo>
                  <a:lnTo>
                    <a:pt x="105584" y="14815"/>
                  </a:lnTo>
                  <a:lnTo>
                    <a:pt x="105752" y="15118"/>
                  </a:lnTo>
                  <a:lnTo>
                    <a:pt x="105920" y="15454"/>
                  </a:lnTo>
                  <a:lnTo>
                    <a:pt x="106055" y="15791"/>
                  </a:lnTo>
                  <a:lnTo>
                    <a:pt x="106156" y="16128"/>
                  </a:lnTo>
                  <a:lnTo>
                    <a:pt x="106223" y="16498"/>
                  </a:lnTo>
                  <a:lnTo>
                    <a:pt x="106257" y="16565"/>
                  </a:lnTo>
                  <a:lnTo>
                    <a:pt x="106291" y="16599"/>
                  </a:lnTo>
                  <a:lnTo>
                    <a:pt x="106291" y="16902"/>
                  </a:lnTo>
                  <a:lnTo>
                    <a:pt x="106324" y="17171"/>
                  </a:lnTo>
                  <a:lnTo>
                    <a:pt x="106358" y="17239"/>
                  </a:lnTo>
                  <a:lnTo>
                    <a:pt x="106425" y="17272"/>
                  </a:lnTo>
                  <a:lnTo>
                    <a:pt x="106392" y="17542"/>
                  </a:lnTo>
                  <a:lnTo>
                    <a:pt x="106392" y="17878"/>
                  </a:lnTo>
                  <a:lnTo>
                    <a:pt x="106425" y="18417"/>
                  </a:lnTo>
                  <a:lnTo>
                    <a:pt x="106392" y="19023"/>
                  </a:lnTo>
                  <a:lnTo>
                    <a:pt x="106324" y="19596"/>
                  </a:lnTo>
                  <a:lnTo>
                    <a:pt x="106223" y="19663"/>
                  </a:lnTo>
                  <a:lnTo>
                    <a:pt x="106156" y="19730"/>
                  </a:lnTo>
                  <a:lnTo>
                    <a:pt x="105988" y="19966"/>
                  </a:lnTo>
                  <a:lnTo>
                    <a:pt x="105887" y="20202"/>
                  </a:lnTo>
                  <a:lnTo>
                    <a:pt x="105819" y="20404"/>
                  </a:lnTo>
                  <a:lnTo>
                    <a:pt x="105786" y="20673"/>
                  </a:lnTo>
                  <a:lnTo>
                    <a:pt x="105786" y="20808"/>
                  </a:lnTo>
                  <a:lnTo>
                    <a:pt x="105853" y="20976"/>
                  </a:lnTo>
                  <a:lnTo>
                    <a:pt x="105718" y="21313"/>
                  </a:lnTo>
                  <a:lnTo>
                    <a:pt x="105550" y="21683"/>
                  </a:lnTo>
                  <a:lnTo>
                    <a:pt x="105382" y="21986"/>
                  </a:lnTo>
                  <a:lnTo>
                    <a:pt x="105180" y="22323"/>
                  </a:lnTo>
                  <a:lnTo>
                    <a:pt x="104742" y="22929"/>
                  </a:lnTo>
                  <a:lnTo>
                    <a:pt x="104237" y="23501"/>
                  </a:lnTo>
                  <a:lnTo>
                    <a:pt x="103059" y="24814"/>
                  </a:lnTo>
                  <a:lnTo>
                    <a:pt x="102722" y="25184"/>
                  </a:lnTo>
                  <a:lnTo>
                    <a:pt x="102553" y="25420"/>
                  </a:lnTo>
                  <a:lnTo>
                    <a:pt x="102351" y="25622"/>
                  </a:lnTo>
                  <a:lnTo>
                    <a:pt x="102116" y="25757"/>
                  </a:lnTo>
                  <a:lnTo>
                    <a:pt x="101880" y="25858"/>
                  </a:lnTo>
                  <a:lnTo>
                    <a:pt x="101745" y="25891"/>
                  </a:lnTo>
                  <a:lnTo>
                    <a:pt x="101644" y="25891"/>
                  </a:lnTo>
                  <a:lnTo>
                    <a:pt x="101510" y="25858"/>
                  </a:lnTo>
                  <a:lnTo>
                    <a:pt x="101375" y="25790"/>
                  </a:lnTo>
                  <a:lnTo>
                    <a:pt x="101341" y="25790"/>
                  </a:lnTo>
                  <a:lnTo>
                    <a:pt x="101712" y="25420"/>
                  </a:lnTo>
                  <a:lnTo>
                    <a:pt x="101779" y="25386"/>
                  </a:lnTo>
                  <a:lnTo>
                    <a:pt x="101813" y="25319"/>
                  </a:lnTo>
                  <a:lnTo>
                    <a:pt x="101813" y="25285"/>
                  </a:lnTo>
                  <a:lnTo>
                    <a:pt x="101813" y="25252"/>
                  </a:lnTo>
                  <a:lnTo>
                    <a:pt x="101813" y="25218"/>
                  </a:lnTo>
                  <a:lnTo>
                    <a:pt x="101712" y="24881"/>
                  </a:lnTo>
                  <a:lnTo>
                    <a:pt x="101577" y="24545"/>
                  </a:lnTo>
                  <a:lnTo>
                    <a:pt x="101476" y="24343"/>
                  </a:lnTo>
                  <a:lnTo>
                    <a:pt x="101510" y="24309"/>
                  </a:lnTo>
                  <a:lnTo>
                    <a:pt x="101543" y="24275"/>
                  </a:lnTo>
                  <a:lnTo>
                    <a:pt x="101510" y="24208"/>
                  </a:lnTo>
                  <a:lnTo>
                    <a:pt x="101442" y="24174"/>
                  </a:lnTo>
                  <a:lnTo>
                    <a:pt x="101375" y="24208"/>
                  </a:lnTo>
                  <a:lnTo>
                    <a:pt x="101308" y="24141"/>
                  </a:lnTo>
                  <a:lnTo>
                    <a:pt x="101207" y="24141"/>
                  </a:lnTo>
                  <a:lnTo>
                    <a:pt x="101173" y="24174"/>
                  </a:lnTo>
                  <a:lnTo>
                    <a:pt x="101173" y="24208"/>
                  </a:lnTo>
                  <a:lnTo>
                    <a:pt x="101207" y="24242"/>
                  </a:lnTo>
                  <a:lnTo>
                    <a:pt x="101207" y="24275"/>
                  </a:lnTo>
                  <a:lnTo>
                    <a:pt x="101207" y="24309"/>
                  </a:lnTo>
                  <a:lnTo>
                    <a:pt x="101240" y="24343"/>
                  </a:lnTo>
                  <a:lnTo>
                    <a:pt x="100062" y="25555"/>
                  </a:lnTo>
                  <a:lnTo>
                    <a:pt x="98884" y="26733"/>
                  </a:lnTo>
                  <a:lnTo>
                    <a:pt x="97638" y="28013"/>
                  </a:lnTo>
                  <a:lnTo>
                    <a:pt x="97066" y="28652"/>
                  </a:lnTo>
                  <a:lnTo>
                    <a:pt x="96796" y="28989"/>
                  </a:lnTo>
                  <a:lnTo>
                    <a:pt x="96561" y="29359"/>
                  </a:lnTo>
                  <a:lnTo>
                    <a:pt x="96325" y="29191"/>
                  </a:lnTo>
                  <a:lnTo>
                    <a:pt x="96998" y="28585"/>
                  </a:lnTo>
                  <a:lnTo>
                    <a:pt x="97604" y="27912"/>
                  </a:lnTo>
                  <a:lnTo>
                    <a:pt x="98816" y="26598"/>
                  </a:lnTo>
                  <a:lnTo>
                    <a:pt x="101308" y="23871"/>
                  </a:lnTo>
                  <a:lnTo>
                    <a:pt x="101341" y="23804"/>
                  </a:lnTo>
                  <a:lnTo>
                    <a:pt x="101308" y="23770"/>
                  </a:lnTo>
                  <a:lnTo>
                    <a:pt x="101240" y="23737"/>
                  </a:lnTo>
                  <a:lnTo>
                    <a:pt x="101173" y="23770"/>
                  </a:lnTo>
                  <a:lnTo>
                    <a:pt x="101072" y="23871"/>
                  </a:lnTo>
                  <a:lnTo>
                    <a:pt x="101005" y="23770"/>
                  </a:lnTo>
                  <a:lnTo>
                    <a:pt x="101106" y="23669"/>
                  </a:lnTo>
                  <a:lnTo>
                    <a:pt x="101139" y="23636"/>
                  </a:lnTo>
                  <a:lnTo>
                    <a:pt x="101139" y="23602"/>
                  </a:lnTo>
                  <a:lnTo>
                    <a:pt x="101072" y="23602"/>
                  </a:lnTo>
                  <a:lnTo>
                    <a:pt x="100971" y="23703"/>
                  </a:lnTo>
                  <a:lnTo>
                    <a:pt x="100870" y="23568"/>
                  </a:lnTo>
                  <a:lnTo>
                    <a:pt x="100803" y="23501"/>
                  </a:lnTo>
                  <a:lnTo>
                    <a:pt x="100735" y="23535"/>
                  </a:lnTo>
                  <a:lnTo>
                    <a:pt x="100466" y="23737"/>
                  </a:lnTo>
                  <a:lnTo>
                    <a:pt x="100466" y="23501"/>
                  </a:lnTo>
                  <a:lnTo>
                    <a:pt x="100466" y="23232"/>
                  </a:lnTo>
                  <a:lnTo>
                    <a:pt x="100399" y="22962"/>
                  </a:lnTo>
                  <a:lnTo>
                    <a:pt x="100331" y="22727"/>
                  </a:lnTo>
                  <a:lnTo>
                    <a:pt x="100230" y="22525"/>
                  </a:lnTo>
                  <a:lnTo>
                    <a:pt x="100129" y="22457"/>
                  </a:lnTo>
                  <a:lnTo>
                    <a:pt x="100062" y="22390"/>
                  </a:lnTo>
                  <a:lnTo>
                    <a:pt x="99961" y="22323"/>
                  </a:lnTo>
                  <a:lnTo>
                    <a:pt x="99826" y="22289"/>
                  </a:lnTo>
                  <a:lnTo>
                    <a:pt x="99557" y="22289"/>
                  </a:lnTo>
                  <a:lnTo>
                    <a:pt x="99220" y="22390"/>
                  </a:lnTo>
                  <a:lnTo>
                    <a:pt x="98951" y="22525"/>
                  </a:lnTo>
                  <a:lnTo>
                    <a:pt x="98715" y="22727"/>
                  </a:lnTo>
                  <a:lnTo>
                    <a:pt x="98480" y="22929"/>
                  </a:lnTo>
                  <a:lnTo>
                    <a:pt x="97672" y="23737"/>
                  </a:lnTo>
                  <a:lnTo>
                    <a:pt x="96931" y="24612"/>
                  </a:lnTo>
                  <a:lnTo>
                    <a:pt x="96291" y="25386"/>
                  </a:lnTo>
                  <a:lnTo>
                    <a:pt x="95652" y="26161"/>
                  </a:lnTo>
                  <a:lnTo>
                    <a:pt x="95147" y="26767"/>
                  </a:lnTo>
                  <a:lnTo>
                    <a:pt x="94911" y="27070"/>
                  </a:lnTo>
                  <a:lnTo>
                    <a:pt x="94810" y="27272"/>
                  </a:lnTo>
                  <a:lnTo>
                    <a:pt x="94743" y="27440"/>
                  </a:lnTo>
                  <a:lnTo>
                    <a:pt x="94709" y="27541"/>
                  </a:lnTo>
                  <a:lnTo>
                    <a:pt x="94709" y="27676"/>
                  </a:lnTo>
                  <a:lnTo>
                    <a:pt x="94743" y="27777"/>
                  </a:lnTo>
                  <a:lnTo>
                    <a:pt x="94776" y="27912"/>
                  </a:lnTo>
                  <a:lnTo>
                    <a:pt x="94911" y="28114"/>
                  </a:lnTo>
                  <a:lnTo>
                    <a:pt x="95046" y="28316"/>
                  </a:lnTo>
                  <a:lnTo>
                    <a:pt x="95248" y="28484"/>
                  </a:lnTo>
                  <a:lnTo>
                    <a:pt x="95416" y="28585"/>
                  </a:lnTo>
                  <a:lnTo>
                    <a:pt x="95584" y="28619"/>
                  </a:lnTo>
                  <a:lnTo>
                    <a:pt x="95786" y="28585"/>
                  </a:lnTo>
                  <a:lnTo>
                    <a:pt x="95854" y="28585"/>
                  </a:lnTo>
                  <a:lnTo>
                    <a:pt x="95854" y="28551"/>
                  </a:lnTo>
                  <a:lnTo>
                    <a:pt x="95887" y="28551"/>
                  </a:lnTo>
                  <a:lnTo>
                    <a:pt x="95921" y="28518"/>
                  </a:lnTo>
                  <a:lnTo>
                    <a:pt x="96628" y="27945"/>
                  </a:lnTo>
                  <a:lnTo>
                    <a:pt x="97268" y="27339"/>
                  </a:lnTo>
                  <a:lnTo>
                    <a:pt x="97907" y="26733"/>
                  </a:lnTo>
                  <a:lnTo>
                    <a:pt x="98513" y="26093"/>
                  </a:lnTo>
                  <a:lnTo>
                    <a:pt x="99119" y="25386"/>
                  </a:lnTo>
                  <a:lnTo>
                    <a:pt x="99725" y="24713"/>
                  </a:lnTo>
                  <a:lnTo>
                    <a:pt x="99995" y="24376"/>
                  </a:lnTo>
                  <a:lnTo>
                    <a:pt x="100331" y="24073"/>
                  </a:lnTo>
                  <a:lnTo>
                    <a:pt x="100500" y="23939"/>
                  </a:lnTo>
                  <a:lnTo>
                    <a:pt x="100601" y="23838"/>
                  </a:lnTo>
                  <a:lnTo>
                    <a:pt x="100702" y="23838"/>
                  </a:lnTo>
                  <a:lnTo>
                    <a:pt x="100803" y="23871"/>
                  </a:lnTo>
                  <a:lnTo>
                    <a:pt x="100230" y="24444"/>
                  </a:lnTo>
                  <a:lnTo>
                    <a:pt x="99658" y="25050"/>
                  </a:lnTo>
                  <a:lnTo>
                    <a:pt x="98513" y="26262"/>
                  </a:lnTo>
                  <a:lnTo>
                    <a:pt x="97907" y="26935"/>
                  </a:lnTo>
                  <a:lnTo>
                    <a:pt x="97268" y="27609"/>
                  </a:lnTo>
                  <a:lnTo>
                    <a:pt x="96965" y="27912"/>
                  </a:lnTo>
                  <a:lnTo>
                    <a:pt x="96628" y="28215"/>
                  </a:lnTo>
                  <a:lnTo>
                    <a:pt x="96291" y="28518"/>
                  </a:lnTo>
                  <a:lnTo>
                    <a:pt x="95955" y="28821"/>
                  </a:lnTo>
                  <a:lnTo>
                    <a:pt x="95955" y="28787"/>
                  </a:lnTo>
                  <a:lnTo>
                    <a:pt x="95921" y="28686"/>
                  </a:lnTo>
                  <a:lnTo>
                    <a:pt x="95887" y="28686"/>
                  </a:lnTo>
                  <a:lnTo>
                    <a:pt x="95887" y="28652"/>
                  </a:lnTo>
                  <a:lnTo>
                    <a:pt x="95820" y="28652"/>
                  </a:lnTo>
                  <a:lnTo>
                    <a:pt x="95753" y="28686"/>
                  </a:lnTo>
                  <a:lnTo>
                    <a:pt x="95753" y="28753"/>
                  </a:lnTo>
                  <a:lnTo>
                    <a:pt x="95820" y="28922"/>
                  </a:lnTo>
                  <a:lnTo>
                    <a:pt x="95887" y="29056"/>
                  </a:lnTo>
                  <a:lnTo>
                    <a:pt x="96022" y="29191"/>
                  </a:lnTo>
                  <a:lnTo>
                    <a:pt x="96157" y="29258"/>
                  </a:lnTo>
                  <a:lnTo>
                    <a:pt x="96224" y="29258"/>
                  </a:lnTo>
                  <a:lnTo>
                    <a:pt x="96291" y="29427"/>
                  </a:lnTo>
                  <a:lnTo>
                    <a:pt x="96392" y="29561"/>
                  </a:lnTo>
                  <a:lnTo>
                    <a:pt x="96561" y="29662"/>
                  </a:lnTo>
                  <a:lnTo>
                    <a:pt x="96729" y="29730"/>
                  </a:lnTo>
                  <a:lnTo>
                    <a:pt x="97133" y="29831"/>
                  </a:lnTo>
                  <a:lnTo>
                    <a:pt x="97436" y="29898"/>
                  </a:lnTo>
                  <a:lnTo>
                    <a:pt x="97537" y="29864"/>
                  </a:lnTo>
                  <a:lnTo>
                    <a:pt x="97571" y="29831"/>
                  </a:lnTo>
                  <a:lnTo>
                    <a:pt x="97571" y="29730"/>
                  </a:lnTo>
                  <a:lnTo>
                    <a:pt x="97503" y="29662"/>
                  </a:lnTo>
                  <a:lnTo>
                    <a:pt x="97806" y="29359"/>
                  </a:lnTo>
                  <a:lnTo>
                    <a:pt x="97975" y="29460"/>
                  </a:lnTo>
                  <a:lnTo>
                    <a:pt x="98042" y="29561"/>
                  </a:lnTo>
                  <a:lnTo>
                    <a:pt x="98076" y="29662"/>
                  </a:lnTo>
                  <a:lnTo>
                    <a:pt x="98109" y="29797"/>
                  </a:lnTo>
                  <a:lnTo>
                    <a:pt x="97941" y="30033"/>
                  </a:lnTo>
                  <a:lnTo>
                    <a:pt x="97773" y="30235"/>
                  </a:lnTo>
                  <a:lnTo>
                    <a:pt x="97604" y="30470"/>
                  </a:lnTo>
                  <a:lnTo>
                    <a:pt x="97470" y="30740"/>
                  </a:lnTo>
                  <a:lnTo>
                    <a:pt x="97402" y="30908"/>
                  </a:lnTo>
                  <a:lnTo>
                    <a:pt x="97369" y="31110"/>
                  </a:lnTo>
                  <a:lnTo>
                    <a:pt x="97369" y="31312"/>
                  </a:lnTo>
                  <a:lnTo>
                    <a:pt x="97402" y="31379"/>
                  </a:lnTo>
                  <a:lnTo>
                    <a:pt x="97470" y="31447"/>
                  </a:lnTo>
                  <a:lnTo>
                    <a:pt x="97436" y="31514"/>
                  </a:lnTo>
                  <a:lnTo>
                    <a:pt x="97470" y="31581"/>
                  </a:lnTo>
                  <a:lnTo>
                    <a:pt x="97537" y="31615"/>
                  </a:lnTo>
                  <a:lnTo>
                    <a:pt x="97604" y="31581"/>
                  </a:lnTo>
                  <a:lnTo>
                    <a:pt x="98547" y="30908"/>
                  </a:lnTo>
                  <a:lnTo>
                    <a:pt x="99490" y="30201"/>
                  </a:lnTo>
                  <a:lnTo>
                    <a:pt x="100399" y="29494"/>
                  </a:lnTo>
                  <a:lnTo>
                    <a:pt x="101274" y="28720"/>
                  </a:lnTo>
                  <a:lnTo>
                    <a:pt x="102149" y="27912"/>
                  </a:lnTo>
                  <a:lnTo>
                    <a:pt x="102958" y="27070"/>
                  </a:lnTo>
                  <a:lnTo>
                    <a:pt x="103732" y="26228"/>
                  </a:lnTo>
                  <a:lnTo>
                    <a:pt x="104473" y="25319"/>
                  </a:lnTo>
                  <a:lnTo>
                    <a:pt x="104809" y="24848"/>
                  </a:lnTo>
                  <a:lnTo>
                    <a:pt x="105146" y="24343"/>
                  </a:lnTo>
                  <a:lnTo>
                    <a:pt x="105449" y="23838"/>
                  </a:lnTo>
                  <a:lnTo>
                    <a:pt x="105752" y="23299"/>
                  </a:lnTo>
                  <a:lnTo>
                    <a:pt x="106257" y="22222"/>
                  </a:lnTo>
                  <a:lnTo>
                    <a:pt x="106728" y="21111"/>
                  </a:lnTo>
                  <a:lnTo>
                    <a:pt x="106897" y="20606"/>
                  </a:lnTo>
                  <a:lnTo>
                    <a:pt x="106998" y="20067"/>
                  </a:lnTo>
                  <a:lnTo>
                    <a:pt x="107065" y="19528"/>
                  </a:lnTo>
                  <a:lnTo>
                    <a:pt x="107099" y="18990"/>
                  </a:lnTo>
                  <a:lnTo>
                    <a:pt x="107166" y="17104"/>
                  </a:lnTo>
                  <a:lnTo>
                    <a:pt x="107166" y="17037"/>
                  </a:lnTo>
                  <a:lnTo>
                    <a:pt x="107166" y="16969"/>
                  </a:lnTo>
                  <a:lnTo>
                    <a:pt x="107132" y="16027"/>
                  </a:lnTo>
                  <a:lnTo>
                    <a:pt x="107099" y="15993"/>
                  </a:lnTo>
                  <a:lnTo>
                    <a:pt x="107031" y="15993"/>
                  </a:lnTo>
                  <a:lnTo>
                    <a:pt x="106998" y="16027"/>
                  </a:lnTo>
                  <a:lnTo>
                    <a:pt x="106998" y="15993"/>
                  </a:lnTo>
                  <a:lnTo>
                    <a:pt x="107099" y="15892"/>
                  </a:lnTo>
                  <a:lnTo>
                    <a:pt x="107132" y="15825"/>
                  </a:lnTo>
                  <a:lnTo>
                    <a:pt x="107099" y="15791"/>
                  </a:lnTo>
                  <a:lnTo>
                    <a:pt x="107031" y="15724"/>
                  </a:lnTo>
                  <a:lnTo>
                    <a:pt x="106964" y="15724"/>
                  </a:lnTo>
                  <a:lnTo>
                    <a:pt x="106829" y="15050"/>
                  </a:lnTo>
                  <a:lnTo>
                    <a:pt x="106627" y="14411"/>
                  </a:lnTo>
                  <a:lnTo>
                    <a:pt x="106392" y="13805"/>
                  </a:lnTo>
                  <a:lnTo>
                    <a:pt x="106089" y="13199"/>
                  </a:lnTo>
                  <a:lnTo>
                    <a:pt x="105752" y="12626"/>
                  </a:lnTo>
                  <a:lnTo>
                    <a:pt x="105382" y="12088"/>
                  </a:lnTo>
                  <a:lnTo>
                    <a:pt x="104944" y="11549"/>
                  </a:lnTo>
                  <a:lnTo>
                    <a:pt x="104439" y="11078"/>
                  </a:lnTo>
                  <a:lnTo>
                    <a:pt x="104170" y="10842"/>
                  </a:lnTo>
                  <a:lnTo>
                    <a:pt x="103867" y="10606"/>
                  </a:lnTo>
                  <a:lnTo>
                    <a:pt x="103261" y="10202"/>
                  </a:lnTo>
                  <a:lnTo>
                    <a:pt x="102621" y="9865"/>
                  </a:lnTo>
                  <a:lnTo>
                    <a:pt x="101981" y="9562"/>
                  </a:lnTo>
                  <a:lnTo>
                    <a:pt x="101274" y="9293"/>
                  </a:lnTo>
                  <a:lnTo>
                    <a:pt x="100500" y="9024"/>
                  </a:lnTo>
                  <a:lnTo>
                    <a:pt x="100129" y="8923"/>
                  </a:lnTo>
                  <a:lnTo>
                    <a:pt x="99725" y="8822"/>
                  </a:lnTo>
                  <a:lnTo>
                    <a:pt x="99321" y="8788"/>
                  </a:lnTo>
                  <a:lnTo>
                    <a:pt x="98951" y="8754"/>
                  </a:lnTo>
                  <a:lnTo>
                    <a:pt x="99187" y="8485"/>
                  </a:lnTo>
                  <a:lnTo>
                    <a:pt x="105718" y="1"/>
                  </a:lnTo>
                  <a:lnTo>
                    <a:pt x="105415" y="1"/>
                  </a:lnTo>
                  <a:lnTo>
                    <a:pt x="99826" y="7273"/>
                  </a:lnTo>
                  <a:lnTo>
                    <a:pt x="97739" y="9933"/>
                  </a:lnTo>
                  <a:lnTo>
                    <a:pt x="97537" y="9966"/>
                  </a:lnTo>
                  <a:lnTo>
                    <a:pt x="97672" y="10034"/>
                  </a:lnTo>
                  <a:lnTo>
                    <a:pt x="96695" y="11313"/>
                  </a:lnTo>
                  <a:lnTo>
                    <a:pt x="96224" y="11919"/>
                  </a:lnTo>
                  <a:lnTo>
                    <a:pt x="69424" y="12054"/>
                  </a:lnTo>
                  <a:lnTo>
                    <a:pt x="42624" y="12088"/>
                  </a:lnTo>
                  <a:lnTo>
                    <a:pt x="34308" y="12088"/>
                  </a:lnTo>
                  <a:lnTo>
                    <a:pt x="25959" y="12054"/>
                  </a:lnTo>
                  <a:lnTo>
                    <a:pt x="17643" y="12020"/>
                  </a:lnTo>
                  <a:lnTo>
                    <a:pt x="13502" y="12054"/>
                  </a:lnTo>
                  <a:lnTo>
                    <a:pt x="9327" y="12088"/>
                  </a:lnTo>
                  <a:lnTo>
                    <a:pt x="9259" y="12121"/>
                  </a:lnTo>
                  <a:lnTo>
                    <a:pt x="9226" y="12189"/>
                  </a:lnTo>
                  <a:lnTo>
                    <a:pt x="9259" y="12256"/>
                  </a:lnTo>
                  <a:lnTo>
                    <a:pt x="9327" y="12290"/>
                  </a:lnTo>
                  <a:lnTo>
                    <a:pt x="16027" y="12357"/>
                  </a:lnTo>
                  <a:lnTo>
                    <a:pt x="22760" y="12357"/>
                  </a:lnTo>
                  <a:lnTo>
                    <a:pt x="36194" y="12323"/>
                  </a:lnTo>
                  <a:lnTo>
                    <a:pt x="63027" y="12290"/>
                  </a:lnTo>
                  <a:lnTo>
                    <a:pt x="79558" y="12256"/>
                  </a:lnTo>
                  <a:lnTo>
                    <a:pt x="96056" y="12155"/>
                  </a:lnTo>
                  <a:lnTo>
                    <a:pt x="95584" y="12795"/>
                  </a:lnTo>
                  <a:lnTo>
                    <a:pt x="95315" y="13131"/>
                  </a:lnTo>
                  <a:lnTo>
                    <a:pt x="95046" y="13401"/>
                  </a:lnTo>
                  <a:lnTo>
                    <a:pt x="94743" y="13704"/>
                  </a:lnTo>
                  <a:lnTo>
                    <a:pt x="94439" y="13939"/>
                  </a:lnTo>
                  <a:lnTo>
                    <a:pt x="94136" y="14108"/>
                  </a:lnTo>
                  <a:lnTo>
                    <a:pt x="93800" y="14276"/>
                  </a:lnTo>
                  <a:lnTo>
                    <a:pt x="87100" y="14175"/>
                  </a:lnTo>
                  <a:lnTo>
                    <a:pt x="80366" y="14074"/>
                  </a:lnTo>
                  <a:lnTo>
                    <a:pt x="73666" y="14040"/>
                  </a:lnTo>
                  <a:lnTo>
                    <a:pt x="66966" y="14007"/>
                  </a:lnTo>
                  <a:lnTo>
                    <a:pt x="53533" y="14007"/>
                  </a:lnTo>
                  <a:lnTo>
                    <a:pt x="46833" y="14074"/>
                  </a:lnTo>
                  <a:lnTo>
                    <a:pt x="40133" y="14141"/>
                  </a:lnTo>
                  <a:lnTo>
                    <a:pt x="26295" y="14310"/>
                  </a:lnTo>
                  <a:lnTo>
                    <a:pt x="19393" y="14444"/>
                  </a:lnTo>
                  <a:lnTo>
                    <a:pt x="12458" y="14613"/>
                  </a:lnTo>
                  <a:lnTo>
                    <a:pt x="12458" y="14613"/>
                  </a:lnTo>
                  <a:lnTo>
                    <a:pt x="12491" y="14512"/>
                  </a:lnTo>
                  <a:lnTo>
                    <a:pt x="12491" y="14444"/>
                  </a:lnTo>
                  <a:lnTo>
                    <a:pt x="12458" y="14377"/>
                  </a:lnTo>
                  <a:lnTo>
                    <a:pt x="12357" y="14343"/>
                  </a:lnTo>
                  <a:lnTo>
                    <a:pt x="12087" y="14343"/>
                  </a:lnTo>
                  <a:lnTo>
                    <a:pt x="11784" y="14310"/>
                  </a:lnTo>
                  <a:lnTo>
                    <a:pt x="11549" y="14276"/>
                  </a:lnTo>
                  <a:lnTo>
                    <a:pt x="11279" y="14175"/>
                  </a:lnTo>
                  <a:lnTo>
                    <a:pt x="11044" y="14074"/>
                  </a:lnTo>
                  <a:lnTo>
                    <a:pt x="10808" y="13939"/>
                  </a:lnTo>
                  <a:lnTo>
                    <a:pt x="10337" y="13603"/>
                  </a:lnTo>
                  <a:lnTo>
                    <a:pt x="9933" y="13232"/>
                  </a:lnTo>
                  <a:lnTo>
                    <a:pt x="9562" y="12795"/>
                  </a:lnTo>
                  <a:lnTo>
                    <a:pt x="8855" y="11953"/>
                  </a:lnTo>
                  <a:lnTo>
                    <a:pt x="7206" y="9865"/>
                  </a:lnTo>
                  <a:lnTo>
                    <a:pt x="5623" y="7778"/>
                  </a:lnTo>
                  <a:lnTo>
                    <a:pt x="4108" y="5691"/>
                  </a:lnTo>
                  <a:lnTo>
                    <a:pt x="2694" y="3603"/>
                  </a:lnTo>
                  <a:lnTo>
                    <a:pt x="2088" y="2728"/>
                  </a:lnTo>
                  <a:lnTo>
                    <a:pt x="1516" y="1819"/>
                  </a:lnTo>
                  <a:lnTo>
                    <a:pt x="943" y="910"/>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324836" y="-6007"/>
              <a:ext cx="487541" cy="711252"/>
            </a:xfrm>
            <a:custGeom>
              <a:avLst/>
              <a:gdLst/>
              <a:ahLst/>
              <a:cxnLst/>
              <a:rect l="l" t="t" r="r" b="b"/>
              <a:pathLst>
                <a:path w="7340" h="10708" extrusionOk="0">
                  <a:moveTo>
                    <a:pt x="0" y="1"/>
                  </a:moveTo>
                  <a:lnTo>
                    <a:pt x="236" y="405"/>
                  </a:lnTo>
                  <a:lnTo>
                    <a:pt x="472" y="775"/>
                  </a:lnTo>
                  <a:lnTo>
                    <a:pt x="977" y="1516"/>
                  </a:lnTo>
                  <a:lnTo>
                    <a:pt x="1953" y="3031"/>
                  </a:lnTo>
                  <a:lnTo>
                    <a:pt x="2963" y="4512"/>
                  </a:lnTo>
                  <a:lnTo>
                    <a:pt x="7037" y="10640"/>
                  </a:lnTo>
                  <a:lnTo>
                    <a:pt x="7104" y="10674"/>
                  </a:lnTo>
                  <a:lnTo>
                    <a:pt x="7138" y="10707"/>
                  </a:lnTo>
                  <a:lnTo>
                    <a:pt x="7205" y="10707"/>
                  </a:lnTo>
                  <a:lnTo>
                    <a:pt x="7272" y="10674"/>
                  </a:lnTo>
                  <a:lnTo>
                    <a:pt x="7306" y="10640"/>
                  </a:lnTo>
                  <a:lnTo>
                    <a:pt x="7340" y="10606"/>
                  </a:lnTo>
                  <a:lnTo>
                    <a:pt x="7340" y="10539"/>
                  </a:lnTo>
                  <a:lnTo>
                    <a:pt x="7306" y="10471"/>
                  </a:lnTo>
                  <a:lnTo>
                    <a:pt x="3401" y="4546"/>
                  </a:lnTo>
                  <a:lnTo>
                    <a:pt x="1381" y="1583"/>
                  </a:lnTo>
                  <a:lnTo>
                    <a:pt x="909" y="876"/>
                  </a:lnTo>
                  <a:lnTo>
                    <a:pt x="472" y="135"/>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grpSp>
      <p:grpSp>
        <p:nvGrpSpPr>
          <p:cNvPr id="14" name="Google Shape;14;p2"/>
          <p:cNvGrpSpPr/>
          <p:nvPr/>
        </p:nvGrpSpPr>
        <p:grpSpPr>
          <a:xfrm>
            <a:off x="-10666" y="3240197"/>
            <a:ext cx="2190067" cy="2007057"/>
            <a:chOff x="-7997" y="3247832"/>
            <a:chExt cx="2193869" cy="2010543"/>
          </a:xfrm>
        </p:grpSpPr>
        <p:sp>
          <p:nvSpPr>
            <p:cNvPr id="15" name="Google Shape;15;p2"/>
            <p:cNvSpPr/>
            <p:nvPr/>
          </p:nvSpPr>
          <p:spPr>
            <a:xfrm>
              <a:off x="-7997" y="4475586"/>
              <a:ext cx="315374" cy="89538"/>
            </a:xfrm>
            <a:custGeom>
              <a:avLst/>
              <a:gdLst/>
              <a:ahLst/>
              <a:cxnLst/>
              <a:rect l="l" t="t" r="r" b="b"/>
              <a:pathLst>
                <a:path w="4748" h="1348" extrusionOk="0">
                  <a:moveTo>
                    <a:pt x="4714" y="1"/>
                  </a:moveTo>
                  <a:lnTo>
                    <a:pt x="3737" y="203"/>
                  </a:lnTo>
                  <a:lnTo>
                    <a:pt x="2727" y="438"/>
                  </a:lnTo>
                  <a:lnTo>
                    <a:pt x="1751" y="708"/>
                  </a:lnTo>
                  <a:lnTo>
                    <a:pt x="774" y="943"/>
                  </a:lnTo>
                  <a:lnTo>
                    <a:pt x="0" y="1112"/>
                  </a:lnTo>
                  <a:lnTo>
                    <a:pt x="0" y="1347"/>
                  </a:lnTo>
                  <a:lnTo>
                    <a:pt x="1313" y="1044"/>
                  </a:lnTo>
                  <a:lnTo>
                    <a:pt x="2188" y="842"/>
                  </a:lnTo>
                  <a:lnTo>
                    <a:pt x="3064" y="640"/>
                  </a:lnTo>
                  <a:lnTo>
                    <a:pt x="3905" y="371"/>
                  </a:lnTo>
                  <a:lnTo>
                    <a:pt x="4343" y="236"/>
                  </a:lnTo>
                  <a:lnTo>
                    <a:pt x="4747" y="68"/>
                  </a:lnTo>
                  <a:lnTo>
                    <a:pt x="4747" y="34"/>
                  </a:lnTo>
                  <a:lnTo>
                    <a:pt x="471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7997" y="4374956"/>
              <a:ext cx="310857" cy="96246"/>
            </a:xfrm>
            <a:custGeom>
              <a:avLst/>
              <a:gdLst/>
              <a:ahLst/>
              <a:cxnLst/>
              <a:rect l="l" t="t" r="r" b="b"/>
              <a:pathLst>
                <a:path w="4680" h="1449" extrusionOk="0">
                  <a:moveTo>
                    <a:pt x="4646" y="0"/>
                  </a:moveTo>
                  <a:lnTo>
                    <a:pt x="4209" y="68"/>
                  </a:lnTo>
                  <a:lnTo>
                    <a:pt x="3737" y="169"/>
                  </a:lnTo>
                  <a:lnTo>
                    <a:pt x="2828" y="371"/>
                  </a:lnTo>
                  <a:lnTo>
                    <a:pt x="1044" y="909"/>
                  </a:lnTo>
                  <a:lnTo>
                    <a:pt x="0" y="1145"/>
                  </a:lnTo>
                  <a:lnTo>
                    <a:pt x="0" y="1448"/>
                  </a:lnTo>
                  <a:lnTo>
                    <a:pt x="1111" y="1145"/>
                  </a:lnTo>
                  <a:lnTo>
                    <a:pt x="2895" y="640"/>
                  </a:lnTo>
                  <a:lnTo>
                    <a:pt x="3804" y="371"/>
                  </a:lnTo>
                  <a:lnTo>
                    <a:pt x="4242" y="202"/>
                  </a:lnTo>
                  <a:lnTo>
                    <a:pt x="4680" y="34"/>
                  </a:lnTo>
                  <a:lnTo>
                    <a:pt x="468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7997" y="4187113"/>
              <a:ext cx="257188" cy="62703"/>
            </a:xfrm>
            <a:custGeom>
              <a:avLst/>
              <a:gdLst/>
              <a:ahLst/>
              <a:cxnLst/>
              <a:rect l="l" t="t" r="r" b="b"/>
              <a:pathLst>
                <a:path w="3872" h="944" extrusionOk="0">
                  <a:moveTo>
                    <a:pt x="3064" y="0"/>
                  </a:moveTo>
                  <a:lnTo>
                    <a:pt x="2323" y="135"/>
                  </a:lnTo>
                  <a:lnTo>
                    <a:pt x="1582" y="270"/>
                  </a:lnTo>
                  <a:lnTo>
                    <a:pt x="842" y="472"/>
                  </a:lnTo>
                  <a:lnTo>
                    <a:pt x="0" y="707"/>
                  </a:lnTo>
                  <a:lnTo>
                    <a:pt x="0" y="943"/>
                  </a:lnTo>
                  <a:lnTo>
                    <a:pt x="909" y="674"/>
                  </a:lnTo>
                  <a:lnTo>
                    <a:pt x="1616" y="505"/>
                  </a:lnTo>
                  <a:lnTo>
                    <a:pt x="2357" y="337"/>
                  </a:lnTo>
                  <a:lnTo>
                    <a:pt x="3838" y="34"/>
                  </a:lnTo>
                  <a:lnTo>
                    <a:pt x="3872" y="34"/>
                  </a:lnTo>
                  <a:lnTo>
                    <a:pt x="383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7997" y="4238524"/>
              <a:ext cx="261705" cy="85087"/>
            </a:xfrm>
            <a:custGeom>
              <a:avLst/>
              <a:gdLst/>
              <a:ahLst/>
              <a:cxnLst/>
              <a:rect l="l" t="t" r="r" b="b"/>
              <a:pathLst>
                <a:path w="3940" h="1281" extrusionOk="0">
                  <a:moveTo>
                    <a:pt x="3905" y="1"/>
                  </a:moveTo>
                  <a:lnTo>
                    <a:pt x="3535" y="68"/>
                  </a:lnTo>
                  <a:lnTo>
                    <a:pt x="3165" y="169"/>
                  </a:lnTo>
                  <a:lnTo>
                    <a:pt x="2390" y="371"/>
                  </a:lnTo>
                  <a:lnTo>
                    <a:pt x="909" y="842"/>
                  </a:lnTo>
                  <a:lnTo>
                    <a:pt x="0" y="1078"/>
                  </a:lnTo>
                  <a:lnTo>
                    <a:pt x="0" y="1280"/>
                  </a:lnTo>
                  <a:lnTo>
                    <a:pt x="976" y="1011"/>
                  </a:lnTo>
                  <a:lnTo>
                    <a:pt x="2458" y="607"/>
                  </a:lnTo>
                  <a:lnTo>
                    <a:pt x="3232" y="337"/>
                  </a:lnTo>
                  <a:lnTo>
                    <a:pt x="3569" y="203"/>
                  </a:lnTo>
                  <a:lnTo>
                    <a:pt x="3939" y="34"/>
                  </a:lnTo>
                  <a:lnTo>
                    <a:pt x="39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7997" y="4634336"/>
              <a:ext cx="373494" cy="98505"/>
            </a:xfrm>
            <a:custGeom>
              <a:avLst/>
              <a:gdLst/>
              <a:ahLst/>
              <a:cxnLst/>
              <a:rect l="l" t="t" r="r" b="b"/>
              <a:pathLst>
                <a:path w="5623" h="1483" extrusionOk="0">
                  <a:moveTo>
                    <a:pt x="5589" y="1"/>
                  </a:moveTo>
                  <a:lnTo>
                    <a:pt x="4646" y="304"/>
                  </a:lnTo>
                  <a:lnTo>
                    <a:pt x="3703" y="540"/>
                  </a:lnTo>
                  <a:lnTo>
                    <a:pt x="2761" y="775"/>
                  </a:lnTo>
                  <a:lnTo>
                    <a:pt x="1784" y="910"/>
                  </a:lnTo>
                  <a:lnTo>
                    <a:pt x="909" y="1045"/>
                  </a:lnTo>
                  <a:lnTo>
                    <a:pt x="0" y="1179"/>
                  </a:lnTo>
                  <a:lnTo>
                    <a:pt x="0" y="1482"/>
                  </a:lnTo>
                  <a:lnTo>
                    <a:pt x="909" y="1314"/>
                  </a:lnTo>
                  <a:lnTo>
                    <a:pt x="1852" y="1146"/>
                  </a:lnTo>
                  <a:lnTo>
                    <a:pt x="2828" y="1011"/>
                  </a:lnTo>
                  <a:lnTo>
                    <a:pt x="3333" y="944"/>
                  </a:lnTo>
                  <a:lnTo>
                    <a:pt x="3804" y="843"/>
                  </a:lnTo>
                  <a:lnTo>
                    <a:pt x="4310" y="708"/>
                  </a:lnTo>
                  <a:lnTo>
                    <a:pt x="4747" y="540"/>
                  </a:lnTo>
                  <a:lnTo>
                    <a:pt x="5185" y="304"/>
                  </a:lnTo>
                  <a:lnTo>
                    <a:pt x="5589" y="35"/>
                  </a:lnTo>
                  <a:lnTo>
                    <a:pt x="5623" y="35"/>
                  </a:lnTo>
                  <a:lnTo>
                    <a:pt x="558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7997" y="4558348"/>
              <a:ext cx="225903" cy="69345"/>
            </a:xfrm>
            <a:custGeom>
              <a:avLst/>
              <a:gdLst/>
              <a:ahLst/>
              <a:cxnLst/>
              <a:rect l="l" t="t" r="r" b="b"/>
              <a:pathLst>
                <a:path w="3401" h="1044" extrusionOk="0">
                  <a:moveTo>
                    <a:pt x="3367" y="0"/>
                  </a:moveTo>
                  <a:lnTo>
                    <a:pt x="2525" y="236"/>
                  </a:lnTo>
                  <a:lnTo>
                    <a:pt x="1683" y="438"/>
                  </a:lnTo>
                  <a:lnTo>
                    <a:pt x="0" y="775"/>
                  </a:lnTo>
                  <a:lnTo>
                    <a:pt x="0" y="1044"/>
                  </a:lnTo>
                  <a:lnTo>
                    <a:pt x="236" y="977"/>
                  </a:lnTo>
                  <a:lnTo>
                    <a:pt x="1044" y="842"/>
                  </a:lnTo>
                  <a:lnTo>
                    <a:pt x="1852" y="640"/>
                  </a:lnTo>
                  <a:lnTo>
                    <a:pt x="2626" y="371"/>
                  </a:lnTo>
                  <a:lnTo>
                    <a:pt x="2996" y="236"/>
                  </a:lnTo>
                  <a:lnTo>
                    <a:pt x="3367" y="34"/>
                  </a:lnTo>
                  <a:lnTo>
                    <a:pt x="340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7997" y="4685813"/>
              <a:ext cx="382461" cy="93988"/>
            </a:xfrm>
            <a:custGeom>
              <a:avLst/>
              <a:gdLst/>
              <a:ahLst/>
              <a:cxnLst/>
              <a:rect l="l" t="t" r="r" b="b"/>
              <a:pathLst>
                <a:path w="5758" h="1415" extrusionOk="0">
                  <a:moveTo>
                    <a:pt x="5757" y="0"/>
                  </a:moveTo>
                  <a:lnTo>
                    <a:pt x="5286" y="34"/>
                  </a:lnTo>
                  <a:lnTo>
                    <a:pt x="4815" y="101"/>
                  </a:lnTo>
                  <a:lnTo>
                    <a:pt x="3905" y="270"/>
                  </a:lnTo>
                  <a:lnTo>
                    <a:pt x="2087" y="707"/>
                  </a:lnTo>
                  <a:lnTo>
                    <a:pt x="0" y="1179"/>
                  </a:lnTo>
                  <a:lnTo>
                    <a:pt x="0" y="1414"/>
                  </a:lnTo>
                  <a:lnTo>
                    <a:pt x="2121" y="909"/>
                  </a:lnTo>
                  <a:lnTo>
                    <a:pt x="3973" y="539"/>
                  </a:lnTo>
                  <a:lnTo>
                    <a:pt x="4882" y="337"/>
                  </a:lnTo>
                  <a:lnTo>
                    <a:pt x="5320" y="202"/>
                  </a:lnTo>
                  <a:lnTo>
                    <a:pt x="5757" y="34"/>
                  </a:lnTo>
                  <a:lnTo>
                    <a:pt x="575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658012" y="4408499"/>
              <a:ext cx="382461" cy="335500"/>
            </a:xfrm>
            <a:custGeom>
              <a:avLst/>
              <a:gdLst/>
              <a:ahLst/>
              <a:cxnLst/>
              <a:rect l="l" t="t" r="r" b="b"/>
              <a:pathLst>
                <a:path w="5758" h="5051" extrusionOk="0">
                  <a:moveTo>
                    <a:pt x="2627" y="169"/>
                  </a:moveTo>
                  <a:lnTo>
                    <a:pt x="1852" y="202"/>
                  </a:lnTo>
                  <a:lnTo>
                    <a:pt x="1145" y="303"/>
                  </a:lnTo>
                  <a:lnTo>
                    <a:pt x="1482" y="202"/>
                  </a:lnTo>
                  <a:lnTo>
                    <a:pt x="1852" y="169"/>
                  </a:lnTo>
                  <a:close/>
                  <a:moveTo>
                    <a:pt x="1044" y="303"/>
                  </a:moveTo>
                  <a:lnTo>
                    <a:pt x="1044" y="337"/>
                  </a:lnTo>
                  <a:lnTo>
                    <a:pt x="1078" y="371"/>
                  </a:lnTo>
                  <a:lnTo>
                    <a:pt x="2425" y="371"/>
                  </a:lnTo>
                  <a:lnTo>
                    <a:pt x="3132" y="404"/>
                  </a:lnTo>
                  <a:lnTo>
                    <a:pt x="3873" y="404"/>
                  </a:lnTo>
                  <a:lnTo>
                    <a:pt x="4176" y="505"/>
                  </a:lnTo>
                  <a:lnTo>
                    <a:pt x="4479" y="607"/>
                  </a:lnTo>
                  <a:lnTo>
                    <a:pt x="4815" y="809"/>
                  </a:lnTo>
                  <a:lnTo>
                    <a:pt x="5085" y="1011"/>
                  </a:lnTo>
                  <a:lnTo>
                    <a:pt x="5287" y="1280"/>
                  </a:lnTo>
                  <a:lnTo>
                    <a:pt x="5421" y="1549"/>
                  </a:lnTo>
                  <a:lnTo>
                    <a:pt x="5388" y="1516"/>
                  </a:lnTo>
                  <a:lnTo>
                    <a:pt x="5219" y="1415"/>
                  </a:lnTo>
                  <a:lnTo>
                    <a:pt x="5219" y="1347"/>
                  </a:lnTo>
                  <a:lnTo>
                    <a:pt x="5152" y="1314"/>
                  </a:lnTo>
                  <a:lnTo>
                    <a:pt x="4613" y="1213"/>
                  </a:lnTo>
                  <a:lnTo>
                    <a:pt x="4041" y="1179"/>
                  </a:lnTo>
                  <a:lnTo>
                    <a:pt x="3502" y="1145"/>
                  </a:lnTo>
                  <a:lnTo>
                    <a:pt x="2930" y="1179"/>
                  </a:lnTo>
                  <a:lnTo>
                    <a:pt x="2290" y="1179"/>
                  </a:lnTo>
                  <a:lnTo>
                    <a:pt x="1617" y="1145"/>
                  </a:lnTo>
                  <a:lnTo>
                    <a:pt x="977" y="1145"/>
                  </a:lnTo>
                  <a:lnTo>
                    <a:pt x="304" y="1213"/>
                  </a:lnTo>
                  <a:lnTo>
                    <a:pt x="438" y="977"/>
                  </a:lnTo>
                  <a:lnTo>
                    <a:pt x="573" y="741"/>
                  </a:lnTo>
                  <a:lnTo>
                    <a:pt x="741" y="539"/>
                  </a:lnTo>
                  <a:lnTo>
                    <a:pt x="943" y="337"/>
                  </a:lnTo>
                  <a:lnTo>
                    <a:pt x="1044" y="303"/>
                  </a:lnTo>
                  <a:close/>
                  <a:moveTo>
                    <a:pt x="3772" y="1347"/>
                  </a:moveTo>
                  <a:lnTo>
                    <a:pt x="4445" y="1415"/>
                  </a:lnTo>
                  <a:lnTo>
                    <a:pt x="5118" y="1516"/>
                  </a:lnTo>
                  <a:lnTo>
                    <a:pt x="5152" y="1516"/>
                  </a:lnTo>
                  <a:lnTo>
                    <a:pt x="5287" y="1617"/>
                  </a:lnTo>
                  <a:lnTo>
                    <a:pt x="5489" y="1785"/>
                  </a:lnTo>
                  <a:lnTo>
                    <a:pt x="5522" y="2122"/>
                  </a:lnTo>
                  <a:lnTo>
                    <a:pt x="5522" y="2458"/>
                  </a:lnTo>
                  <a:lnTo>
                    <a:pt x="5455" y="2795"/>
                  </a:lnTo>
                  <a:lnTo>
                    <a:pt x="5320" y="3132"/>
                  </a:lnTo>
                  <a:lnTo>
                    <a:pt x="5186" y="2896"/>
                  </a:lnTo>
                  <a:lnTo>
                    <a:pt x="4984" y="2660"/>
                  </a:lnTo>
                  <a:lnTo>
                    <a:pt x="4613" y="2256"/>
                  </a:lnTo>
                  <a:lnTo>
                    <a:pt x="4142" y="1718"/>
                  </a:lnTo>
                  <a:lnTo>
                    <a:pt x="3974" y="1516"/>
                  </a:lnTo>
                  <a:lnTo>
                    <a:pt x="3873" y="1415"/>
                  </a:lnTo>
                  <a:lnTo>
                    <a:pt x="3704" y="1347"/>
                  </a:lnTo>
                  <a:close/>
                  <a:moveTo>
                    <a:pt x="270" y="1280"/>
                  </a:moveTo>
                  <a:lnTo>
                    <a:pt x="539" y="1347"/>
                  </a:lnTo>
                  <a:lnTo>
                    <a:pt x="809" y="1381"/>
                  </a:lnTo>
                  <a:lnTo>
                    <a:pt x="1347" y="1415"/>
                  </a:lnTo>
                  <a:lnTo>
                    <a:pt x="1920" y="1415"/>
                  </a:lnTo>
                  <a:lnTo>
                    <a:pt x="2425" y="1381"/>
                  </a:lnTo>
                  <a:lnTo>
                    <a:pt x="3098" y="1347"/>
                  </a:lnTo>
                  <a:lnTo>
                    <a:pt x="3704" y="1347"/>
                  </a:lnTo>
                  <a:lnTo>
                    <a:pt x="3704" y="1381"/>
                  </a:lnTo>
                  <a:lnTo>
                    <a:pt x="3738" y="1482"/>
                  </a:lnTo>
                  <a:lnTo>
                    <a:pt x="3805" y="1617"/>
                  </a:lnTo>
                  <a:lnTo>
                    <a:pt x="3974" y="1886"/>
                  </a:lnTo>
                  <a:lnTo>
                    <a:pt x="4378" y="2290"/>
                  </a:lnTo>
                  <a:lnTo>
                    <a:pt x="4782" y="2829"/>
                  </a:lnTo>
                  <a:lnTo>
                    <a:pt x="5017" y="3098"/>
                  </a:lnTo>
                  <a:lnTo>
                    <a:pt x="5118" y="3199"/>
                  </a:lnTo>
                  <a:lnTo>
                    <a:pt x="5253" y="3266"/>
                  </a:lnTo>
                  <a:lnTo>
                    <a:pt x="5017" y="3704"/>
                  </a:lnTo>
                  <a:lnTo>
                    <a:pt x="4714" y="4108"/>
                  </a:lnTo>
                  <a:lnTo>
                    <a:pt x="4512" y="4344"/>
                  </a:lnTo>
                  <a:lnTo>
                    <a:pt x="4310" y="4512"/>
                  </a:lnTo>
                  <a:lnTo>
                    <a:pt x="4075" y="4647"/>
                  </a:lnTo>
                  <a:lnTo>
                    <a:pt x="3839" y="4748"/>
                  </a:lnTo>
                  <a:lnTo>
                    <a:pt x="3603" y="4815"/>
                  </a:lnTo>
                  <a:lnTo>
                    <a:pt x="3334" y="4849"/>
                  </a:lnTo>
                  <a:lnTo>
                    <a:pt x="3064" y="4849"/>
                  </a:lnTo>
                  <a:lnTo>
                    <a:pt x="2761" y="4815"/>
                  </a:lnTo>
                  <a:lnTo>
                    <a:pt x="2324" y="4714"/>
                  </a:lnTo>
                  <a:lnTo>
                    <a:pt x="1920" y="4613"/>
                  </a:lnTo>
                  <a:lnTo>
                    <a:pt x="1516" y="4445"/>
                  </a:lnTo>
                  <a:lnTo>
                    <a:pt x="1145" y="4243"/>
                  </a:lnTo>
                  <a:lnTo>
                    <a:pt x="910" y="4074"/>
                  </a:lnTo>
                  <a:lnTo>
                    <a:pt x="708" y="3872"/>
                  </a:lnTo>
                  <a:lnTo>
                    <a:pt x="539" y="3603"/>
                  </a:lnTo>
                  <a:lnTo>
                    <a:pt x="438" y="3334"/>
                  </a:lnTo>
                  <a:lnTo>
                    <a:pt x="337" y="3064"/>
                  </a:lnTo>
                  <a:lnTo>
                    <a:pt x="304" y="2761"/>
                  </a:lnTo>
                  <a:lnTo>
                    <a:pt x="203" y="2189"/>
                  </a:lnTo>
                  <a:lnTo>
                    <a:pt x="203" y="1953"/>
                  </a:lnTo>
                  <a:lnTo>
                    <a:pt x="203" y="1718"/>
                  </a:lnTo>
                  <a:lnTo>
                    <a:pt x="236" y="1482"/>
                  </a:lnTo>
                  <a:lnTo>
                    <a:pt x="270" y="1280"/>
                  </a:lnTo>
                  <a:close/>
                  <a:moveTo>
                    <a:pt x="1684" y="0"/>
                  </a:moveTo>
                  <a:lnTo>
                    <a:pt x="1347" y="34"/>
                  </a:lnTo>
                  <a:lnTo>
                    <a:pt x="1011" y="101"/>
                  </a:lnTo>
                  <a:lnTo>
                    <a:pt x="708" y="236"/>
                  </a:lnTo>
                  <a:lnTo>
                    <a:pt x="405" y="371"/>
                  </a:lnTo>
                  <a:lnTo>
                    <a:pt x="371" y="438"/>
                  </a:lnTo>
                  <a:lnTo>
                    <a:pt x="371" y="472"/>
                  </a:lnTo>
                  <a:lnTo>
                    <a:pt x="405" y="539"/>
                  </a:lnTo>
                  <a:lnTo>
                    <a:pt x="438" y="573"/>
                  </a:lnTo>
                  <a:lnTo>
                    <a:pt x="304" y="708"/>
                  </a:lnTo>
                  <a:lnTo>
                    <a:pt x="203" y="910"/>
                  </a:lnTo>
                  <a:lnTo>
                    <a:pt x="102" y="1112"/>
                  </a:lnTo>
                  <a:lnTo>
                    <a:pt x="34" y="1314"/>
                  </a:lnTo>
                  <a:lnTo>
                    <a:pt x="1" y="1549"/>
                  </a:lnTo>
                  <a:lnTo>
                    <a:pt x="1" y="1819"/>
                  </a:lnTo>
                  <a:lnTo>
                    <a:pt x="1" y="2324"/>
                  </a:lnTo>
                  <a:lnTo>
                    <a:pt x="68" y="2829"/>
                  </a:lnTo>
                  <a:lnTo>
                    <a:pt x="203" y="3300"/>
                  </a:lnTo>
                  <a:lnTo>
                    <a:pt x="371" y="3704"/>
                  </a:lnTo>
                  <a:lnTo>
                    <a:pt x="573" y="4041"/>
                  </a:lnTo>
                  <a:lnTo>
                    <a:pt x="741" y="4209"/>
                  </a:lnTo>
                  <a:lnTo>
                    <a:pt x="943" y="4377"/>
                  </a:lnTo>
                  <a:lnTo>
                    <a:pt x="1145" y="4512"/>
                  </a:lnTo>
                  <a:lnTo>
                    <a:pt x="1347" y="4613"/>
                  </a:lnTo>
                  <a:lnTo>
                    <a:pt x="1819" y="4781"/>
                  </a:lnTo>
                  <a:lnTo>
                    <a:pt x="2290" y="4916"/>
                  </a:lnTo>
                  <a:lnTo>
                    <a:pt x="2829" y="5017"/>
                  </a:lnTo>
                  <a:lnTo>
                    <a:pt x="3098" y="5051"/>
                  </a:lnTo>
                  <a:lnTo>
                    <a:pt x="3367" y="5051"/>
                  </a:lnTo>
                  <a:lnTo>
                    <a:pt x="3637" y="5017"/>
                  </a:lnTo>
                  <a:lnTo>
                    <a:pt x="3906" y="4950"/>
                  </a:lnTo>
                  <a:lnTo>
                    <a:pt x="4142" y="4849"/>
                  </a:lnTo>
                  <a:lnTo>
                    <a:pt x="4411" y="4680"/>
                  </a:lnTo>
                  <a:lnTo>
                    <a:pt x="4782" y="4310"/>
                  </a:lnTo>
                  <a:lnTo>
                    <a:pt x="5152" y="3872"/>
                  </a:lnTo>
                  <a:lnTo>
                    <a:pt x="5320" y="3637"/>
                  </a:lnTo>
                  <a:lnTo>
                    <a:pt x="5455" y="3401"/>
                  </a:lnTo>
                  <a:lnTo>
                    <a:pt x="5556" y="3132"/>
                  </a:lnTo>
                  <a:lnTo>
                    <a:pt x="5657" y="2896"/>
                  </a:lnTo>
                  <a:lnTo>
                    <a:pt x="5724" y="2627"/>
                  </a:lnTo>
                  <a:lnTo>
                    <a:pt x="5758" y="2357"/>
                  </a:lnTo>
                  <a:lnTo>
                    <a:pt x="5758" y="2088"/>
                  </a:lnTo>
                  <a:lnTo>
                    <a:pt x="5724" y="1819"/>
                  </a:lnTo>
                  <a:lnTo>
                    <a:pt x="5657" y="1583"/>
                  </a:lnTo>
                  <a:lnTo>
                    <a:pt x="5556" y="1347"/>
                  </a:lnTo>
                  <a:lnTo>
                    <a:pt x="5421" y="1112"/>
                  </a:lnTo>
                  <a:lnTo>
                    <a:pt x="5219" y="876"/>
                  </a:lnTo>
                  <a:lnTo>
                    <a:pt x="4984" y="674"/>
                  </a:lnTo>
                  <a:lnTo>
                    <a:pt x="4748" y="505"/>
                  </a:lnTo>
                  <a:lnTo>
                    <a:pt x="4479" y="371"/>
                  </a:lnTo>
                  <a:lnTo>
                    <a:pt x="4176" y="270"/>
                  </a:lnTo>
                  <a:lnTo>
                    <a:pt x="3906" y="202"/>
                  </a:lnTo>
                  <a:lnTo>
                    <a:pt x="3603" y="135"/>
                  </a:lnTo>
                  <a:lnTo>
                    <a:pt x="2997" y="68"/>
                  </a:lnTo>
                  <a:lnTo>
                    <a:pt x="232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997" y="4735032"/>
              <a:ext cx="375752" cy="102888"/>
            </a:xfrm>
            <a:custGeom>
              <a:avLst/>
              <a:gdLst/>
              <a:ahLst/>
              <a:cxnLst/>
              <a:rect l="l" t="t" r="r" b="b"/>
              <a:pathLst>
                <a:path w="5657" h="1549" extrusionOk="0">
                  <a:moveTo>
                    <a:pt x="5623" y="0"/>
                  </a:moveTo>
                  <a:lnTo>
                    <a:pt x="4512" y="269"/>
                  </a:lnTo>
                  <a:lnTo>
                    <a:pt x="3400" y="572"/>
                  </a:lnTo>
                  <a:lnTo>
                    <a:pt x="2289" y="875"/>
                  </a:lnTo>
                  <a:lnTo>
                    <a:pt x="1178" y="1145"/>
                  </a:lnTo>
                  <a:lnTo>
                    <a:pt x="606" y="1246"/>
                  </a:lnTo>
                  <a:lnTo>
                    <a:pt x="0" y="1347"/>
                  </a:lnTo>
                  <a:lnTo>
                    <a:pt x="0" y="1549"/>
                  </a:lnTo>
                  <a:lnTo>
                    <a:pt x="1246" y="1347"/>
                  </a:lnTo>
                  <a:lnTo>
                    <a:pt x="2357" y="1111"/>
                  </a:lnTo>
                  <a:lnTo>
                    <a:pt x="3468" y="808"/>
                  </a:lnTo>
                  <a:lnTo>
                    <a:pt x="4579" y="471"/>
                  </a:lnTo>
                  <a:lnTo>
                    <a:pt x="5656" y="34"/>
                  </a:lnTo>
                  <a:lnTo>
                    <a:pt x="562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7997" y="3985853"/>
              <a:ext cx="216936" cy="73862"/>
            </a:xfrm>
            <a:custGeom>
              <a:avLst/>
              <a:gdLst/>
              <a:ahLst/>
              <a:cxnLst/>
              <a:rect l="l" t="t" r="r" b="b"/>
              <a:pathLst>
                <a:path w="3266" h="1112" extrusionOk="0">
                  <a:moveTo>
                    <a:pt x="3030" y="0"/>
                  </a:moveTo>
                  <a:lnTo>
                    <a:pt x="2794" y="34"/>
                  </a:lnTo>
                  <a:lnTo>
                    <a:pt x="1986" y="236"/>
                  </a:lnTo>
                  <a:lnTo>
                    <a:pt x="1178" y="472"/>
                  </a:lnTo>
                  <a:lnTo>
                    <a:pt x="640" y="606"/>
                  </a:lnTo>
                  <a:lnTo>
                    <a:pt x="0" y="741"/>
                  </a:lnTo>
                  <a:lnTo>
                    <a:pt x="0" y="1111"/>
                  </a:lnTo>
                  <a:lnTo>
                    <a:pt x="774" y="876"/>
                  </a:lnTo>
                  <a:lnTo>
                    <a:pt x="1953" y="539"/>
                  </a:lnTo>
                  <a:lnTo>
                    <a:pt x="2592" y="404"/>
                  </a:lnTo>
                  <a:lnTo>
                    <a:pt x="2929" y="303"/>
                  </a:lnTo>
                  <a:lnTo>
                    <a:pt x="3030" y="236"/>
                  </a:lnTo>
                  <a:lnTo>
                    <a:pt x="3131" y="135"/>
                  </a:lnTo>
                  <a:lnTo>
                    <a:pt x="3131" y="135"/>
                  </a:lnTo>
                  <a:lnTo>
                    <a:pt x="3097" y="202"/>
                  </a:lnTo>
                  <a:lnTo>
                    <a:pt x="3131" y="236"/>
                  </a:lnTo>
                  <a:lnTo>
                    <a:pt x="3232" y="236"/>
                  </a:lnTo>
                  <a:lnTo>
                    <a:pt x="3266" y="169"/>
                  </a:lnTo>
                  <a:lnTo>
                    <a:pt x="3266" y="135"/>
                  </a:lnTo>
                  <a:lnTo>
                    <a:pt x="3266" y="68"/>
                  </a:lnTo>
                  <a:lnTo>
                    <a:pt x="316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7997" y="4424175"/>
              <a:ext cx="324275" cy="93988"/>
            </a:xfrm>
            <a:custGeom>
              <a:avLst/>
              <a:gdLst/>
              <a:ahLst/>
              <a:cxnLst/>
              <a:rect l="l" t="t" r="r" b="b"/>
              <a:pathLst>
                <a:path w="4882" h="1415" extrusionOk="0">
                  <a:moveTo>
                    <a:pt x="4848" y="0"/>
                  </a:moveTo>
                  <a:lnTo>
                    <a:pt x="4411" y="168"/>
                  </a:lnTo>
                  <a:lnTo>
                    <a:pt x="3939" y="303"/>
                  </a:lnTo>
                  <a:lnTo>
                    <a:pt x="3030" y="505"/>
                  </a:lnTo>
                  <a:lnTo>
                    <a:pt x="2087" y="674"/>
                  </a:lnTo>
                  <a:lnTo>
                    <a:pt x="1178" y="842"/>
                  </a:lnTo>
                  <a:lnTo>
                    <a:pt x="0" y="1145"/>
                  </a:lnTo>
                  <a:lnTo>
                    <a:pt x="0" y="1414"/>
                  </a:lnTo>
                  <a:lnTo>
                    <a:pt x="741" y="1212"/>
                  </a:lnTo>
                  <a:lnTo>
                    <a:pt x="1481" y="1010"/>
                  </a:lnTo>
                  <a:lnTo>
                    <a:pt x="2357" y="842"/>
                  </a:lnTo>
                  <a:lnTo>
                    <a:pt x="3232" y="674"/>
                  </a:lnTo>
                  <a:lnTo>
                    <a:pt x="3636" y="573"/>
                  </a:lnTo>
                  <a:lnTo>
                    <a:pt x="4074" y="438"/>
                  </a:lnTo>
                  <a:lnTo>
                    <a:pt x="4478" y="269"/>
                  </a:lnTo>
                  <a:lnTo>
                    <a:pt x="4848" y="34"/>
                  </a:lnTo>
                  <a:lnTo>
                    <a:pt x="4882" y="34"/>
                  </a:lnTo>
                  <a:lnTo>
                    <a:pt x="484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7997" y="4030555"/>
              <a:ext cx="216936" cy="67153"/>
            </a:xfrm>
            <a:custGeom>
              <a:avLst/>
              <a:gdLst/>
              <a:ahLst/>
              <a:cxnLst/>
              <a:rect l="l" t="t" r="r" b="b"/>
              <a:pathLst>
                <a:path w="3266" h="1011" extrusionOk="0">
                  <a:moveTo>
                    <a:pt x="3266" y="1"/>
                  </a:moveTo>
                  <a:lnTo>
                    <a:pt x="2929" y="135"/>
                  </a:lnTo>
                  <a:lnTo>
                    <a:pt x="2592" y="270"/>
                  </a:lnTo>
                  <a:lnTo>
                    <a:pt x="2256" y="337"/>
                  </a:lnTo>
                  <a:lnTo>
                    <a:pt x="1919" y="438"/>
                  </a:lnTo>
                  <a:lnTo>
                    <a:pt x="1212" y="539"/>
                  </a:lnTo>
                  <a:lnTo>
                    <a:pt x="505" y="640"/>
                  </a:lnTo>
                  <a:lnTo>
                    <a:pt x="0" y="775"/>
                  </a:lnTo>
                  <a:lnTo>
                    <a:pt x="0" y="1011"/>
                  </a:lnTo>
                  <a:lnTo>
                    <a:pt x="370" y="910"/>
                  </a:lnTo>
                  <a:lnTo>
                    <a:pt x="774" y="809"/>
                  </a:lnTo>
                  <a:lnTo>
                    <a:pt x="1448" y="674"/>
                  </a:lnTo>
                  <a:lnTo>
                    <a:pt x="2087" y="539"/>
                  </a:lnTo>
                  <a:lnTo>
                    <a:pt x="2390" y="438"/>
                  </a:lnTo>
                  <a:lnTo>
                    <a:pt x="2693" y="337"/>
                  </a:lnTo>
                  <a:lnTo>
                    <a:pt x="2963" y="203"/>
                  </a:lnTo>
                  <a:lnTo>
                    <a:pt x="326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997" y="4126735"/>
              <a:ext cx="239320" cy="73862"/>
            </a:xfrm>
            <a:custGeom>
              <a:avLst/>
              <a:gdLst/>
              <a:ahLst/>
              <a:cxnLst/>
              <a:rect l="l" t="t" r="r" b="b"/>
              <a:pathLst>
                <a:path w="3603" h="1112" extrusionOk="0">
                  <a:moveTo>
                    <a:pt x="3569" y="0"/>
                  </a:moveTo>
                  <a:lnTo>
                    <a:pt x="2020" y="505"/>
                  </a:lnTo>
                  <a:lnTo>
                    <a:pt x="1246" y="707"/>
                  </a:lnTo>
                  <a:lnTo>
                    <a:pt x="438" y="909"/>
                  </a:lnTo>
                  <a:lnTo>
                    <a:pt x="0" y="943"/>
                  </a:lnTo>
                  <a:lnTo>
                    <a:pt x="0" y="1111"/>
                  </a:lnTo>
                  <a:lnTo>
                    <a:pt x="741" y="1010"/>
                  </a:lnTo>
                  <a:lnTo>
                    <a:pt x="1481" y="842"/>
                  </a:lnTo>
                  <a:lnTo>
                    <a:pt x="2188" y="606"/>
                  </a:lnTo>
                  <a:lnTo>
                    <a:pt x="2895" y="337"/>
                  </a:lnTo>
                  <a:lnTo>
                    <a:pt x="3602" y="34"/>
                  </a:lnTo>
                  <a:lnTo>
                    <a:pt x="360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7997" y="4310127"/>
              <a:ext cx="143140" cy="53736"/>
            </a:xfrm>
            <a:custGeom>
              <a:avLst/>
              <a:gdLst/>
              <a:ahLst/>
              <a:cxnLst/>
              <a:rect l="l" t="t" r="r" b="b"/>
              <a:pathLst>
                <a:path w="2155" h="809" extrusionOk="0">
                  <a:moveTo>
                    <a:pt x="2121" y="0"/>
                  </a:moveTo>
                  <a:lnTo>
                    <a:pt x="1582" y="236"/>
                  </a:lnTo>
                  <a:lnTo>
                    <a:pt x="1077" y="370"/>
                  </a:lnTo>
                  <a:lnTo>
                    <a:pt x="539" y="505"/>
                  </a:lnTo>
                  <a:lnTo>
                    <a:pt x="0" y="640"/>
                  </a:lnTo>
                  <a:lnTo>
                    <a:pt x="0" y="808"/>
                  </a:lnTo>
                  <a:lnTo>
                    <a:pt x="572" y="707"/>
                  </a:lnTo>
                  <a:lnTo>
                    <a:pt x="1111" y="539"/>
                  </a:lnTo>
                  <a:lnTo>
                    <a:pt x="1380" y="471"/>
                  </a:lnTo>
                  <a:lnTo>
                    <a:pt x="1650" y="337"/>
                  </a:lnTo>
                  <a:lnTo>
                    <a:pt x="1885" y="202"/>
                  </a:lnTo>
                  <a:lnTo>
                    <a:pt x="2155" y="67"/>
                  </a:lnTo>
                  <a:lnTo>
                    <a:pt x="2155" y="34"/>
                  </a:lnTo>
                  <a:lnTo>
                    <a:pt x="21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7997" y="4075257"/>
              <a:ext cx="248287" cy="91796"/>
            </a:xfrm>
            <a:custGeom>
              <a:avLst/>
              <a:gdLst/>
              <a:ahLst/>
              <a:cxnLst/>
              <a:rect l="l" t="t" r="r" b="b"/>
              <a:pathLst>
                <a:path w="3738" h="1382" extrusionOk="0">
                  <a:moveTo>
                    <a:pt x="3670" y="1"/>
                  </a:moveTo>
                  <a:lnTo>
                    <a:pt x="0" y="1078"/>
                  </a:lnTo>
                  <a:lnTo>
                    <a:pt x="0" y="1381"/>
                  </a:lnTo>
                  <a:lnTo>
                    <a:pt x="976" y="1146"/>
                  </a:lnTo>
                  <a:lnTo>
                    <a:pt x="1919" y="843"/>
                  </a:lnTo>
                  <a:lnTo>
                    <a:pt x="2828" y="506"/>
                  </a:lnTo>
                  <a:lnTo>
                    <a:pt x="3266" y="304"/>
                  </a:lnTo>
                  <a:lnTo>
                    <a:pt x="3703" y="102"/>
                  </a:lnTo>
                  <a:lnTo>
                    <a:pt x="3737" y="68"/>
                  </a:lnTo>
                  <a:lnTo>
                    <a:pt x="3737" y="35"/>
                  </a:lnTo>
                  <a:lnTo>
                    <a:pt x="37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81106" y="3464768"/>
              <a:ext cx="715702" cy="201327"/>
            </a:xfrm>
            <a:custGeom>
              <a:avLst/>
              <a:gdLst/>
              <a:ahLst/>
              <a:cxnLst/>
              <a:rect l="l" t="t" r="r" b="b"/>
              <a:pathLst>
                <a:path w="10775" h="3031" extrusionOk="0">
                  <a:moveTo>
                    <a:pt x="10673" y="1"/>
                  </a:moveTo>
                  <a:lnTo>
                    <a:pt x="5320" y="1448"/>
                  </a:lnTo>
                  <a:lnTo>
                    <a:pt x="2525" y="2223"/>
                  </a:lnTo>
                  <a:lnTo>
                    <a:pt x="1246" y="2559"/>
                  </a:lnTo>
                  <a:lnTo>
                    <a:pt x="606" y="2761"/>
                  </a:lnTo>
                  <a:lnTo>
                    <a:pt x="303" y="2862"/>
                  </a:lnTo>
                  <a:lnTo>
                    <a:pt x="0" y="2997"/>
                  </a:lnTo>
                  <a:lnTo>
                    <a:pt x="0" y="3031"/>
                  </a:lnTo>
                  <a:lnTo>
                    <a:pt x="573" y="2930"/>
                  </a:lnTo>
                  <a:lnTo>
                    <a:pt x="1179" y="2795"/>
                  </a:lnTo>
                  <a:lnTo>
                    <a:pt x="2323" y="2458"/>
                  </a:lnTo>
                  <a:lnTo>
                    <a:pt x="5118" y="1684"/>
                  </a:lnTo>
                  <a:lnTo>
                    <a:pt x="10740" y="169"/>
                  </a:lnTo>
                  <a:lnTo>
                    <a:pt x="10774" y="102"/>
                  </a:lnTo>
                  <a:lnTo>
                    <a:pt x="10774" y="68"/>
                  </a:lnTo>
                  <a:lnTo>
                    <a:pt x="1074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7649" y="4327995"/>
              <a:ext cx="51477" cy="26901"/>
            </a:xfrm>
            <a:custGeom>
              <a:avLst/>
              <a:gdLst/>
              <a:ahLst/>
              <a:cxnLst/>
              <a:rect l="l" t="t" r="r" b="b"/>
              <a:pathLst>
                <a:path w="775" h="405" extrusionOk="0">
                  <a:moveTo>
                    <a:pt x="135" y="0"/>
                  </a:moveTo>
                  <a:lnTo>
                    <a:pt x="34" y="34"/>
                  </a:lnTo>
                  <a:lnTo>
                    <a:pt x="0" y="135"/>
                  </a:lnTo>
                  <a:lnTo>
                    <a:pt x="0" y="202"/>
                  </a:lnTo>
                  <a:lnTo>
                    <a:pt x="34" y="236"/>
                  </a:lnTo>
                  <a:lnTo>
                    <a:pt x="68" y="270"/>
                  </a:lnTo>
                  <a:lnTo>
                    <a:pt x="303" y="270"/>
                  </a:lnTo>
                  <a:lnTo>
                    <a:pt x="404" y="337"/>
                  </a:lnTo>
                  <a:lnTo>
                    <a:pt x="505" y="404"/>
                  </a:lnTo>
                  <a:lnTo>
                    <a:pt x="606" y="404"/>
                  </a:lnTo>
                  <a:lnTo>
                    <a:pt x="741" y="337"/>
                  </a:lnTo>
                  <a:lnTo>
                    <a:pt x="741" y="303"/>
                  </a:lnTo>
                  <a:lnTo>
                    <a:pt x="775" y="270"/>
                  </a:lnTo>
                  <a:lnTo>
                    <a:pt x="741" y="169"/>
                  </a:lnTo>
                  <a:lnTo>
                    <a:pt x="674" y="101"/>
                  </a:lnTo>
                  <a:lnTo>
                    <a:pt x="606" y="101"/>
                  </a:lnTo>
                  <a:lnTo>
                    <a:pt x="573" y="135"/>
                  </a:lnTo>
                  <a:lnTo>
                    <a:pt x="505" y="68"/>
                  </a:lnTo>
                  <a:lnTo>
                    <a:pt x="40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042664" y="4482294"/>
              <a:ext cx="64895" cy="24643"/>
            </a:xfrm>
            <a:custGeom>
              <a:avLst/>
              <a:gdLst/>
              <a:ahLst/>
              <a:cxnLst/>
              <a:rect l="l" t="t" r="r" b="b"/>
              <a:pathLst>
                <a:path w="977" h="371" extrusionOk="0">
                  <a:moveTo>
                    <a:pt x="236" y="1"/>
                  </a:moveTo>
                  <a:lnTo>
                    <a:pt x="135" y="34"/>
                  </a:lnTo>
                  <a:lnTo>
                    <a:pt x="34" y="102"/>
                  </a:lnTo>
                  <a:lnTo>
                    <a:pt x="1" y="102"/>
                  </a:lnTo>
                  <a:lnTo>
                    <a:pt x="1" y="135"/>
                  </a:lnTo>
                  <a:lnTo>
                    <a:pt x="1" y="169"/>
                  </a:lnTo>
                  <a:lnTo>
                    <a:pt x="34" y="203"/>
                  </a:lnTo>
                  <a:lnTo>
                    <a:pt x="203" y="236"/>
                  </a:lnTo>
                  <a:lnTo>
                    <a:pt x="371" y="270"/>
                  </a:lnTo>
                  <a:lnTo>
                    <a:pt x="607" y="304"/>
                  </a:lnTo>
                  <a:lnTo>
                    <a:pt x="809" y="371"/>
                  </a:lnTo>
                  <a:lnTo>
                    <a:pt x="910" y="371"/>
                  </a:lnTo>
                  <a:lnTo>
                    <a:pt x="977" y="304"/>
                  </a:lnTo>
                  <a:lnTo>
                    <a:pt x="977" y="203"/>
                  </a:lnTo>
                  <a:lnTo>
                    <a:pt x="910" y="135"/>
                  </a:lnTo>
                  <a:lnTo>
                    <a:pt x="708" y="34"/>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97" y="3247832"/>
              <a:ext cx="2193869" cy="2010543"/>
            </a:xfrm>
            <a:custGeom>
              <a:avLst/>
              <a:gdLst/>
              <a:ahLst/>
              <a:cxnLst/>
              <a:rect l="l" t="t" r="r" b="b"/>
              <a:pathLst>
                <a:path w="33029" h="30269" extrusionOk="0">
                  <a:moveTo>
                    <a:pt x="18484" y="16498"/>
                  </a:moveTo>
                  <a:lnTo>
                    <a:pt x="18080" y="16700"/>
                  </a:lnTo>
                  <a:lnTo>
                    <a:pt x="17777" y="16868"/>
                  </a:lnTo>
                  <a:lnTo>
                    <a:pt x="17642" y="16969"/>
                  </a:lnTo>
                  <a:lnTo>
                    <a:pt x="17507" y="17104"/>
                  </a:lnTo>
                  <a:lnTo>
                    <a:pt x="17642" y="16868"/>
                  </a:lnTo>
                  <a:lnTo>
                    <a:pt x="17844" y="16633"/>
                  </a:lnTo>
                  <a:lnTo>
                    <a:pt x="18181" y="16565"/>
                  </a:lnTo>
                  <a:lnTo>
                    <a:pt x="18484" y="16498"/>
                  </a:lnTo>
                  <a:close/>
                  <a:moveTo>
                    <a:pt x="19022" y="16464"/>
                  </a:moveTo>
                  <a:lnTo>
                    <a:pt x="19325" y="16498"/>
                  </a:lnTo>
                  <a:lnTo>
                    <a:pt x="19628" y="16532"/>
                  </a:lnTo>
                  <a:lnTo>
                    <a:pt x="20234" y="16633"/>
                  </a:lnTo>
                  <a:lnTo>
                    <a:pt x="20841" y="16835"/>
                  </a:lnTo>
                  <a:lnTo>
                    <a:pt x="21413" y="17037"/>
                  </a:lnTo>
                  <a:lnTo>
                    <a:pt x="21682" y="17104"/>
                  </a:lnTo>
                  <a:lnTo>
                    <a:pt x="21918" y="17205"/>
                  </a:lnTo>
                  <a:lnTo>
                    <a:pt x="22120" y="17373"/>
                  </a:lnTo>
                  <a:lnTo>
                    <a:pt x="22322" y="17542"/>
                  </a:lnTo>
                  <a:lnTo>
                    <a:pt x="22389" y="17744"/>
                  </a:lnTo>
                  <a:lnTo>
                    <a:pt x="22457" y="17912"/>
                  </a:lnTo>
                  <a:lnTo>
                    <a:pt x="22423" y="17912"/>
                  </a:lnTo>
                  <a:lnTo>
                    <a:pt x="21952" y="17878"/>
                  </a:lnTo>
                  <a:lnTo>
                    <a:pt x="21480" y="17777"/>
                  </a:lnTo>
                  <a:lnTo>
                    <a:pt x="20975" y="17676"/>
                  </a:lnTo>
                  <a:lnTo>
                    <a:pt x="20538" y="17575"/>
                  </a:lnTo>
                  <a:lnTo>
                    <a:pt x="19830" y="17373"/>
                  </a:lnTo>
                  <a:lnTo>
                    <a:pt x="19494" y="17306"/>
                  </a:lnTo>
                  <a:lnTo>
                    <a:pt x="19157" y="17272"/>
                  </a:lnTo>
                  <a:lnTo>
                    <a:pt x="18888" y="17272"/>
                  </a:lnTo>
                  <a:lnTo>
                    <a:pt x="18618" y="17373"/>
                  </a:lnTo>
                  <a:lnTo>
                    <a:pt x="18383" y="17474"/>
                  </a:lnTo>
                  <a:lnTo>
                    <a:pt x="18147" y="17643"/>
                  </a:lnTo>
                  <a:lnTo>
                    <a:pt x="17911" y="17811"/>
                  </a:lnTo>
                  <a:lnTo>
                    <a:pt x="17709" y="18013"/>
                  </a:lnTo>
                  <a:lnTo>
                    <a:pt x="17373" y="18417"/>
                  </a:lnTo>
                  <a:lnTo>
                    <a:pt x="17373" y="18316"/>
                  </a:lnTo>
                  <a:lnTo>
                    <a:pt x="17339" y="18013"/>
                  </a:lnTo>
                  <a:lnTo>
                    <a:pt x="17339" y="17777"/>
                  </a:lnTo>
                  <a:lnTo>
                    <a:pt x="17373" y="17508"/>
                  </a:lnTo>
                  <a:lnTo>
                    <a:pt x="17440" y="17272"/>
                  </a:lnTo>
                  <a:lnTo>
                    <a:pt x="17608" y="17205"/>
                  </a:lnTo>
                  <a:lnTo>
                    <a:pt x="17810" y="17104"/>
                  </a:lnTo>
                  <a:lnTo>
                    <a:pt x="18147" y="16868"/>
                  </a:lnTo>
                  <a:lnTo>
                    <a:pt x="18585" y="16666"/>
                  </a:lnTo>
                  <a:lnTo>
                    <a:pt x="19022" y="16464"/>
                  </a:lnTo>
                  <a:close/>
                  <a:moveTo>
                    <a:pt x="23803" y="18047"/>
                  </a:moveTo>
                  <a:lnTo>
                    <a:pt x="24039" y="18081"/>
                  </a:lnTo>
                  <a:lnTo>
                    <a:pt x="24207" y="18148"/>
                  </a:lnTo>
                  <a:lnTo>
                    <a:pt x="24376" y="18249"/>
                  </a:lnTo>
                  <a:lnTo>
                    <a:pt x="24510" y="18384"/>
                  </a:lnTo>
                  <a:lnTo>
                    <a:pt x="24510" y="18451"/>
                  </a:lnTo>
                  <a:lnTo>
                    <a:pt x="23467" y="18249"/>
                  </a:lnTo>
                  <a:lnTo>
                    <a:pt x="23500" y="18114"/>
                  </a:lnTo>
                  <a:lnTo>
                    <a:pt x="23669" y="18081"/>
                  </a:lnTo>
                  <a:lnTo>
                    <a:pt x="23803" y="18047"/>
                  </a:lnTo>
                  <a:close/>
                  <a:moveTo>
                    <a:pt x="16363" y="17609"/>
                  </a:moveTo>
                  <a:lnTo>
                    <a:pt x="16396" y="18316"/>
                  </a:lnTo>
                  <a:lnTo>
                    <a:pt x="16497" y="18990"/>
                  </a:lnTo>
                  <a:lnTo>
                    <a:pt x="15925" y="19259"/>
                  </a:lnTo>
                  <a:lnTo>
                    <a:pt x="15656" y="19326"/>
                  </a:lnTo>
                  <a:lnTo>
                    <a:pt x="15487" y="19360"/>
                  </a:lnTo>
                  <a:lnTo>
                    <a:pt x="15353" y="19326"/>
                  </a:lnTo>
                  <a:lnTo>
                    <a:pt x="15184" y="19259"/>
                  </a:lnTo>
                  <a:lnTo>
                    <a:pt x="14982" y="19158"/>
                  </a:lnTo>
                  <a:lnTo>
                    <a:pt x="14679" y="18889"/>
                  </a:lnTo>
                  <a:lnTo>
                    <a:pt x="14545" y="18720"/>
                  </a:lnTo>
                  <a:lnTo>
                    <a:pt x="14477" y="18653"/>
                  </a:lnTo>
                  <a:lnTo>
                    <a:pt x="14477" y="18586"/>
                  </a:lnTo>
                  <a:lnTo>
                    <a:pt x="14477" y="18518"/>
                  </a:lnTo>
                  <a:lnTo>
                    <a:pt x="14511" y="18417"/>
                  </a:lnTo>
                  <a:lnTo>
                    <a:pt x="14545" y="18350"/>
                  </a:lnTo>
                  <a:lnTo>
                    <a:pt x="14646" y="18283"/>
                  </a:lnTo>
                  <a:lnTo>
                    <a:pt x="14848" y="18182"/>
                  </a:lnTo>
                  <a:lnTo>
                    <a:pt x="15050" y="18081"/>
                  </a:lnTo>
                  <a:lnTo>
                    <a:pt x="15521" y="17979"/>
                  </a:lnTo>
                  <a:lnTo>
                    <a:pt x="15992" y="17845"/>
                  </a:lnTo>
                  <a:lnTo>
                    <a:pt x="16194" y="17744"/>
                  </a:lnTo>
                  <a:lnTo>
                    <a:pt x="16363" y="17609"/>
                  </a:lnTo>
                  <a:close/>
                  <a:moveTo>
                    <a:pt x="19393" y="17508"/>
                  </a:moveTo>
                  <a:lnTo>
                    <a:pt x="19797" y="17542"/>
                  </a:lnTo>
                  <a:lnTo>
                    <a:pt x="21110" y="17878"/>
                  </a:lnTo>
                  <a:lnTo>
                    <a:pt x="21750" y="18013"/>
                  </a:lnTo>
                  <a:lnTo>
                    <a:pt x="22423" y="18114"/>
                  </a:lnTo>
                  <a:lnTo>
                    <a:pt x="22457" y="18114"/>
                  </a:lnTo>
                  <a:lnTo>
                    <a:pt x="22389" y="18485"/>
                  </a:lnTo>
                  <a:lnTo>
                    <a:pt x="22322" y="18821"/>
                  </a:lnTo>
                  <a:lnTo>
                    <a:pt x="22221" y="19225"/>
                  </a:lnTo>
                  <a:lnTo>
                    <a:pt x="22053" y="19596"/>
                  </a:lnTo>
                  <a:lnTo>
                    <a:pt x="21884" y="19966"/>
                  </a:lnTo>
                  <a:lnTo>
                    <a:pt x="21615" y="20303"/>
                  </a:lnTo>
                  <a:lnTo>
                    <a:pt x="21447" y="20471"/>
                  </a:lnTo>
                  <a:lnTo>
                    <a:pt x="21245" y="20606"/>
                  </a:lnTo>
                  <a:lnTo>
                    <a:pt x="21043" y="20707"/>
                  </a:lnTo>
                  <a:lnTo>
                    <a:pt x="20807" y="20774"/>
                  </a:lnTo>
                  <a:lnTo>
                    <a:pt x="20571" y="20841"/>
                  </a:lnTo>
                  <a:lnTo>
                    <a:pt x="20302" y="20875"/>
                  </a:lnTo>
                  <a:lnTo>
                    <a:pt x="19797" y="20875"/>
                  </a:lnTo>
                  <a:lnTo>
                    <a:pt x="19258" y="20808"/>
                  </a:lnTo>
                  <a:lnTo>
                    <a:pt x="18753" y="20707"/>
                  </a:lnTo>
                  <a:lnTo>
                    <a:pt x="18282" y="20572"/>
                  </a:lnTo>
                  <a:lnTo>
                    <a:pt x="17878" y="20370"/>
                  </a:lnTo>
                  <a:lnTo>
                    <a:pt x="17709" y="20235"/>
                  </a:lnTo>
                  <a:lnTo>
                    <a:pt x="17608" y="20033"/>
                  </a:lnTo>
                  <a:lnTo>
                    <a:pt x="17507" y="19831"/>
                  </a:lnTo>
                  <a:lnTo>
                    <a:pt x="17440" y="19596"/>
                  </a:lnTo>
                  <a:lnTo>
                    <a:pt x="17373" y="19057"/>
                  </a:lnTo>
                  <a:lnTo>
                    <a:pt x="17373" y="18552"/>
                  </a:lnTo>
                  <a:lnTo>
                    <a:pt x="17406" y="18552"/>
                  </a:lnTo>
                  <a:lnTo>
                    <a:pt x="17979" y="18114"/>
                  </a:lnTo>
                  <a:lnTo>
                    <a:pt x="18214" y="17912"/>
                  </a:lnTo>
                  <a:lnTo>
                    <a:pt x="18484" y="17710"/>
                  </a:lnTo>
                  <a:lnTo>
                    <a:pt x="18753" y="17575"/>
                  </a:lnTo>
                  <a:lnTo>
                    <a:pt x="19056" y="17508"/>
                  </a:lnTo>
                  <a:close/>
                  <a:moveTo>
                    <a:pt x="31412" y="19865"/>
                  </a:moveTo>
                  <a:lnTo>
                    <a:pt x="31513" y="20067"/>
                  </a:lnTo>
                  <a:lnTo>
                    <a:pt x="31715" y="20269"/>
                  </a:lnTo>
                  <a:lnTo>
                    <a:pt x="32052" y="20606"/>
                  </a:lnTo>
                  <a:lnTo>
                    <a:pt x="32456" y="21010"/>
                  </a:lnTo>
                  <a:lnTo>
                    <a:pt x="32658" y="21212"/>
                  </a:lnTo>
                  <a:lnTo>
                    <a:pt x="32860" y="21346"/>
                  </a:lnTo>
                  <a:lnTo>
                    <a:pt x="32422" y="21616"/>
                  </a:lnTo>
                  <a:lnTo>
                    <a:pt x="32187" y="21717"/>
                  </a:lnTo>
                  <a:lnTo>
                    <a:pt x="31884" y="21750"/>
                  </a:lnTo>
                  <a:lnTo>
                    <a:pt x="31715" y="21717"/>
                  </a:lnTo>
                  <a:lnTo>
                    <a:pt x="31581" y="21683"/>
                  </a:lnTo>
                  <a:lnTo>
                    <a:pt x="31446" y="21616"/>
                  </a:lnTo>
                  <a:lnTo>
                    <a:pt x="31311" y="21515"/>
                  </a:lnTo>
                  <a:lnTo>
                    <a:pt x="31076" y="21313"/>
                  </a:lnTo>
                  <a:lnTo>
                    <a:pt x="30840" y="21111"/>
                  </a:lnTo>
                  <a:lnTo>
                    <a:pt x="30806" y="21077"/>
                  </a:lnTo>
                  <a:lnTo>
                    <a:pt x="30773" y="21111"/>
                  </a:lnTo>
                  <a:lnTo>
                    <a:pt x="30773" y="21111"/>
                  </a:lnTo>
                  <a:lnTo>
                    <a:pt x="31143" y="20505"/>
                  </a:lnTo>
                  <a:lnTo>
                    <a:pt x="31412" y="19865"/>
                  </a:lnTo>
                  <a:close/>
                  <a:moveTo>
                    <a:pt x="16127" y="1381"/>
                  </a:moveTo>
                  <a:lnTo>
                    <a:pt x="16430" y="1415"/>
                  </a:lnTo>
                  <a:lnTo>
                    <a:pt x="16699" y="1448"/>
                  </a:lnTo>
                  <a:lnTo>
                    <a:pt x="16935" y="1516"/>
                  </a:lnTo>
                  <a:lnTo>
                    <a:pt x="17137" y="1617"/>
                  </a:lnTo>
                  <a:lnTo>
                    <a:pt x="17339" y="1718"/>
                  </a:lnTo>
                  <a:lnTo>
                    <a:pt x="17507" y="1886"/>
                  </a:lnTo>
                  <a:lnTo>
                    <a:pt x="17676" y="2055"/>
                  </a:lnTo>
                  <a:lnTo>
                    <a:pt x="17810" y="2257"/>
                  </a:lnTo>
                  <a:lnTo>
                    <a:pt x="18046" y="2661"/>
                  </a:lnTo>
                  <a:lnTo>
                    <a:pt x="18248" y="3132"/>
                  </a:lnTo>
                  <a:lnTo>
                    <a:pt x="18416" y="3637"/>
                  </a:lnTo>
                  <a:lnTo>
                    <a:pt x="18551" y="4142"/>
                  </a:lnTo>
                  <a:lnTo>
                    <a:pt x="19022" y="6229"/>
                  </a:lnTo>
                  <a:lnTo>
                    <a:pt x="19460" y="8317"/>
                  </a:lnTo>
                  <a:lnTo>
                    <a:pt x="19898" y="10303"/>
                  </a:lnTo>
                  <a:lnTo>
                    <a:pt x="20335" y="12290"/>
                  </a:lnTo>
                  <a:lnTo>
                    <a:pt x="20605" y="13300"/>
                  </a:lnTo>
                  <a:lnTo>
                    <a:pt x="20874" y="14276"/>
                  </a:lnTo>
                  <a:lnTo>
                    <a:pt x="21177" y="15252"/>
                  </a:lnTo>
                  <a:lnTo>
                    <a:pt x="21514" y="16229"/>
                  </a:lnTo>
                  <a:lnTo>
                    <a:pt x="20874" y="16027"/>
                  </a:lnTo>
                  <a:lnTo>
                    <a:pt x="20234" y="15892"/>
                  </a:lnTo>
                  <a:lnTo>
                    <a:pt x="19258" y="15724"/>
                  </a:lnTo>
                  <a:lnTo>
                    <a:pt x="18753" y="15656"/>
                  </a:lnTo>
                  <a:lnTo>
                    <a:pt x="18248" y="15623"/>
                  </a:lnTo>
                  <a:lnTo>
                    <a:pt x="17238" y="15623"/>
                  </a:lnTo>
                  <a:lnTo>
                    <a:pt x="16733" y="15690"/>
                  </a:lnTo>
                  <a:lnTo>
                    <a:pt x="16228" y="15791"/>
                  </a:lnTo>
                  <a:lnTo>
                    <a:pt x="16161" y="15757"/>
                  </a:lnTo>
                  <a:lnTo>
                    <a:pt x="16093" y="15791"/>
                  </a:lnTo>
                  <a:lnTo>
                    <a:pt x="16060" y="15825"/>
                  </a:lnTo>
                  <a:lnTo>
                    <a:pt x="15959" y="16027"/>
                  </a:lnTo>
                  <a:lnTo>
                    <a:pt x="15858" y="16229"/>
                  </a:lnTo>
                  <a:lnTo>
                    <a:pt x="15824" y="16464"/>
                  </a:lnTo>
                  <a:lnTo>
                    <a:pt x="15858" y="16700"/>
                  </a:lnTo>
                  <a:lnTo>
                    <a:pt x="15891" y="16767"/>
                  </a:lnTo>
                  <a:lnTo>
                    <a:pt x="15959" y="16767"/>
                  </a:lnTo>
                  <a:lnTo>
                    <a:pt x="15992" y="16734"/>
                  </a:lnTo>
                  <a:lnTo>
                    <a:pt x="16026" y="16700"/>
                  </a:lnTo>
                  <a:lnTo>
                    <a:pt x="16060" y="16464"/>
                  </a:lnTo>
                  <a:lnTo>
                    <a:pt x="16093" y="16296"/>
                  </a:lnTo>
                  <a:lnTo>
                    <a:pt x="16161" y="16094"/>
                  </a:lnTo>
                  <a:lnTo>
                    <a:pt x="16262" y="15926"/>
                  </a:lnTo>
                  <a:lnTo>
                    <a:pt x="16262" y="15892"/>
                  </a:lnTo>
                  <a:lnTo>
                    <a:pt x="18349" y="15926"/>
                  </a:lnTo>
                  <a:lnTo>
                    <a:pt x="19393" y="15993"/>
                  </a:lnTo>
                  <a:lnTo>
                    <a:pt x="19898" y="16060"/>
                  </a:lnTo>
                  <a:lnTo>
                    <a:pt x="20437" y="16161"/>
                  </a:lnTo>
                  <a:lnTo>
                    <a:pt x="21043" y="16296"/>
                  </a:lnTo>
                  <a:lnTo>
                    <a:pt x="21615" y="16464"/>
                  </a:lnTo>
                  <a:lnTo>
                    <a:pt x="22793" y="16801"/>
                  </a:lnTo>
                  <a:lnTo>
                    <a:pt x="22827" y="16868"/>
                  </a:lnTo>
                  <a:lnTo>
                    <a:pt x="22894" y="16936"/>
                  </a:lnTo>
                  <a:lnTo>
                    <a:pt x="22962" y="16969"/>
                  </a:lnTo>
                  <a:lnTo>
                    <a:pt x="23029" y="16936"/>
                  </a:lnTo>
                  <a:lnTo>
                    <a:pt x="23096" y="16902"/>
                  </a:lnTo>
                  <a:lnTo>
                    <a:pt x="23736" y="17037"/>
                  </a:lnTo>
                  <a:lnTo>
                    <a:pt x="24409" y="17171"/>
                  </a:lnTo>
                  <a:lnTo>
                    <a:pt x="24914" y="17239"/>
                  </a:lnTo>
                  <a:lnTo>
                    <a:pt x="25386" y="17306"/>
                  </a:lnTo>
                  <a:lnTo>
                    <a:pt x="26396" y="17340"/>
                  </a:lnTo>
                  <a:lnTo>
                    <a:pt x="27372" y="17373"/>
                  </a:lnTo>
                  <a:lnTo>
                    <a:pt x="28382" y="17441"/>
                  </a:lnTo>
                  <a:lnTo>
                    <a:pt x="29359" y="17542"/>
                  </a:lnTo>
                  <a:lnTo>
                    <a:pt x="29830" y="17609"/>
                  </a:lnTo>
                  <a:lnTo>
                    <a:pt x="30335" y="17710"/>
                  </a:lnTo>
                  <a:lnTo>
                    <a:pt x="30806" y="17845"/>
                  </a:lnTo>
                  <a:lnTo>
                    <a:pt x="31244" y="18047"/>
                  </a:lnTo>
                  <a:lnTo>
                    <a:pt x="31715" y="18249"/>
                  </a:lnTo>
                  <a:lnTo>
                    <a:pt x="32153" y="18518"/>
                  </a:lnTo>
                  <a:lnTo>
                    <a:pt x="32052" y="19057"/>
                  </a:lnTo>
                  <a:lnTo>
                    <a:pt x="32018" y="19259"/>
                  </a:lnTo>
                  <a:lnTo>
                    <a:pt x="31951" y="19360"/>
                  </a:lnTo>
                  <a:lnTo>
                    <a:pt x="31884" y="19394"/>
                  </a:lnTo>
                  <a:lnTo>
                    <a:pt x="31816" y="19427"/>
                  </a:lnTo>
                  <a:lnTo>
                    <a:pt x="31715" y="19394"/>
                  </a:lnTo>
                  <a:lnTo>
                    <a:pt x="31581" y="19360"/>
                  </a:lnTo>
                  <a:lnTo>
                    <a:pt x="31581" y="19293"/>
                  </a:lnTo>
                  <a:lnTo>
                    <a:pt x="31581" y="19259"/>
                  </a:lnTo>
                  <a:lnTo>
                    <a:pt x="31581" y="19192"/>
                  </a:lnTo>
                  <a:lnTo>
                    <a:pt x="31513" y="19158"/>
                  </a:lnTo>
                  <a:lnTo>
                    <a:pt x="31412" y="19158"/>
                  </a:lnTo>
                  <a:lnTo>
                    <a:pt x="31379" y="19192"/>
                  </a:lnTo>
                  <a:lnTo>
                    <a:pt x="31345" y="19225"/>
                  </a:lnTo>
                  <a:lnTo>
                    <a:pt x="31278" y="19562"/>
                  </a:lnTo>
                  <a:lnTo>
                    <a:pt x="31143" y="19899"/>
                  </a:lnTo>
                  <a:lnTo>
                    <a:pt x="31008" y="20202"/>
                  </a:lnTo>
                  <a:lnTo>
                    <a:pt x="30874" y="20505"/>
                  </a:lnTo>
                  <a:lnTo>
                    <a:pt x="30503" y="21077"/>
                  </a:lnTo>
                  <a:lnTo>
                    <a:pt x="30099" y="21616"/>
                  </a:lnTo>
                  <a:lnTo>
                    <a:pt x="29864" y="21851"/>
                  </a:lnTo>
                  <a:lnTo>
                    <a:pt x="29662" y="22087"/>
                  </a:lnTo>
                  <a:lnTo>
                    <a:pt x="29426" y="22289"/>
                  </a:lnTo>
                  <a:lnTo>
                    <a:pt x="29157" y="22491"/>
                  </a:lnTo>
                  <a:lnTo>
                    <a:pt x="28921" y="22626"/>
                  </a:lnTo>
                  <a:lnTo>
                    <a:pt x="28685" y="22693"/>
                  </a:lnTo>
                  <a:lnTo>
                    <a:pt x="28416" y="22727"/>
                  </a:lnTo>
                  <a:lnTo>
                    <a:pt x="28180" y="22727"/>
                  </a:lnTo>
                  <a:lnTo>
                    <a:pt x="27944" y="22693"/>
                  </a:lnTo>
                  <a:lnTo>
                    <a:pt x="27675" y="22659"/>
                  </a:lnTo>
                  <a:lnTo>
                    <a:pt x="27204" y="22491"/>
                  </a:lnTo>
                  <a:lnTo>
                    <a:pt x="26598" y="22255"/>
                  </a:lnTo>
                  <a:lnTo>
                    <a:pt x="26295" y="22121"/>
                  </a:lnTo>
                  <a:lnTo>
                    <a:pt x="26025" y="21952"/>
                  </a:lnTo>
                  <a:lnTo>
                    <a:pt x="25790" y="21784"/>
                  </a:lnTo>
                  <a:lnTo>
                    <a:pt x="25554" y="21582"/>
                  </a:lnTo>
                  <a:lnTo>
                    <a:pt x="25352" y="21346"/>
                  </a:lnTo>
                  <a:lnTo>
                    <a:pt x="25150" y="21077"/>
                  </a:lnTo>
                  <a:lnTo>
                    <a:pt x="25083" y="20909"/>
                  </a:lnTo>
                  <a:lnTo>
                    <a:pt x="25015" y="20740"/>
                  </a:lnTo>
                  <a:lnTo>
                    <a:pt x="24914" y="20370"/>
                  </a:lnTo>
                  <a:lnTo>
                    <a:pt x="24813" y="19629"/>
                  </a:lnTo>
                  <a:lnTo>
                    <a:pt x="24746" y="18922"/>
                  </a:lnTo>
                  <a:lnTo>
                    <a:pt x="24679" y="18619"/>
                  </a:lnTo>
                  <a:lnTo>
                    <a:pt x="24780" y="18619"/>
                  </a:lnTo>
                  <a:lnTo>
                    <a:pt x="24813" y="18586"/>
                  </a:lnTo>
                  <a:lnTo>
                    <a:pt x="24847" y="18518"/>
                  </a:lnTo>
                  <a:lnTo>
                    <a:pt x="24847" y="18451"/>
                  </a:lnTo>
                  <a:lnTo>
                    <a:pt x="24746" y="18316"/>
                  </a:lnTo>
                  <a:lnTo>
                    <a:pt x="24746" y="18283"/>
                  </a:lnTo>
                  <a:lnTo>
                    <a:pt x="24712" y="18249"/>
                  </a:lnTo>
                  <a:lnTo>
                    <a:pt x="24679" y="18249"/>
                  </a:lnTo>
                  <a:lnTo>
                    <a:pt x="24544" y="18114"/>
                  </a:lnTo>
                  <a:lnTo>
                    <a:pt x="24409" y="17979"/>
                  </a:lnTo>
                  <a:lnTo>
                    <a:pt x="24241" y="17912"/>
                  </a:lnTo>
                  <a:lnTo>
                    <a:pt x="24039" y="17845"/>
                  </a:lnTo>
                  <a:lnTo>
                    <a:pt x="23803" y="17845"/>
                  </a:lnTo>
                  <a:lnTo>
                    <a:pt x="23500" y="17878"/>
                  </a:lnTo>
                  <a:lnTo>
                    <a:pt x="23467" y="17845"/>
                  </a:lnTo>
                  <a:lnTo>
                    <a:pt x="23332" y="17845"/>
                  </a:lnTo>
                  <a:lnTo>
                    <a:pt x="23298" y="17912"/>
                  </a:lnTo>
                  <a:lnTo>
                    <a:pt x="23164" y="18215"/>
                  </a:lnTo>
                  <a:lnTo>
                    <a:pt x="23130" y="18283"/>
                  </a:lnTo>
                  <a:lnTo>
                    <a:pt x="23130" y="18350"/>
                  </a:lnTo>
                  <a:lnTo>
                    <a:pt x="22962" y="18754"/>
                  </a:lnTo>
                  <a:lnTo>
                    <a:pt x="22726" y="19158"/>
                  </a:lnTo>
                  <a:lnTo>
                    <a:pt x="22490" y="19528"/>
                  </a:lnTo>
                  <a:lnTo>
                    <a:pt x="22221" y="19899"/>
                  </a:lnTo>
                  <a:lnTo>
                    <a:pt x="22389" y="19596"/>
                  </a:lnTo>
                  <a:lnTo>
                    <a:pt x="22524" y="19225"/>
                  </a:lnTo>
                  <a:lnTo>
                    <a:pt x="22625" y="18889"/>
                  </a:lnTo>
                  <a:lnTo>
                    <a:pt x="22692" y="18518"/>
                  </a:lnTo>
                  <a:lnTo>
                    <a:pt x="22692" y="18182"/>
                  </a:lnTo>
                  <a:lnTo>
                    <a:pt x="22659" y="17845"/>
                  </a:lnTo>
                  <a:lnTo>
                    <a:pt x="22558" y="17542"/>
                  </a:lnTo>
                  <a:lnTo>
                    <a:pt x="22423" y="17272"/>
                  </a:lnTo>
                  <a:lnTo>
                    <a:pt x="22221" y="17104"/>
                  </a:lnTo>
                  <a:lnTo>
                    <a:pt x="22019" y="16936"/>
                  </a:lnTo>
                  <a:lnTo>
                    <a:pt x="21750" y="16801"/>
                  </a:lnTo>
                  <a:lnTo>
                    <a:pt x="21447" y="16700"/>
                  </a:lnTo>
                  <a:lnTo>
                    <a:pt x="20841" y="16532"/>
                  </a:lnTo>
                  <a:lnTo>
                    <a:pt x="20335" y="16397"/>
                  </a:lnTo>
                  <a:lnTo>
                    <a:pt x="19696" y="16262"/>
                  </a:lnTo>
                  <a:lnTo>
                    <a:pt x="19359" y="16229"/>
                  </a:lnTo>
                  <a:lnTo>
                    <a:pt x="19022" y="16195"/>
                  </a:lnTo>
                  <a:lnTo>
                    <a:pt x="18686" y="16229"/>
                  </a:lnTo>
                  <a:lnTo>
                    <a:pt x="18383" y="16262"/>
                  </a:lnTo>
                  <a:lnTo>
                    <a:pt x="18046" y="16330"/>
                  </a:lnTo>
                  <a:lnTo>
                    <a:pt x="17709" y="16397"/>
                  </a:lnTo>
                  <a:lnTo>
                    <a:pt x="17676" y="16431"/>
                  </a:lnTo>
                  <a:lnTo>
                    <a:pt x="17642" y="16464"/>
                  </a:lnTo>
                  <a:lnTo>
                    <a:pt x="17642" y="16565"/>
                  </a:lnTo>
                  <a:lnTo>
                    <a:pt x="17440" y="16767"/>
                  </a:lnTo>
                  <a:lnTo>
                    <a:pt x="17305" y="17003"/>
                  </a:lnTo>
                  <a:lnTo>
                    <a:pt x="17204" y="17272"/>
                  </a:lnTo>
                  <a:lnTo>
                    <a:pt x="17137" y="17542"/>
                  </a:lnTo>
                  <a:lnTo>
                    <a:pt x="17070" y="17845"/>
                  </a:lnTo>
                  <a:lnTo>
                    <a:pt x="17070" y="18148"/>
                  </a:lnTo>
                  <a:lnTo>
                    <a:pt x="17137" y="18788"/>
                  </a:lnTo>
                  <a:lnTo>
                    <a:pt x="17204" y="19461"/>
                  </a:lnTo>
                  <a:lnTo>
                    <a:pt x="17238" y="19798"/>
                  </a:lnTo>
                  <a:lnTo>
                    <a:pt x="17339" y="20134"/>
                  </a:lnTo>
                  <a:lnTo>
                    <a:pt x="17440" y="20336"/>
                  </a:lnTo>
                  <a:lnTo>
                    <a:pt x="17608" y="20505"/>
                  </a:lnTo>
                  <a:lnTo>
                    <a:pt x="17777" y="20639"/>
                  </a:lnTo>
                  <a:lnTo>
                    <a:pt x="18012" y="20740"/>
                  </a:lnTo>
                  <a:lnTo>
                    <a:pt x="18248" y="20808"/>
                  </a:lnTo>
                  <a:lnTo>
                    <a:pt x="18484" y="20875"/>
                  </a:lnTo>
                  <a:lnTo>
                    <a:pt x="18921" y="20976"/>
                  </a:lnTo>
                  <a:lnTo>
                    <a:pt x="19527" y="21077"/>
                  </a:lnTo>
                  <a:lnTo>
                    <a:pt x="19830" y="21111"/>
                  </a:lnTo>
                  <a:lnTo>
                    <a:pt x="20133" y="21111"/>
                  </a:lnTo>
                  <a:lnTo>
                    <a:pt x="20403" y="21077"/>
                  </a:lnTo>
                  <a:lnTo>
                    <a:pt x="20706" y="21010"/>
                  </a:lnTo>
                  <a:lnTo>
                    <a:pt x="21009" y="20942"/>
                  </a:lnTo>
                  <a:lnTo>
                    <a:pt x="21278" y="20841"/>
                  </a:lnTo>
                  <a:lnTo>
                    <a:pt x="21379" y="20808"/>
                  </a:lnTo>
                  <a:lnTo>
                    <a:pt x="21379" y="20808"/>
                  </a:lnTo>
                  <a:lnTo>
                    <a:pt x="21043" y="21043"/>
                  </a:lnTo>
                  <a:lnTo>
                    <a:pt x="20874" y="21144"/>
                  </a:lnTo>
                  <a:lnTo>
                    <a:pt x="20672" y="21178"/>
                  </a:lnTo>
                  <a:lnTo>
                    <a:pt x="20437" y="21212"/>
                  </a:lnTo>
                  <a:lnTo>
                    <a:pt x="20167" y="21245"/>
                  </a:lnTo>
                  <a:lnTo>
                    <a:pt x="19696" y="21212"/>
                  </a:lnTo>
                  <a:lnTo>
                    <a:pt x="19258" y="21178"/>
                  </a:lnTo>
                  <a:lnTo>
                    <a:pt x="18854" y="21144"/>
                  </a:lnTo>
                  <a:lnTo>
                    <a:pt x="18450" y="21077"/>
                  </a:lnTo>
                  <a:lnTo>
                    <a:pt x="18113" y="20942"/>
                  </a:lnTo>
                  <a:lnTo>
                    <a:pt x="17777" y="20740"/>
                  </a:lnTo>
                  <a:lnTo>
                    <a:pt x="17474" y="20538"/>
                  </a:lnTo>
                  <a:lnTo>
                    <a:pt x="17238" y="20235"/>
                  </a:lnTo>
                  <a:lnTo>
                    <a:pt x="17036" y="19899"/>
                  </a:lnTo>
                  <a:lnTo>
                    <a:pt x="16868" y="19528"/>
                  </a:lnTo>
                  <a:lnTo>
                    <a:pt x="16733" y="18990"/>
                  </a:lnTo>
                  <a:lnTo>
                    <a:pt x="16666" y="18417"/>
                  </a:lnTo>
                  <a:lnTo>
                    <a:pt x="16497" y="17306"/>
                  </a:lnTo>
                  <a:lnTo>
                    <a:pt x="16565" y="17306"/>
                  </a:lnTo>
                  <a:lnTo>
                    <a:pt x="16666" y="17272"/>
                  </a:lnTo>
                  <a:lnTo>
                    <a:pt x="16699" y="17205"/>
                  </a:lnTo>
                  <a:lnTo>
                    <a:pt x="16699" y="17138"/>
                  </a:lnTo>
                  <a:lnTo>
                    <a:pt x="16699" y="17104"/>
                  </a:lnTo>
                  <a:lnTo>
                    <a:pt x="16666" y="17070"/>
                  </a:lnTo>
                  <a:lnTo>
                    <a:pt x="16598" y="17037"/>
                  </a:lnTo>
                  <a:lnTo>
                    <a:pt x="16430" y="17037"/>
                  </a:lnTo>
                  <a:lnTo>
                    <a:pt x="16329" y="16969"/>
                  </a:lnTo>
                  <a:lnTo>
                    <a:pt x="16262" y="16902"/>
                  </a:lnTo>
                  <a:lnTo>
                    <a:pt x="16161" y="16835"/>
                  </a:lnTo>
                  <a:lnTo>
                    <a:pt x="16026" y="16801"/>
                  </a:lnTo>
                  <a:lnTo>
                    <a:pt x="15925" y="16835"/>
                  </a:lnTo>
                  <a:lnTo>
                    <a:pt x="15858" y="16868"/>
                  </a:lnTo>
                  <a:lnTo>
                    <a:pt x="15824" y="16936"/>
                  </a:lnTo>
                  <a:lnTo>
                    <a:pt x="15858" y="17003"/>
                  </a:lnTo>
                  <a:lnTo>
                    <a:pt x="15891" y="17003"/>
                  </a:lnTo>
                  <a:lnTo>
                    <a:pt x="15992" y="17037"/>
                  </a:lnTo>
                  <a:lnTo>
                    <a:pt x="16060" y="17070"/>
                  </a:lnTo>
                  <a:lnTo>
                    <a:pt x="16194" y="17205"/>
                  </a:lnTo>
                  <a:lnTo>
                    <a:pt x="16329" y="17272"/>
                  </a:lnTo>
                  <a:lnTo>
                    <a:pt x="16329" y="17474"/>
                  </a:lnTo>
                  <a:lnTo>
                    <a:pt x="15555" y="17710"/>
                  </a:lnTo>
                  <a:lnTo>
                    <a:pt x="15184" y="17845"/>
                  </a:lnTo>
                  <a:lnTo>
                    <a:pt x="14814" y="17979"/>
                  </a:lnTo>
                  <a:lnTo>
                    <a:pt x="14612" y="18081"/>
                  </a:lnTo>
                  <a:lnTo>
                    <a:pt x="14376" y="18215"/>
                  </a:lnTo>
                  <a:lnTo>
                    <a:pt x="14275" y="18316"/>
                  </a:lnTo>
                  <a:lnTo>
                    <a:pt x="14174" y="18384"/>
                  </a:lnTo>
                  <a:lnTo>
                    <a:pt x="14141" y="18518"/>
                  </a:lnTo>
                  <a:lnTo>
                    <a:pt x="14141" y="18619"/>
                  </a:lnTo>
                  <a:lnTo>
                    <a:pt x="14208" y="18720"/>
                  </a:lnTo>
                  <a:lnTo>
                    <a:pt x="14309" y="18855"/>
                  </a:lnTo>
                  <a:lnTo>
                    <a:pt x="14545" y="19057"/>
                  </a:lnTo>
                  <a:lnTo>
                    <a:pt x="14881" y="19326"/>
                  </a:lnTo>
                  <a:lnTo>
                    <a:pt x="15050" y="19461"/>
                  </a:lnTo>
                  <a:lnTo>
                    <a:pt x="15252" y="19562"/>
                  </a:lnTo>
                  <a:lnTo>
                    <a:pt x="15420" y="19596"/>
                  </a:lnTo>
                  <a:lnTo>
                    <a:pt x="15757" y="19596"/>
                  </a:lnTo>
                  <a:lnTo>
                    <a:pt x="15925" y="19528"/>
                  </a:lnTo>
                  <a:lnTo>
                    <a:pt x="16228" y="19394"/>
                  </a:lnTo>
                  <a:lnTo>
                    <a:pt x="16531" y="19225"/>
                  </a:lnTo>
                  <a:lnTo>
                    <a:pt x="16666" y="19730"/>
                  </a:lnTo>
                  <a:lnTo>
                    <a:pt x="16834" y="20202"/>
                  </a:lnTo>
                  <a:lnTo>
                    <a:pt x="17002" y="20505"/>
                  </a:lnTo>
                  <a:lnTo>
                    <a:pt x="17238" y="20740"/>
                  </a:lnTo>
                  <a:lnTo>
                    <a:pt x="17474" y="20942"/>
                  </a:lnTo>
                  <a:lnTo>
                    <a:pt x="17777" y="21111"/>
                  </a:lnTo>
                  <a:lnTo>
                    <a:pt x="18080" y="21245"/>
                  </a:lnTo>
                  <a:lnTo>
                    <a:pt x="18383" y="21346"/>
                  </a:lnTo>
                  <a:lnTo>
                    <a:pt x="18719" y="21414"/>
                  </a:lnTo>
                  <a:lnTo>
                    <a:pt x="19022" y="21447"/>
                  </a:lnTo>
                  <a:lnTo>
                    <a:pt x="19898" y="21515"/>
                  </a:lnTo>
                  <a:lnTo>
                    <a:pt x="20335" y="21515"/>
                  </a:lnTo>
                  <a:lnTo>
                    <a:pt x="20571" y="21481"/>
                  </a:lnTo>
                  <a:lnTo>
                    <a:pt x="20773" y="21447"/>
                  </a:lnTo>
                  <a:lnTo>
                    <a:pt x="21076" y="21313"/>
                  </a:lnTo>
                  <a:lnTo>
                    <a:pt x="21346" y="21178"/>
                  </a:lnTo>
                  <a:lnTo>
                    <a:pt x="21581" y="20976"/>
                  </a:lnTo>
                  <a:lnTo>
                    <a:pt x="21817" y="20774"/>
                  </a:lnTo>
                  <a:lnTo>
                    <a:pt x="22255" y="20336"/>
                  </a:lnTo>
                  <a:lnTo>
                    <a:pt x="22625" y="19865"/>
                  </a:lnTo>
                  <a:lnTo>
                    <a:pt x="22726" y="20202"/>
                  </a:lnTo>
                  <a:lnTo>
                    <a:pt x="22827" y="20538"/>
                  </a:lnTo>
                  <a:lnTo>
                    <a:pt x="23063" y="21212"/>
                  </a:lnTo>
                  <a:lnTo>
                    <a:pt x="23164" y="21548"/>
                  </a:lnTo>
                  <a:lnTo>
                    <a:pt x="23164" y="21851"/>
                  </a:lnTo>
                  <a:lnTo>
                    <a:pt x="23130" y="22121"/>
                  </a:lnTo>
                  <a:lnTo>
                    <a:pt x="23029" y="22356"/>
                  </a:lnTo>
                  <a:lnTo>
                    <a:pt x="22861" y="22592"/>
                  </a:lnTo>
                  <a:lnTo>
                    <a:pt x="22625" y="22794"/>
                  </a:lnTo>
                  <a:lnTo>
                    <a:pt x="22389" y="22962"/>
                  </a:lnTo>
                  <a:lnTo>
                    <a:pt x="22086" y="23097"/>
                  </a:lnTo>
                  <a:lnTo>
                    <a:pt x="21144" y="23434"/>
                  </a:lnTo>
                  <a:lnTo>
                    <a:pt x="20201" y="23737"/>
                  </a:lnTo>
                  <a:lnTo>
                    <a:pt x="18282" y="24275"/>
                  </a:lnTo>
                  <a:lnTo>
                    <a:pt x="16430" y="24814"/>
                  </a:lnTo>
                  <a:lnTo>
                    <a:pt x="14578" y="25319"/>
                  </a:lnTo>
                  <a:lnTo>
                    <a:pt x="12558" y="25824"/>
                  </a:lnTo>
                  <a:lnTo>
                    <a:pt x="11683" y="25992"/>
                  </a:lnTo>
                  <a:lnTo>
                    <a:pt x="11245" y="26127"/>
                  </a:lnTo>
                  <a:lnTo>
                    <a:pt x="10807" y="26296"/>
                  </a:lnTo>
                  <a:lnTo>
                    <a:pt x="10100" y="23467"/>
                  </a:lnTo>
                  <a:lnTo>
                    <a:pt x="9259" y="20202"/>
                  </a:lnTo>
                  <a:lnTo>
                    <a:pt x="8484" y="16902"/>
                  </a:lnTo>
                  <a:lnTo>
                    <a:pt x="8013" y="14848"/>
                  </a:lnTo>
                  <a:lnTo>
                    <a:pt x="8350" y="14781"/>
                  </a:lnTo>
                  <a:lnTo>
                    <a:pt x="8686" y="14714"/>
                  </a:lnTo>
                  <a:lnTo>
                    <a:pt x="9360" y="14545"/>
                  </a:lnTo>
                  <a:lnTo>
                    <a:pt x="10134" y="14310"/>
                  </a:lnTo>
                  <a:lnTo>
                    <a:pt x="10504" y="14141"/>
                  </a:lnTo>
                  <a:lnTo>
                    <a:pt x="10841" y="13973"/>
                  </a:lnTo>
                  <a:lnTo>
                    <a:pt x="10875" y="13939"/>
                  </a:lnTo>
                  <a:lnTo>
                    <a:pt x="10875" y="13906"/>
                  </a:lnTo>
                  <a:lnTo>
                    <a:pt x="10841" y="13872"/>
                  </a:lnTo>
                  <a:lnTo>
                    <a:pt x="10807" y="13872"/>
                  </a:lnTo>
                  <a:lnTo>
                    <a:pt x="10437" y="13973"/>
                  </a:lnTo>
                  <a:lnTo>
                    <a:pt x="10067" y="14108"/>
                  </a:lnTo>
                  <a:lnTo>
                    <a:pt x="9326" y="14377"/>
                  </a:lnTo>
                  <a:lnTo>
                    <a:pt x="8653" y="14545"/>
                  </a:lnTo>
                  <a:lnTo>
                    <a:pt x="8013" y="14747"/>
                  </a:lnTo>
                  <a:lnTo>
                    <a:pt x="7845" y="14040"/>
                  </a:lnTo>
                  <a:lnTo>
                    <a:pt x="8484" y="13906"/>
                  </a:lnTo>
                  <a:lnTo>
                    <a:pt x="9090" y="13737"/>
                  </a:lnTo>
                  <a:lnTo>
                    <a:pt x="10302" y="13367"/>
                  </a:lnTo>
                  <a:lnTo>
                    <a:pt x="13063" y="12593"/>
                  </a:lnTo>
                  <a:lnTo>
                    <a:pt x="15824" y="11886"/>
                  </a:lnTo>
                  <a:lnTo>
                    <a:pt x="18618" y="11179"/>
                  </a:lnTo>
                  <a:lnTo>
                    <a:pt x="18686" y="11145"/>
                  </a:lnTo>
                  <a:lnTo>
                    <a:pt x="18686" y="11078"/>
                  </a:lnTo>
                  <a:lnTo>
                    <a:pt x="18652" y="11010"/>
                  </a:lnTo>
                  <a:lnTo>
                    <a:pt x="18585" y="11010"/>
                  </a:lnTo>
                  <a:lnTo>
                    <a:pt x="15790" y="11684"/>
                  </a:lnTo>
                  <a:lnTo>
                    <a:pt x="12996" y="12424"/>
                  </a:lnTo>
                  <a:lnTo>
                    <a:pt x="10235" y="13199"/>
                  </a:lnTo>
                  <a:lnTo>
                    <a:pt x="9023" y="13535"/>
                  </a:lnTo>
                  <a:lnTo>
                    <a:pt x="8417" y="13704"/>
                  </a:lnTo>
                  <a:lnTo>
                    <a:pt x="7845" y="13939"/>
                  </a:lnTo>
                  <a:lnTo>
                    <a:pt x="7676" y="13266"/>
                  </a:lnTo>
                  <a:lnTo>
                    <a:pt x="8350" y="13165"/>
                  </a:lnTo>
                  <a:lnTo>
                    <a:pt x="8989" y="12997"/>
                  </a:lnTo>
                  <a:lnTo>
                    <a:pt x="9629" y="12795"/>
                  </a:lnTo>
                  <a:lnTo>
                    <a:pt x="10269" y="12593"/>
                  </a:lnTo>
                  <a:lnTo>
                    <a:pt x="11514" y="12155"/>
                  </a:lnTo>
                  <a:lnTo>
                    <a:pt x="12794" y="11751"/>
                  </a:lnTo>
                  <a:lnTo>
                    <a:pt x="14107" y="11381"/>
                  </a:lnTo>
                  <a:lnTo>
                    <a:pt x="15420" y="11044"/>
                  </a:lnTo>
                  <a:lnTo>
                    <a:pt x="18080" y="10404"/>
                  </a:lnTo>
                  <a:lnTo>
                    <a:pt x="18113" y="10371"/>
                  </a:lnTo>
                  <a:lnTo>
                    <a:pt x="18147" y="10337"/>
                  </a:lnTo>
                  <a:lnTo>
                    <a:pt x="18147" y="10270"/>
                  </a:lnTo>
                  <a:lnTo>
                    <a:pt x="18113" y="10202"/>
                  </a:lnTo>
                  <a:lnTo>
                    <a:pt x="18012" y="10202"/>
                  </a:lnTo>
                  <a:lnTo>
                    <a:pt x="16699" y="10505"/>
                  </a:lnTo>
                  <a:lnTo>
                    <a:pt x="15420" y="10842"/>
                  </a:lnTo>
                  <a:lnTo>
                    <a:pt x="12828" y="11583"/>
                  </a:lnTo>
                  <a:lnTo>
                    <a:pt x="10235" y="12391"/>
                  </a:lnTo>
                  <a:lnTo>
                    <a:pt x="7643" y="13131"/>
                  </a:lnTo>
                  <a:lnTo>
                    <a:pt x="7272" y="11482"/>
                  </a:lnTo>
                  <a:lnTo>
                    <a:pt x="7710" y="11414"/>
                  </a:lnTo>
                  <a:lnTo>
                    <a:pt x="8148" y="11313"/>
                  </a:lnTo>
                  <a:lnTo>
                    <a:pt x="9023" y="11044"/>
                  </a:lnTo>
                  <a:lnTo>
                    <a:pt x="11279" y="10404"/>
                  </a:lnTo>
                  <a:lnTo>
                    <a:pt x="12390" y="10101"/>
                  </a:lnTo>
                  <a:lnTo>
                    <a:pt x="13501" y="9832"/>
                  </a:lnTo>
                  <a:lnTo>
                    <a:pt x="14646" y="9596"/>
                  </a:lnTo>
                  <a:lnTo>
                    <a:pt x="15790" y="9394"/>
                  </a:lnTo>
                  <a:lnTo>
                    <a:pt x="15824" y="9360"/>
                  </a:lnTo>
                  <a:lnTo>
                    <a:pt x="15824" y="9293"/>
                  </a:lnTo>
                  <a:lnTo>
                    <a:pt x="15790" y="9259"/>
                  </a:lnTo>
                  <a:lnTo>
                    <a:pt x="15723" y="9226"/>
                  </a:lnTo>
                  <a:lnTo>
                    <a:pt x="14679" y="9428"/>
                  </a:lnTo>
                  <a:lnTo>
                    <a:pt x="13602" y="9630"/>
                  </a:lnTo>
                  <a:lnTo>
                    <a:pt x="12525" y="9899"/>
                  </a:lnTo>
                  <a:lnTo>
                    <a:pt x="11481" y="10169"/>
                  </a:lnTo>
                  <a:lnTo>
                    <a:pt x="9225" y="10808"/>
                  </a:lnTo>
                  <a:lnTo>
                    <a:pt x="8215" y="11078"/>
                  </a:lnTo>
                  <a:lnTo>
                    <a:pt x="7744" y="11246"/>
                  </a:lnTo>
                  <a:lnTo>
                    <a:pt x="7272" y="11448"/>
                  </a:lnTo>
                  <a:lnTo>
                    <a:pt x="7138" y="10977"/>
                  </a:lnTo>
                  <a:lnTo>
                    <a:pt x="8417" y="10573"/>
                  </a:lnTo>
                  <a:lnTo>
                    <a:pt x="9730" y="10135"/>
                  </a:lnTo>
                  <a:lnTo>
                    <a:pt x="11009" y="9697"/>
                  </a:lnTo>
                  <a:lnTo>
                    <a:pt x="12323" y="9293"/>
                  </a:lnTo>
                  <a:lnTo>
                    <a:pt x="13669" y="8923"/>
                  </a:lnTo>
                  <a:lnTo>
                    <a:pt x="15016" y="8586"/>
                  </a:lnTo>
                  <a:lnTo>
                    <a:pt x="16363" y="8283"/>
                  </a:lnTo>
                  <a:lnTo>
                    <a:pt x="17743" y="8014"/>
                  </a:lnTo>
                  <a:lnTo>
                    <a:pt x="17777" y="7980"/>
                  </a:lnTo>
                  <a:lnTo>
                    <a:pt x="17777" y="7913"/>
                  </a:lnTo>
                  <a:lnTo>
                    <a:pt x="17743" y="7845"/>
                  </a:lnTo>
                  <a:lnTo>
                    <a:pt x="17676" y="7845"/>
                  </a:lnTo>
                  <a:lnTo>
                    <a:pt x="16329" y="8115"/>
                  </a:lnTo>
                  <a:lnTo>
                    <a:pt x="14982" y="8418"/>
                  </a:lnTo>
                  <a:lnTo>
                    <a:pt x="13602" y="8754"/>
                  </a:lnTo>
                  <a:lnTo>
                    <a:pt x="12289" y="9125"/>
                  </a:lnTo>
                  <a:lnTo>
                    <a:pt x="10976" y="9495"/>
                  </a:lnTo>
                  <a:lnTo>
                    <a:pt x="9663" y="9899"/>
                  </a:lnTo>
                  <a:lnTo>
                    <a:pt x="8350" y="10337"/>
                  </a:lnTo>
                  <a:lnTo>
                    <a:pt x="7710" y="10606"/>
                  </a:lnTo>
                  <a:lnTo>
                    <a:pt x="7104" y="10876"/>
                  </a:lnTo>
                  <a:lnTo>
                    <a:pt x="6969" y="10371"/>
                  </a:lnTo>
                  <a:lnTo>
                    <a:pt x="6902" y="10270"/>
                  </a:lnTo>
                  <a:lnTo>
                    <a:pt x="7542" y="10101"/>
                  </a:lnTo>
                  <a:lnTo>
                    <a:pt x="8148" y="9933"/>
                  </a:lnTo>
                  <a:lnTo>
                    <a:pt x="9360" y="9562"/>
                  </a:lnTo>
                  <a:lnTo>
                    <a:pt x="12087" y="8788"/>
                  </a:lnTo>
                  <a:lnTo>
                    <a:pt x="13501" y="8451"/>
                  </a:lnTo>
                  <a:lnTo>
                    <a:pt x="14881" y="8115"/>
                  </a:lnTo>
                  <a:lnTo>
                    <a:pt x="17676" y="7475"/>
                  </a:lnTo>
                  <a:lnTo>
                    <a:pt x="17709" y="7441"/>
                  </a:lnTo>
                  <a:lnTo>
                    <a:pt x="17709" y="7374"/>
                  </a:lnTo>
                  <a:lnTo>
                    <a:pt x="17676" y="7340"/>
                  </a:lnTo>
                  <a:lnTo>
                    <a:pt x="17642" y="7340"/>
                  </a:lnTo>
                  <a:lnTo>
                    <a:pt x="16228" y="7610"/>
                  </a:lnTo>
                  <a:lnTo>
                    <a:pt x="14848" y="7946"/>
                  </a:lnTo>
                  <a:lnTo>
                    <a:pt x="12053" y="8653"/>
                  </a:lnTo>
                  <a:lnTo>
                    <a:pt x="9326" y="9428"/>
                  </a:lnTo>
                  <a:lnTo>
                    <a:pt x="8080" y="9764"/>
                  </a:lnTo>
                  <a:lnTo>
                    <a:pt x="7474" y="9933"/>
                  </a:lnTo>
                  <a:lnTo>
                    <a:pt x="6902" y="10169"/>
                  </a:lnTo>
                  <a:lnTo>
                    <a:pt x="6599" y="9327"/>
                  </a:lnTo>
                  <a:lnTo>
                    <a:pt x="7239" y="9293"/>
                  </a:lnTo>
                  <a:lnTo>
                    <a:pt x="7878" y="9158"/>
                  </a:lnTo>
                  <a:lnTo>
                    <a:pt x="8518" y="8990"/>
                  </a:lnTo>
                  <a:lnTo>
                    <a:pt x="9158" y="8788"/>
                  </a:lnTo>
                  <a:lnTo>
                    <a:pt x="10370" y="8350"/>
                  </a:lnTo>
                  <a:lnTo>
                    <a:pt x="11582" y="7879"/>
                  </a:lnTo>
                  <a:lnTo>
                    <a:pt x="11952" y="7778"/>
                  </a:lnTo>
                  <a:lnTo>
                    <a:pt x="12323" y="7711"/>
                  </a:lnTo>
                  <a:lnTo>
                    <a:pt x="13097" y="7610"/>
                  </a:lnTo>
                  <a:lnTo>
                    <a:pt x="13871" y="7542"/>
                  </a:lnTo>
                  <a:lnTo>
                    <a:pt x="14612" y="7441"/>
                  </a:lnTo>
                  <a:lnTo>
                    <a:pt x="15353" y="7273"/>
                  </a:lnTo>
                  <a:lnTo>
                    <a:pt x="16093" y="7105"/>
                  </a:lnTo>
                  <a:lnTo>
                    <a:pt x="16834" y="6869"/>
                  </a:lnTo>
                  <a:lnTo>
                    <a:pt x="17575" y="6633"/>
                  </a:lnTo>
                  <a:lnTo>
                    <a:pt x="17608" y="6600"/>
                  </a:lnTo>
                  <a:lnTo>
                    <a:pt x="17608" y="6532"/>
                  </a:lnTo>
                  <a:lnTo>
                    <a:pt x="17575" y="6465"/>
                  </a:lnTo>
                  <a:lnTo>
                    <a:pt x="17507" y="6465"/>
                  </a:lnTo>
                  <a:lnTo>
                    <a:pt x="16868" y="6701"/>
                  </a:lnTo>
                  <a:lnTo>
                    <a:pt x="16194" y="6903"/>
                  </a:lnTo>
                  <a:lnTo>
                    <a:pt x="15521" y="7071"/>
                  </a:lnTo>
                  <a:lnTo>
                    <a:pt x="14814" y="7239"/>
                  </a:lnTo>
                  <a:lnTo>
                    <a:pt x="14073" y="7340"/>
                  </a:lnTo>
                  <a:lnTo>
                    <a:pt x="13299" y="7441"/>
                  </a:lnTo>
                  <a:lnTo>
                    <a:pt x="12558" y="7542"/>
                  </a:lnTo>
                  <a:lnTo>
                    <a:pt x="11784" y="7677"/>
                  </a:lnTo>
                  <a:lnTo>
                    <a:pt x="11481" y="7744"/>
                  </a:lnTo>
                  <a:lnTo>
                    <a:pt x="11144" y="7845"/>
                  </a:lnTo>
                  <a:lnTo>
                    <a:pt x="10504" y="8115"/>
                  </a:lnTo>
                  <a:lnTo>
                    <a:pt x="9865" y="8350"/>
                  </a:lnTo>
                  <a:lnTo>
                    <a:pt x="9259" y="8586"/>
                  </a:lnTo>
                  <a:lnTo>
                    <a:pt x="8585" y="8788"/>
                  </a:lnTo>
                  <a:lnTo>
                    <a:pt x="7912" y="8923"/>
                  </a:lnTo>
                  <a:lnTo>
                    <a:pt x="7239" y="9091"/>
                  </a:lnTo>
                  <a:lnTo>
                    <a:pt x="6565" y="9259"/>
                  </a:lnTo>
                  <a:lnTo>
                    <a:pt x="6128" y="7980"/>
                  </a:lnTo>
                  <a:lnTo>
                    <a:pt x="6666" y="7913"/>
                  </a:lnTo>
                  <a:lnTo>
                    <a:pt x="7239" y="7845"/>
                  </a:lnTo>
                  <a:lnTo>
                    <a:pt x="7811" y="7711"/>
                  </a:lnTo>
                  <a:lnTo>
                    <a:pt x="8383" y="7576"/>
                  </a:lnTo>
                  <a:lnTo>
                    <a:pt x="9461" y="7206"/>
                  </a:lnTo>
                  <a:lnTo>
                    <a:pt x="10538" y="6869"/>
                  </a:lnTo>
                  <a:lnTo>
                    <a:pt x="11750" y="6465"/>
                  </a:lnTo>
                  <a:lnTo>
                    <a:pt x="12962" y="6061"/>
                  </a:lnTo>
                  <a:lnTo>
                    <a:pt x="14174" y="5724"/>
                  </a:lnTo>
                  <a:lnTo>
                    <a:pt x="15386" y="5455"/>
                  </a:lnTo>
                  <a:lnTo>
                    <a:pt x="15454" y="5421"/>
                  </a:lnTo>
                  <a:lnTo>
                    <a:pt x="15454" y="5354"/>
                  </a:lnTo>
                  <a:lnTo>
                    <a:pt x="15420" y="5287"/>
                  </a:lnTo>
                  <a:lnTo>
                    <a:pt x="15353" y="5287"/>
                  </a:lnTo>
                  <a:lnTo>
                    <a:pt x="14174" y="5556"/>
                  </a:lnTo>
                  <a:lnTo>
                    <a:pt x="13030" y="5893"/>
                  </a:lnTo>
                  <a:lnTo>
                    <a:pt x="11885" y="6229"/>
                  </a:lnTo>
                  <a:lnTo>
                    <a:pt x="10740" y="6600"/>
                  </a:lnTo>
                  <a:lnTo>
                    <a:pt x="9595" y="6970"/>
                  </a:lnTo>
                  <a:lnTo>
                    <a:pt x="8417" y="7273"/>
                  </a:lnTo>
                  <a:lnTo>
                    <a:pt x="6094" y="7913"/>
                  </a:lnTo>
                  <a:lnTo>
                    <a:pt x="5892" y="7307"/>
                  </a:lnTo>
                  <a:lnTo>
                    <a:pt x="5892" y="7273"/>
                  </a:lnTo>
                  <a:lnTo>
                    <a:pt x="6565" y="7138"/>
                  </a:lnTo>
                  <a:lnTo>
                    <a:pt x="7239" y="7004"/>
                  </a:lnTo>
                  <a:lnTo>
                    <a:pt x="8585" y="6667"/>
                  </a:lnTo>
                  <a:lnTo>
                    <a:pt x="9898" y="6297"/>
                  </a:lnTo>
                  <a:lnTo>
                    <a:pt x="11245" y="5926"/>
                  </a:lnTo>
                  <a:lnTo>
                    <a:pt x="12659" y="5489"/>
                  </a:lnTo>
                  <a:lnTo>
                    <a:pt x="14107" y="5051"/>
                  </a:lnTo>
                  <a:lnTo>
                    <a:pt x="15521" y="4580"/>
                  </a:lnTo>
                  <a:lnTo>
                    <a:pt x="16901" y="4041"/>
                  </a:lnTo>
                  <a:lnTo>
                    <a:pt x="16969" y="4007"/>
                  </a:lnTo>
                  <a:lnTo>
                    <a:pt x="16969" y="3940"/>
                  </a:lnTo>
                  <a:lnTo>
                    <a:pt x="16935" y="3906"/>
                  </a:lnTo>
                  <a:lnTo>
                    <a:pt x="16868" y="3906"/>
                  </a:lnTo>
                  <a:lnTo>
                    <a:pt x="14174" y="4815"/>
                  </a:lnTo>
                  <a:lnTo>
                    <a:pt x="12794" y="5253"/>
                  </a:lnTo>
                  <a:lnTo>
                    <a:pt x="11447" y="5657"/>
                  </a:lnTo>
                  <a:lnTo>
                    <a:pt x="10033" y="6061"/>
                  </a:lnTo>
                  <a:lnTo>
                    <a:pt x="8619" y="6398"/>
                  </a:lnTo>
                  <a:lnTo>
                    <a:pt x="7239" y="6734"/>
                  </a:lnTo>
                  <a:lnTo>
                    <a:pt x="5825" y="7105"/>
                  </a:lnTo>
                  <a:lnTo>
                    <a:pt x="5656" y="6398"/>
                  </a:lnTo>
                  <a:lnTo>
                    <a:pt x="5488" y="5657"/>
                  </a:lnTo>
                  <a:lnTo>
                    <a:pt x="5219" y="4209"/>
                  </a:lnTo>
                  <a:lnTo>
                    <a:pt x="7845" y="3536"/>
                  </a:lnTo>
                  <a:lnTo>
                    <a:pt x="11952" y="2492"/>
                  </a:lnTo>
                  <a:lnTo>
                    <a:pt x="16060" y="1448"/>
                  </a:lnTo>
                  <a:lnTo>
                    <a:pt x="16127" y="1448"/>
                  </a:lnTo>
                  <a:lnTo>
                    <a:pt x="16127" y="1381"/>
                  </a:lnTo>
                  <a:close/>
                  <a:moveTo>
                    <a:pt x="4141" y="4479"/>
                  </a:moveTo>
                  <a:lnTo>
                    <a:pt x="4478" y="6061"/>
                  </a:lnTo>
                  <a:lnTo>
                    <a:pt x="4882" y="7610"/>
                  </a:lnTo>
                  <a:lnTo>
                    <a:pt x="5656" y="10707"/>
                  </a:lnTo>
                  <a:lnTo>
                    <a:pt x="7306" y="17171"/>
                  </a:lnTo>
                  <a:lnTo>
                    <a:pt x="9696" y="26632"/>
                  </a:lnTo>
                  <a:lnTo>
                    <a:pt x="8451" y="26868"/>
                  </a:lnTo>
                  <a:lnTo>
                    <a:pt x="8249" y="26228"/>
                  </a:lnTo>
                  <a:lnTo>
                    <a:pt x="8047" y="25555"/>
                  </a:lnTo>
                  <a:lnTo>
                    <a:pt x="7744" y="24242"/>
                  </a:lnTo>
                  <a:lnTo>
                    <a:pt x="7441" y="22895"/>
                  </a:lnTo>
                  <a:lnTo>
                    <a:pt x="7205" y="21582"/>
                  </a:lnTo>
                  <a:lnTo>
                    <a:pt x="6902" y="20168"/>
                  </a:lnTo>
                  <a:lnTo>
                    <a:pt x="6565" y="18788"/>
                  </a:lnTo>
                  <a:lnTo>
                    <a:pt x="6161" y="17407"/>
                  </a:lnTo>
                  <a:lnTo>
                    <a:pt x="5724" y="16060"/>
                  </a:lnTo>
                  <a:lnTo>
                    <a:pt x="5286" y="14680"/>
                  </a:lnTo>
                  <a:lnTo>
                    <a:pt x="4882" y="13300"/>
                  </a:lnTo>
                  <a:lnTo>
                    <a:pt x="4512" y="11886"/>
                  </a:lnTo>
                  <a:lnTo>
                    <a:pt x="4175" y="10505"/>
                  </a:lnTo>
                  <a:lnTo>
                    <a:pt x="3501" y="7711"/>
                  </a:lnTo>
                  <a:lnTo>
                    <a:pt x="3165" y="6263"/>
                  </a:lnTo>
                  <a:lnTo>
                    <a:pt x="2996" y="5556"/>
                  </a:lnTo>
                  <a:lnTo>
                    <a:pt x="2794" y="4849"/>
                  </a:lnTo>
                  <a:lnTo>
                    <a:pt x="3737" y="4580"/>
                  </a:lnTo>
                  <a:lnTo>
                    <a:pt x="4141" y="4479"/>
                  </a:lnTo>
                  <a:close/>
                  <a:moveTo>
                    <a:pt x="23298" y="18687"/>
                  </a:moveTo>
                  <a:lnTo>
                    <a:pt x="23635" y="19562"/>
                  </a:lnTo>
                  <a:lnTo>
                    <a:pt x="23904" y="20437"/>
                  </a:lnTo>
                  <a:lnTo>
                    <a:pt x="24140" y="21144"/>
                  </a:lnTo>
                  <a:lnTo>
                    <a:pt x="24241" y="21481"/>
                  </a:lnTo>
                  <a:lnTo>
                    <a:pt x="24308" y="21851"/>
                  </a:lnTo>
                  <a:lnTo>
                    <a:pt x="24342" y="22222"/>
                  </a:lnTo>
                  <a:lnTo>
                    <a:pt x="24275" y="22558"/>
                  </a:lnTo>
                  <a:lnTo>
                    <a:pt x="24241" y="22727"/>
                  </a:lnTo>
                  <a:lnTo>
                    <a:pt x="24174" y="22861"/>
                  </a:lnTo>
                  <a:lnTo>
                    <a:pt x="24073" y="23030"/>
                  </a:lnTo>
                  <a:lnTo>
                    <a:pt x="23972" y="23164"/>
                  </a:lnTo>
                  <a:lnTo>
                    <a:pt x="23736" y="23366"/>
                  </a:lnTo>
                  <a:lnTo>
                    <a:pt x="23500" y="23535"/>
                  </a:lnTo>
                  <a:lnTo>
                    <a:pt x="23231" y="23703"/>
                  </a:lnTo>
                  <a:lnTo>
                    <a:pt x="22928" y="23804"/>
                  </a:lnTo>
                  <a:lnTo>
                    <a:pt x="22356" y="24006"/>
                  </a:lnTo>
                  <a:lnTo>
                    <a:pt x="21783" y="24174"/>
                  </a:lnTo>
                  <a:lnTo>
                    <a:pt x="21245" y="24309"/>
                  </a:lnTo>
                  <a:lnTo>
                    <a:pt x="20706" y="24410"/>
                  </a:lnTo>
                  <a:lnTo>
                    <a:pt x="19595" y="24578"/>
                  </a:lnTo>
                  <a:lnTo>
                    <a:pt x="18517" y="24780"/>
                  </a:lnTo>
                  <a:lnTo>
                    <a:pt x="17406" y="25050"/>
                  </a:lnTo>
                  <a:lnTo>
                    <a:pt x="16329" y="25319"/>
                  </a:lnTo>
                  <a:lnTo>
                    <a:pt x="15252" y="25588"/>
                  </a:lnTo>
                  <a:lnTo>
                    <a:pt x="14174" y="25891"/>
                  </a:lnTo>
                  <a:lnTo>
                    <a:pt x="13097" y="26228"/>
                  </a:lnTo>
                  <a:lnTo>
                    <a:pt x="10976" y="26935"/>
                  </a:lnTo>
                  <a:lnTo>
                    <a:pt x="10908" y="26733"/>
                  </a:lnTo>
                  <a:lnTo>
                    <a:pt x="10807" y="26363"/>
                  </a:lnTo>
                  <a:lnTo>
                    <a:pt x="10841" y="26363"/>
                  </a:lnTo>
                  <a:lnTo>
                    <a:pt x="11346" y="26329"/>
                  </a:lnTo>
                  <a:lnTo>
                    <a:pt x="11851" y="26228"/>
                  </a:lnTo>
                  <a:lnTo>
                    <a:pt x="12861" y="25959"/>
                  </a:lnTo>
                  <a:lnTo>
                    <a:pt x="15117" y="25420"/>
                  </a:lnTo>
                  <a:lnTo>
                    <a:pt x="17474" y="24747"/>
                  </a:lnTo>
                  <a:lnTo>
                    <a:pt x="19830" y="24073"/>
                  </a:lnTo>
                  <a:lnTo>
                    <a:pt x="20672" y="23838"/>
                  </a:lnTo>
                  <a:lnTo>
                    <a:pt x="21548" y="23568"/>
                  </a:lnTo>
                  <a:lnTo>
                    <a:pt x="21985" y="23400"/>
                  </a:lnTo>
                  <a:lnTo>
                    <a:pt x="22389" y="23232"/>
                  </a:lnTo>
                  <a:lnTo>
                    <a:pt x="22760" y="22996"/>
                  </a:lnTo>
                  <a:lnTo>
                    <a:pt x="23096" y="22693"/>
                  </a:lnTo>
                  <a:lnTo>
                    <a:pt x="23231" y="22558"/>
                  </a:lnTo>
                  <a:lnTo>
                    <a:pt x="23332" y="22390"/>
                  </a:lnTo>
                  <a:lnTo>
                    <a:pt x="23399" y="22188"/>
                  </a:lnTo>
                  <a:lnTo>
                    <a:pt x="23399" y="22020"/>
                  </a:lnTo>
                  <a:lnTo>
                    <a:pt x="23433" y="21818"/>
                  </a:lnTo>
                  <a:lnTo>
                    <a:pt x="23399" y="21649"/>
                  </a:lnTo>
                  <a:lnTo>
                    <a:pt x="23332" y="21245"/>
                  </a:lnTo>
                  <a:lnTo>
                    <a:pt x="23197" y="20841"/>
                  </a:lnTo>
                  <a:lnTo>
                    <a:pt x="23029" y="20437"/>
                  </a:lnTo>
                  <a:lnTo>
                    <a:pt x="22894" y="20067"/>
                  </a:lnTo>
                  <a:lnTo>
                    <a:pt x="22793" y="19730"/>
                  </a:lnTo>
                  <a:lnTo>
                    <a:pt x="22793" y="19697"/>
                  </a:lnTo>
                  <a:lnTo>
                    <a:pt x="22760" y="19663"/>
                  </a:lnTo>
                  <a:lnTo>
                    <a:pt x="23029" y="19192"/>
                  </a:lnTo>
                  <a:lnTo>
                    <a:pt x="23298" y="18687"/>
                  </a:lnTo>
                  <a:close/>
                  <a:moveTo>
                    <a:pt x="5050" y="4243"/>
                  </a:moveTo>
                  <a:lnTo>
                    <a:pt x="5151" y="4984"/>
                  </a:lnTo>
                  <a:lnTo>
                    <a:pt x="5286" y="5724"/>
                  </a:lnTo>
                  <a:lnTo>
                    <a:pt x="5454" y="6465"/>
                  </a:lnTo>
                  <a:lnTo>
                    <a:pt x="5623" y="7172"/>
                  </a:lnTo>
                  <a:lnTo>
                    <a:pt x="5623" y="7206"/>
                  </a:lnTo>
                  <a:lnTo>
                    <a:pt x="5623" y="7239"/>
                  </a:lnTo>
                  <a:lnTo>
                    <a:pt x="5623" y="7273"/>
                  </a:lnTo>
                  <a:lnTo>
                    <a:pt x="5656" y="7307"/>
                  </a:lnTo>
                  <a:lnTo>
                    <a:pt x="5892" y="7980"/>
                  </a:lnTo>
                  <a:lnTo>
                    <a:pt x="6633" y="10202"/>
                  </a:lnTo>
                  <a:lnTo>
                    <a:pt x="6666" y="10270"/>
                  </a:lnTo>
                  <a:lnTo>
                    <a:pt x="6599" y="10303"/>
                  </a:lnTo>
                  <a:lnTo>
                    <a:pt x="6599" y="10337"/>
                  </a:lnTo>
                  <a:lnTo>
                    <a:pt x="6666" y="10303"/>
                  </a:lnTo>
                  <a:lnTo>
                    <a:pt x="6936" y="11111"/>
                  </a:lnTo>
                  <a:lnTo>
                    <a:pt x="7138" y="11953"/>
                  </a:lnTo>
                  <a:lnTo>
                    <a:pt x="7542" y="13603"/>
                  </a:lnTo>
                  <a:lnTo>
                    <a:pt x="7878" y="15286"/>
                  </a:lnTo>
                  <a:lnTo>
                    <a:pt x="8215" y="16969"/>
                  </a:lnTo>
                  <a:lnTo>
                    <a:pt x="9023" y="20269"/>
                  </a:lnTo>
                  <a:lnTo>
                    <a:pt x="9865" y="23535"/>
                  </a:lnTo>
                  <a:lnTo>
                    <a:pt x="10168" y="24915"/>
                  </a:lnTo>
                  <a:lnTo>
                    <a:pt x="10471" y="26329"/>
                  </a:lnTo>
                  <a:lnTo>
                    <a:pt x="10673" y="27036"/>
                  </a:lnTo>
                  <a:lnTo>
                    <a:pt x="10875" y="27710"/>
                  </a:lnTo>
                  <a:lnTo>
                    <a:pt x="11144" y="28383"/>
                  </a:lnTo>
                  <a:lnTo>
                    <a:pt x="11447" y="29023"/>
                  </a:lnTo>
                  <a:lnTo>
                    <a:pt x="11447" y="29023"/>
                  </a:lnTo>
                  <a:lnTo>
                    <a:pt x="11043" y="28821"/>
                  </a:lnTo>
                  <a:lnTo>
                    <a:pt x="11009" y="28787"/>
                  </a:lnTo>
                  <a:lnTo>
                    <a:pt x="10942" y="28821"/>
                  </a:lnTo>
                  <a:lnTo>
                    <a:pt x="10908" y="28854"/>
                  </a:lnTo>
                  <a:lnTo>
                    <a:pt x="10875" y="28888"/>
                  </a:lnTo>
                  <a:lnTo>
                    <a:pt x="10706" y="29359"/>
                  </a:lnTo>
                  <a:lnTo>
                    <a:pt x="9124" y="23232"/>
                  </a:lnTo>
                  <a:lnTo>
                    <a:pt x="7575" y="17104"/>
                  </a:lnTo>
                  <a:lnTo>
                    <a:pt x="5993" y="10909"/>
                  </a:lnTo>
                  <a:lnTo>
                    <a:pt x="5185" y="7677"/>
                  </a:lnTo>
                  <a:lnTo>
                    <a:pt x="4747" y="6061"/>
                  </a:lnTo>
                  <a:lnTo>
                    <a:pt x="4276" y="4445"/>
                  </a:lnTo>
                  <a:lnTo>
                    <a:pt x="5050" y="4243"/>
                  </a:lnTo>
                  <a:close/>
                  <a:moveTo>
                    <a:pt x="17406" y="1"/>
                  </a:moveTo>
                  <a:lnTo>
                    <a:pt x="17204" y="34"/>
                  </a:lnTo>
                  <a:lnTo>
                    <a:pt x="15689" y="337"/>
                  </a:lnTo>
                  <a:lnTo>
                    <a:pt x="14174" y="708"/>
                  </a:lnTo>
                  <a:lnTo>
                    <a:pt x="11211" y="1448"/>
                  </a:lnTo>
                  <a:lnTo>
                    <a:pt x="8282" y="2189"/>
                  </a:lnTo>
                  <a:lnTo>
                    <a:pt x="5421" y="2997"/>
                  </a:lnTo>
                  <a:lnTo>
                    <a:pt x="2424" y="3873"/>
                  </a:lnTo>
                  <a:lnTo>
                    <a:pt x="909" y="4344"/>
                  </a:lnTo>
                  <a:lnTo>
                    <a:pt x="168" y="4580"/>
                  </a:lnTo>
                  <a:lnTo>
                    <a:pt x="0" y="4647"/>
                  </a:lnTo>
                  <a:lnTo>
                    <a:pt x="0" y="4916"/>
                  </a:lnTo>
                  <a:lnTo>
                    <a:pt x="337" y="4815"/>
                  </a:lnTo>
                  <a:lnTo>
                    <a:pt x="640" y="4681"/>
                  </a:lnTo>
                  <a:lnTo>
                    <a:pt x="1246" y="4479"/>
                  </a:lnTo>
                  <a:lnTo>
                    <a:pt x="3703" y="3704"/>
                  </a:lnTo>
                  <a:lnTo>
                    <a:pt x="6363" y="2964"/>
                  </a:lnTo>
                  <a:lnTo>
                    <a:pt x="8989" y="2257"/>
                  </a:lnTo>
                  <a:lnTo>
                    <a:pt x="11649" y="1583"/>
                  </a:lnTo>
                  <a:lnTo>
                    <a:pt x="14309" y="943"/>
                  </a:lnTo>
                  <a:lnTo>
                    <a:pt x="16834" y="337"/>
                  </a:lnTo>
                  <a:lnTo>
                    <a:pt x="17272" y="270"/>
                  </a:lnTo>
                  <a:lnTo>
                    <a:pt x="17474" y="236"/>
                  </a:lnTo>
                  <a:lnTo>
                    <a:pt x="17676" y="270"/>
                  </a:lnTo>
                  <a:lnTo>
                    <a:pt x="17878" y="304"/>
                  </a:lnTo>
                  <a:lnTo>
                    <a:pt x="18046" y="405"/>
                  </a:lnTo>
                  <a:lnTo>
                    <a:pt x="18214" y="539"/>
                  </a:lnTo>
                  <a:lnTo>
                    <a:pt x="18383" y="708"/>
                  </a:lnTo>
                  <a:lnTo>
                    <a:pt x="18484" y="876"/>
                  </a:lnTo>
                  <a:lnTo>
                    <a:pt x="18517" y="1011"/>
                  </a:lnTo>
                  <a:lnTo>
                    <a:pt x="18618" y="1347"/>
                  </a:lnTo>
                  <a:lnTo>
                    <a:pt x="18652" y="1650"/>
                  </a:lnTo>
                  <a:lnTo>
                    <a:pt x="18652" y="1987"/>
                  </a:lnTo>
                  <a:lnTo>
                    <a:pt x="18652" y="2055"/>
                  </a:lnTo>
                  <a:lnTo>
                    <a:pt x="18686" y="2088"/>
                  </a:lnTo>
                  <a:lnTo>
                    <a:pt x="18753" y="2122"/>
                  </a:lnTo>
                  <a:lnTo>
                    <a:pt x="18854" y="2088"/>
                  </a:lnTo>
                  <a:lnTo>
                    <a:pt x="18888" y="2055"/>
                  </a:lnTo>
                  <a:lnTo>
                    <a:pt x="18888" y="1987"/>
                  </a:lnTo>
                  <a:lnTo>
                    <a:pt x="18888" y="1954"/>
                  </a:lnTo>
                  <a:lnTo>
                    <a:pt x="18955" y="2358"/>
                  </a:lnTo>
                  <a:lnTo>
                    <a:pt x="19022" y="2795"/>
                  </a:lnTo>
                  <a:lnTo>
                    <a:pt x="19258" y="3671"/>
                  </a:lnTo>
                  <a:lnTo>
                    <a:pt x="19696" y="5388"/>
                  </a:lnTo>
                  <a:lnTo>
                    <a:pt x="20672" y="9226"/>
                  </a:lnTo>
                  <a:lnTo>
                    <a:pt x="21110" y="11078"/>
                  </a:lnTo>
                  <a:lnTo>
                    <a:pt x="21615" y="12929"/>
                  </a:lnTo>
                  <a:lnTo>
                    <a:pt x="22120" y="14747"/>
                  </a:lnTo>
                  <a:lnTo>
                    <a:pt x="22423" y="15656"/>
                  </a:lnTo>
                  <a:lnTo>
                    <a:pt x="22726" y="16565"/>
                  </a:lnTo>
                  <a:lnTo>
                    <a:pt x="21817" y="16296"/>
                  </a:lnTo>
                  <a:lnTo>
                    <a:pt x="21817" y="16262"/>
                  </a:lnTo>
                  <a:lnTo>
                    <a:pt x="21413" y="15084"/>
                  </a:lnTo>
                  <a:lnTo>
                    <a:pt x="21043" y="13906"/>
                  </a:lnTo>
                  <a:lnTo>
                    <a:pt x="20740" y="12727"/>
                  </a:lnTo>
                  <a:lnTo>
                    <a:pt x="20437" y="11549"/>
                  </a:lnTo>
                  <a:lnTo>
                    <a:pt x="19898" y="9158"/>
                  </a:lnTo>
                  <a:lnTo>
                    <a:pt x="19393" y="6768"/>
                  </a:lnTo>
                  <a:lnTo>
                    <a:pt x="19191" y="5691"/>
                  </a:lnTo>
                  <a:lnTo>
                    <a:pt x="18955" y="4580"/>
                  </a:lnTo>
                  <a:lnTo>
                    <a:pt x="18820" y="4041"/>
                  </a:lnTo>
                  <a:lnTo>
                    <a:pt x="18686" y="3502"/>
                  </a:lnTo>
                  <a:lnTo>
                    <a:pt x="18484" y="2997"/>
                  </a:lnTo>
                  <a:lnTo>
                    <a:pt x="18282" y="2492"/>
                  </a:lnTo>
                  <a:lnTo>
                    <a:pt x="18147" y="2189"/>
                  </a:lnTo>
                  <a:lnTo>
                    <a:pt x="17911" y="1920"/>
                  </a:lnTo>
                  <a:lnTo>
                    <a:pt x="17676" y="1650"/>
                  </a:lnTo>
                  <a:lnTo>
                    <a:pt x="17406" y="1448"/>
                  </a:lnTo>
                  <a:lnTo>
                    <a:pt x="17070" y="1280"/>
                  </a:lnTo>
                  <a:lnTo>
                    <a:pt x="16767" y="1179"/>
                  </a:lnTo>
                  <a:lnTo>
                    <a:pt x="16598" y="1145"/>
                  </a:lnTo>
                  <a:lnTo>
                    <a:pt x="16430" y="1179"/>
                  </a:lnTo>
                  <a:lnTo>
                    <a:pt x="16262" y="1179"/>
                  </a:lnTo>
                  <a:lnTo>
                    <a:pt x="16093" y="1246"/>
                  </a:lnTo>
                  <a:lnTo>
                    <a:pt x="15992" y="1246"/>
                  </a:lnTo>
                  <a:lnTo>
                    <a:pt x="11885" y="2257"/>
                  </a:lnTo>
                  <a:lnTo>
                    <a:pt x="7777" y="3300"/>
                  </a:lnTo>
                  <a:lnTo>
                    <a:pt x="3670" y="4378"/>
                  </a:lnTo>
                  <a:lnTo>
                    <a:pt x="1818" y="4815"/>
                  </a:lnTo>
                  <a:lnTo>
                    <a:pt x="909" y="5085"/>
                  </a:lnTo>
                  <a:lnTo>
                    <a:pt x="0" y="5354"/>
                  </a:lnTo>
                  <a:lnTo>
                    <a:pt x="0" y="5590"/>
                  </a:lnTo>
                  <a:lnTo>
                    <a:pt x="673" y="5421"/>
                  </a:lnTo>
                  <a:lnTo>
                    <a:pt x="1347" y="5253"/>
                  </a:lnTo>
                  <a:lnTo>
                    <a:pt x="2660" y="4883"/>
                  </a:lnTo>
                  <a:lnTo>
                    <a:pt x="2761" y="5489"/>
                  </a:lnTo>
                  <a:lnTo>
                    <a:pt x="2895" y="6061"/>
                  </a:lnTo>
                  <a:lnTo>
                    <a:pt x="3198" y="7239"/>
                  </a:lnTo>
                  <a:lnTo>
                    <a:pt x="3905" y="10303"/>
                  </a:lnTo>
                  <a:lnTo>
                    <a:pt x="4579" y="13098"/>
                  </a:lnTo>
                  <a:lnTo>
                    <a:pt x="4949" y="14512"/>
                  </a:lnTo>
                  <a:lnTo>
                    <a:pt x="5387" y="15892"/>
                  </a:lnTo>
                  <a:lnTo>
                    <a:pt x="5825" y="17239"/>
                  </a:lnTo>
                  <a:lnTo>
                    <a:pt x="6229" y="18619"/>
                  </a:lnTo>
                  <a:lnTo>
                    <a:pt x="6565" y="20000"/>
                  </a:lnTo>
                  <a:lnTo>
                    <a:pt x="6902" y="21414"/>
                  </a:lnTo>
                  <a:lnTo>
                    <a:pt x="7171" y="22794"/>
                  </a:lnTo>
                  <a:lnTo>
                    <a:pt x="7474" y="24174"/>
                  </a:lnTo>
                  <a:lnTo>
                    <a:pt x="7811" y="25555"/>
                  </a:lnTo>
                  <a:lnTo>
                    <a:pt x="8013" y="26228"/>
                  </a:lnTo>
                  <a:lnTo>
                    <a:pt x="8215" y="26902"/>
                  </a:lnTo>
                  <a:lnTo>
                    <a:pt x="6262" y="27339"/>
                  </a:lnTo>
                  <a:lnTo>
                    <a:pt x="4310" y="27777"/>
                  </a:lnTo>
                  <a:lnTo>
                    <a:pt x="2963" y="28147"/>
                  </a:lnTo>
                  <a:lnTo>
                    <a:pt x="1582" y="28518"/>
                  </a:lnTo>
                  <a:lnTo>
                    <a:pt x="135" y="28989"/>
                  </a:lnTo>
                  <a:lnTo>
                    <a:pt x="0" y="29023"/>
                  </a:lnTo>
                  <a:lnTo>
                    <a:pt x="0" y="29258"/>
                  </a:lnTo>
                  <a:lnTo>
                    <a:pt x="909" y="28955"/>
                  </a:lnTo>
                  <a:lnTo>
                    <a:pt x="2390" y="28518"/>
                  </a:lnTo>
                  <a:lnTo>
                    <a:pt x="3872" y="28114"/>
                  </a:lnTo>
                  <a:lnTo>
                    <a:pt x="4983" y="27878"/>
                  </a:lnTo>
                  <a:lnTo>
                    <a:pt x="6094" y="27609"/>
                  </a:lnTo>
                  <a:lnTo>
                    <a:pt x="8316" y="27171"/>
                  </a:lnTo>
                  <a:lnTo>
                    <a:pt x="8383" y="27205"/>
                  </a:lnTo>
                  <a:lnTo>
                    <a:pt x="8451" y="27205"/>
                  </a:lnTo>
                  <a:lnTo>
                    <a:pt x="8518" y="27171"/>
                  </a:lnTo>
                  <a:lnTo>
                    <a:pt x="8552" y="27104"/>
                  </a:lnTo>
                  <a:lnTo>
                    <a:pt x="9764" y="26834"/>
                  </a:lnTo>
                  <a:lnTo>
                    <a:pt x="9865" y="27272"/>
                  </a:lnTo>
                  <a:lnTo>
                    <a:pt x="8383" y="27642"/>
                  </a:lnTo>
                  <a:lnTo>
                    <a:pt x="6936" y="28046"/>
                  </a:lnTo>
                  <a:lnTo>
                    <a:pt x="4006" y="28888"/>
                  </a:lnTo>
                  <a:lnTo>
                    <a:pt x="1178" y="29696"/>
                  </a:lnTo>
                  <a:lnTo>
                    <a:pt x="0" y="30033"/>
                  </a:lnTo>
                  <a:lnTo>
                    <a:pt x="0" y="30268"/>
                  </a:lnTo>
                  <a:lnTo>
                    <a:pt x="3299" y="29359"/>
                  </a:lnTo>
                  <a:lnTo>
                    <a:pt x="6633" y="28450"/>
                  </a:lnTo>
                  <a:lnTo>
                    <a:pt x="8282" y="27979"/>
                  </a:lnTo>
                  <a:lnTo>
                    <a:pt x="9898" y="27474"/>
                  </a:lnTo>
                  <a:lnTo>
                    <a:pt x="10504" y="29864"/>
                  </a:lnTo>
                  <a:lnTo>
                    <a:pt x="10572" y="29932"/>
                  </a:lnTo>
                  <a:lnTo>
                    <a:pt x="10572" y="30134"/>
                  </a:lnTo>
                  <a:lnTo>
                    <a:pt x="10740" y="29932"/>
                  </a:lnTo>
                  <a:lnTo>
                    <a:pt x="10807" y="29898"/>
                  </a:lnTo>
                  <a:lnTo>
                    <a:pt x="10807" y="29797"/>
                  </a:lnTo>
                  <a:lnTo>
                    <a:pt x="10942" y="29460"/>
                  </a:lnTo>
                  <a:lnTo>
                    <a:pt x="11077" y="29124"/>
                  </a:lnTo>
                  <a:lnTo>
                    <a:pt x="11380" y="29326"/>
                  </a:lnTo>
                  <a:lnTo>
                    <a:pt x="11716" y="29494"/>
                  </a:lnTo>
                  <a:lnTo>
                    <a:pt x="11750" y="29528"/>
                  </a:lnTo>
                  <a:lnTo>
                    <a:pt x="11885" y="29528"/>
                  </a:lnTo>
                  <a:lnTo>
                    <a:pt x="11952" y="29460"/>
                  </a:lnTo>
                  <a:lnTo>
                    <a:pt x="11952" y="29393"/>
                  </a:lnTo>
                  <a:lnTo>
                    <a:pt x="11918" y="29359"/>
                  </a:lnTo>
                  <a:lnTo>
                    <a:pt x="11615" y="28821"/>
                  </a:lnTo>
                  <a:lnTo>
                    <a:pt x="11380" y="28282"/>
                  </a:lnTo>
                  <a:lnTo>
                    <a:pt x="11178" y="27710"/>
                  </a:lnTo>
                  <a:lnTo>
                    <a:pt x="11009" y="27137"/>
                  </a:lnTo>
                  <a:lnTo>
                    <a:pt x="12289" y="26767"/>
                  </a:lnTo>
                  <a:lnTo>
                    <a:pt x="13568" y="26363"/>
                  </a:lnTo>
                  <a:lnTo>
                    <a:pt x="14848" y="25992"/>
                  </a:lnTo>
                  <a:lnTo>
                    <a:pt x="16127" y="25622"/>
                  </a:lnTo>
                  <a:lnTo>
                    <a:pt x="17373" y="25285"/>
                  </a:lnTo>
                  <a:lnTo>
                    <a:pt x="18652" y="24982"/>
                  </a:lnTo>
                  <a:lnTo>
                    <a:pt x="19325" y="24848"/>
                  </a:lnTo>
                  <a:lnTo>
                    <a:pt x="19999" y="24747"/>
                  </a:lnTo>
                  <a:lnTo>
                    <a:pt x="20672" y="24612"/>
                  </a:lnTo>
                  <a:lnTo>
                    <a:pt x="21346" y="24444"/>
                  </a:lnTo>
                  <a:lnTo>
                    <a:pt x="22255" y="24208"/>
                  </a:lnTo>
                  <a:lnTo>
                    <a:pt x="22726" y="24073"/>
                  </a:lnTo>
                  <a:lnTo>
                    <a:pt x="23197" y="23905"/>
                  </a:lnTo>
                  <a:lnTo>
                    <a:pt x="23635" y="23669"/>
                  </a:lnTo>
                  <a:lnTo>
                    <a:pt x="23803" y="23568"/>
                  </a:lnTo>
                  <a:lnTo>
                    <a:pt x="24005" y="23400"/>
                  </a:lnTo>
                  <a:lnTo>
                    <a:pt x="24174" y="23232"/>
                  </a:lnTo>
                  <a:lnTo>
                    <a:pt x="24308" y="23063"/>
                  </a:lnTo>
                  <a:lnTo>
                    <a:pt x="24409" y="22861"/>
                  </a:lnTo>
                  <a:lnTo>
                    <a:pt x="24510" y="22626"/>
                  </a:lnTo>
                  <a:lnTo>
                    <a:pt x="24578" y="22390"/>
                  </a:lnTo>
                  <a:lnTo>
                    <a:pt x="24578" y="22154"/>
                  </a:lnTo>
                  <a:lnTo>
                    <a:pt x="24544" y="21885"/>
                  </a:lnTo>
                  <a:lnTo>
                    <a:pt x="24477" y="21616"/>
                  </a:lnTo>
                  <a:lnTo>
                    <a:pt x="24342" y="21111"/>
                  </a:lnTo>
                  <a:lnTo>
                    <a:pt x="24174" y="20639"/>
                  </a:lnTo>
                  <a:lnTo>
                    <a:pt x="24005" y="20101"/>
                  </a:lnTo>
                  <a:lnTo>
                    <a:pt x="23803" y="19562"/>
                  </a:lnTo>
                  <a:lnTo>
                    <a:pt x="23366" y="18485"/>
                  </a:lnTo>
                  <a:lnTo>
                    <a:pt x="23399" y="18384"/>
                  </a:lnTo>
                  <a:lnTo>
                    <a:pt x="23938" y="18518"/>
                  </a:lnTo>
                  <a:lnTo>
                    <a:pt x="24477" y="18619"/>
                  </a:lnTo>
                  <a:lnTo>
                    <a:pt x="24510" y="18889"/>
                  </a:lnTo>
                  <a:lnTo>
                    <a:pt x="24544" y="19158"/>
                  </a:lnTo>
                  <a:lnTo>
                    <a:pt x="24578" y="19629"/>
                  </a:lnTo>
                  <a:lnTo>
                    <a:pt x="24645" y="20101"/>
                  </a:lnTo>
                  <a:lnTo>
                    <a:pt x="24746" y="20538"/>
                  </a:lnTo>
                  <a:lnTo>
                    <a:pt x="24847" y="20976"/>
                  </a:lnTo>
                  <a:lnTo>
                    <a:pt x="25015" y="21313"/>
                  </a:lnTo>
                  <a:lnTo>
                    <a:pt x="25217" y="21582"/>
                  </a:lnTo>
                  <a:lnTo>
                    <a:pt x="25453" y="21818"/>
                  </a:lnTo>
                  <a:lnTo>
                    <a:pt x="25722" y="22020"/>
                  </a:lnTo>
                  <a:lnTo>
                    <a:pt x="26025" y="22222"/>
                  </a:lnTo>
                  <a:lnTo>
                    <a:pt x="26328" y="22390"/>
                  </a:lnTo>
                  <a:lnTo>
                    <a:pt x="26934" y="22659"/>
                  </a:lnTo>
                  <a:lnTo>
                    <a:pt x="27338" y="22794"/>
                  </a:lnTo>
                  <a:lnTo>
                    <a:pt x="27742" y="22895"/>
                  </a:lnTo>
                  <a:lnTo>
                    <a:pt x="28113" y="22929"/>
                  </a:lnTo>
                  <a:lnTo>
                    <a:pt x="28449" y="22929"/>
                  </a:lnTo>
                  <a:lnTo>
                    <a:pt x="28820" y="22861"/>
                  </a:lnTo>
                  <a:lnTo>
                    <a:pt x="29157" y="22727"/>
                  </a:lnTo>
                  <a:lnTo>
                    <a:pt x="29493" y="22525"/>
                  </a:lnTo>
                  <a:lnTo>
                    <a:pt x="29796" y="22255"/>
                  </a:lnTo>
                  <a:lnTo>
                    <a:pt x="30066" y="22020"/>
                  </a:lnTo>
                  <a:lnTo>
                    <a:pt x="30335" y="21750"/>
                  </a:lnTo>
                  <a:lnTo>
                    <a:pt x="30537" y="21447"/>
                  </a:lnTo>
                  <a:lnTo>
                    <a:pt x="30773" y="21144"/>
                  </a:lnTo>
                  <a:lnTo>
                    <a:pt x="30773" y="21178"/>
                  </a:lnTo>
                  <a:lnTo>
                    <a:pt x="30806" y="21313"/>
                  </a:lnTo>
                  <a:lnTo>
                    <a:pt x="30907" y="21481"/>
                  </a:lnTo>
                  <a:lnTo>
                    <a:pt x="31008" y="21616"/>
                  </a:lnTo>
                  <a:lnTo>
                    <a:pt x="31143" y="21717"/>
                  </a:lnTo>
                  <a:lnTo>
                    <a:pt x="31278" y="21818"/>
                  </a:lnTo>
                  <a:lnTo>
                    <a:pt x="31446" y="21885"/>
                  </a:lnTo>
                  <a:lnTo>
                    <a:pt x="31648" y="21919"/>
                  </a:lnTo>
                  <a:lnTo>
                    <a:pt x="31816" y="21952"/>
                  </a:lnTo>
                  <a:lnTo>
                    <a:pt x="32018" y="21986"/>
                  </a:lnTo>
                  <a:lnTo>
                    <a:pt x="32187" y="21952"/>
                  </a:lnTo>
                  <a:lnTo>
                    <a:pt x="32389" y="21919"/>
                  </a:lnTo>
                  <a:lnTo>
                    <a:pt x="32523" y="21885"/>
                  </a:lnTo>
                  <a:lnTo>
                    <a:pt x="32692" y="21784"/>
                  </a:lnTo>
                  <a:lnTo>
                    <a:pt x="32826" y="21683"/>
                  </a:lnTo>
                  <a:lnTo>
                    <a:pt x="32927" y="21548"/>
                  </a:lnTo>
                  <a:lnTo>
                    <a:pt x="33028" y="21414"/>
                  </a:lnTo>
                  <a:lnTo>
                    <a:pt x="33028" y="21346"/>
                  </a:lnTo>
                  <a:lnTo>
                    <a:pt x="32995" y="21346"/>
                  </a:lnTo>
                  <a:lnTo>
                    <a:pt x="33028" y="21279"/>
                  </a:lnTo>
                  <a:lnTo>
                    <a:pt x="32995" y="21212"/>
                  </a:lnTo>
                  <a:lnTo>
                    <a:pt x="32826" y="21010"/>
                  </a:lnTo>
                  <a:lnTo>
                    <a:pt x="32624" y="20841"/>
                  </a:lnTo>
                  <a:lnTo>
                    <a:pt x="32220" y="20471"/>
                  </a:lnTo>
                  <a:lnTo>
                    <a:pt x="31850" y="20101"/>
                  </a:lnTo>
                  <a:lnTo>
                    <a:pt x="31648" y="19932"/>
                  </a:lnTo>
                  <a:lnTo>
                    <a:pt x="31412" y="19831"/>
                  </a:lnTo>
                  <a:lnTo>
                    <a:pt x="31513" y="19562"/>
                  </a:lnTo>
                  <a:lnTo>
                    <a:pt x="31682" y="19629"/>
                  </a:lnTo>
                  <a:lnTo>
                    <a:pt x="31816" y="19629"/>
                  </a:lnTo>
                  <a:lnTo>
                    <a:pt x="31985" y="19596"/>
                  </a:lnTo>
                  <a:lnTo>
                    <a:pt x="32119" y="19495"/>
                  </a:lnTo>
                  <a:lnTo>
                    <a:pt x="32187" y="19394"/>
                  </a:lnTo>
                  <a:lnTo>
                    <a:pt x="32220" y="19293"/>
                  </a:lnTo>
                  <a:lnTo>
                    <a:pt x="32254" y="19023"/>
                  </a:lnTo>
                  <a:lnTo>
                    <a:pt x="32355" y="18485"/>
                  </a:lnTo>
                  <a:lnTo>
                    <a:pt x="32321" y="18451"/>
                  </a:lnTo>
                  <a:lnTo>
                    <a:pt x="32355" y="18384"/>
                  </a:lnTo>
                  <a:lnTo>
                    <a:pt x="32288" y="18316"/>
                  </a:lnTo>
                  <a:lnTo>
                    <a:pt x="31850" y="18047"/>
                  </a:lnTo>
                  <a:lnTo>
                    <a:pt x="31412" y="17811"/>
                  </a:lnTo>
                  <a:lnTo>
                    <a:pt x="30941" y="17643"/>
                  </a:lnTo>
                  <a:lnTo>
                    <a:pt x="30470" y="17474"/>
                  </a:lnTo>
                  <a:lnTo>
                    <a:pt x="29965" y="17373"/>
                  </a:lnTo>
                  <a:lnTo>
                    <a:pt x="29493" y="17272"/>
                  </a:lnTo>
                  <a:lnTo>
                    <a:pt x="28988" y="17205"/>
                  </a:lnTo>
                  <a:lnTo>
                    <a:pt x="28483" y="17171"/>
                  </a:lnTo>
                  <a:lnTo>
                    <a:pt x="27473" y="17138"/>
                  </a:lnTo>
                  <a:lnTo>
                    <a:pt x="26463" y="17104"/>
                  </a:lnTo>
                  <a:lnTo>
                    <a:pt x="25453" y="17037"/>
                  </a:lnTo>
                  <a:lnTo>
                    <a:pt x="24477" y="16969"/>
                  </a:lnTo>
                  <a:lnTo>
                    <a:pt x="23736" y="16835"/>
                  </a:lnTo>
                  <a:lnTo>
                    <a:pt x="23029" y="16666"/>
                  </a:lnTo>
                  <a:lnTo>
                    <a:pt x="22490" y="14848"/>
                  </a:lnTo>
                  <a:lnTo>
                    <a:pt x="21952" y="13064"/>
                  </a:lnTo>
                  <a:lnTo>
                    <a:pt x="21447" y="11246"/>
                  </a:lnTo>
                  <a:lnTo>
                    <a:pt x="20975" y="9428"/>
                  </a:lnTo>
                  <a:lnTo>
                    <a:pt x="20032" y="5590"/>
                  </a:lnTo>
                  <a:lnTo>
                    <a:pt x="19797" y="4613"/>
                  </a:lnTo>
                  <a:lnTo>
                    <a:pt x="19561" y="3603"/>
                  </a:lnTo>
                  <a:lnTo>
                    <a:pt x="19325" y="2627"/>
                  </a:lnTo>
                  <a:lnTo>
                    <a:pt x="19157" y="2122"/>
                  </a:lnTo>
                  <a:lnTo>
                    <a:pt x="18989" y="1684"/>
                  </a:lnTo>
                  <a:lnTo>
                    <a:pt x="18921" y="1650"/>
                  </a:lnTo>
                  <a:lnTo>
                    <a:pt x="18888" y="1650"/>
                  </a:lnTo>
                  <a:lnTo>
                    <a:pt x="18854" y="1314"/>
                  </a:lnTo>
                  <a:lnTo>
                    <a:pt x="18753" y="977"/>
                  </a:lnTo>
                  <a:lnTo>
                    <a:pt x="18618" y="674"/>
                  </a:lnTo>
                  <a:lnTo>
                    <a:pt x="18416" y="405"/>
                  </a:lnTo>
                  <a:lnTo>
                    <a:pt x="18181" y="203"/>
                  </a:lnTo>
                  <a:lnTo>
                    <a:pt x="18046" y="135"/>
                  </a:lnTo>
                  <a:lnTo>
                    <a:pt x="17911" y="68"/>
                  </a:lnTo>
                  <a:lnTo>
                    <a:pt x="1774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7997" y="4793152"/>
              <a:ext cx="360076" cy="109664"/>
            </a:xfrm>
            <a:custGeom>
              <a:avLst/>
              <a:gdLst/>
              <a:ahLst/>
              <a:cxnLst/>
              <a:rect l="l" t="t" r="r" b="b"/>
              <a:pathLst>
                <a:path w="5421" h="1651" extrusionOk="0">
                  <a:moveTo>
                    <a:pt x="5387" y="0"/>
                  </a:moveTo>
                  <a:lnTo>
                    <a:pt x="4848" y="68"/>
                  </a:lnTo>
                  <a:lnTo>
                    <a:pt x="4310" y="135"/>
                  </a:lnTo>
                  <a:lnTo>
                    <a:pt x="3804" y="270"/>
                  </a:lnTo>
                  <a:lnTo>
                    <a:pt x="3266" y="404"/>
                  </a:lnTo>
                  <a:lnTo>
                    <a:pt x="2222" y="707"/>
                  </a:lnTo>
                  <a:lnTo>
                    <a:pt x="1212" y="1010"/>
                  </a:lnTo>
                  <a:lnTo>
                    <a:pt x="0" y="1381"/>
                  </a:lnTo>
                  <a:lnTo>
                    <a:pt x="0" y="1650"/>
                  </a:lnTo>
                  <a:lnTo>
                    <a:pt x="1044" y="1313"/>
                  </a:lnTo>
                  <a:lnTo>
                    <a:pt x="3198" y="640"/>
                  </a:lnTo>
                  <a:lnTo>
                    <a:pt x="5387" y="34"/>
                  </a:lnTo>
                  <a:lnTo>
                    <a:pt x="54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grpSp>
      <p:grpSp>
        <p:nvGrpSpPr>
          <p:cNvPr id="35" name="Google Shape;35;p2"/>
          <p:cNvGrpSpPr/>
          <p:nvPr/>
        </p:nvGrpSpPr>
        <p:grpSpPr>
          <a:xfrm>
            <a:off x="11227988" y="2871859"/>
            <a:ext cx="687673" cy="1214485"/>
            <a:chOff x="8443004" y="2878855"/>
            <a:chExt cx="688868" cy="1216595"/>
          </a:xfrm>
        </p:grpSpPr>
        <p:sp>
          <p:nvSpPr>
            <p:cNvPr id="36" name="Google Shape;36;p2"/>
            <p:cNvSpPr/>
            <p:nvPr/>
          </p:nvSpPr>
          <p:spPr>
            <a:xfrm>
              <a:off x="8758311" y="2981744"/>
              <a:ext cx="26901" cy="33610"/>
            </a:xfrm>
            <a:custGeom>
              <a:avLst/>
              <a:gdLst/>
              <a:ahLst/>
              <a:cxnLst/>
              <a:rect l="l" t="t" r="r" b="b"/>
              <a:pathLst>
                <a:path w="405" h="506" extrusionOk="0">
                  <a:moveTo>
                    <a:pt x="135" y="0"/>
                  </a:moveTo>
                  <a:lnTo>
                    <a:pt x="102" y="34"/>
                  </a:lnTo>
                  <a:lnTo>
                    <a:pt x="68" y="68"/>
                  </a:lnTo>
                  <a:lnTo>
                    <a:pt x="1" y="135"/>
                  </a:lnTo>
                  <a:lnTo>
                    <a:pt x="1" y="202"/>
                  </a:lnTo>
                  <a:lnTo>
                    <a:pt x="1" y="270"/>
                  </a:lnTo>
                  <a:lnTo>
                    <a:pt x="34" y="337"/>
                  </a:lnTo>
                  <a:lnTo>
                    <a:pt x="34" y="371"/>
                  </a:lnTo>
                  <a:lnTo>
                    <a:pt x="68" y="438"/>
                  </a:lnTo>
                  <a:lnTo>
                    <a:pt x="135" y="472"/>
                  </a:lnTo>
                  <a:lnTo>
                    <a:pt x="169" y="505"/>
                  </a:lnTo>
                  <a:lnTo>
                    <a:pt x="236" y="505"/>
                  </a:lnTo>
                  <a:lnTo>
                    <a:pt x="304" y="472"/>
                  </a:lnTo>
                  <a:lnTo>
                    <a:pt x="371" y="438"/>
                  </a:lnTo>
                  <a:lnTo>
                    <a:pt x="405" y="404"/>
                  </a:lnTo>
                  <a:lnTo>
                    <a:pt x="405" y="303"/>
                  </a:lnTo>
                  <a:lnTo>
                    <a:pt x="405" y="270"/>
                  </a:lnTo>
                  <a:lnTo>
                    <a:pt x="405" y="236"/>
                  </a:lnTo>
                  <a:lnTo>
                    <a:pt x="405" y="169"/>
                  </a:lnTo>
                  <a:lnTo>
                    <a:pt x="371" y="68"/>
                  </a:lnTo>
                  <a:lnTo>
                    <a:pt x="30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8682257" y="3929925"/>
              <a:ext cx="102955" cy="118564"/>
            </a:xfrm>
            <a:custGeom>
              <a:avLst/>
              <a:gdLst/>
              <a:ahLst/>
              <a:cxnLst/>
              <a:rect l="l" t="t" r="r" b="b"/>
              <a:pathLst>
                <a:path w="1550" h="1785" extrusionOk="0">
                  <a:moveTo>
                    <a:pt x="439" y="405"/>
                  </a:moveTo>
                  <a:lnTo>
                    <a:pt x="405" y="506"/>
                  </a:lnTo>
                  <a:lnTo>
                    <a:pt x="405" y="573"/>
                  </a:lnTo>
                  <a:lnTo>
                    <a:pt x="405" y="607"/>
                  </a:lnTo>
                  <a:lnTo>
                    <a:pt x="472" y="640"/>
                  </a:lnTo>
                  <a:lnTo>
                    <a:pt x="540" y="607"/>
                  </a:lnTo>
                  <a:lnTo>
                    <a:pt x="674" y="539"/>
                  </a:lnTo>
                  <a:lnTo>
                    <a:pt x="809" y="506"/>
                  </a:lnTo>
                  <a:lnTo>
                    <a:pt x="977" y="539"/>
                  </a:lnTo>
                  <a:lnTo>
                    <a:pt x="1078" y="607"/>
                  </a:lnTo>
                  <a:lnTo>
                    <a:pt x="1213" y="674"/>
                  </a:lnTo>
                  <a:lnTo>
                    <a:pt x="1280" y="809"/>
                  </a:lnTo>
                  <a:lnTo>
                    <a:pt x="1314" y="943"/>
                  </a:lnTo>
                  <a:lnTo>
                    <a:pt x="1314" y="1112"/>
                  </a:lnTo>
                  <a:lnTo>
                    <a:pt x="1280" y="1246"/>
                  </a:lnTo>
                  <a:lnTo>
                    <a:pt x="1213" y="1347"/>
                  </a:lnTo>
                  <a:lnTo>
                    <a:pt x="1078" y="1448"/>
                  </a:lnTo>
                  <a:lnTo>
                    <a:pt x="977" y="1482"/>
                  </a:lnTo>
                  <a:lnTo>
                    <a:pt x="843" y="1516"/>
                  </a:lnTo>
                  <a:lnTo>
                    <a:pt x="708" y="1482"/>
                  </a:lnTo>
                  <a:lnTo>
                    <a:pt x="573" y="1448"/>
                  </a:lnTo>
                  <a:lnTo>
                    <a:pt x="472" y="1381"/>
                  </a:lnTo>
                  <a:lnTo>
                    <a:pt x="371" y="1314"/>
                  </a:lnTo>
                  <a:lnTo>
                    <a:pt x="304" y="1179"/>
                  </a:lnTo>
                  <a:lnTo>
                    <a:pt x="270" y="1078"/>
                  </a:lnTo>
                  <a:lnTo>
                    <a:pt x="237" y="977"/>
                  </a:lnTo>
                  <a:lnTo>
                    <a:pt x="270" y="708"/>
                  </a:lnTo>
                  <a:lnTo>
                    <a:pt x="371" y="506"/>
                  </a:lnTo>
                  <a:lnTo>
                    <a:pt x="439" y="405"/>
                  </a:lnTo>
                  <a:close/>
                  <a:moveTo>
                    <a:pt x="674" y="1"/>
                  </a:moveTo>
                  <a:lnTo>
                    <a:pt x="607" y="34"/>
                  </a:lnTo>
                  <a:lnTo>
                    <a:pt x="439" y="102"/>
                  </a:lnTo>
                  <a:lnTo>
                    <a:pt x="270" y="236"/>
                  </a:lnTo>
                  <a:lnTo>
                    <a:pt x="169" y="371"/>
                  </a:lnTo>
                  <a:lnTo>
                    <a:pt x="68" y="573"/>
                  </a:lnTo>
                  <a:lnTo>
                    <a:pt x="1" y="775"/>
                  </a:lnTo>
                  <a:lnTo>
                    <a:pt x="1" y="977"/>
                  </a:lnTo>
                  <a:lnTo>
                    <a:pt x="68" y="1179"/>
                  </a:lnTo>
                  <a:lnTo>
                    <a:pt x="136" y="1347"/>
                  </a:lnTo>
                  <a:lnTo>
                    <a:pt x="270" y="1516"/>
                  </a:lnTo>
                  <a:lnTo>
                    <a:pt x="439" y="1650"/>
                  </a:lnTo>
                  <a:lnTo>
                    <a:pt x="607" y="1751"/>
                  </a:lnTo>
                  <a:lnTo>
                    <a:pt x="809" y="1785"/>
                  </a:lnTo>
                  <a:lnTo>
                    <a:pt x="1011" y="1751"/>
                  </a:lnTo>
                  <a:lnTo>
                    <a:pt x="1179" y="1684"/>
                  </a:lnTo>
                  <a:lnTo>
                    <a:pt x="1314" y="1549"/>
                  </a:lnTo>
                  <a:lnTo>
                    <a:pt x="1415" y="1415"/>
                  </a:lnTo>
                  <a:lnTo>
                    <a:pt x="1516" y="1246"/>
                  </a:lnTo>
                  <a:lnTo>
                    <a:pt x="1550" y="1078"/>
                  </a:lnTo>
                  <a:lnTo>
                    <a:pt x="1550" y="876"/>
                  </a:lnTo>
                  <a:lnTo>
                    <a:pt x="1482" y="708"/>
                  </a:lnTo>
                  <a:lnTo>
                    <a:pt x="1381" y="573"/>
                  </a:lnTo>
                  <a:lnTo>
                    <a:pt x="1213" y="438"/>
                  </a:lnTo>
                  <a:lnTo>
                    <a:pt x="1045" y="304"/>
                  </a:lnTo>
                  <a:lnTo>
                    <a:pt x="843" y="270"/>
                  </a:lnTo>
                  <a:lnTo>
                    <a:pt x="674" y="270"/>
                  </a:lnTo>
                  <a:lnTo>
                    <a:pt x="607" y="292"/>
                  </a:lnTo>
                  <a:lnTo>
                    <a:pt x="607" y="292"/>
                  </a:lnTo>
                  <a:lnTo>
                    <a:pt x="641" y="270"/>
                  </a:lnTo>
                  <a:lnTo>
                    <a:pt x="742" y="203"/>
                  </a:lnTo>
                  <a:lnTo>
                    <a:pt x="809" y="203"/>
                  </a:lnTo>
                  <a:lnTo>
                    <a:pt x="910" y="236"/>
                  </a:lnTo>
                  <a:lnTo>
                    <a:pt x="1045" y="270"/>
                  </a:lnTo>
                  <a:lnTo>
                    <a:pt x="1045" y="236"/>
                  </a:lnTo>
                  <a:lnTo>
                    <a:pt x="1078" y="203"/>
                  </a:lnTo>
                  <a:lnTo>
                    <a:pt x="1045" y="135"/>
                  </a:lnTo>
                  <a:lnTo>
                    <a:pt x="977" y="68"/>
                  </a:lnTo>
                  <a:lnTo>
                    <a:pt x="876" y="34"/>
                  </a:lnTo>
                  <a:lnTo>
                    <a:pt x="77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8805272" y="2999611"/>
              <a:ext cx="107405" cy="26901"/>
            </a:xfrm>
            <a:custGeom>
              <a:avLst/>
              <a:gdLst/>
              <a:ahLst/>
              <a:cxnLst/>
              <a:rect l="l" t="t" r="r" b="b"/>
              <a:pathLst>
                <a:path w="1617" h="405" extrusionOk="0">
                  <a:moveTo>
                    <a:pt x="169" y="1"/>
                  </a:moveTo>
                  <a:lnTo>
                    <a:pt x="102" y="34"/>
                  </a:lnTo>
                  <a:lnTo>
                    <a:pt x="1" y="68"/>
                  </a:lnTo>
                  <a:lnTo>
                    <a:pt x="1" y="102"/>
                  </a:lnTo>
                  <a:lnTo>
                    <a:pt x="68" y="169"/>
                  </a:lnTo>
                  <a:lnTo>
                    <a:pt x="169" y="203"/>
                  </a:lnTo>
                  <a:lnTo>
                    <a:pt x="337" y="270"/>
                  </a:lnTo>
                  <a:lnTo>
                    <a:pt x="741" y="304"/>
                  </a:lnTo>
                  <a:lnTo>
                    <a:pt x="1145" y="371"/>
                  </a:lnTo>
                  <a:lnTo>
                    <a:pt x="1381" y="405"/>
                  </a:lnTo>
                  <a:lnTo>
                    <a:pt x="1583" y="371"/>
                  </a:lnTo>
                  <a:lnTo>
                    <a:pt x="1617" y="337"/>
                  </a:lnTo>
                  <a:lnTo>
                    <a:pt x="1617" y="304"/>
                  </a:lnTo>
                  <a:lnTo>
                    <a:pt x="1617" y="236"/>
                  </a:lnTo>
                  <a:lnTo>
                    <a:pt x="1583" y="203"/>
                  </a:lnTo>
                  <a:lnTo>
                    <a:pt x="1415" y="135"/>
                  </a:lnTo>
                  <a:lnTo>
                    <a:pt x="1179" y="102"/>
                  </a:lnTo>
                  <a:lnTo>
                    <a:pt x="775" y="68"/>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8443004" y="2878855"/>
              <a:ext cx="688868" cy="1216595"/>
            </a:xfrm>
            <a:custGeom>
              <a:avLst/>
              <a:gdLst/>
              <a:ahLst/>
              <a:cxnLst/>
              <a:rect l="l" t="t" r="r" b="b"/>
              <a:pathLst>
                <a:path w="10371" h="18316" extrusionOk="0">
                  <a:moveTo>
                    <a:pt x="3401" y="169"/>
                  </a:moveTo>
                  <a:lnTo>
                    <a:pt x="3670" y="270"/>
                  </a:lnTo>
                  <a:lnTo>
                    <a:pt x="3973" y="337"/>
                  </a:lnTo>
                  <a:lnTo>
                    <a:pt x="4613" y="405"/>
                  </a:lnTo>
                  <a:lnTo>
                    <a:pt x="6397" y="607"/>
                  </a:lnTo>
                  <a:lnTo>
                    <a:pt x="8418" y="876"/>
                  </a:lnTo>
                  <a:lnTo>
                    <a:pt x="8855" y="943"/>
                  </a:lnTo>
                  <a:lnTo>
                    <a:pt x="9091" y="977"/>
                  </a:lnTo>
                  <a:lnTo>
                    <a:pt x="9327" y="1044"/>
                  </a:lnTo>
                  <a:lnTo>
                    <a:pt x="9562" y="1112"/>
                  </a:lnTo>
                  <a:lnTo>
                    <a:pt x="9764" y="1213"/>
                  </a:lnTo>
                  <a:lnTo>
                    <a:pt x="9933" y="1381"/>
                  </a:lnTo>
                  <a:lnTo>
                    <a:pt x="10034" y="1583"/>
                  </a:lnTo>
                  <a:lnTo>
                    <a:pt x="10067" y="1617"/>
                  </a:lnTo>
                  <a:lnTo>
                    <a:pt x="10135" y="1650"/>
                  </a:lnTo>
                  <a:lnTo>
                    <a:pt x="10168" y="2492"/>
                  </a:lnTo>
                  <a:lnTo>
                    <a:pt x="10168" y="2896"/>
                  </a:lnTo>
                  <a:lnTo>
                    <a:pt x="10168" y="3300"/>
                  </a:lnTo>
                  <a:lnTo>
                    <a:pt x="10101" y="3872"/>
                  </a:lnTo>
                  <a:lnTo>
                    <a:pt x="9966" y="4411"/>
                  </a:lnTo>
                  <a:lnTo>
                    <a:pt x="9731" y="5522"/>
                  </a:lnTo>
                  <a:lnTo>
                    <a:pt x="9562" y="6431"/>
                  </a:lnTo>
                  <a:lnTo>
                    <a:pt x="9428" y="7374"/>
                  </a:lnTo>
                  <a:lnTo>
                    <a:pt x="9226" y="9259"/>
                  </a:lnTo>
                  <a:lnTo>
                    <a:pt x="9024" y="11414"/>
                  </a:lnTo>
                  <a:lnTo>
                    <a:pt x="8754" y="13569"/>
                  </a:lnTo>
                  <a:lnTo>
                    <a:pt x="8620" y="14545"/>
                  </a:lnTo>
                  <a:lnTo>
                    <a:pt x="8451" y="15488"/>
                  </a:lnTo>
                  <a:lnTo>
                    <a:pt x="8283" y="16431"/>
                  </a:lnTo>
                  <a:lnTo>
                    <a:pt x="8148" y="17373"/>
                  </a:lnTo>
                  <a:lnTo>
                    <a:pt x="8014" y="17575"/>
                  </a:lnTo>
                  <a:lnTo>
                    <a:pt x="7845" y="17744"/>
                  </a:lnTo>
                  <a:lnTo>
                    <a:pt x="7677" y="17878"/>
                  </a:lnTo>
                  <a:lnTo>
                    <a:pt x="7475" y="17979"/>
                  </a:lnTo>
                  <a:lnTo>
                    <a:pt x="7273" y="18047"/>
                  </a:lnTo>
                  <a:lnTo>
                    <a:pt x="7037" y="18080"/>
                  </a:lnTo>
                  <a:lnTo>
                    <a:pt x="6498" y="18080"/>
                  </a:lnTo>
                  <a:lnTo>
                    <a:pt x="4377" y="17912"/>
                  </a:lnTo>
                  <a:lnTo>
                    <a:pt x="3367" y="17845"/>
                  </a:lnTo>
                  <a:lnTo>
                    <a:pt x="2862" y="17811"/>
                  </a:lnTo>
                  <a:lnTo>
                    <a:pt x="2391" y="17744"/>
                  </a:lnTo>
                  <a:lnTo>
                    <a:pt x="2021" y="17676"/>
                  </a:lnTo>
                  <a:lnTo>
                    <a:pt x="1650" y="17575"/>
                  </a:lnTo>
                  <a:lnTo>
                    <a:pt x="1718" y="17508"/>
                  </a:lnTo>
                  <a:lnTo>
                    <a:pt x="1684" y="17407"/>
                  </a:lnTo>
                  <a:lnTo>
                    <a:pt x="1650" y="17373"/>
                  </a:lnTo>
                  <a:lnTo>
                    <a:pt x="1549" y="17340"/>
                  </a:lnTo>
                  <a:lnTo>
                    <a:pt x="1381" y="17407"/>
                  </a:lnTo>
                  <a:lnTo>
                    <a:pt x="1213" y="17441"/>
                  </a:lnTo>
                  <a:lnTo>
                    <a:pt x="1078" y="17441"/>
                  </a:lnTo>
                  <a:lnTo>
                    <a:pt x="943" y="17407"/>
                  </a:lnTo>
                  <a:lnTo>
                    <a:pt x="842" y="17373"/>
                  </a:lnTo>
                  <a:lnTo>
                    <a:pt x="708" y="17306"/>
                  </a:lnTo>
                  <a:lnTo>
                    <a:pt x="640" y="17205"/>
                  </a:lnTo>
                  <a:lnTo>
                    <a:pt x="539" y="17104"/>
                  </a:lnTo>
                  <a:lnTo>
                    <a:pt x="438" y="16835"/>
                  </a:lnTo>
                  <a:lnTo>
                    <a:pt x="371" y="16532"/>
                  </a:lnTo>
                  <a:lnTo>
                    <a:pt x="304" y="16195"/>
                  </a:lnTo>
                  <a:lnTo>
                    <a:pt x="304" y="15825"/>
                  </a:lnTo>
                  <a:lnTo>
                    <a:pt x="304" y="15420"/>
                  </a:lnTo>
                  <a:lnTo>
                    <a:pt x="337" y="15016"/>
                  </a:lnTo>
                  <a:lnTo>
                    <a:pt x="438" y="14242"/>
                  </a:lnTo>
                  <a:lnTo>
                    <a:pt x="607" y="13131"/>
                  </a:lnTo>
                  <a:lnTo>
                    <a:pt x="1213" y="8889"/>
                  </a:lnTo>
                  <a:lnTo>
                    <a:pt x="1852" y="4613"/>
                  </a:lnTo>
                  <a:lnTo>
                    <a:pt x="2155" y="2492"/>
                  </a:lnTo>
                  <a:lnTo>
                    <a:pt x="2223" y="1852"/>
                  </a:lnTo>
                  <a:lnTo>
                    <a:pt x="2290" y="1448"/>
                  </a:lnTo>
                  <a:lnTo>
                    <a:pt x="2425" y="1044"/>
                  </a:lnTo>
                  <a:lnTo>
                    <a:pt x="2559" y="708"/>
                  </a:lnTo>
                  <a:lnTo>
                    <a:pt x="2660" y="539"/>
                  </a:lnTo>
                  <a:lnTo>
                    <a:pt x="2761" y="405"/>
                  </a:lnTo>
                  <a:lnTo>
                    <a:pt x="2862" y="304"/>
                  </a:lnTo>
                  <a:lnTo>
                    <a:pt x="2997" y="203"/>
                  </a:lnTo>
                  <a:lnTo>
                    <a:pt x="3165" y="169"/>
                  </a:lnTo>
                  <a:close/>
                  <a:moveTo>
                    <a:pt x="2963" y="1"/>
                  </a:moveTo>
                  <a:lnTo>
                    <a:pt x="2795" y="68"/>
                  </a:lnTo>
                  <a:lnTo>
                    <a:pt x="2627" y="169"/>
                  </a:lnTo>
                  <a:lnTo>
                    <a:pt x="2492" y="337"/>
                  </a:lnTo>
                  <a:lnTo>
                    <a:pt x="2357" y="573"/>
                  </a:lnTo>
                  <a:lnTo>
                    <a:pt x="2256" y="809"/>
                  </a:lnTo>
                  <a:lnTo>
                    <a:pt x="2189" y="1078"/>
                  </a:lnTo>
                  <a:lnTo>
                    <a:pt x="2054" y="1617"/>
                  </a:lnTo>
                  <a:lnTo>
                    <a:pt x="1953" y="2155"/>
                  </a:lnTo>
                  <a:lnTo>
                    <a:pt x="1852" y="2963"/>
                  </a:lnTo>
                  <a:lnTo>
                    <a:pt x="910" y="9360"/>
                  </a:lnTo>
                  <a:lnTo>
                    <a:pt x="472" y="12256"/>
                  </a:lnTo>
                  <a:lnTo>
                    <a:pt x="270" y="13703"/>
                  </a:lnTo>
                  <a:lnTo>
                    <a:pt x="68" y="15185"/>
                  </a:lnTo>
                  <a:lnTo>
                    <a:pt x="34" y="15690"/>
                  </a:lnTo>
                  <a:lnTo>
                    <a:pt x="1" y="15959"/>
                  </a:lnTo>
                  <a:lnTo>
                    <a:pt x="34" y="16229"/>
                  </a:lnTo>
                  <a:lnTo>
                    <a:pt x="68" y="16532"/>
                  </a:lnTo>
                  <a:lnTo>
                    <a:pt x="135" y="16767"/>
                  </a:lnTo>
                  <a:lnTo>
                    <a:pt x="236" y="17037"/>
                  </a:lnTo>
                  <a:lnTo>
                    <a:pt x="371" y="17239"/>
                  </a:lnTo>
                  <a:lnTo>
                    <a:pt x="607" y="17441"/>
                  </a:lnTo>
                  <a:lnTo>
                    <a:pt x="842" y="17575"/>
                  </a:lnTo>
                  <a:lnTo>
                    <a:pt x="1078" y="17676"/>
                  </a:lnTo>
                  <a:lnTo>
                    <a:pt x="1347" y="17676"/>
                  </a:lnTo>
                  <a:lnTo>
                    <a:pt x="2088" y="17878"/>
                  </a:lnTo>
                  <a:lnTo>
                    <a:pt x="2458" y="17979"/>
                  </a:lnTo>
                  <a:lnTo>
                    <a:pt x="2829" y="18047"/>
                  </a:lnTo>
                  <a:lnTo>
                    <a:pt x="4142" y="18148"/>
                  </a:lnTo>
                  <a:lnTo>
                    <a:pt x="5455" y="18249"/>
                  </a:lnTo>
                  <a:lnTo>
                    <a:pt x="6296" y="18316"/>
                  </a:lnTo>
                  <a:lnTo>
                    <a:pt x="7239" y="18316"/>
                  </a:lnTo>
                  <a:lnTo>
                    <a:pt x="7475" y="18249"/>
                  </a:lnTo>
                  <a:lnTo>
                    <a:pt x="7677" y="18181"/>
                  </a:lnTo>
                  <a:lnTo>
                    <a:pt x="7879" y="18114"/>
                  </a:lnTo>
                  <a:lnTo>
                    <a:pt x="8047" y="18013"/>
                  </a:lnTo>
                  <a:lnTo>
                    <a:pt x="8216" y="17845"/>
                  </a:lnTo>
                  <a:lnTo>
                    <a:pt x="8317" y="17676"/>
                  </a:lnTo>
                  <a:lnTo>
                    <a:pt x="8418" y="17474"/>
                  </a:lnTo>
                  <a:lnTo>
                    <a:pt x="8451" y="17205"/>
                  </a:lnTo>
                  <a:lnTo>
                    <a:pt x="8451" y="17138"/>
                  </a:lnTo>
                  <a:lnTo>
                    <a:pt x="8653" y="16195"/>
                  </a:lnTo>
                  <a:lnTo>
                    <a:pt x="8822" y="15252"/>
                  </a:lnTo>
                  <a:lnTo>
                    <a:pt x="8956" y="14309"/>
                  </a:lnTo>
                  <a:lnTo>
                    <a:pt x="9091" y="13333"/>
                  </a:lnTo>
                  <a:lnTo>
                    <a:pt x="9293" y="11414"/>
                  </a:lnTo>
                  <a:lnTo>
                    <a:pt x="9461" y="9495"/>
                  </a:lnTo>
                  <a:lnTo>
                    <a:pt x="9562" y="8451"/>
                  </a:lnTo>
                  <a:lnTo>
                    <a:pt x="9663" y="7407"/>
                  </a:lnTo>
                  <a:lnTo>
                    <a:pt x="9798" y="6364"/>
                  </a:lnTo>
                  <a:lnTo>
                    <a:pt x="10000" y="5320"/>
                  </a:lnTo>
                  <a:lnTo>
                    <a:pt x="10202" y="4411"/>
                  </a:lnTo>
                  <a:lnTo>
                    <a:pt x="10269" y="3940"/>
                  </a:lnTo>
                  <a:lnTo>
                    <a:pt x="10337" y="3468"/>
                  </a:lnTo>
                  <a:lnTo>
                    <a:pt x="10370" y="2997"/>
                  </a:lnTo>
                  <a:lnTo>
                    <a:pt x="10370" y="2526"/>
                  </a:lnTo>
                  <a:lnTo>
                    <a:pt x="10337" y="2054"/>
                  </a:lnTo>
                  <a:lnTo>
                    <a:pt x="10236" y="1583"/>
                  </a:lnTo>
                  <a:lnTo>
                    <a:pt x="10269" y="1549"/>
                  </a:lnTo>
                  <a:lnTo>
                    <a:pt x="10236" y="1516"/>
                  </a:lnTo>
                  <a:lnTo>
                    <a:pt x="10168" y="1347"/>
                  </a:lnTo>
                  <a:lnTo>
                    <a:pt x="10067" y="1213"/>
                  </a:lnTo>
                  <a:lnTo>
                    <a:pt x="9933" y="1112"/>
                  </a:lnTo>
                  <a:lnTo>
                    <a:pt x="9798" y="1011"/>
                  </a:lnTo>
                  <a:lnTo>
                    <a:pt x="9495" y="842"/>
                  </a:lnTo>
                  <a:lnTo>
                    <a:pt x="9125" y="741"/>
                  </a:lnTo>
                  <a:lnTo>
                    <a:pt x="8754" y="674"/>
                  </a:lnTo>
                  <a:lnTo>
                    <a:pt x="8384" y="640"/>
                  </a:lnTo>
                  <a:lnTo>
                    <a:pt x="7710" y="573"/>
                  </a:lnTo>
                  <a:lnTo>
                    <a:pt x="5623" y="304"/>
                  </a:lnTo>
                  <a:lnTo>
                    <a:pt x="4546" y="135"/>
                  </a:lnTo>
                  <a:lnTo>
                    <a:pt x="3973" y="68"/>
                  </a:lnTo>
                  <a:lnTo>
                    <a:pt x="3704" y="68"/>
                  </a:lnTo>
                  <a:lnTo>
                    <a:pt x="3435" y="102"/>
                  </a:lnTo>
                  <a:lnTo>
                    <a:pt x="3435" y="68"/>
                  </a:lnTo>
                  <a:lnTo>
                    <a:pt x="3401" y="68"/>
                  </a:lnTo>
                  <a:lnTo>
                    <a:pt x="316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8498931" y="3035413"/>
              <a:ext cx="583721" cy="914704"/>
            </a:xfrm>
            <a:custGeom>
              <a:avLst/>
              <a:gdLst/>
              <a:ahLst/>
              <a:cxnLst/>
              <a:rect l="l" t="t" r="r" b="b"/>
              <a:pathLst>
                <a:path w="8788" h="13771" extrusionOk="0">
                  <a:moveTo>
                    <a:pt x="1818" y="169"/>
                  </a:moveTo>
                  <a:lnTo>
                    <a:pt x="2189" y="270"/>
                  </a:lnTo>
                  <a:lnTo>
                    <a:pt x="2626" y="337"/>
                  </a:lnTo>
                  <a:lnTo>
                    <a:pt x="3030" y="371"/>
                  </a:lnTo>
                  <a:lnTo>
                    <a:pt x="3468" y="438"/>
                  </a:lnTo>
                  <a:lnTo>
                    <a:pt x="5219" y="707"/>
                  </a:lnTo>
                  <a:lnTo>
                    <a:pt x="6936" y="943"/>
                  </a:lnTo>
                  <a:lnTo>
                    <a:pt x="8619" y="1111"/>
                  </a:lnTo>
                  <a:lnTo>
                    <a:pt x="8485" y="1785"/>
                  </a:lnTo>
                  <a:lnTo>
                    <a:pt x="8384" y="2492"/>
                  </a:lnTo>
                  <a:lnTo>
                    <a:pt x="8215" y="3872"/>
                  </a:lnTo>
                  <a:lnTo>
                    <a:pt x="7811" y="7003"/>
                  </a:lnTo>
                  <a:lnTo>
                    <a:pt x="7609" y="8619"/>
                  </a:lnTo>
                  <a:lnTo>
                    <a:pt x="7374" y="10202"/>
                  </a:lnTo>
                  <a:lnTo>
                    <a:pt x="6868" y="13400"/>
                  </a:lnTo>
                  <a:lnTo>
                    <a:pt x="5993" y="13333"/>
                  </a:lnTo>
                  <a:lnTo>
                    <a:pt x="5151" y="13232"/>
                  </a:lnTo>
                  <a:lnTo>
                    <a:pt x="4276" y="13097"/>
                  </a:lnTo>
                  <a:lnTo>
                    <a:pt x="3434" y="12962"/>
                  </a:lnTo>
                  <a:lnTo>
                    <a:pt x="2660" y="12828"/>
                  </a:lnTo>
                  <a:lnTo>
                    <a:pt x="1852" y="12693"/>
                  </a:lnTo>
                  <a:lnTo>
                    <a:pt x="1044" y="12626"/>
                  </a:lnTo>
                  <a:lnTo>
                    <a:pt x="640" y="12626"/>
                  </a:lnTo>
                  <a:lnTo>
                    <a:pt x="236" y="12659"/>
                  </a:lnTo>
                  <a:lnTo>
                    <a:pt x="1044" y="6431"/>
                  </a:lnTo>
                  <a:lnTo>
                    <a:pt x="1448" y="3266"/>
                  </a:lnTo>
                  <a:lnTo>
                    <a:pt x="1684" y="1717"/>
                  </a:lnTo>
                  <a:lnTo>
                    <a:pt x="1751" y="943"/>
                  </a:lnTo>
                  <a:lnTo>
                    <a:pt x="1818" y="169"/>
                  </a:lnTo>
                  <a:close/>
                  <a:moveTo>
                    <a:pt x="2155" y="0"/>
                  </a:moveTo>
                  <a:lnTo>
                    <a:pt x="1987" y="34"/>
                  </a:lnTo>
                  <a:lnTo>
                    <a:pt x="1818" y="68"/>
                  </a:lnTo>
                  <a:lnTo>
                    <a:pt x="1785" y="68"/>
                  </a:lnTo>
                  <a:lnTo>
                    <a:pt x="1751" y="34"/>
                  </a:lnTo>
                  <a:lnTo>
                    <a:pt x="1717" y="68"/>
                  </a:lnTo>
                  <a:lnTo>
                    <a:pt x="1684" y="101"/>
                  </a:lnTo>
                  <a:lnTo>
                    <a:pt x="1549" y="808"/>
                  </a:lnTo>
                  <a:lnTo>
                    <a:pt x="1414" y="1549"/>
                  </a:lnTo>
                  <a:lnTo>
                    <a:pt x="1246" y="2997"/>
                  </a:lnTo>
                  <a:lnTo>
                    <a:pt x="842" y="6162"/>
                  </a:lnTo>
                  <a:lnTo>
                    <a:pt x="0" y="12760"/>
                  </a:lnTo>
                  <a:lnTo>
                    <a:pt x="0" y="12828"/>
                  </a:lnTo>
                  <a:lnTo>
                    <a:pt x="68" y="12861"/>
                  </a:lnTo>
                  <a:lnTo>
                    <a:pt x="169" y="12861"/>
                  </a:lnTo>
                  <a:lnTo>
                    <a:pt x="202" y="12794"/>
                  </a:lnTo>
                  <a:lnTo>
                    <a:pt x="640" y="12895"/>
                  </a:lnTo>
                  <a:lnTo>
                    <a:pt x="1044" y="12929"/>
                  </a:lnTo>
                  <a:lnTo>
                    <a:pt x="1919" y="13030"/>
                  </a:lnTo>
                  <a:lnTo>
                    <a:pt x="2761" y="13131"/>
                  </a:lnTo>
                  <a:lnTo>
                    <a:pt x="3603" y="13232"/>
                  </a:lnTo>
                  <a:lnTo>
                    <a:pt x="4411" y="13400"/>
                  </a:lnTo>
                  <a:lnTo>
                    <a:pt x="5219" y="13535"/>
                  </a:lnTo>
                  <a:lnTo>
                    <a:pt x="6027" y="13636"/>
                  </a:lnTo>
                  <a:lnTo>
                    <a:pt x="6835" y="13636"/>
                  </a:lnTo>
                  <a:lnTo>
                    <a:pt x="6868" y="13737"/>
                  </a:lnTo>
                  <a:lnTo>
                    <a:pt x="6936" y="13771"/>
                  </a:lnTo>
                  <a:lnTo>
                    <a:pt x="7003" y="13771"/>
                  </a:lnTo>
                  <a:lnTo>
                    <a:pt x="7037" y="13737"/>
                  </a:lnTo>
                  <a:lnTo>
                    <a:pt x="7071" y="13703"/>
                  </a:lnTo>
                  <a:lnTo>
                    <a:pt x="7071" y="13602"/>
                  </a:lnTo>
                  <a:lnTo>
                    <a:pt x="7138" y="13569"/>
                  </a:lnTo>
                  <a:lnTo>
                    <a:pt x="7172" y="13535"/>
                  </a:lnTo>
                  <a:lnTo>
                    <a:pt x="7172" y="13468"/>
                  </a:lnTo>
                  <a:lnTo>
                    <a:pt x="7104" y="13400"/>
                  </a:lnTo>
                  <a:lnTo>
                    <a:pt x="7407" y="11952"/>
                  </a:lnTo>
                  <a:lnTo>
                    <a:pt x="7609" y="10471"/>
                  </a:lnTo>
                  <a:lnTo>
                    <a:pt x="8013" y="7542"/>
                  </a:lnTo>
                  <a:lnTo>
                    <a:pt x="8384" y="4411"/>
                  </a:lnTo>
                  <a:lnTo>
                    <a:pt x="8619" y="2761"/>
                  </a:lnTo>
                  <a:lnTo>
                    <a:pt x="8687" y="1953"/>
                  </a:lnTo>
                  <a:lnTo>
                    <a:pt x="8720" y="1515"/>
                  </a:lnTo>
                  <a:lnTo>
                    <a:pt x="8720" y="1111"/>
                  </a:lnTo>
                  <a:lnTo>
                    <a:pt x="8788" y="1078"/>
                  </a:lnTo>
                  <a:lnTo>
                    <a:pt x="8788" y="977"/>
                  </a:lnTo>
                  <a:lnTo>
                    <a:pt x="8754" y="909"/>
                  </a:lnTo>
                  <a:lnTo>
                    <a:pt x="8687" y="876"/>
                  </a:lnTo>
                  <a:lnTo>
                    <a:pt x="6835" y="674"/>
                  </a:lnTo>
                  <a:lnTo>
                    <a:pt x="5017" y="438"/>
                  </a:lnTo>
                  <a:lnTo>
                    <a:pt x="4141" y="303"/>
                  </a:lnTo>
                  <a:lnTo>
                    <a:pt x="3266" y="135"/>
                  </a:lnTo>
                  <a:lnTo>
                    <a:pt x="2896" y="68"/>
                  </a:lnTo>
                  <a:lnTo>
                    <a:pt x="2525" y="34"/>
                  </a:lnTo>
                  <a:lnTo>
                    <a:pt x="215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8845524" y="2961618"/>
              <a:ext cx="20192" cy="20192"/>
            </a:xfrm>
            <a:custGeom>
              <a:avLst/>
              <a:gdLst/>
              <a:ahLst/>
              <a:cxnLst/>
              <a:rect l="l" t="t" r="r" b="b"/>
              <a:pathLst>
                <a:path w="304" h="304" extrusionOk="0">
                  <a:moveTo>
                    <a:pt x="68" y="0"/>
                  </a:moveTo>
                  <a:lnTo>
                    <a:pt x="1" y="101"/>
                  </a:lnTo>
                  <a:lnTo>
                    <a:pt x="1" y="202"/>
                  </a:lnTo>
                  <a:lnTo>
                    <a:pt x="34" y="236"/>
                  </a:lnTo>
                  <a:lnTo>
                    <a:pt x="68" y="270"/>
                  </a:lnTo>
                  <a:lnTo>
                    <a:pt x="169" y="303"/>
                  </a:lnTo>
                  <a:lnTo>
                    <a:pt x="236" y="270"/>
                  </a:lnTo>
                  <a:lnTo>
                    <a:pt x="304" y="236"/>
                  </a:lnTo>
                  <a:lnTo>
                    <a:pt x="304" y="135"/>
                  </a:lnTo>
                  <a:lnTo>
                    <a:pt x="304" y="68"/>
                  </a:lnTo>
                  <a:lnTo>
                    <a:pt x="23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grpSp>
      <p:grpSp>
        <p:nvGrpSpPr>
          <p:cNvPr id="42" name="Google Shape;42;p2"/>
          <p:cNvGrpSpPr/>
          <p:nvPr/>
        </p:nvGrpSpPr>
        <p:grpSpPr>
          <a:xfrm>
            <a:off x="9490623" y="4787281"/>
            <a:ext cx="2701363" cy="2062823"/>
            <a:chOff x="6445945" y="4797602"/>
            <a:chExt cx="2706053" cy="2066404"/>
          </a:xfrm>
        </p:grpSpPr>
        <p:sp>
          <p:nvSpPr>
            <p:cNvPr id="43" name="Google Shape;43;p2"/>
            <p:cNvSpPr/>
            <p:nvPr/>
          </p:nvSpPr>
          <p:spPr>
            <a:xfrm>
              <a:off x="6700941" y="5054790"/>
              <a:ext cx="111855" cy="1511843"/>
            </a:xfrm>
            <a:custGeom>
              <a:avLst/>
              <a:gdLst/>
              <a:ahLst/>
              <a:cxnLst/>
              <a:rect l="l" t="t" r="r" b="b"/>
              <a:pathLst>
                <a:path w="1684" h="22761" extrusionOk="0">
                  <a:moveTo>
                    <a:pt x="1549" y="1"/>
                  </a:moveTo>
                  <a:lnTo>
                    <a:pt x="1515" y="68"/>
                  </a:lnTo>
                  <a:lnTo>
                    <a:pt x="1381" y="1448"/>
                  </a:lnTo>
                  <a:lnTo>
                    <a:pt x="1246" y="2862"/>
                  </a:lnTo>
                  <a:lnTo>
                    <a:pt x="1077" y="5623"/>
                  </a:lnTo>
                  <a:lnTo>
                    <a:pt x="741" y="11178"/>
                  </a:lnTo>
                  <a:lnTo>
                    <a:pt x="0" y="22625"/>
                  </a:lnTo>
                  <a:lnTo>
                    <a:pt x="34" y="22659"/>
                  </a:lnTo>
                  <a:lnTo>
                    <a:pt x="34" y="22726"/>
                  </a:lnTo>
                  <a:lnTo>
                    <a:pt x="101" y="22760"/>
                  </a:lnTo>
                  <a:lnTo>
                    <a:pt x="135" y="22760"/>
                  </a:lnTo>
                  <a:lnTo>
                    <a:pt x="269" y="22726"/>
                  </a:lnTo>
                  <a:lnTo>
                    <a:pt x="303" y="22659"/>
                  </a:lnTo>
                  <a:lnTo>
                    <a:pt x="303" y="22625"/>
                  </a:lnTo>
                  <a:lnTo>
                    <a:pt x="1010" y="11448"/>
                  </a:lnTo>
                  <a:lnTo>
                    <a:pt x="1414" y="5758"/>
                  </a:lnTo>
                  <a:lnTo>
                    <a:pt x="1583" y="2930"/>
                  </a:lnTo>
                  <a:lnTo>
                    <a:pt x="1650" y="1482"/>
                  </a:lnTo>
                  <a:lnTo>
                    <a:pt x="1684" y="68"/>
                  </a:lnTo>
                  <a:lnTo>
                    <a:pt x="165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6457170" y="4802119"/>
              <a:ext cx="333242" cy="1894170"/>
            </a:xfrm>
            <a:custGeom>
              <a:avLst/>
              <a:gdLst/>
              <a:ahLst/>
              <a:cxnLst/>
              <a:rect l="l" t="t" r="r" b="b"/>
              <a:pathLst>
                <a:path w="5017" h="28517" extrusionOk="0">
                  <a:moveTo>
                    <a:pt x="3838" y="0"/>
                  </a:moveTo>
                  <a:lnTo>
                    <a:pt x="3535" y="34"/>
                  </a:lnTo>
                  <a:lnTo>
                    <a:pt x="3266" y="101"/>
                  </a:lnTo>
                  <a:lnTo>
                    <a:pt x="2963" y="236"/>
                  </a:lnTo>
                  <a:lnTo>
                    <a:pt x="2694" y="404"/>
                  </a:lnTo>
                  <a:lnTo>
                    <a:pt x="2458" y="606"/>
                  </a:lnTo>
                  <a:lnTo>
                    <a:pt x="2290" y="875"/>
                  </a:lnTo>
                  <a:lnTo>
                    <a:pt x="2155" y="1145"/>
                  </a:lnTo>
                  <a:lnTo>
                    <a:pt x="2020" y="1414"/>
                  </a:lnTo>
                  <a:lnTo>
                    <a:pt x="1919" y="1717"/>
                  </a:lnTo>
                  <a:lnTo>
                    <a:pt x="1852" y="2020"/>
                  </a:lnTo>
                  <a:lnTo>
                    <a:pt x="1751" y="2626"/>
                  </a:lnTo>
                  <a:lnTo>
                    <a:pt x="1515" y="4714"/>
                  </a:lnTo>
                  <a:lnTo>
                    <a:pt x="1313" y="6801"/>
                  </a:lnTo>
                  <a:lnTo>
                    <a:pt x="977" y="11010"/>
                  </a:lnTo>
                  <a:lnTo>
                    <a:pt x="640" y="15353"/>
                  </a:lnTo>
                  <a:lnTo>
                    <a:pt x="337" y="19696"/>
                  </a:lnTo>
                  <a:lnTo>
                    <a:pt x="135" y="24039"/>
                  </a:lnTo>
                  <a:lnTo>
                    <a:pt x="0" y="28382"/>
                  </a:lnTo>
                  <a:lnTo>
                    <a:pt x="0" y="28450"/>
                  </a:lnTo>
                  <a:lnTo>
                    <a:pt x="34" y="28483"/>
                  </a:lnTo>
                  <a:lnTo>
                    <a:pt x="135" y="28517"/>
                  </a:lnTo>
                  <a:lnTo>
                    <a:pt x="236" y="28483"/>
                  </a:lnTo>
                  <a:lnTo>
                    <a:pt x="270" y="28450"/>
                  </a:lnTo>
                  <a:lnTo>
                    <a:pt x="270" y="28382"/>
                  </a:lnTo>
                  <a:lnTo>
                    <a:pt x="404" y="24645"/>
                  </a:lnTo>
                  <a:lnTo>
                    <a:pt x="606" y="20908"/>
                  </a:lnTo>
                  <a:lnTo>
                    <a:pt x="808" y="17171"/>
                  </a:lnTo>
                  <a:lnTo>
                    <a:pt x="1044" y="13400"/>
                  </a:lnTo>
                  <a:lnTo>
                    <a:pt x="1347" y="9663"/>
                  </a:lnTo>
                  <a:lnTo>
                    <a:pt x="1684" y="5926"/>
                  </a:lnTo>
                  <a:lnTo>
                    <a:pt x="1852" y="4108"/>
                  </a:lnTo>
                  <a:lnTo>
                    <a:pt x="1953" y="3165"/>
                  </a:lnTo>
                  <a:lnTo>
                    <a:pt x="2088" y="2256"/>
                  </a:lnTo>
                  <a:lnTo>
                    <a:pt x="2155" y="1852"/>
                  </a:lnTo>
                  <a:lnTo>
                    <a:pt x="2290" y="1448"/>
                  </a:lnTo>
                  <a:lnTo>
                    <a:pt x="2492" y="1077"/>
                  </a:lnTo>
                  <a:lnTo>
                    <a:pt x="2727" y="741"/>
                  </a:lnTo>
                  <a:lnTo>
                    <a:pt x="2963" y="539"/>
                  </a:lnTo>
                  <a:lnTo>
                    <a:pt x="3199" y="404"/>
                  </a:lnTo>
                  <a:lnTo>
                    <a:pt x="3468" y="303"/>
                  </a:lnTo>
                  <a:lnTo>
                    <a:pt x="3771" y="269"/>
                  </a:lnTo>
                  <a:lnTo>
                    <a:pt x="4074" y="269"/>
                  </a:lnTo>
                  <a:lnTo>
                    <a:pt x="4377" y="337"/>
                  </a:lnTo>
                  <a:lnTo>
                    <a:pt x="4646" y="438"/>
                  </a:lnTo>
                  <a:lnTo>
                    <a:pt x="4916" y="572"/>
                  </a:lnTo>
                  <a:lnTo>
                    <a:pt x="4983" y="606"/>
                  </a:lnTo>
                  <a:lnTo>
                    <a:pt x="5017" y="572"/>
                  </a:lnTo>
                  <a:lnTo>
                    <a:pt x="5017" y="505"/>
                  </a:lnTo>
                  <a:lnTo>
                    <a:pt x="4983" y="438"/>
                  </a:lnTo>
                  <a:lnTo>
                    <a:pt x="4714" y="236"/>
                  </a:lnTo>
                  <a:lnTo>
                    <a:pt x="4444" y="135"/>
                  </a:lnTo>
                  <a:lnTo>
                    <a:pt x="4141" y="34"/>
                  </a:lnTo>
                  <a:lnTo>
                    <a:pt x="383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8109762" y="4967577"/>
              <a:ext cx="60511" cy="60444"/>
            </a:xfrm>
            <a:custGeom>
              <a:avLst/>
              <a:gdLst/>
              <a:ahLst/>
              <a:cxnLst/>
              <a:rect l="l" t="t" r="r" b="b"/>
              <a:pathLst>
                <a:path w="911" h="910" extrusionOk="0">
                  <a:moveTo>
                    <a:pt x="405" y="0"/>
                  </a:moveTo>
                  <a:lnTo>
                    <a:pt x="304" y="34"/>
                  </a:lnTo>
                  <a:lnTo>
                    <a:pt x="203" y="101"/>
                  </a:lnTo>
                  <a:lnTo>
                    <a:pt x="136" y="169"/>
                  </a:lnTo>
                  <a:lnTo>
                    <a:pt x="68" y="236"/>
                  </a:lnTo>
                  <a:lnTo>
                    <a:pt x="1" y="337"/>
                  </a:lnTo>
                  <a:lnTo>
                    <a:pt x="1" y="438"/>
                  </a:lnTo>
                  <a:lnTo>
                    <a:pt x="1" y="573"/>
                  </a:lnTo>
                  <a:lnTo>
                    <a:pt x="68" y="674"/>
                  </a:lnTo>
                  <a:lnTo>
                    <a:pt x="102" y="741"/>
                  </a:lnTo>
                  <a:lnTo>
                    <a:pt x="203" y="842"/>
                  </a:lnTo>
                  <a:lnTo>
                    <a:pt x="304" y="876"/>
                  </a:lnTo>
                  <a:lnTo>
                    <a:pt x="405" y="910"/>
                  </a:lnTo>
                  <a:lnTo>
                    <a:pt x="506" y="910"/>
                  </a:lnTo>
                  <a:lnTo>
                    <a:pt x="641" y="876"/>
                  </a:lnTo>
                  <a:lnTo>
                    <a:pt x="742" y="809"/>
                  </a:lnTo>
                  <a:lnTo>
                    <a:pt x="809" y="708"/>
                  </a:lnTo>
                  <a:lnTo>
                    <a:pt x="876" y="607"/>
                  </a:lnTo>
                  <a:lnTo>
                    <a:pt x="910" y="506"/>
                  </a:lnTo>
                  <a:lnTo>
                    <a:pt x="910" y="371"/>
                  </a:lnTo>
                  <a:lnTo>
                    <a:pt x="876" y="270"/>
                  </a:lnTo>
                  <a:lnTo>
                    <a:pt x="809" y="169"/>
                  </a:lnTo>
                  <a:lnTo>
                    <a:pt x="742" y="68"/>
                  </a:lnTo>
                  <a:lnTo>
                    <a:pt x="641" y="34"/>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6797054" y="5021247"/>
              <a:ext cx="2354943" cy="156624"/>
            </a:xfrm>
            <a:custGeom>
              <a:avLst/>
              <a:gdLst/>
              <a:ahLst/>
              <a:cxnLst/>
              <a:rect l="l" t="t" r="r" b="b"/>
              <a:pathLst>
                <a:path w="35454" h="2358" extrusionOk="0">
                  <a:moveTo>
                    <a:pt x="641" y="1"/>
                  </a:moveTo>
                  <a:lnTo>
                    <a:pt x="68" y="34"/>
                  </a:lnTo>
                  <a:lnTo>
                    <a:pt x="35" y="34"/>
                  </a:lnTo>
                  <a:lnTo>
                    <a:pt x="1" y="68"/>
                  </a:lnTo>
                  <a:lnTo>
                    <a:pt x="1" y="135"/>
                  </a:lnTo>
                  <a:lnTo>
                    <a:pt x="35" y="135"/>
                  </a:lnTo>
                  <a:lnTo>
                    <a:pt x="573" y="236"/>
                  </a:lnTo>
                  <a:lnTo>
                    <a:pt x="1112" y="304"/>
                  </a:lnTo>
                  <a:lnTo>
                    <a:pt x="2189" y="405"/>
                  </a:lnTo>
                  <a:lnTo>
                    <a:pt x="4344" y="506"/>
                  </a:lnTo>
                  <a:lnTo>
                    <a:pt x="8856" y="842"/>
                  </a:lnTo>
                  <a:lnTo>
                    <a:pt x="18114" y="1448"/>
                  </a:lnTo>
                  <a:lnTo>
                    <a:pt x="22457" y="1718"/>
                  </a:lnTo>
                  <a:lnTo>
                    <a:pt x="26801" y="1987"/>
                  </a:lnTo>
                  <a:lnTo>
                    <a:pt x="31110" y="2189"/>
                  </a:lnTo>
                  <a:lnTo>
                    <a:pt x="35453" y="2357"/>
                  </a:lnTo>
                  <a:lnTo>
                    <a:pt x="35453" y="2021"/>
                  </a:lnTo>
                  <a:lnTo>
                    <a:pt x="31177" y="1819"/>
                  </a:lnTo>
                  <a:lnTo>
                    <a:pt x="26935" y="1617"/>
                  </a:lnTo>
                  <a:lnTo>
                    <a:pt x="22659" y="1415"/>
                  </a:lnTo>
                  <a:lnTo>
                    <a:pt x="18384" y="1179"/>
                  </a:lnTo>
                  <a:lnTo>
                    <a:pt x="9394" y="607"/>
                  </a:lnTo>
                  <a:lnTo>
                    <a:pt x="4849" y="270"/>
                  </a:lnTo>
                  <a:lnTo>
                    <a:pt x="3671" y="169"/>
                  </a:lnTo>
                  <a:lnTo>
                    <a:pt x="2459" y="68"/>
                  </a:lnTo>
                  <a:lnTo>
                    <a:pt x="124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6785895" y="4797602"/>
              <a:ext cx="2366102" cy="170042"/>
            </a:xfrm>
            <a:custGeom>
              <a:avLst/>
              <a:gdLst/>
              <a:ahLst/>
              <a:cxnLst/>
              <a:rect l="l" t="t" r="r" b="b"/>
              <a:pathLst>
                <a:path w="35622" h="2560" extrusionOk="0">
                  <a:moveTo>
                    <a:pt x="7677" y="506"/>
                  </a:moveTo>
                  <a:lnTo>
                    <a:pt x="8081" y="539"/>
                  </a:lnTo>
                  <a:lnTo>
                    <a:pt x="8485" y="607"/>
                  </a:lnTo>
                  <a:lnTo>
                    <a:pt x="9428" y="674"/>
                  </a:lnTo>
                  <a:lnTo>
                    <a:pt x="10101" y="775"/>
                  </a:lnTo>
                  <a:lnTo>
                    <a:pt x="10404" y="809"/>
                  </a:lnTo>
                  <a:lnTo>
                    <a:pt x="10606" y="876"/>
                  </a:lnTo>
                  <a:lnTo>
                    <a:pt x="9259" y="809"/>
                  </a:lnTo>
                  <a:lnTo>
                    <a:pt x="6869" y="674"/>
                  </a:lnTo>
                  <a:lnTo>
                    <a:pt x="7071" y="573"/>
                  </a:lnTo>
                  <a:lnTo>
                    <a:pt x="7273" y="539"/>
                  </a:lnTo>
                  <a:lnTo>
                    <a:pt x="7475" y="506"/>
                  </a:lnTo>
                  <a:close/>
                  <a:moveTo>
                    <a:pt x="2021" y="1"/>
                  </a:moveTo>
                  <a:lnTo>
                    <a:pt x="1953" y="34"/>
                  </a:lnTo>
                  <a:lnTo>
                    <a:pt x="1920" y="68"/>
                  </a:lnTo>
                  <a:lnTo>
                    <a:pt x="1920" y="102"/>
                  </a:lnTo>
                  <a:lnTo>
                    <a:pt x="1920" y="236"/>
                  </a:lnTo>
                  <a:lnTo>
                    <a:pt x="1920" y="371"/>
                  </a:lnTo>
                  <a:lnTo>
                    <a:pt x="2021" y="337"/>
                  </a:lnTo>
                  <a:lnTo>
                    <a:pt x="2054" y="304"/>
                  </a:lnTo>
                  <a:lnTo>
                    <a:pt x="2054" y="236"/>
                  </a:lnTo>
                  <a:lnTo>
                    <a:pt x="2593" y="304"/>
                  </a:lnTo>
                  <a:lnTo>
                    <a:pt x="3165" y="438"/>
                  </a:lnTo>
                  <a:lnTo>
                    <a:pt x="3502" y="472"/>
                  </a:lnTo>
                  <a:lnTo>
                    <a:pt x="2391" y="405"/>
                  </a:lnTo>
                  <a:lnTo>
                    <a:pt x="1381" y="371"/>
                  </a:lnTo>
                  <a:lnTo>
                    <a:pt x="1078" y="337"/>
                  </a:lnTo>
                  <a:lnTo>
                    <a:pt x="607" y="304"/>
                  </a:lnTo>
                  <a:lnTo>
                    <a:pt x="405" y="270"/>
                  </a:lnTo>
                  <a:lnTo>
                    <a:pt x="203" y="236"/>
                  </a:lnTo>
                  <a:lnTo>
                    <a:pt x="102" y="169"/>
                  </a:lnTo>
                  <a:lnTo>
                    <a:pt x="102" y="102"/>
                  </a:lnTo>
                  <a:lnTo>
                    <a:pt x="135" y="68"/>
                  </a:lnTo>
                  <a:lnTo>
                    <a:pt x="102" y="34"/>
                  </a:lnTo>
                  <a:lnTo>
                    <a:pt x="34" y="135"/>
                  </a:lnTo>
                  <a:lnTo>
                    <a:pt x="0" y="203"/>
                  </a:lnTo>
                  <a:lnTo>
                    <a:pt x="0" y="236"/>
                  </a:lnTo>
                  <a:lnTo>
                    <a:pt x="68" y="304"/>
                  </a:lnTo>
                  <a:lnTo>
                    <a:pt x="270" y="405"/>
                  </a:lnTo>
                  <a:lnTo>
                    <a:pt x="539" y="472"/>
                  </a:lnTo>
                  <a:lnTo>
                    <a:pt x="1112" y="539"/>
                  </a:lnTo>
                  <a:lnTo>
                    <a:pt x="1381" y="573"/>
                  </a:lnTo>
                  <a:lnTo>
                    <a:pt x="6330" y="876"/>
                  </a:lnTo>
                  <a:lnTo>
                    <a:pt x="16464" y="1482"/>
                  </a:lnTo>
                  <a:lnTo>
                    <a:pt x="26026" y="2021"/>
                  </a:lnTo>
                  <a:lnTo>
                    <a:pt x="35621" y="2559"/>
                  </a:lnTo>
                  <a:lnTo>
                    <a:pt x="35621" y="2290"/>
                  </a:lnTo>
                  <a:lnTo>
                    <a:pt x="18316" y="1314"/>
                  </a:lnTo>
                  <a:lnTo>
                    <a:pt x="10976" y="910"/>
                  </a:lnTo>
                  <a:lnTo>
                    <a:pt x="10943" y="809"/>
                  </a:lnTo>
                  <a:lnTo>
                    <a:pt x="10909" y="741"/>
                  </a:lnTo>
                  <a:lnTo>
                    <a:pt x="10741" y="640"/>
                  </a:lnTo>
                  <a:lnTo>
                    <a:pt x="10539" y="573"/>
                  </a:lnTo>
                  <a:lnTo>
                    <a:pt x="10337" y="539"/>
                  </a:lnTo>
                  <a:lnTo>
                    <a:pt x="9865" y="506"/>
                  </a:lnTo>
                  <a:lnTo>
                    <a:pt x="9529" y="506"/>
                  </a:lnTo>
                  <a:lnTo>
                    <a:pt x="7710" y="304"/>
                  </a:lnTo>
                  <a:lnTo>
                    <a:pt x="7374" y="270"/>
                  </a:lnTo>
                  <a:lnTo>
                    <a:pt x="7172" y="270"/>
                  </a:lnTo>
                  <a:lnTo>
                    <a:pt x="7104" y="337"/>
                  </a:lnTo>
                  <a:lnTo>
                    <a:pt x="7003" y="405"/>
                  </a:lnTo>
                  <a:lnTo>
                    <a:pt x="6835" y="640"/>
                  </a:lnTo>
                  <a:lnTo>
                    <a:pt x="6835" y="674"/>
                  </a:lnTo>
                  <a:lnTo>
                    <a:pt x="5522" y="573"/>
                  </a:lnTo>
                  <a:lnTo>
                    <a:pt x="5488" y="506"/>
                  </a:lnTo>
                  <a:lnTo>
                    <a:pt x="5455" y="438"/>
                  </a:lnTo>
                  <a:lnTo>
                    <a:pt x="5421" y="438"/>
                  </a:lnTo>
                  <a:lnTo>
                    <a:pt x="4546" y="371"/>
                  </a:lnTo>
                  <a:lnTo>
                    <a:pt x="3704" y="270"/>
                  </a:lnTo>
                  <a:lnTo>
                    <a:pt x="2862" y="135"/>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8024808" y="4983253"/>
              <a:ext cx="31351" cy="31351"/>
            </a:xfrm>
            <a:custGeom>
              <a:avLst/>
              <a:gdLst/>
              <a:ahLst/>
              <a:cxnLst/>
              <a:rect l="l" t="t" r="r" b="b"/>
              <a:pathLst>
                <a:path w="472" h="472" extrusionOk="0">
                  <a:moveTo>
                    <a:pt x="102" y="0"/>
                  </a:moveTo>
                  <a:lnTo>
                    <a:pt x="68" y="68"/>
                  </a:lnTo>
                  <a:lnTo>
                    <a:pt x="1" y="101"/>
                  </a:lnTo>
                  <a:lnTo>
                    <a:pt x="1" y="169"/>
                  </a:lnTo>
                  <a:lnTo>
                    <a:pt x="1" y="303"/>
                  </a:lnTo>
                  <a:lnTo>
                    <a:pt x="34" y="371"/>
                  </a:lnTo>
                  <a:lnTo>
                    <a:pt x="68" y="371"/>
                  </a:lnTo>
                  <a:lnTo>
                    <a:pt x="102" y="438"/>
                  </a:lnTo>
                  <a:lnTo>
                    <a:pt x="203" y="438"/>
                  </a:lnTo>
                  <a:lnTo>
                    <a:pt x="270" y="472"/>
                  </a:lnTo>
                  <a:lnTo>
                    <a:pt x="337" y="438"/>
                  </a:lnTo>
                  <a:lnTo>
                    <a:pt x="405" y="404"/>
                  </a:lnTo>
                  <a:lnTo>
                    <a:pt x="438" y="337"/>
                  </a:lnTo>
                  <a:lnTo>
                    <a:pt x="472" y="270"/>
                  </a:lnTo>
                  <a:lnTo>
                    <a:pt x="472" y="169"/>
                  </a:lnTo>
                  <a:lnTo>
                    <a:pt x="438" y="101"/>
                  </a:lnTo>
                  <a:lnTo>
                    <a:pt x="371" y="34"/>
                  </a:lnTo>
                  <a:lnTo>
                    <a:pt x="337" y="34"/>
                  </a:lnTo>
                  <a:lnTo>
                    <a:pt x="27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8239485" y="6776727"/>
              <a:ext cx="93988" cy="67153"/>
            </a:xfrm>
            <a:custGeom>
              <a:avLst/>
              <a:gdLst/>
              <a:ahLst/>
              <a:cxnLst/>
              <a:rect l="l" t="t" r="r" b="b"/>
              <a:pathLst>
                <a:path w="1415" h="1011" extrusionOk="0">
                  <a:moveTo>
                    <a:pt x="438" y="1"/>
                  </a:moveTo>
                  <a:lnTo>
                    <a:pt x="203" y="102"/>
                  </a:lnTo>
                  <a:lnTo>
                    <a:pt x="34" y="237"/>
                  </a:lnTo>
                  <a:lnTo>
                    <a:pt x="1" y="270"/>
                  </a:lnTo>
                  <a:lnTo>
                    <a:pt x="1" y="304"/>
                  </a:lnTo>
                  <a:lnTo>
                    <a:pt x="34" y="338"/>
                  </a:lnTo>
                  <a:lnTo>
                    <a:pt x="68" y="338"/>
                  </a:lnTo>
                  <a:lnTo>
                    <a:pt x="102" y="405"/>
                  </a:lnTo>
                  <a:lnTo>
                    <a:pt x="236" y="506"/>
                  </a:lnTo>
                  <a:lnTo>
                    <a:pt x="371" y="607"/>
                  </a:lnTo>
                  <a:lnTo>
                    <a:pt x="405" y="641"/>
                  </a:lnTo>
                  <a:lnTo>
                    <a:pt x="472" y="607"/>
                  </a:lnTo>
                  <a:lnTo>
                    <a:pt x="472" y="573"/>
                  </a:lnTo>
                  <a:lnTo>
                    <a:pt x="472" y="506"/>
                  </a:lnTo>
                  <a:lnTo>
                    <a:pt x="371" y="371"/>
                  </a:lnTo>
                  <a:lnTo>
                    <a:pt x="775" y="405"/>
                  </a:lnTo>
                  <a:lnTo>
                    <a:pt x="1179" y="405"/>
                  </a:lnTo>
                  <a:lnTo>
                    <a:pt x="1145" y="674"/>
                  </a:lnTo>
                  <a:lnTo>
                    <a:pt x="1179" y="944"/>
                  </a:lnTo>
                  <a:lnTo>
                    <a:pt x="1213" y="1011"/>
                  </a:lnTo>
                  <a:lnTo>
                    <a:pt x="1246" y="1011"/>
                  </a:lnTo>
                  <a:lnTo>
                    <a:pt x="1314" y="977"/>
                  </a:lnTo>
                  <a:lnTo>
                    <a:pt x="1347" y="944"/>
                  </a:lnTo>
                  <a:lnTo>
                    <a:pt x="1381" y="775"/>
                  </a:lnTo>
                  <a:lnTo>
                    <a:pt x="1415" y="607"/>
                  </a:lnTo>
                  <a:lnTo>
                    <a:pt x="1415" y="270"/>
                  </a:lnTo>
                  <a:lnTo>
                    <a:pt x="1415" y="237"/>
                  </a:lnTo>
                  <a:lnTo>
                    <a:pt x="1381" y="203"/>
                  </a:lnTo>
                  <a:lnTo>
                    <a:pt x="1314" y="169"/>
                  </a:lnTo>
                  <a:lnTo>
                    <a:pt x="539" y="169"/>
                  </a:lnTo>
                  <a:lnTo>
                    <a:pt x="573" y="102"/>
                  </a:lnTo>
                  <a:lnTo>
                    <a:pt x="573" y="35"/>
                  </a:lnTo>
                  <a:lnTo>
                    <a:pt x="5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7863799" y="6727574"/>
              <a:ext cx="290798" cy="96180"/>
            </a:xfrm>
            <a:custGeom>
              <a:avLst/>
              <a:gdLst/>
              <a:ahLst/>
              <a:cxnLst/>
              <a:rect l="l" t="t" r="r" b="b"/>
              <a:pathLst>
                <a:path w="4378" h="1448" extrusionOk="0">
                  <a:moveTo>
                    <a:pt x="371" y="169"/>
                  </a:moveTo>
                  <a:lnTo>
                    <a:pt x="842" y="270"/>
                  </a:lnTo>
                  <a:lnTo>
                    <a:pt x="1314" y="303"/>
                  </a:lnTo>
                  <a:lnTo>
                    <a:pt x="1785" y="337"/>
                  </a:lnTo>
                  <a:lnTo>
                    <a:pt x="2256" y="404"/>
                  </a:lnTo>
                  <a:lnTo>
                    <a:pt x="3233" y="606"/>
                  </a:lnTo>
                  <a:lnTo>
                    <a:pt x="3569" y="640"/>
                  </a:lnTo>
                  <a:lnTo>
                    <a:pt x="3704" y="674"/>
                  </a:lnTo>
                  <a:lnTo>
                    <a:pt x="3839" y="707"/>
                  </a:lnTo>
                  <a:lnTo>
                    <a:pt x="3940" y="775"/>
                  </a:lnTo>
                  <a:lnTo>
                    <a:pt x="4007" y="876"/>
                  </a:lnTo>
                  <a:lnTo>
                    <a:pt x="4007" y="1010"/>
                  </a:lnTo>
                  <a:lnTo>
                    <a:pt x="3973" y="1179"/>
                  </a:lnTo>
                  <a:lnTo>
                    <a:pt x="1987" y="1010"/>
                  </a:lnTo>
                  <a:lnTo>
                    <a:pt x="1112" y="909"/>
                  </a:lnTo>
                  <a:lnTo>
                    <a:pt x="674" y="876"/>
                  </a:lnTo>
                  <a:lnTo>
                    <a:pt x="236" y="909"/>
                  </a:lnTo>
                  <a:lnTo>
                    <a:pt x="371" y="169"/>
                  </a:lnTo>
                  <a:close/>
                  <a:moveTo>
                    <a:pt x="741" y="0"/>
                  </a:moveTo>
                  <a:lnTo>
                    <a:pt x="304" y="34"/>
                  </a:lnTo>
                  <a:lnTo>
                    <a:pt x="203" y="34"/>
                  </a:lnTo>
                  <a:lnTo>
                    <a:pt x="34" y="68"/>
                  </a:lnTo>
                  <a:lnTo>
                    <a:pt x="34" y="101"/>
                  </a:lnTo>
                  <a:lnTo>
                    <a:pt x="169" y="135"/>
                  </a:lnTo>
                  <a:lnTo>
                    <a:pt x="68" y="505"/>
                  </a:lnTo>
                  <a:lnTo>
                    <a:pt x="0" y="909"/>
                  </a:lnTo>
                  <a:lnTo>
                    <a:pt x="34" y="977"/>
                  </a:lnTo>
                  <a:lnTo>
                    <a:pt x="68" y="1044"/>
                  </a:lnTo>
                  <a:lnTo>
                    <a:pt x="169" y="1044"/>
                  </a:lnTo>
                  <a:lnTo>
                    <a:pt x="236" y="1010"/>
                  </a:lnTo>
                  <a:lnTo>
                    <a:pt x="640" y="1111"/>
                  </a:lnTo>
                  <a:lnTo>
                    <a:pt x="1112" y="1179"/>
                  </a:lnTo>
                  <a:lnTo>
                    <a:pt x="1987" y="1246"/>
                  </a:lnTo>
                  <a:lnTo>
                    <a:pt x="4108" y="1448"/>
                  </a:lnTo>
                  <a:lnTo>
                    <a:pt x="4142" y="1414"/>
                  </a:lnTo>
                  <a:lnTo>
                    <a:pt x="4209" y="1381"/>
                  </a:lnTo>
                  <a:lnTo>
                    <a:pt x="4209" y="1347"/>
                  </a:lnTo>
                  <a:lnTo>
                    <a:pt x="4209" y="1280"/>
                  </a:lnTo>
                  <a:lnTo>
                    <a:pt x="4209" y="1246"/>
                  </a:lnTo>
                  <a:lnTo>
                    <a:pt x="4377" y="741"/>
                  </a:lnTo>
                  <a:lnTo>
                    <a:pt x="4377" y="674"/>
                  </a:lnTo>
                  <a:lnTo>
                    <a:pt x="4377" y="640"/>
                  </a:lnTo>
                  <a:lnTo>
                    <a:pt x="4344" y="606"/>
                  </a:lnTo>
                  <a:lnTo>
                    <a:pt x="4276" y="573"/>
                  </a:lnTo>
                  <a:lnTo>
                    <a:pt x="3199" y="337"/>
                  </a:lnTo>
                  <a:lnTo>
                    <a:pt x="2088" y="135"/>
                  </a:lnTo>
                  <a:lnTo>
                    <a:pt x="1213" y="34"/>
                  </a:lnTo>
                  <a:lnTo>
                    <a:pt x="74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6705391" y="6564308"/>
              <a:ext cx="2446606" cy="190168"/>
            </a:xfrm>
            <a:custGeom>
              <a:avLst/>
              <a:gdLst/>
              <a:ahLst/>
              <a:cxnLst/>
              <a:rect l="l" t="t" r="r" b="b"/>
              <a:pathLst>
                <a:path w="36834" h="2863" extrusionOk="0">
                  <a:moveTo>
                    <a:pt x="606" y="0"/>
                  </a:moveTo>
                  <a:lnTo>
                    <a:pt x="34" y="34"/>
                  </a:lnTo>
                  <a:lnTo>
                    <a:pt x="0" y="68"/>
                  </a:lnTo>
                  <a:lnTo>
                    <a:pt x="34" y="101"/>
                  </a:lnTo>
                  <a:lnTo>
                    <a:pt x="573" y="202"/>
                  </a:lnTo>
                  <a:lnTo>
                    <a:pt x="1111" y="270"/>
                  </a:lnTo>
                  <a:lnTo>
                    <a:pt x="2189" y="337"/>
                  </a:lnTo>
                  <a:lnTo>
                    <a:pt x="4377" y="405"/>
                  </a:lnTo>
                  <a:lnTo>
                    <a:pt x="9192" y="674"/>
                  </a:lnTo>
                  <a:lnTo>
                    <a:pt x="13973" y="977"/>
                  </a:lnTo>
                  <a:lnTo>
                    <a:pt x="18787" y="1314"/>
                  </a:lnTo>
                  <a:lnTo>
                    <a:pt x="23299" y="1684"/>
                  </a:lnTo>
                  <a:lnTo>
                    <a:pt x="27810" y="2054"/>
                  </a:lnTo>
                  <a:lnTo>
                    <a:pt x="36833" y="2862"/>
                  </a:lnTo>
                  <a:lnTo>
                    <a:pt x="36833" y="2559"/>
                  </a:lnTo>
                  <a:lnTo>
                    <a:pt x="32389" y="2122"/>
                  </a:lnTo>
                  <a:lnTo>
                    <a:pt x="27945" y="1751"/>
                  </a:lnTo>
                  <a:lnTo>
                    <a:pt x="23501" y="1415"/>
                  </a:lnTo>
                  <a:lnTo>
                    <a:pt x="19057" y="1078"/>
                  </a:lnTo>
                  <a:lnTo>
                    <a:pt x="14242" y="775"/>
                  </a:lnTo>
                  <a:lnTo>
                    <a:pt x="9461" y="472"/>
                  </a:lnTo>
                  <a:lnTo>
                    <a:pt x="4647" y="202"/>
                  </a:lnTo>
                  <a:lnTo>
                    <a:pt x="2357" y="34"/>
                  </a:lnTo>
                  <a:lnTo>
                    <a:pt x="117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7671506" y="6765568"/>
              <a:ext cx="85021" cy="22451"/>
            </a:xfrm>
            <a:custGeom>
              <a:avLst/>
              <a:gdLst/>
              <a:ahLst/>
              <a:cxnLst/>
              <a:rect l="l" t="t" r="r" b="b"/>
              <a:pathLst>
                <a:path w="1280" h="338" extrusionOk="0">
                  <a:moveTo>
                    <a:pt x="67" y="1"/>
                  </a:moveTo>
                  <a:lnTo>
                    <a:pt x="0" y="34"/>
                  </a:lnTo>
                  <a:lnTo>
                    <a:pt x="0" y="68"/>
                  </a:lnTo>
                  <a:lnTo>
                    <a:pt x="0" y="102"/>
                  </a:lnTo>
                  <a:lnTo>
                    <a:pt x="34" y="169"/>
                  </a:lnTo>
                  <a:lnTo>
                    <a:pt x="202" y="236"/>
                  </a:lnTo>
                  <a:lnTo>
                    <a:pt x="370" y="270"/>
                  </a:lnTo>
                  <a:lnTo>
                    <a:pt x="741" y="304"/>
                  </a:lnTo>
                  <a:lnTo>
                    <a:pt x="1044" y="337"/>
                  </a:lnTo>
                  <a:lnTo>
                    <a:pt x="1178" y="304"/>
                  </a:lnTo>
                  <a:lnTo>
                    <a:pt x="1246" y="270"/>
                  </a:lnTo>
                  <a:lnTo>
                    <a:pt x="1279" y="203"/>
                  </a:lnTo>
                  <a:lnTo>
                    <a:pt x="1279" y="169"/>
                  </a:lnTo>
                  <a:lnTo>
                    <a:pt x="1279" y="135"/>
                  </a:lnTo>
                  <a:lnTo>
                    <a:pt x="1178" y="68"/>
                  </a:lnTo>
                  <a:lnTo>
                    <a:pt x="808" y="68"/>
                  </a:lnTo>
                  <a:lnTo>
                    <a:pt x="438" y="34"/>
                  </a:lnTo>
                  <a:lnTo>
                    <a:pt x="6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7678215" y="6696223"/>
              <a:ext cx="87279" cy="20192"/>
            </a:xfrm>
            <a:custGeom>
              <a:avLst/>
              <a:gdLst/>
              <a:ahLst/>
              <a:cxnLst/>
              <a:rect l="l" t="t" r="r" b="b"/>
              <a:pathLst>
                <a:path w="1314" h="304" extrusionOk="0">
                  <a:moveTo>
                    <a:pt x="404" y="1"/>
                  </a:moveTo>
                  <a:lnTo>
                    <a:pt x="236" y="35"/>
                  </a:lnTo>
                  <a:lnTo>
                    <a:pt x="34" y="68"/>
                  </a:lnTo>
                  <a:lnTo>
                    <a:pt x="0" y="102"/>
                  </a:lnTo>
                  <a:lnTo>
                    <a:pt x="34" y="136"/>
                  </a:lnTo>
                  <a:lnTo>
                    <a:pt x="168" y="203"/>
                  </a:lnTo>
                  <a:lnTo>
                    <a:pt x="303" y="270"/>
                  </a:lnTo>
                  <a:lnTo>
                    <a:pt x="673" y="304"/>
                  </a:lnTo>
                  <a:lnTo>
                    <a:pt x="1010" y="304"/>
                  </a:lnTo>
                  <a:lnTo>
                    <a:pt x="1145" y="270"/>
                  </a:lnTo>
                  <a:lnTo>
                    <a:pt x="1212" y="237"/>
                  </a:lnTo>
                  <a:lnTo>
                    <a:pt x="1279" y="203"/>
                  </a:lnTo>
                  <a:lnTo>
                    <a:pt x="1313" y="136"/>
                  </a:lnTo>
                  <a:lnTo>
                    <a:pt x="1279" y="102"/>
                  </a:lnTo>
                  <a:lnTo>
                    <a:pt x="1178" y="35"/>
                  </a:lnTo>
                  <a:lnTo>
                    <a:pt x="1044" y="1"/>
                  </a:lnTo>
                  <a:lnTo>
                    <a:pt x="774" y="35"/>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7687116" y="6729766"/>
              <a:ext cx="91796" cy="29159"/>
            </a:xfrm>
            <a:custGeom>
              <a:avLst/>
              <a:gdLst/>
              <a:ahLst/>
              <a:cxnLst/>
              <a:rect l="l" t="t" r="r" b="b"/>
              <a:pathLst>
                <a:path w="1382" h="439" extrusionOk="0">
                  <a:moveTo>
                    <a:pt x="135" y="1"/>
                  </a:moveTo>
                  <a:lnTo>
                    <a:pt x="1" y="35"/>
                  </a:lnTo>
                  <a:lnTo>
                    <a:pt x="1" y="68"/>
                  </a:lnTo>
                  <a:lnTo>
                    <a:pt x="102" y="169"/>
                  </a:lnTo>
                  <a:lnTo>
                    <a:pt x="203" y="237"/>
                  </a:lnTo>
                  <a:lnTo>
                    <a:pt x="472" y="304"/>
                  </a:lnTo>
                  <a:lnTo>
                    <a:pt x="842" y="371"/>
                  </a:lnTo>
                  <a:lnTo>
                    <a:pt x="1246" y="439"/>
                  </a:lnTo>
                  <a:lnTo>
                    <a:pt x="1347" y="405"/>
                  </a:lnTo>
                  <a:lnTo>
                    <a:pt x="1381" y="338"/>
                  </a:lnTo>
                  <a:lnTo>
                    <a:pt x="1347" y="237"/>
                  </a:lnTo>
                  <a:lnTo>
                    <a:pt x="1280" y="203"/>
                  </a:lnTo>
                  <a:lnTo>
                    <a:pt x="910" y="102"/>
                  </a:lnTo>
                  <a:lnTo>
                    <a:pt x="539" y="35"/>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6445945" y="6685064"/>
              <a:ext cx="1552095" cy="178942"/>
            </a:xfrm>
            <a:custGeom>
              <a:avLst/>
              <a:gdLst/>
              <a:ahLst/>
              <a:cxnLst/>
              <a:rect l="l" t="t" r="r" b="b"/>
              <a:pathLst>
                <a:path w="23367" h="2694" extrusionOk="0">
                  <a:moveTo>
                    <a:pt x="68" y="1"/>
                  </a:moveTo>
                  <a:lnTo>
                    <a:pt x="1" y="34"/>
                  </a:lnTo>
                  <a:lnTo>
                    <a:pt x="1" y="102"/>
                  </a:lnTo>
                  <a:lnTo>
                    <a:pt x="68" y="371"/>
                  </a:lnTo>
                  <a:lnTo>
                    <a:pt x="169" y="573"/>
                  </a:lnTo>
                  <a:lnTo>
                    <a:pt x="338" y="775"/>
                  </a:lnTo>
                  <a:lnTo>
                    <a:pt x="540" y="910"/>
                  </a:lnTo>
                  <a:lnTo>
                    <a:pt x="742" y="1044"/>
                  </a:lnTo>
                  <a:lnTo>
                    <a:pt x="977" y="1145"/>
                  </a:lnTo>
                  <a:lnTo>
                    <a:pt x="1482" y="1280"/>
                  </a:lnTo>
                  <a:lnTo>
                    <a:pt x="1954" y="1381"/>
                  </a:lnTo>
                  <a:lnTo>
                    <a:pt x="2425" y="1448"/>
                  </a:lnTo>
                  <a:lnTo>
                    <a:pt x="3401" y="1549"/>
                  </a:lnTo>
                  <a:lnTo>
                    <a:pt x="5287" y="1684"/>
                  </a:lnTo>
                  <a:lnTo>
                    <a:pt x="9529" y="2054"/>
                  </a:lnTo>
                  <a:lnTo>
                    <a:pt x="13738" y="2391"/>
                  </a:lnTo>
                  <a:lnTo>
                    <a:pt x="18114" y="2694"/>
                  </a:lnTo>
                  <a:lnTo>
                    <a:pt x="23367" y="2694"/>
                  </a:lnTo>
                  <a:lnTo>
                    <a:pt x="19225" y="2458"/>
                  </a:lnTo>
                  <a:lnTo>
                    <a:pt x="15084" y="2189"/>
                  </a:lnTo>
                  <a:lnTo>
                    <a:pt x="11246" y="1920"/>
                  </a:lnTo>
                  <a:lnTo>
                    <a:pt x="7408" y="1583"/>
                  </a:lnTo>
                  <a:lnTo>
                    <a:pt x="3435" y="1213"/>
                  </a:lnTo>
                  <a:lnTo>
                    <a:pt x="2593" y="1145"/>
                  </a:lnTo>
                  <a:lnTo>
                    <a:pt x="2088" y="1112"/>
                  </a:lnTo>
                  <a:lnTo>
                    <a:pt x="1550" y="1044"/>
                  </a:lnTo>
                  <a:lnTo>
                    <a:pt x="1078" y="910"/>
                  </a:lnTo>
                  <a:lnTo>
                    <a:pt x="843" y="809"/>
                  </a:lnTo>
                  <a:lnTo>
                    <a:pt x="674" y="708"/>
                  </a:lnTo>
                  <a:lnTo>
                    <a:pt x="472" y="573"/>
                  </a:lnTo>
                  <a:lnTo>
                    <a:pt x="338" y="438"/>
                  </a:lnTo>
                  <a:lnTo>
                    <a:pt x="237" y="270"/>
                  </a:lnTo>
                  <a:lnTo>
                    <a:pt x="169" y="68"/>
                  </a:lnTo>
                  <a:lnTo>
                    <a:pt x="10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grpSp>
      <p:grpSp>
        <p:nvGrpSpPr>
          <p:cNvPr id="56" name="Google Shape;56;p2"/>
          <p:cNvGrpSpPr/>
          <p:nvPr/>
        </p:nvGrpSpPr>
        <p:grpSpPr>
          <a:xfrm>
            <a:off x="301842" y="1054606"/>
            <a:ext cx="1553847" cy="1087241"/>
            <a:chOff x="305052" y="1261999"/>
            <a:chExt cx="1556545" cy="1089130"/>
          </a:xfrm>
        </p:grpSpPr>
        <p:sp>
          <p:nvSpPr>
            <p:cNvPr id="57" name="Google Shape;57;p2"/>
            <p:cNvSpPr/>
            <p:nvPr/>
          </p:nvSpPr>
          <p:spPr>
            <a:xfrm>
              <a:off x="1342704" y="2046980"/>
              <a:ext cx="118564" cy="107405"/>
            </a:xfrm>
            <a:custGeom>
              <a:avLst/>
              <a:gdLst/>
              <a:ahLst/>
              <a:cxnLst/>
              <a:rect l="l" t="t" r="r" b="b"/>
              <a:pathLst>
                <a:path w="1785" h="1617" extrusionOk="0">
                  <a:moveTo>
                    <a:pt x="1011" y="0"/>
                  </a:moveTo>
                  <a:lnTo>
                    <a:pt x="842" y="67"/>
                  </a:lnTo>
                  <a:lnTo>
                    <a:pt x="573" y="236"/>
                  </a:lnTo>
                  <a:lnTo>
                    <a:pt x="405" y="370"/>
                  </a:lnTo>
                  <a:lnTo>
                    <a:pt x="304" y="471"/>
                  </a:lnTo>
                  <a:lnTo>
                    <a:pt x="169" y="640"/>
                  </a:lnTo>
                  <a:lnTo>
                    <a:pt x="102" y="808"/>
                  </a:lnTo>
                  <a:lnTo>
                    <a:pt x="34" y="976"/>
                  </a:lnTo>
                  <a:lnTo>
                    <a:pt x="0" y="1145"/>
                  </a:lnTo>
                  <a:lnTo>
                    <a:pt x="0" y="1313"/>
                  </a:lnTo>
                  <a:lnTo>
                    <a:pt x="34" y="1515"/>
                  </a:lnTo>
                  <a:lnTo>
                    <a:pt x="68" y="1549"/>
                  </a:lnTo>
                  <a:lnTo>
                    <a:pt x="102" y="1582"/>
                  </a:lnTo>
                  <a:lnTo>
                    <a:pt x="236" y="1616"/>
                  </a:lnTo>
                  <a:lnTo>
                    <a:pt x="337" y="1582"/>
                  </a:lnTo>
                  <a:lnTo>
                    <a:pt x="371" y="1515"/>
                  </a:lnTo>
                  <a:lnTo>
                    <a:pt x="371" y="1448"/>
                  </a:lnTo>
                  <a:lnTo>
                    <a:pt x="405" y="1178"/>
                  </a:lnTo>
                  <a:lnTo>
                    <a:pt x="472" y="909"/>
                  </a:lnTo>
                  <a:lnTo>
                    <a:pt x="607" y="707"/>
                  </a:lnTo>
                  <a:lnTo>
                    <a:pt x="809" y="505"/>
                  </a:lnTo>
                  <a:lnTo>
                    <a:pt x="1044" y="370"/>
                  </a:lnTo>
                  <a:lnTo>
                    <a:pt x="1314" y="370"/>
                  </a:lnTo>
                  <a:lnTo>
                    <a:pt x="1482" y="438"/>
                  </a:lnTo>
                  <a:lnTo>
                    <a:pt x="1684" y="471"/>
                  </a:lnTo>
                  <a:lnTo>
                    <a:pt x="1751" y="438"/>
                  </a:lnTo>
                  <a:lnTo>
                    <a:pt x="1785" y="370"/>
                  </a:lnTo>
                  <a:lnTo>
                    <a:pt x="1785" y="269"/>
                  </a:lnTo>
                  <a:lnTo>
                    <a:pt x="1751" y="202"/>
                  </a:lnTo>
                  <a:lnTo>
                    <a:pt x="1482" y="67"/>
                  </a:lnTo>
                  <a:lnTo>
                    <a:pt x="134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409791" y="2120775"/>
              <a:ext cx="35868" cy="35802"/>
            </a:xfrm>
            <a:custGeom>
              <a:avLst/>
              <a:gdLst/>
              <a:ahLst/>
              <a:cxnLst/>
              <a:rect l="l" t="t" r="r" b="b"/>
              <a:pathLst>
                <a:path w="540" h="539" extrusionOk="0">
                  <a:moveTo>
                    <a:pt x="304" y="0"/>
                  </a:moveTo>
                  <a:lnTo>
                    <a:pt x="169" y="34"/>
                  </a:lnTo>
                  <a:lnTo>
                    <a:pt x="102" y="67"/>
                  </a:lnTo>
                  <a:lnTo>
                    <a:pt x="68" y="135"/>
                  </a:lnTo>
                  <a:lnTo>
                    <a:pt x="34" y="202"/>
                  </a:lnTo>
                  <a:lnTo>
                    <a:pt x="1" y="337"/>
                  </a:lnTo>
                  <a:lnTo>
                    <a:pt x="34" y="438"/>
                  </a:lnTo>
                  <a:lnTo>
                    <a:pt x="68" y="471"/>
                  </a:lnTo>
                  <a:lnTo>
                    <a:pt x="135" y="539"/>
                  </a:lnTo>
                  <a:lnTo>
                    <a:pt x="236" y="539"/>
                  </a:lnTo>
                  <a:lnTo>
                    <a:pt x="371" y="505"/>
                  </a:lnTo>
                  <a:lnTo>
                    <a:pt x="506" y="404"/>
                  </a:lnTo>
                  <a:lnTo>
                    <a:pt x="539" y="269"/>
                  </a:lnTo>
                  <a:lnTo>
                    <a:pt x="539" y="202"/>
                  </a:lnTo>
                  <a:lnTo>
                    <a:pt x="506" y="135"/>
                  </a:lnTo>
                  <a:lnTo>
                    <a:pt x="472" y="67"/>
                  </a:lnTo>
                  <a:lnTo>
                    <a:pt x="405" y="34"/>
                  </a:lnTo>
                  <a:lnTo>
                    <a:pt x="30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792593" y="1261999"/>
              <a:ext cx="619523" cy="565853"/>
            </a:xfrm>
            <a:custGeom>
              <a:avLst/>
              <a:gdLst/>
              <a:ahLst/>
              <a:cxnLst/>
              <a:rect l="l" t="t" r="r" b="b"/>
              <a:pathLst>
                <a:path w="9327" h="8519" extrusionOk="0">
                  <a:moveTo>
                    <a:pt x="1818" y="68"/>
                  </a:moveTo>
                  <a:lnTo>
                    <a:pt x="2189" y="236"/>
                  </a:lnTo>
                  <a:lnTo>
                    <a:pt x="2593" y="371"/>
                  </a:lnTo>
                  <a:lnTo>
                    <a:pt x="2997" y="506"/>
                  </a:lnTo>
                  <a:lnTo>
                    <a:pt x="3401" y="607"/>
                  </a:lnTo>
                  <a:lnTo>
                    <a:pt x="4242" y="741"/>
                  </a:lnTo>
                  <a:lnTo>
                    <a:pt x="5050" y="876"/>
                  </a:lnTo>
                  <a:lnTo>
                    <a:pt x="6969" y="1213"/>
                  </a:lnTo>
                  <a:lnTo>
                    <a:pt x="7912" y="1415"/>
                  </a:lnTo>
                  <a:lnTo>
                    <a:pt x="8855" y="1650"/>
                  </a:lnTo>
                  <a:lnTo>
                    <a:pt x="8821" y="1819"/>
                  </a:lnTo>
                  <a:lnTo>
                    <a:pt x="8754" y="2088"/>
                  </a:lnTo>
                  <a:lnTo>
                    <a:pt x="4545" y="1246"/>
                  </a:lnTo>
                  <a:lnTo>
                    <a:pt x="2189" y="809"/>
                  </a:lnTo>
                  <a:lnTo>
                    <a:pt x="1953" y="741"/>
                  </a:lnTo>
                  <a:lnTo>
                    <a:pt x="1751" y="674"/>
                  </a:lnTo>
                  <a:lnTo>
                    <a:pt x="1785" y="539"/>
                  </a:lnTo>
                  <a:lnTo>
                    <a:pt x="1785" y="405"/>
                  </a:lnTo>
                  <a:lnTo>
                    <a:pt x="1818" y="236"/>
                  </a:lnTo>
                  <a:lnTo>
                    <a:pt x="1818" y="68"/>
                  </a:lnTo>
                  <a:close/>
                  <a:moveTo>
                    <a:pt x="1381" y="2223"/>
                  </a:moveTo>
                  <a:lnTo>
                    <a:pt x="2256" y="2458"/>
                  </a:lnTo>
                  <a:lnTo>
                    <a:pt x="3131" y="2660"/>
                  </a:lnTo>
                  <a:lnTo>
                    <a:pt x="4882" y="2997"/>
                  </a:lnTo>
                  <a:lnTo>
                    <a:pt x="6666" y="3367"/>
                  </a:lnTo>
                  <a:lnTo>
                    <a:pt x="8451" y="3738"/>
                  </a:lnTo>
                  <a:lnTo>
                    <a:pt x="8417" y="3906"/>
                  </a:lnTo>
                  <a:lnTo>
                    <a:pt x="8316" y="4344"/>
                  </a:lnTo>
                  <a:lnTo>
                    <a:pt x="6498" y="4074"/>
                  </a:lnTo>
                  <a:lnTo>
                    <a:pt x="4680" y="3738"/>
                  </a:lnTo>
                  <a:lnTo>
                    <a:pt x="3838" y="3536"/>
                  </a:lnTo>
                  <a:lnTo>
                    <a:pt x="2963" y="3300"/>
                  </a:lnTo>
                  <a:lnTo>
                    <a:pt x="2121" y="3064"/>
                  </a:lnTo>
                  <a:lnTo>
                    <a:pt x="1684" y="2997"/>
                  </a:lnTo>
                  <a:lnTo>
                    <a:pt x="1280" y="2930"/>
                  </a:lnTo>
                  <a:lnTo>
                    <a:pt x="1313" y="2728"/>
                  </a:lnTo>
                  <a:lnTo>
                    <a:pt x="1313" y="2559"/>
                  </a:lnTo>
                  <a:lnTo>
                    <a:pt x="1381" y="2223"/>
                  </a:lnTo>
                  <a:close/>
                  <a:moveTo>
                    <a:pt x="1347" y="3098"/>
                  </a:moveTo>
                  <a:lnTo>
                    <a:pt x="1717" y="3233"/>
                  </a:lnTo>
                  <a:lnTo>
                    <a:pt x="2121" y="3367"/>
                  </a:lnTo>
                  <a:lnTo>
                    <a:pt x="2963" y="3603"/>
                  </a:lnTo>
                  <a:lnTo>
                    <a:pt x="4613" y="3940"/>
                  </a:lnTo>
                  <a:lnTo>
                    <a:pt x="5522" y="4142"/>
                  </a:lnTo>
                  <a:lnTo>
                    <a:pt x="6431" y="4276"/>
                  </a:lnTo>
                  <a:lnTo>
                    <a:pt x="8249" y="4579"/>
                  </a:lnTo>
                  <a:lnTo>
                    <a:pt x="8114" y="4882"/>
                  </a:lnTo>
                  <a:lnTo>
                    <a:pt x="8047" y="5219"/>
                  </a:lnTo>
                  <a:lnTo>
                    <a:pt x="7946" y="5892"/>
                  </a:lnTo>
                  <a:lnTo>
                    <a:pt x="6128" y="5623"/>
                  </a:lnTo>
                  <a:lnTo>
                    <a:pt x="4310" y="5320"/>
                  </a:lnTo>
                  <a:lnTo>
                    <a:pt x="3502" y="5152"/>
                  </a:lnTo>
                  <a:lnTo>
                    <a:pt x="2660" y="4950"/>
                  </a:lnTo>
                  <a:lnTo>
                    <a:pt x="1852" y="4748"/>
                  </a:lnTo>
                  <a:lnTo>
                    <a:pt x="1448" y="4680"/>
                  </a:lnTo>
                  <a:lnTo>
                    <a:pt x="1010" y="4647"/>
                  </a:lnTo>
                  <a:lnTo>
                    <a:pt x="1111" y="4445"/>
                  </a:lnTo>
                  <a:lnTo>
                    <a:pt x="1145" y="4243"/>
                  </a:lnTo>
                  <a:lnTo>
                    <a:pt x="1212" y="3805"/>
                  </a:lnTo>
                  <a:lnTo>
                    <a:pt x="1347" y="3098"/>
                  </a:lnTo>
                  <a:close/>
                  <a:moveTo>
                    <a:pt x="1785" y="1"/>
                  </a:moveTo>
                  <a:lnTo>
                    <a:pt x="1751" y="34"/>
                  </a:lnTo>
                  <a:lnTo>
                    <a:pt x="1751" y="68"/>
                  </a:lnTo>
                  <a:lnTo>
                    <a:pt x="1684" y="236"/>
                  </a:lnTo>
                  <a:lnTo>
                    <a:pt x="1616" y="405"/>
                  </a:lnTo>
                  <a:lnTo>
                    <a:pt x="1583" y="539"/>
                  </a:lnTo>
                  <a:lnTo>
                    <a:pt x="1583" y="708"/>
                  </a:lnTo>
                  <a:lnTo>
                    <a:pt x="1448" y="741"/>
                  </a:lnTo>
                  <a:lnTo>
                    <a:pt x="1347" y="842"/>
                  </a:lnTo>
                  <a:lnTo>
                    <a:pt x="1347" y="876"/>
                  </a:lnTo>
                  <a:lnTo>
                    <a:pt x="1818" y="876"/>
                  </a:lnTo>
                  <a:lnTo>
                    <a:pt x="2290" y="977"/>
                  </a:lnTo>
                  <a:lnTo>
                    <a:pt x="2761" y="1112"/>
                  </a:lnTo>
                  <a:lnTo>
                    <a:pt x="3199" y="1213"/>
                  </a:lnTo>
                  <a:lnTo>
                    <a:pt x="5286" y="1617"/>
                  </a:lnTo>
                  <a:lnTo>
                    <a:pt x="9192" y="2391"/>
                  </a:lnTo>
                  <a:lnTo>
                    <a:pt x="9057" y="2660"/>
                  </a:lnTo>
                  <a:lnTo>
                    <a:pt x="8922" y="2963"/>
                  </a:lnTo>
                  <a:lnTo>
                    <a:pt x="8855" y="3266"/>
                  </a:lnTo>
                  <a:lnTo>
                    <a:pt x="8821" y="3569"/>
                  </a:lnTo>
                  <a:lnTo>
                    <a:pt x="4949" y="2761"/>
                  </a:lnTo>
                  <a:lnTo>
                    <a:pt x="3973" y="2526"/>
                  </a:lnTo>
                  <a:lnTo>
                    <a:pt x="3030" y="2290"/>
                  </a:lnTo>
                  <a:lnTo>
                    <a:pt x="2054" y="2122"/>
                  </a:lnTo>
                  <a:lnTo>
                    <a:pt x="1549" y="2021"/>
                  </a:lnTo>
                  <a:lnTo>
                    <a:pt x="1078" y="1987"/>
                  </a:lnTo>
                  <a:lnTo>
                    <a:pt x="1145" y="1751"/>
                  </a:lnTo>
                  <a:lnTo>
                    <a:pt x="1212" y="1549"/>
                  </a:lnTo>
                  <a:lnTo>
                    <a:pt x="1313" y="1145"/>
                  </a:lnTo>
                  <a:lnTo>
                    <a:pt x="1313" y="943"/>
                  </a:lnTo>
                  <a:lnTo>
                    <a:pt x="1313" y="741"/>
                  </a:lnTo>
                  <a:lnTo>
                    <a:pt x="1313" y="708"/>
                  </a:lnTo>
                  <a:lnTo>
                    <a:pt x="1212" y="708"/>
                  </a:lnTo>
                  <a:lnTo>
                    <a:pt x="1145" y="876"/>
                  </a:lnTo>
                  <a:lnTo>
                    <a:pt x="1078" y="1044"/>
                  </a:lnTo>
                  <a:lnTo>
                    <a:pt x="977" y="1381"/>
                  </a:lnTo>
                  <a:lnTo>
                    <a:pt x="876" y="1718"/>
                  </a:lnTo>
                  <a:lnTo>
                    <a:pt x="842" y="1920"/>
                  </a:lnTo>
                  <a:lnTo>
                    <a:pt x="842" y="2088"/>
                  </a:lnTo>
                  <a:lnTo>
                    <a:pt x="876" y="2122"/>
                  </a:lnTo>
                  <a:lnTo>
                    <a:pt x="977" y="2122"/>
                  </a:lnTo>
                  <a:lnTo>
                    <a:pt x="1010" y="2088"/>
                  </a:lnTo>
                  <a:lnTo>
                    <a:pt x="1246" y="2189"/>
                  </a:lnTo>
                  <a:lnTo>
                    <a:pt x="1145" y="2357"/>
                  </a:lnTo>
                  <a:lnTo>
                    <a:pt x="1078" y="2559"/>
                  </a:lnTo>
                  <a:lnTo>
                    <a:pt x="1078" y="2761"/>
                  </a:lnTo>
                  <a:lnTo>
                    <a:pt x="1078" y="2963"/>
                  </a:lnTo>
                  <a:lnTo>
                    <a:pt x="1111" y="2997"/>
                  </a:lnTo>
                  <a:lnTo>
                    <a:pt x="1145" y="2997"/>
                  </a:lnTo>
                  <a:lnTo>
                    <a:pt x="1212" y="3031"/>
                  </a:lnTo>
                  <a:lnTo>
                    <a:pt x="1145" y="3132"/>
                  </a:lnTo>
                  <a:lnTo>
                    <a:pt x="1111" y="3266"/>
                  </a:lnTo>
                  <a:lnTo>
                    <a:pt x="1044" y="3502"/>
                  </a:lnTo>
                  <a:lnTo>
                    <a:pt x="943" y="4074"/>
                  </a:lnTo>
                  <a:lnTo>
                    <a:pt x="909" y="4344"/>
                  </a:lnTo>
                  <a:lnTo>
                    <a:pt x="909" y="4647"/>
                  </a:lnTo>
                  <a:lnTo>
                    <a:pt x="943" y="4680"/>
                  </a:lnTo>
                  <a:lnTo>
                    <a:pt x="943" y="4714"/>
                  </a:lnTo>
                  <a:lnTo>
                    <a:pt x="1280" y="4849"/>
                  </a:lnTo>
                  <a:lnTo>
                    <a:pt x="1212" y="4916"/>
                  </a:lnTo>
                  <a:lnTo>
                    <a:pt x="1179" y="5017"/>
                  </a:lnTo>
                  <a:lnTo>
                    <a:pt x="1111" y="5185"/>
                  </a:lnTo>
                  <a:lnTo>
                    <a:pt x="1010" y="5522"/>
                  </a:lnTo>
                  <a:lnTo>
                    <a:pt x="943" y="5892"/>
                  </a:lnTo>
                  <a:lnTo>
                    <a:pt x="674" y="5892"/>
                  </a:lnTo>
                  <a:lnTo>
                    <a:pt x="606" y="5926"/>
                  </a:lnTo>
                  <a:lnTo>
                    <a:pt x="539" y="6027"/>
                  </a:lnTo>
                  <a:lnTo>
                    <a:pt x="505" y="6162"/>
                  </a:lnTo>
                  <a:lnTo>
                    <a:pt x="472" y="6431"/>
                  </a:lnTo>
                  <a:lnTo>
                    <a:pt x="404" y="6397"/>
                  </a:lnTo>
                  <a:lnTo>
                    <a:pt x="337" y="6330"/>
                  </a:lnTo>
                  <a:lnTo>
                    <a:pt x="303" y="6296"/>
                  </a:lnTo>
                  <a:lnTo>
                    <a:pt x="270" y="6296"/>
                  </a:lnTo>
                  <a:lnTo>
                    <a:pt x="202" y="6330"/>
                  </a:lnTo>
                  <a:lnTo>
                    <a:pt x="101" y="6465"/>
                  </a:lnTo>
                  <a:lnTo>
                    <a:pt x="34" y="6633"/>
                  </a:lnTo>
                  <a:lnTo>
                    <a:pt x="0" y="6835"/>
                  </a:lnTo>
                  <a:lnTo>
                    <a:pt x="0" y="6902"/>
                  </a:lnTo>
                  <a:lnTo>
                    <a:pt x="67" y="6970"/>
                  </a:lnTo>
                  <a:lnTo>
                    <a:pt x="101" y="6970"/>
                  </a:lnTo>
                  <a:lnTo>
                    <a:pt x="168" y="6902"/>
                  </a:lnTo>
                  <a:lnTo>
                    <a:pt x="168" y="6835"/>
                  </a:lnTo>
                  <a:lnTo>
                    <a:pt x="202" y="6667"/>
                  </a:lnTo>
                  <a:lnTo>
                    <a:pt x="270" y="6532"/>
                  </a:lnTo>
                  <a:lnTo>
                    <a:pt x="404" y="6599"/>
                  </a:lnTo>
                  <a:lnTo>
                    <a:pt x="539" y="6633"/>
                  </a:lnTo>
                  <a:lnTo>
                    <a:pt x="606" y="6599"/>
                  </a:lnTo>
                  <a:lnTo>
                    <a:pt x="640" y="6566"/>
                  </a:lnTo>
                  <a:lnTo>
                    <a:pt x="741" y="6094"/>
                  </a:lnTo>
                  <a:lnTo>
                    <a:pt x="1111" y="6094"/>
                  </a:lnTo>
                  <a:lnTo>
                    <a:pt x="1515" y="6229"/>
                  </a:lnTo>
                  <a:lnTo>
                    <a:pt x="1919" y="6330"/>
                  </a:lnTo>
                  <a:lnTo>
                    <a:pt x="2727" y="6498"/>
                  </a:lnTo>
                  <a:lnTo>
                    <a:pt x="3569" y="6633"/>
                  </a:lnTo>
                  <a:lnTo>
                    <a:pt x="4377" y="6768"/>
                  </a:lnTo>
                  <a:lnTo>
                    <a:pt x="5892" y="7104"/>
                  </a:lnTo>
                  <a:lnTo>
                    <a:pt x="6330" y="7205"/>
                  </a:lnTo>
                  <a:lnTo>
                    <a:pt x="6599" y="7239"/>
                  </a:lnTo>
                  <a:lnTo>
                    <a:pt x="6835" y="7340"/>
                  </a:lnTo>
                  <a:lnTo>
                    <a:pt x="6868" y="7374"/>
                  </a:lnTo>
                  <a:lnTo>
                    <a:pt x="6902" y="7441"/>
                  </a:lnTo>
                  <a:lnTo>
                    <a:pt x="6969" y="7441"/>
                  </a:lnTo>
                  <a:lnTo>
                    <a:pt x="7037" y="7407"/>
                  </a:lnTo>
                  <a:lnTo>
                    <a:pt x="7104" y="7475"/>
                  </a:lnTo>
                  <a:lnTo>
                    <a:pt x="7171" y="7542"/>
                  </a:lnTo>
                  <a:lnTo>
                    <a:pt x="7205" y="7610"/>
                  </a:lnTo>
                  <a:lnTo>
                    <a:pt x="7171" y="7711"/>
                  </a:lnTo>
                  <a:lnTo>
                    <a:pt x="7171" y="7744"/>
                  </a:lnTo>
                  <a:lnTo>
                    <a:pt x="7205" y="7812"/>
                  </a:lnTo>
                  <a:lnTo>
                    <a:pt x="7272" y="7845"/>
                  </a:lnTo>
                  <a:lnTo>
                    <a:pt x="7373" y="7879"/>
                  </a:lnTo>
                  <a:lnTo>
                    <a:pt x="7441" y="7913"/>
                  </a:lnTo>
                  <a:lnTo>
                    <a:pt x="7474" y="7980"/>
                  </a:lnTo>
                  <a:lnTo>
                    <a:pt x="7508" y="8047"/>
                  </a:lnTo>
                  <a:lnTo>
                    <a:pt x="7474" y="8216"/>
                  </a:lnTo>
                  <a:lnTo>
                    <a:pt x="7474" y="8418"/>
                  </a:lnTo>
                  <a:lnTo>
                    <a:pt x="7508" y="8485"/>
                  </a:lnTo>
                  <a:lnTo>
                    <a:pt x="7575" y="8519"/>
                  </a:lnTo>
                  <a:lnTo>
                    <a:pt x="7676" y="8485"/>
                  </a:lnTo>
                  <a:lnTo>
                    <a:pt x="7710" y="8418"/>
                  </a:lnTo>
                  <a:lnTo>
                    <a:pt x="7710" y="7778"/>
                  </a:lnTo>
                  <a:lnTo>
                    <a:pt x="7676" y="7711"/>
                  </a:lnTo>
                  <a:lnTo>
                    <a:pt x="7676" y="7677"/>
                  </a:lnTo>
                  <a:lnTo>
                    <a:pt x="7575" y="7643"/>
                  </a:lnTo>
                  <a:lnTo>
                    <a:pt x="7441" y="7643"/>
                  </a:lnTo>
                  <a:lnTo>
                    <a:pt x="7508" y="7407"/>
                  </a:lnTo>
                  <a:lnTo>
                    <a:pt x="7542" y="7374"/>
                  </a:lnTo>
                  <a:lnTo>
                    <a:pt x="7508" y="7340"/>
                  </a:lnTo>
                  <a:lnTo>
                    <a:pt x="7441" y="7273"/>
                  </a:lnTo>
                  <a:lnTo>
                    <a:pt x="7138" y="7205"/>
                  </a:lnTo>
                  <a:lnTo>
                    <a:pt x="7306" y="6667"/>
                  </a:lnTo>
                  <a:lnTo>
                    <a:pt x="7373" y="6397"/>
                  </a:lnTo>
                  <a:lnTo>
                    <a:pt x="7407" y="6128"/>
                  </a:lnTo>
                  <a:lnTo>
                    <a:pt x="7407" y="6061"/>
                  </a:lnTo>
                  <a:lnTo>
                    <a:pt x="7272" y="6061"/>
                  </a:lnTo>
                  <a:lnTo>
                    <a:pt x="7171" y="6330"/>
                  </a:lnTo>
                  <a:lnTo>
                    <a:pt x="7070" y="6599"/>
                  </a:lnTo>
                  <a:lnTo>
                    <a:pt x="6902" y="7138"/>
                  </a:lnTo>
                  <a:lnTo>
                    <a:pt x="5555" y="6835"/>
                  </a:lnTo>
                  <a:lnTo>
                    <a:pt x="4175" y="6532"/>
                  </a:lnTo>
                  <a:lnTo>
                    <a:pt x="2727" y="6195"/>
                  </a:lnTo>
                  <a:lnTo>
                    <a:pt x="1953" y="6061"/>
                  </a:lnTo>
                  <a:lnTo>
                    <a:pt x="1583" y="6027"/>
                  </a:lnTo>
                  <a:lnTo>
                    <a:pt x="1212" y="6027"/>
                  </a:lnTo>
                  <a:lnTo>
                    <a:pt x="1212" y="5960"/>
                  </a:lnTo>
                  <a:lnTo>
                    <a:pt x="1145" y="5926"/>
                  </a:lnTo>
                  <a:lnTo>
                    <a:pt x="1246" y="5387"/>
                  </a:lnTo>
                  <a:lnTo>
                    <a:pt x="1280" y="5152"/>
                  </a:lnTo>
                  <a:lnTo>
                    <a:pt x="1313" y="5017"/>
                  </a:lnTo>
                  <a:lnTo>
                    <a:pt x="1347" y="4882"/>
                  </a:lnTo>
                  <a:lnTo>
                    <a:pt x="1751" y="5017"/>
                  </a:lnTo>
                  <a:lnTo>
                    <a:pt x="2121" y="5118"/>
                  </a:lnTo>
                  <a:lnTo>
                    <a:pt x="2929" y="5286"/>
                  </a:lnTo>
                  <a:lnTo>
                    <a:pt x="4512" y="5556"/>
                  </a:lnTo>
                  <a:lnTo>
                    <a:pt x="6330" y="5892"/>
                  </a:lnTo>
                  <a:lnTo>
                    <a:pt x="8148" y="6128"/>
                  </a:lnTo>
                  <a:lnTo>
                    <a:pt x="8215" y="6128"/>
                  </a:lnTo>
                  <a:lnTo>
                    <a:pt x="8249" y="6061"/>
                  </a:lnTo>
                  <a:lnTo>
                    <a:pt x="8249" y="5993"/>
                  </a:lnTo>
                  <a:lnTo>
                    <a:pt x="8181" y="5926"/>
                  </a:lnTo>
                  <a:lnTo>
                    <a:pt x="8316" y="5253"/>
                  </a:lnTo>
                  <a:lnTo>
                    <a:pt x="8350" y="4950"/>
                  </a:lnTo>
                  <a:lnTo>
                    <a:pt x="8417" y="4613"/>
                  </a:lnTo>
                  <a:lnTo>
                    <a:pt x="8451" y="4579"/>
                  </a:lnTo>
                  <a:lnTo>
                    <a:pt x="8485" y="4512"/>
                  </a:lnTo>
                  <a:lnTo>
                    <a:pt x="8586" y="4243"/>
                  </a:lnTo>
                  <a:lnTo>
                    <a:pt x="8619" y="3973"/>
                  </a:lnTo>
                  <a:lnTo>
                    <a:pt x="8653" y="3771"/>
                  </a:lnTo>
                  <a:lnTo>
                    <a:pt x="8788" y="3805"/>
                  </a:lnTo>
                  <a:lnTo>
                    <a:pt x="8821" y="3839"/>
                  </a:lnTo>
                  <a:lnTo>
                    <a:pt x="8855" y="3872"/>
                  </a:lnTo>
                  <a:lnTo>
                    <a:pt x="8922" y="3872"/>
                  </a:lnTo>
                  <a:lnTo>
                    <a:pt x="8956" y="3839"/>
                  </a:lnTo>
                  <a:lnTo>
                    <a:pt x="9023" y="3805"/>
                  </a:lnTo>
                  <a:lnTo>
                    <a:pt x="9057" y="3738"/>
                  </a:lnTo>
                  <a:lnTo>
                    <a:pt x="9057" y="3637"/>
                  </a:lnTo>
                  <a:lnTo>
                    <a:pt x="8990" y="3603"/>
                  </a:lnTo>
                  <a:lnTo>
                    <a:pt x="9023" y="3300"/>
                  </a:lnTo>
                  <a:lnTo>
                    <a:pt x="9091" y="2997"/>
                  </a:lnTo>
                  <a:lnTo>
                    <a:pt x="9192" y="2694"/>
                  </a:lnTo>
                  <a:lnTo>
                    <a:pt x="9293" y="2391"/>
                  </a:lnTo>
                  <a:lnTo>
                    <a:pt x="9326" y="2324"/>
                  </a:lnTo>
                  <a:lnTo>
                    <a:pt x="9326" y="2256"/>
                  </a:lnTo>
                  <a:lnTo>
                    <a:pt x="9326" y="2223"/>
                  </a:lnTo>
                  <a:lnTo>
                    <a:pt x="9259" y="2189"/>
                  </a:lnTo>
                  <a:lnTo>
                    <a:pt x="8889" y="2122"/>
                  </a:lnTo>
                  <a:lnTo>
                    <a:pt x="8956" y="1886"/>
                  </a:lnTo>
                  <a:lnTo>
                    <a:pt x="8956" y="1751"/>
                  </a:lnTo>
                  <a:lnTo>
                    <a:pt x="8956" y="1650"/>
                  </a:lnTo>
                  <a:lnTo>
                    <a:pt x="8990" y="1583"/>
                  </a:lnTo>
                  <a:lnTo>
                    <a:pt x="8990" y="1516"/>
                  </a:lnTo>
                  <a:lnTo>
                    <a:pt x="8956" y="1482"/>
                  </a:lnTo>
                  <a:lnTo>
                    <a:pt x="8922" y="1448"/>
                  </a:lnTo>
                  <a:lnTo>
                    <a:pt x="8047" y="1213"/>
                  </a:lnTo>
                  <a:lnTo>
                    <a:pt x="7138" y="1044"/>
                  </a:lnTo>
                  <a:lnTo>
                    <a:pt x="6262" y="876"/>
                  </a:lnTo>
                  <a:lnTo>
                    <a:pt x="5353" y="741"/>
                  </a:lnTo>
                  <a:lnTo>
                    <a:pt x="4478" y="573"/>
                  </a:lnTo>
                  <a:lnTo>
                    <a:pt x="3569" y="371"/>
                  </a:lnTo>
                  <a:lnTo>
                    <a:pt x="18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969210" y="1727156"/>
              <a:ext cx="210294" cy="53736"/>
            </a:xfrm>
            <a:custGeom>
              <a:avLst/>
              <a:gdLst/>
              <a:ahLst/>
              <a:cxnLst/>
              <a:rect l="l" t="t" r="r" b="b"/>
              <a:pathLst>
                <a:path w="3166" h="809" extrusionOk="0">
                  <a:moveTo>
                    <a:pt x="203" y="0"/>
                  </a:moveTo>
                  <a:lnTo>
                    <a:pt x="1" y="68"/>
                  </a:lnTo>
                  <a:lnTo>
                    <a:pt x="1" y="101"/>
                  </a:lnTo>
                  <a:lnTo>
                    <a:pt x="203" y="169"/>
                  </a:lnTo>
                  <a:lnTo>
                    <a:pt x="371" y="169"/>
                  </a:lnTo>
                  <a:lnTo>
                    <a:pt x="573" y="202"/>
                  </a:lnTo>
                  <a:lnTo>
                    <a:pt x="742" y="270"/>
                  </a:lnTo>
                  <a:lnTo>
                    <a:pt x="1011" y="404"/>
                  </a:lnTo>
                  <a:lnTo>
                    <a:pt x="1280" y="505"/>
                  </a:lnTo>
                  <a:lnTo>
                    <a:pt x="1718" y="607"/>
                  </a:lnTo>
                  <a:lnTo>
                    <a:pt x="2156" y="674"/>
                  </a:lnTo>
                  <a:lnTo>
                    <a:pt x="2593" y="708"/>
                  </a:lnTo>
                  <a:lnTo>
                    <a:pt x="3031" y="809"/>
                  </a:lnTo>
                  <a:lnTo>
                    <a:pt x="3065" y="809"/>
                  </a:lnTo>
                  <a:lnTo>
                    <a:pt x="3098" y="775"/>
                  </a:lnTo>
                  <a:lnTo>
                    <a:pt x="3166" y="708"/>
                  </a:lnTo>
                  <a:lnTo>
                    <a:pt x="3166" y="640"/>
                  </a:lnTo>
                  <a:lnTo>
                    <a:pt x="3132" y="607"/>
                  </a:lnTo>
                  <a:lnTo>
                    <a:pt x="3098" y="573"/>
                  </a:lnTo>
                  <a:lnTo>
                    <a:pt x="2661" y="472"/>
                  </a:lnTo>
                  <a:lnTo>
                    <a:pt x="2223" y="438"/>
                  </a:lnTo>
                  <a:lnTo>
                    <a:pt x="1785" y="371"/>
                  </a:lnTo>
                  <a:lnTo>
                    <a:pt x="1348" y="303"/>
                  </a:lnTo>
                  <a:lnTo>
                    <a:pt x="1179" y="270"/>
                  </a:lnTo>
                  <a:lnTo>
                    <a:pt x="1011" y="202"/>
                  </a:lnTo>
                  <a:lnTo>
                    <a:pt x="674" y="68"/>
                  </a:lnTo>
                  <a:lnTo>
                    <a:pt x="540" y="34"/>
                  </a:lnTo>
                  <a:lnTo>
                    <a:pt x="37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798894" y="1999953"/>
              <a:ext cx="62703" cy="134306"/>
            </a:xfrm>
            <a:custGeom>
              <a:avLst/>
              <a:gdLst/>
              <a:ahLst/>
              <a:cxnLst/>
              <a:rect l="l" t="t" r="r" b="b"/>
              <a:pathLst>
                <a:path w="944" h="2022" extrusionOk="0">
                  <a:moveTo>
                    <a:pt x="34" y="1"/>
                  </a:moveTo>
                  <a:lnTo>
                    <a:pt x="34" y="35"/>
                  </a:lnTo>
                  <a:lnTo>
                    <a:pt x="1" y="203"/>
                  </a:lnTo>
                  <a:lnTo>
                    <a:pt x="68" y="371"/>
                  </a:lnTo>
                  <a:lnTo>
                    <a:pt x="135" y="540"/>
                  </a:lnTo>
                  <a:lnTo>
                    <a:pt x="236" y="674"/>
                  </a:lnTo>
                  <a:lnTo>
                    <a:pt x="472" y="944"/>
                  </a:lnTo>
                  <a:lnTo>
                    <a:pt x="539" y="1078"/>
                  </a:lnTo>
                  <a:lnTo>
                    <a:pt x="640" y="1213"/>
                  </a:lnTo>
                  <a:lnTo>
                    <a:pt x="674" y="1381"/>
                  </a:lnTo>
                  <a:lnTo>
                    <a:pt x="708" y="1550"/>
                  </a:lnTo>
                  <a:lnTo>
                    <a:pt x="708" y="1718"/>
                  </a:lnTo>
                  <a:lnTo>
                    <a:pt x="640" y="1886"/>
                  </a:lnTo>
                  <a:lnTo>
                    <a:pt x="640" y="1920"/>
                  </a:lnTo>
                  <a:lnTo>
                    <a:pt x="640" y="1987"/>
                  </a:lnTo>
                  <a:lnTo>
                    <a:pt x="741" y="2021"/>
                  </a:lnTo>
                  <a:lnTo>
                    <a:pt x="809" y="2021"/>
                  </a:lnTo>
                  <a:lnTo>
                    <a:pt x="842" y="1987"/>
                  </a:lnTo>
                  <a:lnTo>
                    <a:pt x="876" y="1954"/>
                  </a:lnTo>
                  <a:lnTo>
                    <a:pt x="943" y="1718"/>
                  </a:lnTo>
                  <a:lnTo>
                    <a:pt x="943" y="1482"/>
                  </a:lnTo>
                  <a:lnTo>
                    <a:pt x="910" y="1247"/>
                  </a:lnTo>
                  <a:lnTo>
                    <a:pt x="809" y="1045"/>
                  </a:lnTo>
                  <a:lnTo>
                    <a:pt x="674" y="843"/>
                  </a:lnTo>
                  <a:lnTo>
                    <a:pt x="539" y="674"/>
                  </a:lnTo>
                  <a:lnTo>
                    <a:pt x="304" y="371"/>
                  </a:lnTo>
                  <a:lnTo>
                    <a:pt x="169" y="169"/>
                  </a:lnTo>
                  <a:lnTo>
                    <a:pt x="135" y="102"/>
                  </a:lnTo>
                  <a:lnTo>
                    <a:pt x="135" y="35"/>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97372" y="1776375"/>
              <a:ext cx="73862" cy="31351"/>
            </a:xfrm>
            <a:custGeom>
              <a:avLst/>
              <a:gdLst/>
              <a:ahLst/>
              <a:cxnLst/>
              <a:rect l="l" t="t" r="r" b="b"/>
              <a:pathLst>
                <a:path w="1112" h="472" extrusionOk="0">
                  <a:moveTo>
                    <a:pt x="34" y="0"/>
                  </a:moveTo>
                  <a:lnTo>
                    <a:pt x="0" y="34"/>
                  </a:lnTo>
                  <a:lnTo>
                    <a:pt x="0" y="68"/>
                  </a:lnTo>
                  <a:lnTo>
                    <a:pt x="34" y="135"/>
                  </a:lnTo>
                  <a:lnTo>
                    <a:pt x="236" y="236"/>
                  </a:lnTo>
                  <a:lnTo>
                    <a:pt x="438" y="303"/>
                  </a:lnTo>
                  <a:lnTo>
                    <a:pt x="976" y="472"/>
                  </a:lnTo>
                  <a:lnTo>
                    <a:pt x="1077" y="472"/>
                  </a:lnTo>
                  <a:lnTo>
                    <a:pt x="1111" y="404"/>
                  </a:lnTo>
                  <a:lnTo>
                    <a:pt x="1111" y="303"/>
                  </a:lnTo>
                  <a:lnTo>
                    <a:pt x="1077" y="270"/>
                  </a:lnTo>
                  <a:lnTo>
                    <a:pt x="1044" y="236"/>
                  </a:lnTo>
                  <a:lnTo>
                    <a:pt x="539" y="68"/>
                  </a:lnTo>
                  <a:lnTo>
                    <a:pt x="3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799302" y="1767408"/>
              <a:ext cx="64895" cy="33610"/>
            </a:xfrm>
            <a:custGeom>
              <a:avLst/>
              <a:gdLst/>
              <a:ahLst/>
              <a:cxnLst/>
              <a:rect l="l" t="t" r="r" b="b"/>
              <a:pathLst>
                <a:path w="977" h="506" extrusionOk="0">
                  <a:moveTo>
                    <a:pt x="640" y="1"/>
                  </a:moveTo>
                  <a:lnTo>
                    <a:pt x="404" y="68"/>
                  </a:lnTo>
                  <a:lnTo>
                    <a:pt x="202" y="203"/>
                  </a:lnTo>
                  <a:lnTo>
                    <a:pt x="34" y="371"/>
                  </a:lnTo>
                  <a:lnTo>
                    <a:pt x="0" y="405"/>
                  </a:lnTo>
                  <a:lnTo>
                    <a:pt x="0" y="472"/>
                  </a:lnTo>
                  <a:lnTo>
                    <a:pt x="34" y="506"/>
                  </a:lnTo>
                  <a:lnTo>
                    <a:pt x="135" y="506"/>
                  </a:lnTo>
                  <a:lnTo>
                    <a:pt x="303" y="405"/>
                  </a:lnTo>
                  <a:lnTo>
                    <a:pt x="505" y="304"/>
                  </a:lnTo>
                  <a:lnTo>
                    <a:pt x="707" y="236"/>
                  </a:lnTo>
                  <a:lnTo>
                    <a:pt x="909" y="203"/>
                  </a:lnTo>
                  <a:lnTo>
                    <a:pt x="977" y="169"/>
                  </a:lnTo>
                  <a:lnTo>
                    <a:pt x="977" y="102"/>
                  </a:lnTo>
                  <a:lnTo>
                    <a:pt x="943" y="34"/>
                  </a:lnTo>
                  <a:lnTo>
                    <a:pt x="87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322578" y="1836753"/>
              <a:ext cx="143207" cy="51477"/>
            </a:xfrm>
            <a:custGeom>
              <a:avLst/>
              <a:gdLst/>
              <a:ahLst/>
              <a:cxnLst/>
              <a:rect l="l" t="t" r="r" b="b"/>
              <a:pathLst>
                <a:path w="2156" h="775" extrusionOk="0">
                  <a:moveTo>
                    <a:pt x="101" y="0"/>
                  </a:moveTo>
                  <a:lnTo>
                    <a:pt x="34" y="68"/>
                  </a:lnTo>
                  <a:lnTo>
                    <a:pt x="0" y="169"/>
                  </a:lnTo>
                  <a:lnTo>
                    <a:pt x="0" y="202"/>
                  </a:lnTo>
                  <a:lnTo>
                    <a:pt x="34" y="270"/>
                  </a:lnTo>
                  <a:lnTo>
                    <a:pt x="236" y="371"/>
                  </a:lnTo>
                  <a:lnTo>
                    <a:pt x="438" y="438"/>
                  </a:lnTo>
                  <a:lnTo>
                    <a:pt x="842" y="539"/>
                  </a:lnTo>
                  <a:lnTo>
                    <a:pt x="1280" y="640"/>
                  </a:lnTo>
                  <a:lnTo>
                    <a:pt x="1751" y="707"/>
                  </a:lnTo>
                  <a:lnTo>
                    <a:pt x="1785" y="741"/>
                  </a:lnTo>
                  <a:lnTo>
                    <a:pt x="1852" y="775"/>
                  </a:lnTo>
                  <a:lnTo>
                    <a:pt x="1920" y="775"/>
                  </a:lnTo>
                  <a:lnTo>
                    <a:pt x="1987" y="741"/>
                  </a:lnTo>
                  <a:lnTo>
                    <a:pt x="2088" y="674"/>
                  </a:lnTo>
                  <a:lnTo>
                    <a:pt x="2122" y="640"/>
                  </a:lnTo>
                  <a:lnTo>
                    <a:pt x="2155" y="573"/>
                  </a:lnTo>
                  <a:lnTo>
                    <a:pt x="2155" y="472"/>
                  </a:lnTo>
                  <a:lnTo>
                    <a:pt x="2088" y="371"/>
                  </a:lnTo>
                  <a:lnTo>
                    <a:pt x="2054" y="337"/>
                  </a:lnTo>
                  <a:lnTo>
                    <a:pt x="1987" y="303"/>
                  </a:lnTo>
                  <a:lnTo>
                    <a:pt x="1516" y="270"/>
                  </a:lnTo>
                  <a:lnTo>
                    <a:pt x="1078" y="169"/>
                  </a:lnTo>
                  <a:lnTo>
                    <a:pt x="20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684846" y="2181153"/>
              <a:ext cx="66" cy="66"/>
            </a:xfrm>
            <a:custGeom>
              <a:avLst/>
              <a:gdLst/>
              <a:ahLst/>
              <a:cxnLst/>
              <a:rect l="l" t="t" r="r" b="b"/>
              <a:pathLst>
                <a:path w="1" h="1" extrusionOk="0">
                  <a:moveTo>
                    <a:pt x="1" y="0"/>
                  </a:moveTo>
                  <a:lnTo>
                    <a:pt x="1" y="0"/>
                  </a:lnTo>
                  <a:lnTo>
                    <a:pt x="1" y="0"/>
                  </a:lnTo>
                  <a:lnTo>
                    <a:pt x="1" y="0"/>
                  </a:lnTo>
                  <a:lnTo>
                    <a:pt x="1" y="0"/>
                  </a:lnTo>
                  <a:lnTo>
                    <a:pt x="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660270" y="2158769"/>
              <a:ext cx="26901" cy="26901"/>
            </a:xfrm>
            <a:custGeom>
              <a:avLst/>
              <a:gdLst/>
              <a:ahLst/>
              <a:cxnLst/>
              <a:rect l="l" t="t" r="r" b="b"/>
              <a:pathLst>
                <a:path w="405" h="405" extrusionOk="0">
                  <a:moveTo>
                    <a:pt x="202" y="0"/>
                  </a:moveTo>
                  <a:lnTo>
                    <a:pt x="101" y="34"/>
                  </a:lnTo>
                  <a:lnTo>
                    <a:pt x="68" y="68"/>
                  </a:lnTo>
                  <a:lnTo>
                    <a:pt x="34" y="135"/>
                  </a:lnTo>
                  <a:lnTo>
                    <a:pt x="0" y="202"/>
                  </a:lnTo>
                  <a:lnTo>
                    <a:pt x="0" y="270"/>
                  </a:lnTo>
                  <a:lnTo>
                    <a:pt x="34" y="337"/>
                  </a:lnTo>
                  <a:lnTo>
                    <a:pt x="101" y="371"/>
                  </a:lnTo>
                  <a:lnTo>
                    <a:pt x="169" y="404"/>
                  </a:lnTo>
                  <a:lnTo>
                    <a:pt x="270" y="404"/>
                  </a:lnTo>
                  <a:lnTo>
                    <a:pt x="303" y="371"/>
                  </a:lnTo>
                  <a:lnTo>
                    <a:pt x="371" y="337"/>
                  </a:lnTo>
                  <a:lnTo>
                    <a:pt x="404" y="236"/>
                  </a:lnTo>
                  <a:lnTo>
                    <a:pt x="404" y="169"/>
                  </a:lnTo>
                  <a:lnTo>
                    <a:pt x="404" y="101"/>
                  </a:lnTo>
                  <a:lnTo>
                    <a:pt x="337" y="34"/>
                  </a:lnTo>
                  <a:lnTo>
                    <a:pt x="27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50083" y="1865779"/>
              <a:ext cx="304215" cy="250546"/>
            </a:xfrm>
            <a:custGeom>
              <a:avLst/>
              <a:gdLst/>
              <a:ahLst/>
              <a:cxnLst/>
              <a:rect l="l" t="t" r="r" b="b"/>
              <a:pathLst>
                <a:path w="4580" h="3772" extrusionOk="0">
                  <a:moveTo>
                    <a:pt x="2391" y="1583"/>
                  </a:moveTo>
                  <a:lnTo>
                    <a:pt x="2425" y="1651"/>
                  </a:lnTo>
                  <a:lnTo>
                    <a:pt x="2559" y="1718"/>
                  </a:lnTo>
                  <a:lnTo>
                    <a:pt x="2660" y="1819"/>
                  </a:lnTo>
                  <a:lnTo>
                    <a:pt x="2694" y="1954"/>
                  </a:lnTo>
                  <a:lnTo>
                    <a:pt x="2728" y="2088"/>
                  </a:lnTo>
                  <a:lnTo>
                    <a:pt x="2694" y="2223"/>
                  </a:lnTo>
                  <a:lnTo>
                    <a:pt x="2660" y="2324"/>
                  </a:lnTo>
                  <a:lnTo>
                    <a:pt x="2559" y="2425"/>
                  </a:lnTo>
                  <a:lnTo>
                    <a:pt x="2425" y="2526"/>
                  </a:lnTo>
                  <a:lnTo>
                    <a:pt x="2357" y="2560"/>
                  </a:lnTo>
                  <a:lnTo>
                    <a:pt x="2324" y="2627"/>
                  </a:lnTo>
                  <a:lnTo>
                    <a:pt x="2290" y="2964"/>
                  </a:lnTo>
                  <a:lnTo>
                    <a:pt x="2256" y="3267"/>
                  </a:lnTo>
                  <a:lnTo>
                    <a:pt x="1819" y="3199"/>
                  </a:lnTo>
                  <a:lnTo>
                    <a:pt x="1819" y="2896"/>
                  </a:lnTo>
                  <a:lnTo>
                    <a:pt x="1920" y="2627"/>
                  </a:lnTo>
                  <a:lnTo>
                    <a:pt x="1920" y="2526"/>
                  </a:lnTo>
                  <a:lnTo>
                    <a:pt x="1886" y="2492"/>
                  </a:lnTo>
                  <a:lnTo>
                    <a:pt x="1852" y="2459"/>
                  </a:lnTo>
                  <a:lnTo>
                    <a:pt x="1718" y="2391"/>
                  </a:lnTo>
                  <a:lnTo>
                    <a:pt x="1617" y="2324"/>
                  </a:lnTo>
                  <a:lnTo>
                    <a:pt x="1549" y="2223"/>
                  </a:lnTo>
                  <a:lnTo>
                    <a:pt x="1549" y="2122"/>
                  </a:lnTo>
                  <a:lnTo>
                    <a:pt x="1549" y="1987"/>
                  </a:lnTo>
                  <a:lnTo>
                    <a:pt x="1583" y="1886"/>
                  </a:lnTo>
                  <a:lnTo>
                    <a:pt x="1650" y="1752"/>
                  </a:lnTo>
                  <a:lnTo>
                    <a:pt x="1751" y="1684"/>
                  </a:lnTo>
                  <a:lnTo>
                    <a:pt x="1920" y="1617"/>
                  </a:lnTo>
                  <a:lnTo>
                    <a:pt x="2054" y="1583"/>
                  </a:lnTo>
                  <a:close/>
                  <a:moveTo>
                    <a:pt x="775" y="270"/>
                  </a:moveTo>
                  <a:lnTo>
                    <a:pt x="1213" y="472"/>
                  </a:lnTo>
                  <a:lnTo>
                    <a:pt x="1650" y="607"/>
                  </a:lnTo>
                  <a:lnTo>
                    <a:pt x="2088" y="708"/>
                  </a:lnTo>
                  <a:lnTo>
                    <a:pt x="2559" y="775"/>
                  </a:lnTo>
                  <a:lnTo>
                    <a:pt x="3536" y="843"/>
                  </a:lnTo>
                  <a:lnTo>
                    <a:pt x="4445" y="910"/>
                  </a:lnTo>
                  <a:lnTo>
                    <a:pt x="4310" y="1213"/>
                  </a:lnTo>
                  <a:lnTo>
                    <a:pt x="4175" y="1516"/>
                  </a:lnTo>
                  <a:lnTo>
                    <a:pt x="4007" y="2156"/>
                  </a:lnTo>
                  <a:lnTo>
                    <a:pt x="3670" y="3469"/>
                  </a:lnTo>
                  <a:lnTo>
                    <a:pt x="3670" y="3502"/>
                  </a:lnTo>
                  <a:lnTo>
                    <a:pt x="3064" y="3368"/>
                  </a:lnTo>
                  <a:lnTo>
                    <a:pt x="2492" y="3300"/>
                  </a:lnTo>
                  <a:lnTo>
                    <a:pt x="2559" y="2997"/>
                  </a:lnTo>
                  <a:lnTo>
                    <a:pt x="2559" y="2728"/>
                  </a:lnTo>
                  <a:lnTo>
                    <a:pt x="2728" y="2593"/>
                  </a:lnTo>
                  <a:lnTo>
                    <a:pt x="2862" y="2425"/>
                  </a:lnTo>
                  <a:lnTo>
                    <a:pt x="2930" y="2257"/>
                  </a:lnTo>
                  <a:lnTo>
                    <a:pt x="2963" y="2088"/>
                  </a:lnTo>
                  <a:lnTo>
                    <a:pt x="2930" y="1886"/>
                  </a:lnTo>
                  <a:lnTo>
                    <a:pt x="2862" y="1718"/>
                  </a:lnTo>
                  <a:lnTo>
                    <a:pt x="2728" y="1550"/>
                  </a:lnTo>
                  <a:lnTo>
                    <a:pt x="2559" y="1449"/>
                  </a:lnTo>
                  <a:lnTo>
                    <a:pt x="2458" y="1415"/>
                  </a:lnTo>
                  <a:lnTo>
                    <a:pt x="2391" y="1482"/>
                  </a:lnTo>
                  <a:lnTo>
                    <a:pt x="2290" y="1415"/>
                  </a:lnTo>
                  <a:lnTo>
                    <a:pt x="2155" y="1381"/>
                  </a:lnTo>
                  <a:lnTo>
                    <a:pt x="2021" y="1381"/>
                  </a:lnTo>
                  <a:lnTo>
                    <a:pt x="1886" y="1415"/>
                  </a:lnTo>
                  <a:lnTo>
                    <a:pt x="1751" y="1449"/>
                  </a:lnTo>
                  <a:lnTo>
                    <a:pt x="1617" y="1550"/>
                  </a:lnTo>
                  <a:lnTo>
                    <a:pt x="1516" y="1617"/>
                  </a:lnTo>
                  <a:lnTo>
                    <a:pt x="1415" y="1752"/>
                  </a:lnTo>
                  <a:lnTo>
                    <a:pt x="1347" y="1853"/>
                  </a:lnTo>
                  <a:lnTo>
                    <a:pt x="1314" y="1987"/>
                  </a:lnTo>
                  <a:lnTo>
                    <a:pt x="1314" y="2122"/>
                  </a:lnTo>
                  <a:lnTo>
                    <a:pt x="1347" y="2257"/>
                  </a:lnTo>
                  <a:lnTo>
                    <a:pt x="1381" y="2358"/>
                  </a:lnTo>
                  <a:lnTo>
                    <a:pt x="1448" y="2459"/>
                  </a:lnTo>
                  <a:lnTo>
                    <a:pt x="1549" y="2560"/>
                  </a:lnTo>
                  <a:lnTo>
                    <a:pt x="1684" y="2627"/>
                  </a:lnTo>
                  <a:lnTo>
                    <a:pt x="1583" y="2896"/>
                  </a:lnTo>
                  <a:lnTo>
                    <a:pt x="1583" y="3166"/>
                  </a:lnTo>
                  <a:lnTo>
                    <a:pt x="876" y="3065"/>
                  </a:lnTo>
                  <a:lnTo>
                    <a:pt x="539" y="3031"/>
                  </a:lnTo>
                  <a:lnTo>
                    <a:pt x="202" y="3031"/>
                  </a:lnTo>
                  <a:lnTo>
                    <a:pt x="337" y="2358"/>
                  </a:lnTo>
                  <a:lnTo>
                    <a:pt x="505" y="1651"/>
                  </a:lnTo>
                  <a:lnTo>
                    <a:pt x="640" y="977"/>
                  </a:lnTo>
                  <a:lnTo>
                    <a:pt x="775" y="270"/>
                  </a:lnTo>
                  <a:close/>
                  <a:moveTo>
                    <a:pt x="741" y="1"/>
                  </a:moveTo>
                  <a:lnTo>
                    <a:pt x="707" y="68"/>
                  </a:lnTo>
                  <a:lnTo>
                    <a:pt x="472" y="775"/>
                  </a:lnTo>
                  <a:lnTo>
                    <a:pt x="270" y="1516"/>
                  </a:lnTo>
                  <a:lnTo>
                    <a:pt x="101" y="2290"/>
                  </a:lnTo>
                  <a:lnTo>
                    <a:pt x="0" y="3031"/>
                  </a:lnTo>
                  <a:lnTo>
                    <a:pt x="0" y="3098"/>
                  </a:lnTo>
                  <a:lnTo>
                    <a:pt x="34" y="3132"/>
                  </a:lnTo>
                  <a:lnTo>
                    <a:pt x="101" y="3132"/>
                  </a:lnTo>
                  <a:lnTo>
                    <a:pt x="573" y="3267"/>
                  </a:lnTo>
                  <a:lnTo>
                    <a:pt x="1044" y="3368"/>
                  </a:lnTo>
                  <a:lnTo>
                    <a:pt x="2021" y="3502"/>
                  </a:lnTo>
                  <a:lnTo>
                    <a:pt x="2997" y="3603"/>
                  </a:lnTo>
                  <a:lnTo>
                    <a:pt x="3468" y="3704"/>
                  </a:lnTo>
                  <a:lnTo>
                    <a:pt x="3940" y="3772"/>
                  </a:lnTo>
                  <a:lnTo>
                    <a:pt x="4041" y="3772"/>
                  </a:lnTo>
                  <a:lnTo>
                    <a:pt x="4108" y="3704"/>
                  </a:lnTo>
                  <a:lnTo>
                    <a:pt x="4074" y="3603"/>
                  </a:lnTo>
                  <a:lnTo>
                    <a:pt x="4074" y="3570"/>
                  </a:lnTo>
                  <a:lnTo>
                    <a:pt x="4007" y="3570"/>
                  </a:lnTo>
                  <a:lnTo>
                    <a:pt x="3906" y="3536"/>
                  </a:lnTo>
                  <a:lnTo>
                    <a:pt x="3906" y="3502"/>
                  </a:lnTo>
                  <a:lnTo>
                    <a:pt x="4310" y="2122"/>
                  </a:lnTo>
                  <a:lnTo>
                    <a:pt x="4478" y="1415"/>
                  </a:lnTo>
                  <a:lnTo>
                    <a:pt x="4546" y="1078"/>
                  </a:lnTo>
                  <a:lnTo>
                    <a:pt x="4579" y="708"/>
                  </a:lnTo>
                  <a:lnTo>
                    <a:pt x="4546" y="674"/>
                  </a:lnTo>
                  <a:lnTo>
                    <a:pt x="4546" y="708"/>
                  </a:lnTo>
                  <a:lnTo>
                    <a:pt x="4512" y="742"/>
                  </a:lnTo>
                  <a:lnTo>
                    <a:pt x="4478" y="742"/>
                  </a:lnTo>
                  <a:lnTo>
                    <a:pt x="4074" y="607"/>
                  </a:lnTo>
                  <a:lnTo>
                    <a:pt x="3637" y="573"/>
                  </a:lnTo>
                  <a:lnTo>
                    <a:pt x="2761" y="506"/>
                  </a:lnTo>
                  <a:lnTo>
                    <a:pt x="2256" y="472"/>
                  </a:lnTo>
                  <a:lnTo>
                    <a:pt x="1785" y="371"/>
                  </a:lnTo>
                  <a:lnTo>
                    <a:pt x="808" y="102"/>
                  </a:lnTo>
                  <a:lnTo>
                    <a:pt x="808" y="35"/>
                  </a:lnTo>
                  <a:lnTo>
                    <a:pt x="77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635694" y="2129676"/>
              <a:ext cx="89471" cy="100697"/>
            </a:xfrm>
            <a:custGeom>
              <a:avLst/>
              <a:gdLst/>
              <a:ahLst/>
              <a:cxnLst/>
              <a:rect l="l" t="t" r="r" b="b"/>
              <a:pathLst>
                <a:path w="1347" h="1516" extrusionOk="0">
                  <a:moveTo>
                    <a:pt x="842" y="236"/>
                  </a:moveTo>
                  <a:lnTo>
                    <a:pt x="909" y="270"/>
                  </a:lnTo>
                  <a:lnTo>
                    <a:pt x="1044" y="337"/>
                  </a:lnTo>
                  <a:lnTo>
                    <a:pt x="1111" y="472"/>
                  </a:lnTo>
                  <a:lnTo>
                    <a:pt x="1145" y="573"/>
                  </a:lnTo>
                  <a:lnTo>
                    <a:pt x="1145" y="708"/>
                  </a:lnTo>
                  <a:lnTo>
                    <a:pt x="1145" y="842"/>
                  </a:lnTo>
                  <a:lnTo>
                    <a:pt x="1111" y="943"/>
                  </a:lnTo>
                  <a:lnTo>
                    <a:pt x="1044" y="1044"/>
                  </a:lnTo>
                  <a:lnTo>
                    <a:pt x="976" y="1145"/>
                  </a:lnTo>
                  <a:lnTo>
                    <a:pt x="875" y="1213"/>
                  </a:lnTo>
                  <a:lnTo>
                    <a:pt x="774" y="1246"/>
                  </a:lnTo>
                  <a:lnTo>
                    <a:pt x="640" y="1280"/>
                  </a:lnTo>
                  <a:lnTo>
                    <a:pt x="505" y="1280"/>
                  </a:lnTo>
                  <a:lnTo>
                    <a:pt x="404" y="1213"/>
                  </a:lnTo>
                  <a:lnTo>
                    <a:pt x="303" y="1145"/>
                  </a:lnTo>
                  <a:lnTo>
                    <a:pt x="236" y="1078"/>
                  </a:lnTo>
                  <a:lnTo>
                    <a:pt x="202" y="943"/>
                  </a:lnTo>
                  <a:lnTo>
                    <a:pt x="202" y="708"/>
                  </a:lnTo>
                  <a:lnTo>
                    <a:pt x="236" y="472"/>
                  </a:lnTo>
                  <a:lnTo>
                    <a:pt x="269" y="371"/>
                  </a:lnTo>
                  <a:lnTo>
                    <a:pt x="337" y="304"/>
                  </a:lnTo>
                  <a:lnTo>
                    <a:pt x="404" y="270"/>
                  </a:lnTo>
                  <a:lnTo>
                    <a:pt x="505" y="236"/>
                  </a:lnTo>
                  <a:close/>
                  <a:moveTo>
                    <a:pt x="741" y="1"/>
                  </a:moveTo>
                  <a:lnTo>
                    <a:pt x="606" y="34"/>
                  </a:lnTo>
                  <a:lnTo>
                    <a:pt x="438" y="68"/>
                  </a:lnTo>
                  <a:lnTo>
                    <a:pt x="303" y="135"/>
                  </a:lnTo>
                  <a:lnTo>
                    <a:pt x="168" y="236"/>
                  </a:lnTo>
                  <a:lnTo>
                    <a:pt x="101" y="371"/>
                  </a:lnTo>
                  <a:lnTo>
                    <a:pt x="34" y="539"/>
                  </a:lnTo>
                  <a:lnTo>
                    <a:pt x="0" y="708"/>
                  </a:lnTo>
                  <a:lnTo>
                    <a:pt x="0" y="876"/>
                  </a:lnTo>
                  <a:lnTo>
                    <a:pt x="34" y="1044"/>
                  </a:lnTo>
                  <a:lnTo>
                    <a:pt x="101" y="1213"/>
                  </a:lnTo>
                  <a:lnTo>
                    <a:pt x="202" y="1314"/>
                  </a:lnTo>
                  <a:lnTo>
                    <a:pt x="337" y="1415"/>
                  </a:lnTo>
                  <a:lnTo>
                    <a:pt x="539" y="1482"/>
                  </a:lnTo>
                  <a:lnTo>
                    <a:pt x="707" y="1516"/>
                  </a:lnTo>
                  <a:lnTo>
                    <a:pt x="842" y="1448"/>
                  </a:lnTo>
                  <a:lnTo>
                    <a:pt x="976" y="1381"/>
                  </a:lnTo>
                  <a:lnTo>
                    <a:pt x="1111" y="1280"/>
                  </a:lnTo>
                  <a:lnTo>
                    <a:pt x="1212" y="1179"/>
                  </a:lnTo>
                  <a:lnTo>
                    <a:pt x="1279" y="1011"/>
                  </a:lnTo>
                  <a:lnTo>
                    <a:pt x="1347" y="876"/>
                  </a:lnTo>
                  <a:lnTo>
                    <a:pt x="1347" y="708"/>
                  </a:lnTo>
                  <a:lnTo>
                    <a:pt x="1347" y="573"/>
                  </a:lnTo>
                  <a:lnTo>
                    <a:pt x="1313" y="438"/>
                  </a:lnTo>
                  <a:lnTo>
                    <a:pt x="1212" y="304"/>
                  </a:lnTo>
                  <a:lnTo>
                    <a:pt x="1111" y="169"/>
                  </a:lnTo>
                  <a:lnTo>
                    <a:pt x="1010" y="102"/>
                  </a:lnTo>
                  <a:lnTo>
                    <a:pt x="875" y="34"/>
                  </a:lnTo>
                  <a:lnTo>
                    <a:pt x="74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870839" y="1984344"/>
              <a:ext cx="38060" cy="35802"/>
            </a:xfrm>
            <a:custGeom>
              <a:avLst/>
              <a:gdLst/>
              <a:ahLst/>
              <a:cxnLst/>
              <a:rect l="l" t="t" r="r" b="b"/>
              <a:pathLst>
                <a:path w="573" h="539" extrusionOk="0">
                  <a:moveTo>
                    <a:pt x="236" y="0"/>
                  </a:moveTo>
                  <a:lnTo>
                    <a:pt x="169" y="34"/>
                  </a:lnTo>
                  <a:lnTo>
                    <a:pt x="102" y="68"/>
                  </a:lnTo>
                  <a:lnTo>
                    <a:pt x="68" y="101"/>
                  </a:lnTo>
                  <a:lnTo>
                    <a:pt x="34" y="169"/>
                  </a:lnTo>
                  <a:lnTo>
                    <a:pt x="34" y="236"/>
                  </a:lnTo>
                  <a:lnTo>
                    <a:pt x="1" y="303"/>
                  </a:lnTo>
                  <a:lnTo>
                    <a:pt x="1" y="371"/>
                  </a:lnTo>
                  <a:lnTo>
                    <a:pt x="1" y="438"/>
                  </a:lnTo>
                  <a:lnTo>
                    <a:pt x="102" y="505"/>
                  </a:lnTo>
                  <a:lnTo>
                    <a:pt x="236" y="539"/>
                  </a:lnTo>
                  <a:lnTo>
                    <a:pt x="438" y="539"/>
                  </a:lnTo>
                  <a:lnTo>
                    <a:pt x="506" y="505"/>
                  </a:lnTo>
                  <a:lnTo>
                    <a:pt x="539" y="472"/>
                  </a:lnTo>
                  <a:lnTo>
                    <a:pt x="573" y="404"/>
                  </a:lnTo>
                  <a:lnTo>
                    <a:pt x="539" y="270"/>
                  </a:lnTo>
                  <a:lnTo>
                    <a:pt x="506" y="135"/>
                  </a:lnTo>
                  <a:lnTo>
                    <a:pt x="405" y="34"/>
                  </a:lnTo>
                  <a:lnTo>
                    <a:pt x="33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369880" y="1765149"/>
              <a:ext cx="266221" cy="257254"/>
            </a:xfrm>
            <a:custGeom>
              <a:avLst/>
              <a:gdLst/>
              <a:ahLst/>
              <a:cxnLst/>
              <a:rect l="l" t="t" r="r" b="b"/>
              <a:pathLst>
                <a:path w="4008" h="3873" extrusionOk="0">
                  <a:moveTo>
                    <a:pt x="2088" y="270"/>
                  </a:moveTo>
                  <a:lnTo>
                    <a:pt x="2391" y="304"/>
                  </a:lnTo>
                  <a:lnTo>
                    <a:pt x="2661" y="371"/>
                  </a:lnTo>
                  <a:lnTo>
                    <a:pt x="2930" y="472"/>
                  </a:lnTo>
                  <a:lnTo>
                    <a:pt x="3166" y="641"/>
                  </a:lnTo>
                  <a:lnTo>
                    <a:pt x="3368" y="843"/>
                  </a:lnTo>
                  <a:lnTo>
                    <a:pt x="3570" y="1112"/>
                  </a:lnTo>
                  <a:lnTo>
                    <a:pt x="3671" y="1280"/>
                  </a:lnTo>
                  <a:lnTo>
                    <a:pt x="3738" y="1449"/>
                  </a:lnTo>
                  <a:lnTo>
                    <a:pt x="3772" y="1617"/>
                  </a:lnTo>
                  <a:lnTo>
                    <a:pt x="3805" y="1819"/>
                  </a:lnTo>
                  <a:lnTo>
                    <a:pt x="3772" y="1987"/>
                  </a:lnTo>
                  <a:lnTo>
                    <a:pt x="3772" y="2156"/>
                  </a:lnTo>
                  <a:lnTo>
                    <a:pt x="3637" y="2492"/>
                  </a:lnTo>
                  <a:lnTo>
                    <a:pt x="3469" y="2829"/>
                  </a:lnTo>
                  <a:lnTo>
                    <a:pt x="3233" y="3098"/>
                  </a:lnTo>
                  <a:lnTo>
                    <a:pt x="2964" y="3334"/>
                  </a:lnTo>
                  <a:lnTo>
                    <a:pt x="2627" y="3502"/>
                  </a:lnTo>
                  <a:lnTo>
                    <a:pt x="2324" y="3570"/>
                  </a:lnTo>
                  <a:lnTo>
                    <a:pt x="1987" y="3603"/>
                  </a:lnTo>
                  <a:lnTo>
                    <a:pt x="1651" y="3603"/>
                  </a:lnTo>
                  <a:lnTo>
                    <a:pt x="1348" y="3570"/>
                  </a:lnTo>
                  <a:lnTo>
                    <a:pt x="1112" y="3502"/>
                  </a:lnTo>
                  <a:lnTo>
                    <a:pt x="944" y="3435"/>
                  </a:lnTo>
                  <a:lnTo>
                    <a:pt x="775" y="3334"/>
                  </a:lnTo>
                  <a:lnTo>
                    <a:pt x="641" y="3199"/>
                  </a:lnTo>
                  <a:lnTo>
                    <a:pt x="506" y="3031"/>
                  </a:lnTo>
                  <a:lnTo>
                    <a:pt x="405" y="2863"/>
                  </a:lnTo>
                  <a:lnTo>
                    <a:pt x="338" y="2694"/>
                  </a:lnTo>
                  <a:lnTo>
                    <a:pt x="270" y="2459"/>
                  </a:lnTo>
                  <a:lnTo>
                    <a:pt x="237" y="2122"/>
                  </a:lnTo>
                  <a:lnTo>
                    <a:pt x="237" y="1785"/>
                  </a:lnTo>
                  <a:lnTo>
                    <a:pt x="338" y="1449"/>
                  </a:lnTo>
                  <a:lnTo>
                    <a:pt x="439" y="1146"/>
                  </a:lnTo>
                  <a:lnTo>
                    <a:pt x="641" y="876"/>
                  </a:lnTo>
                  <a:lnTo>
                    <a:pt x="843" y="674"/>
                  </a:lnTo>
                  <a:lnTo>
                    <a:pt x="1112" y="472"/>
                  </a:lnTo>
                  <a:lnTo>
                    <a:pt x="1415" y="338"/>
                  </a:lnTo>
                  <a:lnTo>
                    <a:pt x="1482" y="338"/>
                  </a:lnTo>
                  <a:lnTo>
                    <a:pt x="1785" y="304"/>
                  </a:lnTo>
                  <a:lnTo>
                    <a:pt x="2088" y="270"/>
                  </a:lnTo>
                  <a:close/>
                  <a:moveTo>
                    <a:pt x="1987" y="1"/>
                  </a:moveTo>
                  <a:lnTo>
                    <a:pt x="1651" y="35"/>
                  </a:lnTo>
                  <a:lnTo>
                    <a:pt x="1449" y="68"/>
                  </a:lnTo>
                  <a:lnTo>
                    <a:pt x="1280" y="136"/>
                  </a:lnTo>
                  <a:lnTo>
                    <a:pt x="1112" y="203"/>
                  </a:lnTo>
                  <a:lnTo>
                    <a:pt x="944" y="270"/>
                  </a:lnTo>
                  <a:lnTo>
                    <a:pt x="775" y="405"/>
                  </a:lnTo>
                  <a:lnTo>
                    <a:pt x="641" y="506"/>
                  </a:lnTo>
                  <a:lnTo>
                    <a:pt x="405" y="809"/>
                  </a:lnTo>
                  <a:lnTo>
                    <a:pt x="203" y="1112"/>
                  </a:lnTo>
                  <a:lnTo>
                    <a:pt x="68" y="1482"/>
                  </a:lnTo>
                  <a:lnTo>
                    <a:pt x="1" y="1886"/>
                  </a:lnTo>
                  <a:lnTo>
                    <a:pt x="1" y="2290"/>
                  </a:lnTo>
                  <a:lnTo>
                    <a:pt x="35" y="2526"/>
                  </a:lnTo>
                  <a:lnTo>
                    <a:pt x="68" y="2762"/>
                  </a:lnTo>
                  <a:lnTo>
                    <a:pt x="136" y="2964"/>
                  </a:lnTo>
                  <a:lnTo>
                    <a:pt x="237" y="3166"/>
                  </a:lnTo>
                  <a:lnTo>
                    <a:pt x="371" y="3300"/>
                  </a:lnTo>
                  <a:lnTo>
                    <a:pt x="506" y="3435"/>
                  </a:lnTo>
                  <a:lnTo>
                    <a:pt x="674" y="3570"/>
                  </a:lnTo>
                  <a:lnTo>
                    <a:pt x="843" y="3671"/>
                  </a:lnTo>
                  <a:lnTo>
                    <a:pt x="1011" y="3738"/>
                  </a:lnTo>
                  <a:lnTo>
                    <a:pt x="1213" y="3805"/>
                  </a:lnTo>
                  <a:lnTo>
                    <a:pt x="1617" y="3873"/>
                  </a:lnTo>
                  <a:lnTo>
                    <a:pt x="2055" y="3873"/>
                  </a:lnTo>
                  <a:lnTo>
                    <a:pt x="2526" y="3805"/>
                  </a:lnTo>
                  <a:lnTo>
                    <a:pt x="2728" y="3772"/>
                  </a:lnTo>
                  <a:lnTo>
                    <a:pt x="2930" y="3671"/>
                  </a:lnTo>
                  <a:lnTo>
                    <a:pt x="3132" y="3570"/>
                  </a:lnTo>
                  <a:lnTo>
                    <a:pt x="3300" y="3469"/>
                  </a:lnTo>
                  <a:lnTo>
                    <a:pt x="3435" y="3300"/>
                  </a:lnTo>
                  <a:lnTo>
                    <a:pt x="3570" y="3166"/>
                  </a:lnTo>
                  <a:lnTo>
                    <a:pt x="3704" y="2997"/>
                  </a:lnTo>
                  <a:lnTo>
                    <a:pt x="3805" y="2795"/>
                  </a:lnTo>
                  <a:lnTo>
                    <a:pt x="3873" y="2627"/>
                  </a:lnTo>
                  <a:lnTo>
                    <a:pt x="3940" y="2425"/>
                  </a:lnTo>
                  <a:lnTo>
                    <a:pt x="3974" y="2223"/>
                  </a:lnTo>
                  <a:lnTo>
                    <a:pt x="4007" y="2021"/>
                  </a:lnTo>
                  <a:lnTo>
                    <a:pt x="4007" y="1785"/>
                  </a:lnTo>
                  <a:lnTo>
                    <a:pt x="3974" y="1583"/>
                  </a:lnTo>
                  <a:lnTo>
                    <a:pt x="3940" y="1381"/>
                  </a:lnTo>
                  <a:lnTo>
                    <a:pt x="3906" y="1179"/>
                  </a:lnTo>
                  <a:lnTo>
                    <a:pt x="3738" y="876"/>
                  </a:lnTo>
                  <a:lnTo>
                    <a:pt x="3536" y="607"/>
                  </a:lnTo>
                  <a:lnTo>
                    <a:pt x="3267" y="371"/>
                  </a:lnTo>
                  <a:lnTo>
                    <a:pt x="2997" y="203"/>
                  </a:lnTo>
                  <a:lnTo>
                    <a:pt x="2661" y="68"/>
                  </a:lnTo>
                  <a:lnTo>
                    <a:pt x="232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305052" y="1677937"/>
              <a:ext cx="1538677" cy="673192"/>
            </a:xfrm>
            <a:custGeom>
              <a:avLst/>
              <a:gdLst/>
              <a:ahLst/>
              <a:cxnLst/>
              <a:rect l="l" t="t" r="r" b="b"/>
              <a:pathLst>
                <a:path w="23165" h="10135" extrusionOk="0">
                  <a:moveTo>
                    <a:pt x="3603" y="304"/>
                  </a:moveTo>
                  <a:lnTo>
                    <a:pt x="3940" y="337"/>
                  </a:lnTo>
                  <a:lnTo>
                    <a:pt x="4647" y="472"/>
                  </a:lnTo>
                  <a:lnTo>
                    <a:pt x="5219" y="607"/>
                  </a:lnTo>
                  <a:lnTo>
                    <a:pt x="6397" y="775"/>
                  </a:lnTo>
                  <a:lnTo>
                    <a:pt x="7576" y="977"/>
                  </a:lnTo>
                  <a:lnTo>
                    <a:pt x="7340" y="1112"/>
                  </a:lnTo>
                  <a:lnTo>
                    <a:pt x="7138" y="1213"/>
                  </a:lnTo>
                  <a:lnTo>
                    <a:pt x="6667" y="1482"/>
                  </a:lnTo>
                  <a:lnTo>
                    <a:pt x="6330" y="1348"/>
                  </a:lnTo>
                  <a:lnTo>
                    <a:pt x="5926" y="1246"/>
                  </a:lnTo>
                  <a:lnTo>
                    <a:pt x="5522" y="1179"/>
                  </a:lnTo>
                  <a:lnTo>
                    <a:pt x="5152" y="1145"/>
                  </a:lnTo>
                  <a:lnTo>
                    <a:pt x="5084" y="1112"/>
                  </a:lnTo>
                  <a:lnTo>
                    <a:pt x="4849" y="910"/>
                  </a:lnTo>
                  <a:lnTo>
                    <a:pt x="4546" y="741"/>
                  </a:lnTo>
                  <a:lnTo>
                    <a:pt x="4276" y="640"/>
                  </a:lnTo>
                  <a:lnTo>
                    <a:pt x="3973" y="539"/>
                  </a:lnTo>
                  <a:lnTo>
                    <a:pt x="3637" y="506"/>
                  </a:lnTo>
                  <a:lnTo>
                    <a:pt x="3334" y="472"/>
                  </a:lnTo>
                  <a:lnTo>
                    <a:pt x="2997" y="472"/>
                  </a:lnTo>
                  <a:lnTo>
                    <a:pt x="2694" y="506"/>
                  </a:lnTo>
                  <a:lnTo>
                    <a:pt x="2829" y="438"/>
                  </a:lnTo>
                  <a:lnTo>
                    <a:pt x="2963" y="371"/>
                  </a:lnTo>
                  <a:lnTo>
                    <a:pt x="3266" y="304"/>
                  </a:lnTo>
                  <a:close/>
                  <a:moveTo>
                    <a:pt x="2559" y="640"/>
                  </a:moveTo>
                  <a:lnTo>
                    <a:pt x="2593" y="741"/>
                  </a:lnTo>
                  <a:lnTo>
                    <a:pt x="2627" y="775"/>
                  </a:lnTo>
                  <a:lnTo>
                    <a:pt x="3502" y="775"/>
                  </a:lnTo>
                  <a:lnTo>
                    <a:pt x="3771" y="809"/>
                  </a:lnTo>
                  <a:lnTo>
                    <a:pt x="4007" y="876"/>
                  </a:lnTo>
                  <a:lnTo>
                    <a:pt x="4276" y="943"/>
                  </a:lnTo>
                  <a:lnTo>
                    <a:pt x="4512" y="1044"/>
                  </a:lnTo>
                  <a:lnTo>
                    <a:pt x="4748" y="1179"/>
                  </a:lnTo>
                  <a:lnTo>
                    <a:pt x="4815" y="1213"/>
                  </a:lnTo>
                  <a:lnTo>
                    <a:pt x="4815" y="1280"/>
                  </a:lnTo>
                  <a:lnTo>
                    <a:pt x="4882" y="1348"/>
                  </a:lnTo>
                  <a:lnTo>
                    <a:pt x="4983" y="1348"/>
                  </a:lnTo>
                  <a:lnTo>
                    <a:pt x="5152" y="1583"/>
                  </a:lnTo>
                  <a:lnTo>
                    <a:pt x="5320" y="1819"/>
                  </a:lnTo>
                  <a:lnTo>
                    <a:pt x="5421" y="2088"/>
                  </a:lnTo>
                  <a:lnTo>
                    <a:pt x="5522" y="2358"/>
                  </a:lnTo>
                  <a:lnTo>
                    <a:pt x="5589" y="2661"/>
                  </a:lnTo>
                  <a:lnTo>
                    <a:pt x="5623" y="2930"/>
                  </a:lnTo>
                  <a:lnTo>
                    <a:pt x="5690" y="3502"/>
                  </a:lnTo>
                  <a:lnTo>
                    <a:pt x="5690" y="3805"/>
                  </a:lnTo>
                  <a:lnTo>
                    <a:pt x="5657" y="4108"/>
                  </a:lnTo>
                  <a:lnTo>
                    <a:pt x="5623" y="4411"/>
                  </a:lnTo>
                  <a:lnTo>
                    <a:pt x="5522" y="4681"/>
                  </a:lnTo>
                  <a:lnTo>
                    <a:pt x="5421" y="4950"/>
                  </a:lnTo>
                  <a:lnTo>
                    <a:pt x="5253" y="5186"/>
                  </a:lnTo>
                  <a:lnTo>
                    <a:pt x="5051" y="5421"/>
                  </a:lnTo>
                  <a:lnTo>
                    <a:pt x="4815" y="5590"/>
                  </a:lnTo>
                  <a:lnTo>
                    <a:pt x="4613" y="5724"/>
                  </a:lnTo>
                  <a:lnTo>
                    <a:pt x="4377" y="5825"/>
                  </a:lnTo>
                  <a:lnTo>
                    <a:pt x="4108" y="5893"/>
                  </a:lnTo>
                  <a:lnTo>
                    <a:pt x="3872" y="5960"/>
                  </a:lnTo>
                  <a:lnTo>
                    <a:pt x="3334" y="5994"/>
                  </a:lnTo>
                  <a:lnTo>
                    <a:pt x="2829" y="5994"/>
                  </a:lnTo>
                  <a:lnTo>
                    <a:pt x="2559" y="5960"/>
                  </a:lnTo>
                  <a:lnTo>
                    <a:pt x="2290" y="5926"/>
                  </a:lnTo>
                  <a:lnTo>
                    <a:pt x="2054" y="5825"/>
                  </a:lnTo>
                  <a:lnTo>
                    <a:pt x="1819" y="5724"/>
                  </a:lnTo>
                  <a:lnTo>
                    <a:pt x="1617" y="5623"/>
                  </a:lnTo>
                  <a:lnTo>
                    <a:pt x="1381" y="5489"/>
                  </a:lnTo>
                  <a:lnTo>
                    <a:pt x="1213" y="5320"/>
                  </a:lnTo>
                  <a:lnTo>
                    <a:pt x="1011" y="5152"/>
                  </a:lnTo>
                  <a:lnTo>
                    <a:pt x="842" y="4950"/>
                  </a:lnTo>
                  <a:lnTo>
                    <a:pt x="708" y="4748"/>
                  </a:lnTo>
                  <a:lnTo>
                    <a:pt x="573" y="4546"/>
                  </a:lnTo>
                  <a:lnTo>
                    <a:pt x="472" y="4310"/>
                  </a:lnTo>
                  <a:lnTo>
                    <a:pt x="371" y="4075"/>
                  </a:lnTo>
                  <a:lnTo>
                    <a:pt x="304" y="3839"/>
                  </a:lnTo>
                  <a:lnTo>
                    <a:pt x="270" y="3570"/>
                  </a:lnTo>
                  <a:lnTo>
                    <a:pt x="236" y="3300"/>
                  </a:lnTo>
                  <a:lnTo>
                    <a:pt x="270" y="3065"/>
                  </a:lnTo>
                  <a:lnTo>
                    <a:pt x="270" y="2829"/>
                  </a:lnTo>
                  <a:lnTo>
                    <a:pt x="337" y="2593"/>
                  </a:lnTo>
                  <a:lnTo>
                    <a:pt x="405" y="2358"/>
                  </a:lnTo>
                  <a:lnTo>
                    <a:pt x="506" y="2156"/>
                  </a:lnTo>
                  <a:lnTo>
                    <a:pt x="640" y="1954"/>
                  </a:lnTo>
                  <a:lnTo>
                    <a:pt x="775" y="1752"/>
                  </a:lnTo>
                  <a:lnTo>
                    <a:pt x="943" y="1583"/>
                  </a:lnTo>
                  <a:lnTo>
                    <a:pt x="1280" y="1280"/>
                  </a:lnTo>
                  <a:lnTo>
                    <a:pt x="1684" y="1011"/>
                  </a:lnTo>
                  <a:lnTo>
                    <a:pt x="2122" y="809"/>
                  </a:lnTo>
                  <a:lnTo>
                    <a:pt x="2559" y="640"/>
                  </a:lnTo>
                  <a:close/>
                  <a:moveTo>
                    <a:pt x="5387" y="1449"/>
                  </a:moveTo>
                  <a:lnTo>
                    <a:pt x="6061" y="1550"/>
                  </a:lnTo>
                  <a:lnTo>
                    <a:pt x="6364" y="1651"/>
                  </a:lnTo>
                  <a:lnTo>
                    <a:pt x="6700" y="1752"/>
                  </a:lnTo>
                  <a:lnTo>
                    <a:pt x="6633" y="2055"/>
                  </a:lnTo>
                  <a:lnTo>
                    <a:pt x="6566" y="2391"/>
                  </a:lnTo>
                  <a:lnTo>
                    <a:pt x="6498" y="3031"/>
                  </a:lnTo>
                  <a:lnTo>
                    <a:pt x="6263" y="3974"/>
                  </a:lnTo>
                  <a:lnTo>
                    <a:pt x="6027" y="4916"/>
                  </a:lnTo>
                  <a:lnTo>
                    <a:pt x="5892" y="5287"/>
                  </a:lnTo>
                  <a:lnTo>
                    <a:pt x="5825" y="5623"/>
                  </a:lnTo>
                  <a:lnTo>
                    <a:pt x="5791" y="5994"/>
                  </a:lnTo>
                  <a:lnTo>
                    <a:pt x="5791" y="6128"/>
                  </a:lnTo>
                  <a:lnTo>
                    <a:pt x="5825" y="6297"/>
                  </a:lnTo>
                  <a:lnTo>
                    <a:pt x="5724" y="6229"/>
                  </a:lnTo>
                  <a:lnTo>
                    <a:pt x="5589" y="6196"/>
                  </a:lnTo>
                  <a:lnTo>
                    <a:pt x="5320" y="6196"/>
                  </a:lnTo>
                  <a:lnTo>
                    <a:pt x="5185" y="6162"/>
                  </a:lnTo>
                  <a:lnTo>
                    <a:pt x="5051" y="6128"/>
                  </a:lnTo>
                  <a:lnTo>
                    <a:pt x="4748" y="5994"/>
                  </a:lnTo>
                  <a:lnTo>
                    <a:pt x="4983" y="5893"/>
                  </a:lnTo>
                  <a:lnTo>
                    <a:pt x="5185" y="5724"/>
                  </a:lnTo>
                  <a:lnTo>
                    <a:pt x="5387" y="5489"/>
                  </a:lnTo>
                  <a:lnTo>
                    <a:pt x="5589" y="5253"/>
                  </a:lnTo>
                  <a:lnTo>
                    <a:pt x="5724" y="4984"/>
                  </a:lnTo>
                  <a:lnTo>
                    <a:pt x="5825" y="4714"/>
                  </a:lnTo>
                  <a:lnTo>
                    <a:pt x="5892" y="4445"/>
                  </a:lnTo>
                  <a:lnTo>
                    <a:pt x="5960" y="4142"/>
                  </a:lnTo>
                  <a:lnTo>
                    <a:pt x="5960" y="3839"/>
                  </a:lnTo>
                  <a:lnTo>
                    <a:pt x="5960" y="3502"/>
                  </a:lnTo>
                  <a:lnTo>
                    <a:pt x="5926" y="2964"/>
                  </a:lnTo>
                  <a:lnTo>
                    <a:pt x="5825" y="2425"/>
                  </a:lnTo>
                  <a:lnTo>
                    <a:pt x="5758" y="2156"/>
                  </a:lnTo>
                  <a:lnTo>
                    <a:pt x="5657" y="1920"/>
                  </a:lnTo>
                  <a:lnTo>
                    <a:pt x="5522" y="1651"/>
                  </a:lnTo>
                  <a:lnTo>
                    <a:pt x="5387" y="1449"/>
                  </a:lnTo>
                  <a:close/>
                  <a:moveTo>
                    <a:pt x="4411" y="6128"/>
                  </a:moveTo>
                  <a:lnTo>
                    <a:pt x="4546" y="6229"/>
                  </a:lnTo>
                  <a:lnTo>
                    <a:pt x="4680" y="6263"/>
                  </a:lnTo>
                  <a:lnTo>
                    <a:pt x="5017" y="6364"/>
                  </a:lnTo>
                  <a:lnTo>
                    <a:pt x="5219" y="6431"/>
                  </a:lnTo>
                  <a:lnTo>
                    <a:pt x="5421" y="6431"/>
                  </a:lnTo>
                  <a:lnTo>
                    <a:pt x="5522" y="6465"/>
                  </a:lnTo>
                  <a:lnTo>
                    <a:pt x="5488" y="6499"/>
                  </a:lnTo>
                  <a:lnTo>
                    <a:pt x="5387" y="6633"/>
                  </a:lnTo>
                  <a:lnTo>
                    <a:pt x="5320" y="6835"/>
                  </a:lnTo>
                  <a:lnTo>
                    <a:pt x="5253" y="6869"/>
                  </a:lnTo>
                  <a:lnTo>
                    <a:pt x="5118" y="6835"/>
                  </a:lnTo>
                  <a:lnTo>
                    <a:pt x="4849" y="6802"/>
                  </a:lnTo>
                  <a:lnTo>
                    <a:pt x="4546" y="6701"/>
                  </a:lnTo>
                  <a:lnTo>
                    <a:pt x="3906" y="6566"/>
                  </a:lnTo>
                  <a:lnTo>
                    <a:pt x="3603" y="6465"/>
                  </a:lnTo>
                  <a:lnTo>
                    <a:pt x="3468" y="6398"/>
                  </a:lnTo>
                  <a:lnTo>
                    <a:pt x="3300" y="6330"/>
                  </a:lnTo>
                  <a:lnTo>
                    <a:pt x="3872" y="6263"/>
                  </a:lnTo>
                  <a:lnTo>
                    <a:pt x="4142" y="6196"/>
                  </a:lnTo>
                  <a:lnTo>
                    <a:pt x="4411" y="6128"/>
                  </a:lnTo>
                  <a:close/>
                  <a:moveTo>
                    <a:pt x="15926" y="8653"/>
                  </a:moveTo>
                  <a:lnTo>
                    <a:pt x="16936" y="8822"/>
                  </a:lnTo>
                  <a:lnTo>
                    <a:pt x="16902" y="8855"/>
                  </a:lnTo>
                  <a:lnTo>
                    <a:pt x="16801" y="8923"/>
                  </a:lnTo>
                  <a:lnTo>
                    <a:pt x="16666" y="8956"/>
                  </a:lnTo>
                  <a:lnTo>
                    <a:pt x="16431" y="8956"/>
                  </a:lnTo>
                  <a:lnTo>
                    <a:pt x="16296" y="8923"/>
                  </a:lnTo>
                  <a:lnTo>
                    <a:pt x="16161" y="8855"/>
                  </a:lnTo>
                  <a:lnTo>
                    <a:pt x="16027" y="8754"/>
                  </a:lnTo>
                  <a:lnTo>
                    <a:pt x="15926" y="8653"/>
                  </a:lnTo>
                  <a:close/>
                  <a:moveTo>
                    <a:pt x="20572" y="5051"/>
                  </a:moveTo>
                  <a:lnTo>
                    <a:pt x="20875" y="5085"/>
                  </a:lnTo>
                  <a:lnTo>
                    <a:pt x="21178" y="5152"/>
                  </a:lnTo>
                  <a:lnTo>
                    <a:pt x="21481" y="5253"/>
                  </a:lnTo>
                  <a:lnTo>
                    <a:pt x="21750" y="5421"/>
                  </a:lnTo>
                  <a:lnTo>
                    <a:pt x="22019" y="5623"/>
                  </a:lnTo>
                  <a:lnTo>
                    <a:pt x="22255" y="5825"/>
                  </a:lnTo>
                  <a:lnTo>
                    <a:pt x="22491" y="6095"/>
                  </a:lnTo>
                  <a:lnTo>
                    <a:pt x="22659" y="6398"/>
                  </a:lnTo>
                  <a:lnTo>
                    <a:pt x="22760" y="6633"/>
                  </a:lnTo>
                  <a:lnTo>
                    <a:pt x="22861" y="6903"/>
                  </a:lnTo>
                  <a:lnTo>
                    <a:pt x="22895" y="7138"/>
                  </a:lnTo>
                  <a:lnTo>
                    <a:pt x="22928" y="7408"/>
                  </a:lnTo>
                  <a:lnTo>
                    <a:pt x="22895" y="7677"/>
                  </a:lnTo>
                  <a:lnTo>
                    <a:pt x="22861" y="7913"/>
                  </a:lnTo>
                  <a:lnTo>
                    <a:pt x="22794" y="8182"/>
                  </a:lnTo>
                  <a:lnTo>
                    <a:pt x="22726" y="8418"/>
                  </a:lnTo>
                  <a:lnTo>
                    <a:pt x="22592" y="8653"/>
                  </a:lnTo>
                  <a:lnTo>
                    <a:pt x="22457" y="8855"/>
                  </a:lnTo>
                  <a:lnTo>
                    <a:pt x="22289" y="9091"/>
                  </a:lnTo>
                  <a:lnTo>
                    <a:pt x="22120" y="9259"/>
                  </a:lnTo>
                  <a:lnTo>
                    <a:pt x="21918" y="9428"/>
                  </a:lnTo>
                  <a:lnTo>
                    <a:pt x="21716" y="9596"/>
                  </a:lnTo>
                  <a:lnTo>
                    <a:pt x="21481" y="9731"/>
                  </a:lnTo>
                  <a:lnTo>
                    <a:pt x="21245" y="9832"/>
                  </a:lnTo>
                  <a:lnTo>
                    <a:pt x="20875" y="9933"/>
                  </a:lnTo>
                  <a:lnTo>
                    <a:pt x="20504" y="9967"/>
                  </a:lnTo>
                  <a:lnTo>
                    <a:pt x="20134" y="9933"/>
                  </a:lnTo>
                  <a:lnTo>
                    <a:pt x="19764" y="9866"/>
                  </a:lnTo>
                  <a:lnTo>
                    <a:pt x="19427" y="9731"/>
                  </a:lnTo>
                  <a:lnTo>
                    <a:pt x="19124" y="9529"/>
                  </a:lnTo>
                  <a:lnTo>
                    <a:pt x="18821" y="9293"/>
                  </a:lnTo>
                  <a:lnTo>
                    <a:pt x="18585" y="9057"/>
                  </a:lnTo>
                  <a:lnTo>
                    <a:pt x="18619" y="8990"/>
                  </a:lnTo>
                  <a:lnTo>
                    <a:pt x="18585" y="8923"/>
                  </a:lnTo>
                  <a:lnTo>
                    <a:pt x="18585" y="8889"/>
                  </a:lnTo>
                  <a:lnTo>
                    <a:pt x="18518" y="8855"/>
                  </a:lnTo>
                  <a:lnTo>
                    <a:pt x="18451" y="8822"/>
                  </a:lnTo>
                  <a:lnTo>
                    <a:pt x="18316" y="8586"/>
                  </a:lnTo>
                  <a:lnTo>
                    <a:pt x="18181" y="8350"/>
                  </a:lnTo>
                  <a:lnTo>
                    <a:pt x="18114" y="8047"/>
                  </a:lnTo>
                  <a:lnTo>
                    <a:pt x="18080" y="7778"/>
                  </a:lnTo>
                  <a:lnTo>
                    <a:pt x="18080" y="7509"/>
                  </a:lnTo>
                  <a:lnTo>
                    <a:pt x="18114" y="7239"/>
                  </a:lnTo>
                  <a:lnTo>
                    <a:pt x="18148" y="7004"/>
                  </a:lnTo>
                  <a:lnTo>
                    <a:pt x="18249" y="6768"/>
                  </a:lnTo>
                  <a:lnTo>
                    <a:pt x="18350" y="6532"/>
                  </a:lnTo>
                  <a:lnTo>
                    <a:pt x="18484" y="6330"/>
                  </a:lnTo>
                  <a:lnTo>
                    <a:pt x="18619" y="6128"/>
                  </a:lnTo>
                  <a:lnTo>
                    <a:pt x="18787" y="5960"/>
                  </a:lnTo>
                  <a:lnTo>
                    <a:pt x="18989" y="5792"/>
                  </a:lnTo>
                  <a:lnTo>
                    <a:pt x="19191" y="5623"/>
                  </a:lnTo>
                  <a:lnTo>
                    <a:pt x="19393" y="5489"/>
                  </a:lnTo>
                  <a:lnTo>
                    <a:pt x="19629" y="5354"/>
                  </a:lnTo>
                  <a:lnTo>
                    <a:pt x="19865" y="5253"/>
                  </a:lnTo>
                  <a:lnTo>
                    <a:pt x="20100" y="5186"/>
                  </a:lnTo>
                  <a:lnTo>
                    <a:pt x="20336" y="5118"/>
                  </a:lnTo>
                  <a:lnTo>
                    <a:pt x="20572" y="5051"/>
                  </a:lnTo>
                  <a:close/>
                  <a:moveTo>
                    <a:pt x="4680" y="1"/>
                  </a:moveTo>
                  <a:lnTo>
                    <a:pt x="4512" y="34"/>
                  </a:lnTo>
                  <a:lnTo>
                    <a:pt x="4377" y="68"/>
                  </a:lnTo>
                  <a:lnTo>
                    <a:pt x="4344" y="135"/>
                  </a:lnTo>
                  <a:lnTo>
                    <a:pt x="4344" y="169"/>
                  </a:lnTo>
                  <a:lnTo>
                    <a:pt x="4377" y="236"/>
                  </a:lnTo>
                  <a:lnTo>
                    <a:pt x="4243" y="236"/>
                  </a:lnTo>
                  <a:lnTo>
                    <a:pt x="3839" y="135"/>
                  </a:lnTo>
                  <a:lnTo>
                    <a:pt x="3536" y="102"/>
                  </a:lnTo>
                  <a:lnTo>
                    <a:pt x="3233" y="68"/>
                  </a:lnTo>
                  <a:lnTo>
                    <a:pt x="2930" y="68"/>
                  </a:lnTo>
                  <a:lnTo>
                    <a:pt x="2829" y="102"/>
                  </a:lnTo>
                  <a:lnTo>
                    <a:pt x="2728" y="135"/>
                  </a:lnTo>
                  <a:lnTo>
                    <a:pt x="2627" y="203"/>
                  </a:lnTo>
                  <a:lnTo>
                    <a:pt x="2559" y="270"/>
                  </a:lnTo>
                  <a:lnTo>
                    <a:pt x="2526" y="371"/>
                  </a:lnTo>
                  <a:lnTo>
                    <a:pt x="2526" y="472"/>
                  </a:lnTo>
                  <a:lnTo>
                    <a:pt x="2256" y="539"/>
                  </a:lnTo>
                  <a:lnTo>
                    <a:pt x="2021" y="573"/>
                  </a:lnTo>
                  <a:lnTo>
                    <a:pt x="1785" y="674"/>
                  </a:lnTo>
                  <a:lnTo>
                    <a:pt x="1549" y="775"/>
                  </a:lnTo>
                  <a:lnTo>
                    <a:pt x="1314" y="910"/>
                  </a:lnTo>
                  <a:lnTo>
                    <a:pt x="1112" y="1078"/>
                  </a:lnTo>
                  <a:lnTo>
                    <a:pt x="910" y="1246"/>
                  </a:lnTo>
                  <a:lnTo>
                    <a:pt x="741" y="1415"/>
                  </a:lnTo>
                  <a:lnTo>
                    <a:pt x="573" y="1617"/>
                  </a:lnTo>
                  <a:lnTo>
                    <a:pt x="438" y="1819"/>
                  </a:lnTo>
                  <a:lnTo>
                    <a:pt x="304" y="2055"/>
                  </a:lnTo>
                  <a:lnTo>
                    <a:pt x="203" y="2290"/>
                  </a:lnTo>
                  <a:lnTo>
                    <a:pt x="135" y="2526"/>
                  </a:lnTo>
                  <a:lnTo>
                    <a:pt x="68" y="2795"/>
                  </a:lnTo>
                  <a:lnTo>
                    <a:pt x="34" y="3065"/>
                  </a:lnTo>
                  <a:lnTo>
                    <a:pt x="1" y="3300"/>
                  </a:lnTo>
                  <a:lnTo>
                    <a:pt x="1" y="3603"/>
                  </a:lnTo>
                  <a:lnTo>
                    <a:pt x="34" y="3906"/>
                  </a:lnTo>
                  <a:lnTo>
                    <a:pt x="102" y="4176"/>
                  </a:lnTo>
                  <a:lnTo>
                    <a:pt x="203" y="4445"/>
                  </a:lnTo>
                  <a:lnTo>
                    <a:pt x="304" y="4681"/>
                  </a:lnTo>
                  <a:lnTo>
                    <a:pt x="472" y="4950"/>
                  </a:lnTo>
                  <a:lnTo>
                    <a:pt x="640" y="5152"/>
                  </a:lnTo>
                  <a:lnTo>
                    <a:pt x="809" y="5354"/>
                  </a:lnTo>
                  <a:lnTo>
                    <a:pt x="1011" y="5556"/>
                  </a:lnTo>
                  <a:lnTo>
                    <a:pt x="1246" y="5724"/>
                  </a:lnTo>
                  <a:lnTo>
                    <a:pt x="1482" y="5859"/>
                  </a:lnTo>
                  <a:lnTo>
                    <a:pt x="1718" y="5994"/>
                  </a:lnTo>
                  <a:lnTo>
                    <a:pt x="1987" y="6095"/>
                  </a:lnTo>
                  <a:lnTo>
                    <a:pt x="2256" y="6196"/>
                  </a:lnTo>
                  <a:lnTo>
                    <a:pt x="2526" y="6263"/>
                  </a:lnTo>
                  <a:lnTo>
                    <a:pt x="2829" y="6297"/>
                  </a:lnTo>
                  <a:lnTo>
                    <a:pt x="3031" y="6330"/>
                  </a:lnTo>
                  <a:lnTo>
                    <a:pt x="2997" y="6330"/>
                  </a:lnTo>
                  <a:lnTo>
                    <a:pt x="2997" y="6398"/>
                  </a:lnTo>
                  <a:lnTo>
                    <a:pt x="3064" y="6465"/>
                  </a:lnTo>
                  <a:lnTo>
                    <a:pt x="3435" y="6667"/>
                  </a:lnTo>
                  <a:lnTo>
                    <a:pt x="3839" y="6802"/>
                  </a:lnTo>
                  <a:lnTo>
                    <a:pt x="4344" y="6936"/>
                  </a:lnTo>
                  <a:lnTo>
                    <a:pt x="4512" y="7004"/>
                  </a:lnTo>
                  <a:lnTo>
                    <a:pt x="4714" y="7071"/>
                  </a:lnTo>
                  <a:lnTo>
                    <a:pt x="4916" y="7105"/>
                  </a:lnTo>
                  <a:lnTo>
                    <a:pt x="5084" y="7138"/>
                  </a:lnTo>
                  <a:lnTo>
                    <a:pt x="5253" y="7138"/>
                  </a:lnTo>
                  <a:lnTo>
                    <a:pt x="5354" y="7105"/>
                  </a:lnTo>
                  <a:lnTo>
                    <a:pt x="5455" y="7037"/>
                  </a:lnTo>
                  <a:lnTo>
                    <a:pt x="5556" y="6903"/>
                  </a:lnTo>
                  <a:lnTo>
                    <a:pt x="5623" y="6768"/>
                  </a:lnTo>
                  <a:lnTo>
                    <a:pt x="5657" y="6566"/>
                  </a:lnTo>
                  <a:lnTo>
                    <a:pt x="5657" y="6499"/>
                  </a:lnTo>
                  <a:lnTo>
                    <a:pt x="5892" y="6600"/>
                  </a:lnTo>
                  <a:lnTo>
                    <a:pt x="5926" y="6600"/>
                  </a:lnTo>
                  <a:lnTo>
                    <a:pt x="5960" y="6566"/>
                  </a:lnTo>
                  <a:lnTo>
                    <a:pt x="5993" y="6532"/>
                  </a:lnTo>
                  <a:lnTo>
                    <a:pt x="5993" y="6499"/>
                  </a:lnTo>
                  <a:lnTo>
                    <a:pt x="6128" y="6600"/>
                  </a:lnTo>
                  <a:lnTo>
                    <a:pt x="6330" y="6701"/>
                  </a:lnTo>
                  <a:lnTo>
                    <a:pt x="6364" y="6701"/>
                  </a:lnTo>
                  <a:lnTo>
                    <a:pt x="7273" y="7004"/>
                  </a:lnTo>
                  <a:lnTo>
                    <a:pt x="8216" y="7273"/>
                  </a:lnTo>
                  <a:lnTo>
                    <a:pt x="9125" y="7509"/>
                  </a:lnTo>
                  <a:lnTo>
                    <a:pt x="10101" y="7711"/>
                  </a:lnTo>
                  <a:lnTo>
                    <a:pt x="11986" y="8081"/>
                  </a:lnTo>
                  <a:lnTo>
                    <a:pt x="13872" y="8384"/>
                  </a:lnTo>
                  <a:lnTo>
                    <a:pt x="13939" y="8384"/>
                  </a:lnTo>
                  <a:lnTo>
                    <a:pt x="13973" y="8350"/>
                  </a:lnTo>
                  <a:lnTo>
                    <a:pt x="14040" y="8283"/>
                  </a:lnTo>
                  <a:lnTo>
                    <a:pt x="14040" y="8216"/>
                  </a:lnTo>
                  <a:lnTo>
                    <a:pt x="14006" y="8182"/>
                  </a:lnTo>
                  <a:lnTo>
                    <a:pt x="13939" y="8148"/>
                  </a:lnTo>
                  <a:lnTo>
                    <a:pt x="12996" y="7980"/>
                  </a:lnTo>
                  <a:lnTo>
                    <a:pt x="12054" y="7812"/>
                  </a:lnTo>
                  <a:lnTo>
                    <a:pt x="10202" y="7408"/>
                  </a:lnTo>
                  <a:lnTo>
                    <a:pt x="8317" y="6970"/>
                  </a:lnTo>
                  <a:lnTo>
                    <a:pt x="6465" y="6532"/>
                  </a:lnTo>
                  <a:lnTo>
                    <a:pt x="6397" y="6499"/>
                  </a:lnTo>
                  <a:lnTo>
                    <a:pt x="6263" y="6398"/>
                  </a:lnTo>
                  <a:lnTo>
                    <a:pt x="6162" y="6297"/>
                  </a:lnTo>
                  <a:lnTo>
                    <a:pt x="6094" y="6162"/>
                  </a:lnTo>
                  <a:lnTo>
                    <a:pt x="6061" y="5960"/>
                  </a:lnTo>
                  <a:lnTo>
                    <a:pt x="6061" y="5792"/>
                  </a:lnTo>
                  <a:lnTo>
                    <a:pt x="6061" y="5556"/>
                  </a:lnTo>
                  <a:lnTo>
                    <a:pt x="6162" y="5118"/>
                  </a:lnTo>
                  <a:lnTo>
                    <a:pt x="6263" y="4647"/>
                  </a:lnTo>
                  <a:lnTo>
                    <a:pt x="6397" y="4209"/>
                  </a:lnTo>
                  <a:lnTo>
                    <a:pt x="6599" y="3570"/>
                  </a:lnTo>
                  <a:lnTo>
                    <a:pt x="6700" y="3132"/>
                  </a:lnTo>
                  <a:lnTo>
                    <a:pt x="6801" y="2661"/>
                  </a:lnTo>
                  <a:lnTo>
                    <a:pt x="6835" y="2156"/>
                  </a:lnTo>
                  <a:lnTo>
                    <a:pt x="6835" y="1920"/>
                  </a:lnTo>
                  <a:lnTo>
                    <a:pt x="6835" y="1718"/>
                  </a:lnTo>
                  <a:lnTo>
                    <a:pt x="6835" y="1651"/>
                  </a:lnTo>
                  <a:lnTo>
                    <a:pt x="6970" y="1785"/>
                  </a:lnTo>
                  <a:lnTo>
                    <a:pt x="7138" y="1886"/>
                  </a:lnTo>
                  <a:lnTo>
                    <a:pt x="7239" y="1886"/>
                  </a:lnTo>
                  <a:lnTo>
                    <a:pt x="7340" y="1920"/>
                  </a:lnTo>
                  <a:lnTo>
                    <a:pt x="7407" y="1886"/>
                  </a:lnTo>
                  <a:lnTo>
                    <a:pt x="7441" y="1819"/>
                  </a:lnTo>
                  <a:lnTo>
                    <a:pt x="7407" y="1752"/>
                  </a:lnTo>
                  <a:lnTo>
                    <a:pt x="7340" y="1718"/>
                  </a:lnTo>
                  <a:lnTo>
                    <a:pt x="7205" y="1684"/>
                  </a:lnTo>
                  <a:lnTo>
                    <a:pt x="7037" y="1651"/>
                  </a:lnTo>
                  <a:lnTo>
                    <a:pt x="6936" y="1583"/>
                  </a:lnTo>
                  <a:lnTo>
                    <a:pt x="7542" y="1280"/>
                  </a:lnTo>
                  <a:lnTo>
                    <a:pt x="7879" y="1145"/>
                  </a:lnTo>
                  <a:lnTo>
                    <a:pt x="8047" y="1112"/>
                  </a:lnTo>
                  <a:lnTo>
                    <a:pt x="8249" y="1112"/>
                  </a:lnTo>
                  <a:lnTo>
                    <a:pt x="8788" y="1145"/>
                  </a:lnTo>
                  <a:lnTo>
                    <a:pt x="9327" y="1246"/>
                  </a:lnTo>
                  <a:lnTo>
                    <a:pt x="10404" y="1449"/>
                  </a:lnTo>
                  <a:lnTo>
                    <a:pt x="11414" y="1651"/>
                  </a:lnTo>
                  <a:lnTo>
                    <a:pt x="12390" y="1886"/>
                  </a:lnTo>
                  <a:lnTo>
                    <a:pt x="14343" y="2358"/>
                  </a:lnTo>
                  <a:lnTo>
                    <a:pt x="14410" y="2492"/>
                  </a:lnTo>
                  <a:lnTo>
                    <a:pt x="14478" y="2627"/>
                  </a:lnTo>
                  <a:lnTo>
                    <a:pt x="14646" y="2896"/>
                  </a:lnTo>
                  <a:lnTo>
                    <a:pt x="14781" y="3098"/>
                  </a:lnTo>
                  <a:lnTo>
                    <a:pt x="14781" y="3098"/>
                  </a:lnTo>
                  <a:lnTo>
                    <a:pt x="14309" y="3065"/>
                  </a:lnTo>
                  <a:lnTo>
                    <a:pt x="14242" y="2863"/>
                  </a:lnTo>
                  <a:lnTo>
                    <a:pt x="14208" y="2795"/>
                  </a:lnTo>
                  <a:lnTo>
                    <a:pt x="14141" y="2728"/>
                  </a:lnTo>
                  <a:lnTo>
                    <a:pt x="14141" y="2627"/>
                  </a:lnTo>
                  <a:lnTo>
                    <a:pt x="14107" y="2593"/>
                  </a:lnTo>
                  <a:lnTo>
                    <a:pt x="14074" y="2593"/>
                  </a:lnTo>
                  <a:lnTo>
                    <a:pt x="12660" y="2290"/>
                  </a:lnTo>
                  <a:lnTo>
                    <a:pt x="11246" y="1987"/>
                  </a:lnTo>
                  <a:lnTo>
                    <a:pt x="10572" y="1785"/>
                  </a:lnTo>
                  <a:lnTo>
                    <a:pt x="9865" y="1583"/>
                  </a:lnTo>
                  <a:lnTo>
                    <a:pt x="9158" y="1415"/>
                  </a:lnTo>
                  <a:lnTo>
                    <a:pt x="8788" y="1348"/>
                  </a:lnTo>
                  <a:lnTo>
                    <a:pt x="8451" y="1314"/>
                  </a:lnTo>
                  <a:lnTo>
                    <a:pt x="8418" y="1314"/>
                  </a:lnTo>
                  <a:lnTo>
                    <a:pt x="8418" y="1348"/>
                  </a:lnTo>
                  <a:lnTo>
                    <a:pt x="8418" y="1381"/>
                  </a:lnTo>
                  <a:lnTo>
                    <a:pt x="8721" y="1516"/>
                  </a:lnTo>
                  <a:lnTo>
                    <a:pt x="9024" y="1651"/>
                  </a:lnTo>
                  <a:lnTo>
                    <a:pt x="9663" y="1853"/>
                  </a:lnTo>
                  <a:lnTo>
                    <a:pt x="10943" y="2122"/>
                  </a:lnTo>
                  <a:lnTo>
                    <a:pt x="12458" y="2492"/>
                  </a:lnTo>
                  <a:lnTo>
                    <a:pt x="14006" y="2795"/>
                  </a:lnTo>
                  <a:lnTo>
                    <a:pt x="14074" y="2964"/>
                  </a:lnTo>
                  <a:lnTo>
                    <a:pt x="14107" y="3166"/>
                  </a:lnTo>
                  <a:lnTo>
                    <a:pt x="14141" y="3233"/>
                  </a:lnTo>
                  <a:lnTo>
                    <a:pt x="14208" y="3267"/>
                  </a:lnTo>
                  <a:lnTo>
                    <a:pt x="14680" y="3334"/>
                  </a:lnTo>
                  <a:lnTo>
                    <a:pt x="15151" y="3401"/>
                  </a:lnTo>
                  <a:lnTo>
                    <a:pt x="15185" y="3435"/>
                  </a:lnTo>
                  <a:lnTo>
                    <a:pt x="15252" y="3469"/>
                  </a:lnTo>
                  <a:lnTo>
                    <a:pt x="15319" y="3435"/>
                  </a:lnTo>
                  <a:lnTo>
                    <a:pt x="15387" y="3469"/>
                  </a:lnTo>
                  <a:lnTo>
                    <a:pt x="15286" y="3704"/>
                  </a:lnTo>
                  <a:lnTo>
                    <a:pt x="15185" y="3940"/>
                  </a:lnTo>
                  <a:lnTo>
                    <a:pt x="15016" y="4479"/>
                  </a:lnTo>
                  <a:lnTo>
                    <a:pt x="14882" y="5017"/>
                  </a:lnTo>
                  <a:lnTo>
                    <a:pt x="14814" y="5556"/>
                  </a:lnTo>
                  <a:lnTo>
                    <a:pt x="14747" y="6095"/>
                  </a:lnTo>
                  <a:lnTo>
                    <a:pt x="14612" y="6970"/>
                  </a:lnTo>
                  <a:lnTo>
                    <a:pt x="14511" y="7408"/>
                  </a:lnTo>
                  <a:lnTo>
                    <a:pt x="14410" y="7778"/>
                  </a:lnTo>
                  <a:lnTo>
                    <a:pt x="14343" y="7913"/>
                  </a:lnTo>
                  <a:lnTo>
                    <a:pt x="14276" y="8014"/>
                  </a:lnTo>
                  <a:lnTo>
                    <a:pt x="14208" y="8081"/>
                  </a:lnTo>
                  <a:lnTo>
                    <a:pt x="14074" y="8081"/>
                  </a:lnTo>
                  <a:lnTo>
                    <a:pt x="14040" y="8115"/>
                  </a:lnTo>
                  <a:lnTo>
                    <a:pt x="14040" y="8148"/>
                  </a:lnTo>
                  <a:lnTo>
                    <a:pt x="14040" y="8182"/>
                  </a:lnTo>
                  <a:lnTo>
                    <a:pt x="14074" y="8283"/>
                  </a:lnTo>
                  <a:lnTo>
                    <a:pt x="14107" y="8317"/>
                  </a:lnTo>
                  <a:lnTo>
                    <a:pt x="14175" y="8317"/>
                  </a:lnTo>
                  <a:lnTo>
                    <a:pt x="14343" y="8283"/>
                  </a:lnTo>
                  <a:lnTo>
                    <a:pt x="14377" y="8317"/>
                  </a:lnTo>
                  <a:lnTo>
                    <a:pt x="14983" y="8485"/>
                  </a:lnTo>
                  <a:lnTo>
                    <a:pt x="15589" y="8586"/>
                  </a:lnTo>
                  <a:lnTo>
                    <a:pt x="15622" y="8721"/>
                  </a:lnTo>
                  <a:lnTo>
                    <a:pt x="15690" y="8855"/>
                  </a:lnTo>
                  <a:lnTo>
                    <a:pt x="15791" y="8956"/>
                  </a:lnTo>
                  <a:lnTo>
                    <a:pt x="15892" y="9057"/>
                  </a:lnTo>
                  <a:lnTo>
                    <a:pt x="16161" y="9226"/>
                  </a:lnTo>
                  <a:lnTo>
                    <a:pt x="16397" y="9293"/>
                  </a:lnTo>
                  <a:lnTo>
                    <a:pt x="16666" y="9293"/>
                  </a:lnTo>
                  <a:lnTo>
                    <a:pt x="16936" y="9226"/>
                  </a:lnTo>
                  <a:lnTo>
                    <a:pt x="17037" y="9158"/>
                  </a:lnTo>
                  <a:lnTo>
                    <a:pt x="17138" y="9057"/>
                  </a:lnTo>
                  <a:lnTo>
                    <a:pt x="17239" y="8990"/>
                  </a:lnTo>
                  <a:lnTo>
                    <a:pt x="17306" y="8855"/>
                  </a:lnTo>
                  <a:lnTo>
                    <a:pt x="18249" y="9057"/>
                  </a:lnTo>
                  <a:lnTo>
                    <a:pt x="18518" y="9360"/>
                  </a:lnTo>
                  <a:lnTo>
                    <a:pt x="18821" y="9630"/>
                  </a:lnTo>
                  <a:lnTo>
                    <a:pt x="19191" y="9832"/>
                  </a:lnTo>
                  <a:lnTo>
                    <a:pt x="19595" y="10000"/>
                  </a:lnTo>
                  <a:lnTo>
                    <a:pt x="20033" y="10101"/>
                  </a:lnTo>
                  <a:lnTo>
                    <a:pt x="20471" y="10135"/>
                  </a:lnTo>
                  <a:lnTo>
                    <a:pt x="20875" y="10135"/>
                  </a:lnTo>
                  <a:lnTo>
                    <a:pt x="21312" y="10068"/>
                  </a:lnTo>
                  <a:lnTo>
                    <a:pt x="21582" y="9967"/>
                  </a:lnTo>
                  <a:lnTo>
                    <a:pt x="21817" y="9832"/>
                  </a:lnTo>
                  <a:lnTo>
                    <a:pt x="22053" y="9697"/>
                  </a:lnTo>
                  <a:lnTo>
                    <a:pt x="22255" y="9495"/>
                  </a:lnTo>
                  <a:lnTo>
                    <a:pt x="22457" y="9293"/>
                  </a:lnTo>
                  <a:lnTo>
                    <a:pt x="22625" y="9091"/>
                  </a:lnTo>
                  <a:lnTo>
                    <a:pt x="22794" y="8855"/>
                  </a:lnTo>
                  <a:lnTo>
                    <a:pt x="22895" y="8586"/>
                  </a:lnTo>
                  <a:lnTo>
                    <a:pt x="22996" y="8350"/>
                  </a:lnTo>
                  <a:lnTo>
                    <a:pt x="23097" y="8081"/>
                  </a:lnTo>
                  <a:lnTo>
                    <a:pt x="23130" y="7778"/>
                  </a:lnTo>
                  <a:lnTo>
                    <a:pt x="23164" y="7509"/>
                  </a:lnTo>
                  <a:lnTo>
                    <a:pt x="23164" y="7239"/>
                  </a:lnTo>
                  <a:lnTo>
                    <a:pt x="23130" y="6970"/>
                  </a:lnTo>
                  <a:lnTo>
                    <a:pt x="23063" y="6701"/>
                  </a:lnTo>
                  <a:lnTo>
                    <a:pt x="22962" y="6431"/>
                  </a:lnTo>
                  <a:lnTo>
                    <a:pt x="22827" y="6196"/>
                  </a:lnTo>
                  <a:lnTo>
                    <a:pt x="22693" y="5960"/>
                  </a:lnTo>
                  <a:lnTo>
                    <a:pt x="22524" y="5758"/>
                  </a:lnTo>
                  <a:lnTo>
                    <a:pt x="22322" y="5556"/>
                  </a:lnTo>
                  <a:lnTo>
                    <a:pt x="22087" y="5354"/>
                  </a:lnTo>
                  <a:lnTo>
                    <a:pt x="21851" y="5186"/>
                  </a:lnTo>
                  <a:lnTo>
                    <a:pt x="21615" y="5051"/>
                  </a:lnTo>
                  <a:lnTo>
                    <a:pt x="21346" y="4916"/>
                  </a:lnTo>
                  <a:lnTo>
                    <a:pt x="21077" y="4849"/>
                  </a:lnTo>
                  <a:lnTo>
                    <a:pt x="20807" y="4782"/>
                  </a:lnTo>
                  <a:lnTo>
                    <a:pt x="20538" y="4748"/>
                  </a:lnTo>
                  <a:lnTo>
                    <a:pt x="20269" y="4748"/>
                  </a:lnTo>
                  <a:lnTo>
                    <a:pt x="20033" y="4815"/>
                  </a:lnTo>
                  <a:lnTo>
                    <a:pt x="19764" y="4916"/>
                  </a:lnTo>
                  <a:lnTo>
                    <a:pt x="19528" y="5085"/>
                  </a:lnTo>
                  <a:lnTo>
                    <a:pt x="19292" y="5287"/>
                  </a:lnTo>
                  <a:lnTo>
                    <a:pt x="18989" y="5489"/>
                  </a:lnTo>
                  <a:lnTo>
                    <a:pt x="18720" y="5724"/>
                  </a:lnTo>
                  <a:lnTo>
                    <a:pt x="18451" y="5994"/>
                  </a:lnTo>
                  <a:lnTo>
                    <a:pt x="18249" y="6297"/>
                  </a:lnTo>
                  <a:lnTo>
                    <a:pt x="18080" y="6633"/>
                  </a:lnTo>
                  <a:lnTo>
                    <a:pt x="17946" y="7004"/>
                  </a:lnTo>
                  <a:lnTo>
                    <a:pt x="17878" y="7374"/>
                  </a:lnTo>
                  <a:lnTo>
                    <a:pt x="17845" y="7778"/>
                  </a:lnTo>
                  <a:lnTo>
                    <a:pt x="17845" y="8047"/>
                  </a:lnTo>
                  <a:lnTo>
                    <a:pt x="17912" y="8283"/>
                  </a:lnTo>
                  <a:lnTo>
                    <a:pt x="17979" y="8519"/>
                  </a:lnTo>
                  <a:lnTo>
                    <a:pt x="18047" y="8754"/>
                  </a:lnTo>
                  <a:lnTo>
                    <a:pt x="17171" y="8552"/>
                  </a:lnTo>
                  <a:lnTo>
                    <a:pt x="16229" y="8384"/>
                  </a:lnTo>
                  <a:lnTo>
                    <a:pt x="15319" y="8249"/>
                  </a:lnTo>
                  <a:lnTo>
                    <a:pt x="14848" y="8216"/>
                  </a:lnTo>
                  <a:lnTo>
                    <a:pt x="14410" y="8216"/>
                  </a:lnTo>
                  <a:lnTo>
                    <a:pt x="14511" y="8081"/>
                  </a:lnTo>
                  <a:lnTo>
                    <a:pt x="14612" y="7913"/>
                  </a:lnTo>
                  <a:lnTo>
                    <a:pt x="14680" y="7744"/>
                  </a:lnTo>
                  <a:lnTo>
                    <a:pt x="14747" y="7509"/>
                  </a:lnTo>
                  <a:lnTo>
                    <a:pt x="14814" y="7105"/>
                  </a:lnTo>
                  <a:lnTo>
                    <a:pt x="14848" y="6768"/>
                  </a:lnTo>
                  <a:lnTo>
                    <a:pt x="14949" y="5960"/>
                  </a:lnTo>
                  <a:lnTo>
                    <a:pt x="15117" y="5118"/>
                  </a:lnTo>
                  <a:lnTo>
                    <a:pt x="15319" y="4310"/>
                  </a:lnTo>
                  <a:lnTo>
                    <a:pt x="15387" y="3906"/>
                  </a:lnTo>
                  <a:lnTo>
                    <a:pt x="15454" y="3469"/>
                  </a:lnTo>
                  <a:lnTo>
                    <a:pt x="15858" y="3603"/>
                  </a:lnTo>
                  <a:lnTo>
                    <a:pt x="16262" y="3671"/>
                  </a:lnTo>
                  <a:lnTo>
                    <a:pt x="17070" y="3839"/>
                  </a:lnTo>
                  <a:lnTo>
                    <a:pt x="18720" y="4075"/>
                  </a:lnTo>
                  <a:lnTo>
                    <a:pt x="22322" y="4714"/>
                  </a:lnTo>
                  <a:lnTo>
                    <a:pt x="22356" y="4782"/>
                  </a:lnTo>
                  <a:lnTo>
                    <a:pt x="22390" y="4815"/>
                  </a:lnTo>
                  <a:lnTo>
                    <a:pt x="22423" y="4849"/>
                  </a:lnTo>
                  <a:lnTo>
                    <a:pt x="22524" y="4849"/>
                  </a:lnTo>
                  <a:lnTo>
                    <a:pt x="22592" y="4815"/>
                  </a:lnTo>
                  <a:lnTo>
                    <a:pt x="22592" y="4748"/>
                  </a:lnTo>
                  <a:lnTo>
                    <a:pt x="22592" y="4714"/>
                  </a:lnTo>
                  <a:lnTo>
                    <a:pt x="22558" y="4613"/>
                  </a:lnTo>
                  <a:lnTo>
                    <a:pt x="22558" y="4546"/>
                  </a:lnTo>
                  <a:lnTo>
                    <a:pt x="22558" y="4512"/>
                  </a:lnTo>
                  <a:lnTo>
                    <a:pt x="22491" y="4479"/>
                  </a:lnTo>
                  <a:lnTo>
                    <a:pt x="22255" y="3772"/>
                  </a:lnTo>
                  <a:lnTo>
                    <a:pt x="22120" y="3435"/>
                  </a:lnTo>
                  <a:lnTo>
                    <a:pt x="22053" y="3267"/>
                  </a:lnTo>
                  <a:lnTo>
                    <a:pt x="21952" y="3132"/>
                  </a:lnTo>
                  <a:lnTo>
                    <a:pt x="21918" y="3065"/>
                  </a:lnTo>
                  <a:lnTo>
                    <a:pt x="21885" y="3031"/>
                  </a:lnTo>
                  <a:lnTo>
                    <a:pt x="20067" y="2627"/>
                  </a:lnTo>
                  <a:lnTo>
                    <a:pt x="18249" y="2257"/>
                  </a:lnTo>
                  <a:lnTo>
                    <a:pt x="16397" y="1920"/>
                  </a:lnTo>
                  <a:lnTo>
                    <a:pt x="15724" y="1785"/>
                  </a:lnTo>
                  <a:lnTo>
                    <a:pt x="15420" y="1752"/>
                  </a:lnTo>
                  <a:lnTo>
                    <a:pt x="15084" y="1785"/>
                  </a:lnTo>
                  <a:lnTo>
                    <a:pt x="15387" y="1920"/>
                  </a:lnTo>
                  <a:lnTo>
                    <a:pt x="15690" y="2021"/>
                  </a:lnTo>
                  <a:lnTo>
                    <a:pt x="16363" y="2122"/>
                  </a:lnTo>
                  <a:lnTo>
                    <a:pt x="18181" y="2459"/>
                  </a:lnTo>
                  <a:lnTo>
                    <a:pt x="19999" y="2829"/>
                  </a:lnTo>
                  <a:lnTo>
                    <a:pt x="21817" y="3233"/>
                  </a:lnTo>
                  <a:lnTo>
                    <a:pt x="21851" y="3401"/>
                  </a:lnTo>
                  <a:lnTo>
                    <a:pt x="21885" y="3536"/>
                  </a:lnTo>
                  <a:lnTo>
                    <a:pt x="22019" y="3839"/>
                  </a:lnTo>
                  <a:lnTo>
                    <a:pt x="22221" y="4411"/>
                  </a:lnTo>
                  <a:lnTo>
                    <a:pt x="18787" y="3839"/>
                  </a:lnTo>
                  <a:lnTo>
                    <a:pt x="17138" y="3502"/>
                  </a:lnTo>
                  <a:lnTo>
                    <a:pt x="16262" y="3368"/>
                  </a:lnTo>
                  <a:lnTo>
                    <a:pt x="15858" y="3334"/>
                  </a:lnTo>
                  <a:lnTo>
                    <a:pt x="15420" y="3300"/>
                  </a:lnTo>
                  <a:lnTo>
                    <a:pt x="15420" y="3267"/>
                  </a:lnTo>
                  <a:lnTo>
                    <a:pt x="15387" y="3233"/>
                  </a:lnTo>
                  <a:lnTo>
                    <a:pt x="15319" y="3199"/>
                  </a:lnTo>
                  <a:lnTo>
                    <a:pt x="15151" y="3098"/>
                  </a:lnTo>
                  <a:lnTo>
                    <a:pt x="15016" y="2964"/>
                  </a:lnTo>
                  <a:lnTo>
                    <a:pt x="14781" y="2661"/>
                  </a:lnTo>
                  <a:lnTo>
                    <a:pt x="14680" y="2492"/>
                  </a:lnTo>
                  <a:lnTo>
                    <a:pt x="14545" y="2324"/>
                  </a:lnTo>
                  <a:lnTo>
                    <a:pt x="14579" y="2290"/>
                  </a:lnTo>
                  <a:lnTo>
                    <a:pt x="14579" y="2223"/>
                  </a:lnTo>
                  <a:lnTo>
                    <a:pt x="14545" y="2189"/>
                  </a:lnTo>
                  <a:lnTo>
                    <a:pt x="14511" y="2156"/>
                  </a:lnTo>
                  <a:lnTo>
                    <a:pt x="12256" y="1617"/>
                  </a:lnTo>
                  <a:lnTo>
                    <a:pt x="11111" y="1348"/>
                  </a:lnTo>
                  <a:lnTo>
                    <a:pt x="9966" y="1145"/>
                  </a:lnTo>
                  <a:lnTo>
                    <a:pt x="9091" y="977"/>
                  </a:lnTo>
                  <a:lnTo>
                    <a:pt x="8653" y="910"/>
                  </a:lnTo>
                  <a:lnTo>
                    <a:pt x="8249" y="876"/>
                  </a:lnTo>
                  <a:lnTo>
                    <a:pt x="8182" y="842"/>
                  </a:lnTo>
                  <a:lnTo>
                    <a:pt x="6229" y="506"/>
                  </a:lnTo>
                  <a:lnTo>
                    <a:pt x="6263" y="438"/>
                  </a:lnTo>
                  <a:lnTo>
                    <a:pt x="6229" y="371"/>
                  </a:lnTo>
                  <a:lnTo>
                    <a:pt x="6195" y="337"/>
                  </a:lnTo>
                  <a:lnTo>
                    <a:pt x="6094" y="304"/>
                  </a:lnTo>
                  <a:lnTo>
                    <a:pt x="5522" y="236"/>
                  </a:lnTo>
                  <a:lnTo>
                    <a:pt x="5219" y="203"/>
                  </a:lnTo>
                  <a:lnTo>
                    <a:pt x="5051" y="169"/>
                  </a:lnTo>
                  <a:lnTo>
                    <a:pt x="4983" y="169"/>
                  </a:lnTo>
                  <a:lnTo>
                    <a:pt x="4950" y="102"/>
                  </a:lnTo>
                  <a:lnTo>
                    <a:pt x="4882" y="68"/>
                  </a:lnTo>
                  <a:lnTo>
                    <a:pt x="4815" y="34"/>
                  </a:lnTo>
                  <a:lnTo>
                    <a:pt x="468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28066" y="1821077"/>
              <a:ext cx="143207" cy="156624"/>
            </a:xfrm>
            <a:custGeom>
              <a:avLst/>
              <a:gdLst/>
              <a:ahLst/>
              <a:cxnLst/>
              <a:rect l="l" t="t" r="r" b="b"/>
              <a:pathLst>
                <a:path w="2156" h="2358" extrusionOk="0">
                  <a:moveTo>
                    <a:pt x="943" y="304"/>
                  </a:moveTo>
                  <a:lnTo>
                    <a:pt x="674" y="809"/>
                  </a:lnTo>
                  <a:lnTo>
                    <a:pt x="674" y="809"/>
                  </a:lnTo>
                  <a:lnTo>
                    <a:pt x="876" y="337"/>
                  </a:lnTo>
                  <a:lnTo>
                    <a:pt x="943" y="304"/>
                  </a:lnTo>
                  <a:close/>
                  <a:moveTo>
                    <a:pt x="1179" y="304"/>
                  </a:moveTo>
                  <a:lnTo>
                    <a:pt x="1414" y="337"/>
                  </a:lnTo>
                  <a:lnTo>
                    <a:pt x="1583" y="405"/>
                  </a:lnTo>
                  <a:lnTo>
                    <a:pt x="1684" y="472"/>
                  </a:lnTo>
                  <a:lnTo>
                    <a:pt x="1751" y="539"/>
                  </a:lnTo>
                  <a:lnTo>
                    <a:pt x="1886" y="775"/>
                  </a:lnTo>
                  <a:lnTo>
                    <a:pt x="1919" y="842"/>
                  </a:lnTo>
                  <a:lnTo>
                    <a:pt x="1919" y="842"/>
                  </a:lnTo>
                  <a:lnTo>
                    <a:pt x="1785" y="809"/>
                  </a:lnTo>
                  <a:lnTo>
                    <a:pt x="1751" y="809"/>
                  </a:lnTo>
                  <a:lnTo>
                    <a:pt x="1717" y="876"/>
                  </a:lnTo>
                  <a:lnTo>
                    <a:pt x="1482" y="1213"/>
                  </a:lnTo>
                  <a:lnTo>
                    <a:pt x="1717" y="708"/>
                  </a:lnTo>
                  <a:lnTo>
                    <a:pt x="1717" y="640"/>
                  </a:lnTo>
                  <a:lnTo>
                    <a:pt x="1717" y="607"/>
                  </a:lnTo>
                  <a:lnTo>
                    <a:pt x="1684" y="539"/>
                  </a:lnTo>
                  <a:lnTo>
                    <a:pt x="1583" y="506"/>
                  </a:lnTo>
                  <a:lnTo>
                    <a:pt x="1549" y="539"/>
                  </a:lnTo>
                  <a:lnTo>
                    <a:pt x="1515" y="573"/>
                  </a:lnTo>
                  <a:lnTo>
                    <a:pt x="1078" y="1246"/>
                  </a:lnTo>
                  <a:lnTo>
                    <a:pt x="1078" y="1246"/>
                  </a:lnTo>
                  <a:lnTo>
                    <a:pt x="1145" y="1112"/>
                  </a:lnTo>
                  <a:lnTo>
                    <a:pt x="1145" y="1078"/>
                  </a:lnTo>
                  <a:lnTo>
                    <a:pt x="1482" y="539"/>
                  </a:lnTo>
                  <a:lnTo>
                    <a:pt x="1482" y="472"/>
                  </a:lnTo>
                  <a:lnTo>
                    <a:pt x="1482" y="438"/>
                  </a:lnTo>
                  <a:lnTo>
                    <a:pt x="1414" y="371"/>
                  </a:lnTo>
                  <a:lnTo>
                    <a:pt x="1313" y="371"/>
                  </a:lnTo>
                  <a:lnTo>
                    <a:pt x="1280" y="405"/>
                  </a:lnTo>
                  <a:lnTo>
                    <a:pt x="1078" y="708"/>
                  </a:lnTo>
                  <a:lnTo>
                    <a:pt x="943" y="1011"/>
                  </a:lnTo>
                  <a:lnTo>
                    <a:pt x="741" y="1280"/>
                  </a:lnTo>
                  <a:lnTo>
                    <a:pt x="741" y="1280"/>
                  </a:lnTo>
                  <a:lnTo>
                    <a:pt x="876" y="1044"/>
                  </a:lnTo>
                  <a:lnTo>
                    <a:pt x="1179" y="337"/>
                  </a:lnTo>
                  <a:lnTo>
                    <a:pt x="1179" y="304"/>
                  </a:lnTo>
                  <a:close/>
                  <a:moveTo>
                    <a:pt x="775" y="371"/>
                  </a:moveTo>
                  <a:lnTo>
                    <a:pt x="606" y="607"/>
                  </a:lnTo>
                  <a:lnTo>
                    <a:pt x="472" y="876"/>
                  </a:lnTo>
                  <a:lnTo>
                    <a:pt x="371" y="1145"/>
                  </a:lnTo>
                  <a:lnTo>
                    <a:pt x="278" y="1423"/>
                  </a:lnTo>
                  <a:lnTo>
                    <a:pt x="278" y="1423"/>
                  </a:lnTo>
                  <a:lnTo>
                    <a:pt x="270" y="1381"/>
                  </a:lnTo>
                  <a:lnTo>
                    <a:pt x="270" y="1213"/>
                  </a:lnTo>
                  <a:lnTo>
                    <a:pt x="303" y="1044"/>
                  </a:lnTo>
                  <a:lnTo>
                    <a:pt x="438" y="708"/>
                  </a:lnTo>
                  <a:lnTo>
                    <a:pt x="505" y="607"/>
                  </a:lnTo>
                  <a:lnTo>
                    <a:pt x="573" y="506"/>
                  </a:lnTo>
                  <a:lnTo>
                    <a:pt x="775" y="371"/>
                  </a:lnTo>
                  <a:close/>
                  <a:moveTo>
                    <a:pt x="1953" y="977"/>
                  </a:moveTo>
                  <a:lnTo>
                    <a:pt x="1953" y="1145"/>
                  </a:lnTo>
                  <a:lnTo>
                    <a:pt x="1919" y="1314"/>
                  </a:lnTo>
                  <a:lnTo>
                    <a:pt x="1818" y="1482"/>
                  </a:lnTo>
                  <a:lnTo>
                    <a:pt x="1717" y="1650"/>
                  </a:lnTo>
                  <a:lnTo>
                    <a:pt x="1684" y="1583"/>
                  </a:lnTo>
                  <a:lnTo>
                    <a:pt x="1953" y="977"/>
                  </a:lnTo>
                  <a:close/>
                  <a:moveTo>
                    <a:pt x="303" y="1549"/>
                  </a:moveTo>
                  <a:lnTo>
                    <a:pt x="404" y="1583"/>
                  </a:lnTo>
                  <a:lnTo>
                    <a:pt x="337" y="1684"/>
                  </a:lnTo>
                  <a:lnTo>
                    <a:pt x="303" y="1549"/>
                  </a:lnTo>
                  <a:close/>
                  <a:moveTo>
                    <a:pt x="1347" y="1852"/>
                  </a:moveTo>
                  <a:lnTo>
                    <a:pt x="1381" y="1886"/>
                  </a:lnTo>
                  <a:lnTo>
                    <a:pt x="1414" y="1920"/>
                  </a:lnTo>
                  <a:lnTo>
                    <a:pt x="1381" y="1953"/>
                  </a:lnTo>
                  <a:lnTo>
                    <a:pt x="1212" y="2021"/>
                  </a:lnTo>
                  <a:lnTo>
                    <a:pt x="1347" y="1852"/>
                  </a:lnTo>
                  <a:close/>
                  <a:moveTo>
                    <a:pt x="1145" y="1"/>
                  </a:moveTo>
                  <a:lnTo>
                    <a:pt x="943" y="34"/>
                  </a:lnTo>
                  <a:lnTo>
                    <a:pt x="842" y="34"/>
                  </a:lnTo>
                  <a:lnTo>
                    <a:pt x="741" y="68"/>
                  </a:lnTo>
                  <a:lnTo>
                    <a:pt x="573" y="135"/>
                  </a:lnTo>
                  <a:lnTo>
                    <a:pt x="404" y="270"/>
                  </a:lnTo>
                  <a:lnTo>
                    <a:pt x="270" y="472"/>
                  </a:lnTo>
                  <a:lnTo>
                    <a:pt x="169" y="674"/>
                  </a:lnTo>
                  <a:lnTo>
                    <a:pt x="68" y="876"/>
                  </a:lnTo>
                  <a:lnTo>
                    <a:pt x="34" y="1078"/>
                  </a:lnTo>
                  <a:lnTo>
                    <a:pt x="0" y="1246"/>
                  </a:lnTo>
                  <a:lnTo>
                    <a:pt x="0" y="1448"/>
                  </a:lnTo>
                  <a:lnTo>
                    <a:pt x="34" y="1650"/>
                  </a:lnTo>
                  <a:lnTo>
                    <a:pt x="101" y="1819"/>
                  </a:lnTo>
                  <a:lnTo>
                    <a:pt x="169" y="1987"/>
                  </a:lnTo>
                  <a:lnTo>
                    <a:pt x="303" y="2088"/>
                  </a:lnTo>
                  <a:lnTo>
                    <a:pt x="438" y="2189"/>
                  </a:lnTo>
                  <a:lnTo>
                    <a:pt x="606" y="2256"/>
                  </a:lnTo>
                  <a:lnTo>
                    <a:pt x="808" y="2324"/>
                  </a:lnTo>
                  <a:lnTo>
                    <a:pt x="876" y="2357"/>
                  </a:lnTo>
                  <a:lnTo>
                    <a:pt x="943" y="2324"/>
                  </a:lnTo>
                  <a:lnTo>
                    <a:pt x="1179" y="2324"/>
                  </a:lnTo>
                  <a:lnTo>
                    <a:pt x="1381" y="2256"/>
                  </a:lnTo>
                  <a:lnTo>
                    <a:pt x="1583" y="2155"/>
                  </a:lnTo>
                  <a:lnTo>
                    <a:pt x="1751" y="1987"/>
                  </a:lnTo>
                  <a:lnTo>
                    <a:pt x="1919" y="1819"/>
                  </a:lnTo>
                  <a:lnTo>
                    <a:pt x="2054" y="1617"/>
                  </a:lnTo>
                  <a:lnTo>
                    <a:pt x="2121" y="1415"/>
                  </a:lnTo>
                  <a:lnTo>
                    <a:pt x="2155" y="1179"/>
                  </a:lnTo>
                  <a:lnTo>
                    <a:pt x="2155" y="943"/>
                  </a:lnTo>
                  <a:lnTo>
                    <a:pt x="2088" y="775"/>
                  </a:lnTo>
                  <a:lnTo>
                    <a:pt x="2020" y="573"/>
                  </a:lnTo>
                  <a:lnTo>
                    <a:pt x="1886" y="371"/>
                  </a:lnTo>
                  <a:lnTo>
                    <a:pt x="1717" y="236"/>
                  </a:lnTo>
                  <a:lnTo>
                    <a:pt x="1549" y="102"/>
                  </a:lnTo>
                  <a:lnTo>
                    <a:pt x="1347" y="34"/>
                  </a:lnTo>
                  <a:lnTo>
                    <a:pt x="114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1586475" y="2076007"/>
              <a:ext cx="190168" cy="201327"/>
            </a:xfrm>
            <a:custGeom>
              <a:avLst/>
              <a:gdLst/>
              <a:ahLst/>
              <a:cxnLst/>
              <a:rect l="l" t="t" r="r" b="b"/>
              <a:pathLst>
                <a:path w="2863" h="3031" extrusionOk="0">
                  <a:moveTo>
                    <a:pt x="1414" y="203"/>
                  </a:moveTo>
                  <a:lnTo>
                    <a:pt x="1616" y="236"/>
                  </a:lnTo>
                  <a:lnTo>
                    <a:pt x="1818" y="270"/>
                  </a:lnTo>
                  <a:lnTo>
                    <a:pt x="1987" y="337"/>
                  </a:lnTo>
                  <a:lnTo>
                    <a:pt x="2155" y="438"/>
                  </a:lnTo>
                  <a:lnTo>
                    <a:pt x="2323" y="573"/>
                  </a:lnTo>
                  <a:lnTo>
                    <a:pt x="2458" y="741"/>
                  </a:lnTo>
                  <a:lnTo>
                    <a:pt x="2593" y="943"/>
                  </a:lnTo>
                  <a:lnTo>
                    <a:pt x="2694" y="1179"/>
                  </a:lnTo>
                  <a:lnTo>
                    <a:pt x="2727" y="1415"/>
                  </a:lnTo>
                  <a:lnTo>
                    <a:pt x="2694" y="1650"/>
                  </a:lnTo>
                  <a:lnTo>
                    <a:pt x="2626" y="1886"/>
                  </a:lnTo>
                  <a:lnTo>
                    <a:pt x="2525" y="2088"/>
                  </a:lnTo>
                  <a:lnTo>
                    <a:pt x="2391" y="2290"/>
                  </a:lnTo>
                  <a:lnTo>
                    <a:pt x="2222" y="2458"/>
                  </a:lnTo>
                  <a:lnTo>
                    <a:pt x="2020" y="2627"/>
                  </a:lnTo>
                  <a:lnTo>
                    <a:pt x="1852" y="2694"/>
                  </a:lnTo>
                  <a:lnTo>
                    <a:pt x="1684" y="2761"/>
                  </a:lnTo>
                  <a:lnTo>
                    <a:pt x="1549" y="2795"/>
                  </a:lnTo>
                  <a:lnTo>
                    <a:pt x="1381" y="2829"/>
                  </a:lnTo>
                  <a:lnTo>
                    <a:pt x="1246" y="2795"/>
                  </a:lnTo>
                  <a:lnTo>
                    <a:pt x="1111" y="2761"/>
                  </a:lnTo>
                  <a:lnTo>
                    <a:pt x="977" y="2728"/>
                  </a:lnTo>
                  <a:lnTo>
                    <a:pt x="842" y="2627"/>
                  </a:lnTo>
                  <a:lnTo>
                    <a:pt x="606" y="2458"/>
                  </a:lnTo>
                  <a:lnTo>
                    <a:pt x="438" y="2189"/>
                  </a:lnTo>
                  <a:lnTo>
                    <a:pt x="303" y="1920"/>
                  </a:lnTo>
                  <a:lnTo>
                    <a:pt x="236" y="1583"/>
                  </a:lnTo>
                  <a:lnTo>
                    <a:pt x="236" y="1381"/>
                  </a:lnTo>
                  <a:lnTo>
                    <a:pt x="270" y="1145"/>
                  </a:lnTo>
                  <a:lnTo>
                    <a:pt x="337" y="943"/>
                  </a:lnTo>
                  <a:lnTo>
                    <a:pt x="404" y="741"/>
                  </a:lnTo>
                  <a:lnTo>
                    <a:pt x="472" y="607"/>
                  </a:lnTo>
                  <a:lnTo>
                    <a:pt x="573" y="539"/>
                  </a:lnTo>
                  <a:lnTo>
                    <a:pt x="741" y="405"/>
                  </a:lnTo>
                  <a:lnTo>
                    <a:pt x="977" y="304"/>
                  </a:lnTo>
                  <a:lnTo>
                    <a:pt x="1212" y="236"/>
                  </a:lnTo>
                  <a:lnTo>
                    <a:pt x="1414" y="203"/>
                  </a:lnTo>
                  <a:close/>
                  <a:moveTo>
                    <a:pt x="1179" y="1"/>
                  </a:moveTo>
                  <a:lnTo>
                    <a:pt x="842" y="68"/>
                  </a:lnTo>
                  <a:lnTo>
                    <a:pt x="808" y="135"/>
                  </a:lnTo>
                  <a:lnTo>
                    <a:pt x="640" y="236"/>
                  </a:lnTo>
                  <a:lnTo>
                    <a:pt x="472" y="371"/>
                  </a:lnTo>
                  <a:lnTo>
                    <a:pt x="371" y="506"/>
                  </a:lnTo>
                  <a:lnTo>
                    <a:pt x="236" y="674"/>
                  </a:lnTo>
                  <a:lnTo>
                    <a:pt x="169" y="876"/>
                  </a:lnTo>
                  <a:lnTo>
                    <a:pt x="68" y="1078"/>
                  </a:lnTo>
                  <a:lnTo>
                    <a:pt x="34" y="1246"/>
                  </a:lnTo>
                  <a:lnTo>
                    <a:pt x="0" y="1448"/>
                  </a:lnTo>
                  <a:lnTo>
                    <a:pt x="0" y="1751"/>
                  </a:lnTo>
                  <a:lnTo>
                    <a:pt x="101" y="2088"/>
                  </a:lnTo>
                  <a:lnTo>
                    <a:pt x="236" y="2391"/>
                  </a:lnTo>
                  <a:lnTo>
                    <a:pt x="438" y="2627"/>
                  </a:lnTo>
                  <a:lnTo>
                    <a:pt x="674" y="2829"/>
                  </a:lnTo>
                  <a:lnTo>
                    <a:pt x="808" y="2930"/>
                  </a:lnTo>
                  <a:lnTo>
                    <a:pt x="943" y="2963"/>
                  </a:lnTo>
                  <a:lnTo>
                    <a:pt x="1111" y="3031"/>
                  </a:lnTo>
                  <a:lnTo>
                    <a:pt x="1448" y="3031"/>
                  </a:lnTo>
                  <a:lnTo>
                    <a:pt x="1616" y="2997"/>
                  </a:lnTo>
                  <a:lnTo>
                    <a:pt x="1919" y="2896"/>
                  </a:lnTo>
                  <a:lnTo>
                    <a:pt x="2189" y="2761"/>
                  </a:lnTo>
                  <a:lnTo>
                    <a:pt x="2424" y="2559"/>
                  </a:lnTo>
                  <a:lnTo>
                    <a:pt x="2593" y="2357"/>
                  </a:lnTo>
                  <a:lnTo>
                    <a:pt x="2727" y="2088"/>
                  </a:lnTo>
                  <a:lnTo>
                    <a:pt x="2828" y="1819"/>
                  </a:lnTo>
                  <a:lnTo>
                    <a:pt x="2862" y="1482"/>
                  </a:lnTo>
                  <a:lnTo>
                    <a:pt x="2828" y="1179"/>
                  </a:lnTo>
                  <a:lnTo>
                    <a:pt x="2795" y="1011"/>
                  </a:lnTo>
                  <a:lnTo>
                    <a:pt x="2727" y="842"/>
                  </a:lnTo>
                  <a:lnTo>
                    <a:pt x="2660" y="708"/>
                  </a:lnTo>
                  <a:lnTo>
                    <a:pt x="2593" y="573"/>
                  </a:lnTo>
                  <a:lnTo>
                    <a:pt x="2357" y="337"/>
                  </a:lnTo>
                  <a:lnTo>
                    <a:pt x="2088" y="169"/>
                  </a:lnTo>
                  <a:lnTo>
                    <a:pt x="1818" y="68"/>
                  </a:lnTo>
                  <a:lnTo>
                    <a:pt x="148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grpSp>
      <p:grpSp>
        <p:nvGrpSpPr>
          <p:cNvPr id="74" name="Google Shape;74;p2"/>
          <p:cNvGrpSpPr/>
          <p:nvPr/>
        </p:nvGrpSpPr>
        <p:grpSpPr>
          <a:xfrm>
            <a:off x="3259815" y="5162315"/>
            <a:ext cx="3279496" cy="1439997"/>
            <a:chOff x="1573057" y="5173288"/>
            <a:chExt cx="3285190" cy="1442497"/>
          </a:xfrm>
        </p:grpSpPr>
        <p:sp>
          <p:nvSpPr>
            <p:cNvPr id="75" name="Google Shape;75;p2"/>
            <p:cNvSpPr/>
            <p:nvPr/>
          </p:nvSpPr>
          <p:spPr>
            <a:xfrm>
              <a:off x="3688614" y="5616127"/>
              <a:ext cx="154366" cy="147657"/>
            </a:xfrm>
            <a:custGeom>
              <a:avLst/>
              <a:gdLst/>
              <a:ahLst/>
              <a:cxnLst/>
              <a:rect l="l" t="t" r="r" b="b"/>
              <a:pathLst>
                <a:path w="2324" h="2223" extrusionOk="0">
                  <a:moveTo>
                    <a:pt x="1919" y="202"/>
                  </a:moveTo>
                  <a:lnTo>
                    <a:pt x="1953" y="573"/>
                  </a:lnTo>
                  <a:lnTo>
                    <a:pt x="2020" y="943"/>
                  </a:lnTo>
                  <a:lnTo>
                    <a:pt x="2088" y="1381"/>
                  </a:lnTo>
                  <a:lnTo>
                    <a:pt x="2155" y="1818"/>
                  </a:lnTo>
                  <a:lnTo>
                    <a:pt x="1953" y="1818"/>
                  </a:lnTo>
                  <a:lnTo>
                    <a:pt x="1785" y="1852"/>
                  </a:lnTo>
                  <a:lnTo>
                    <a:pt x="1414" y="1919"/>
                  </a:lnTo>
                  <a:lnTo>
                    <a:pt x="943" y="1987"/>
                  </a:lnTo>
                  <a:lnTo>
                    <a:pt x="707" y="2020"/>
                  </a:lnTo>
                  <a:lnTo>
                    <a:pt x="472" y="2088"/>
                  </a:lnTo>
                  <a:lnTo>
                    <a:pt x="371" y="1650"/>
                  </a:lnTo>
                  <a:lnTo>
                    <a:pt x="270" y="1179"/>
                  </a:lnTo>
                  <a:lnTo>
                    <a:pt x="202" y="808"/>
                  </a:lnTo>
                  <a:lnTo>
                    <a:pt x="101" y="438"/>
                  </a:lnTo>
                  <a:lnTo>
                    <a:pt x="1010" y="337"/>
                  </a:lnTo>
                  <a:lnTo>
                    <a:pt x="1919" y="202"/>
                  </a:lnTo>
                  <a:close/>
                  <a:moveTo>
                    <a:pt x="1886" y="0"/>
                  </a:moveTo>
                  <a:lnTo>
                    <a:pt x="977" y="135"/>
                  </a:lnTo>
                  <a:lnTo>
                    <a:pt x="68" y="270"/>
                  </a:lnTo>
                  <a:lnTo>
                    <a:pt x="34" y="303"/>
                  </a:lnTo>
                  <a:lnTo>
                    <a:pt x="0" y="371"/>
                  </a:lnTo>
                  <a:lnTo>
                    <a:pt x="0" y="606"/>
                  </a:lnTo>
                  <a:lnTo>
                    <a:pt x="34" y="808"/>
                  </a:lnTo>
                  <a:lnTo>
                    <a:pt x="101" y="1212"/>
                  </a:lnTo>
                  <a:lnTo>
                    <a:pt x="202" y="1717"/>
                  </a:lnTo>
                  <a:lnTo>
                    <a:pt x="270" y="1953"/>
                  </a:lnTo>
                  <a:lnTo>
                    <a:pt x="371" y="2189"/>
                  </a:lnTo>
                  <a:lnTo>
                    <a:pt x="404" y="2222"/>
                  </a:lnTo>
                  <a:lnTo>
                    <a:pt x="674" y="2222"/>
                  </a:lnTo>
                  <a:lnTo>
                    <a:pt x="876" y="2189"/>
                  </a:lnTo>
                  <a:lnTo>
                    <a:pt x="1313" y="2121"/>
                  </a:lnTo>
                  <a:lnTo>
                    <a:pt x="1751" y="2088"/>
                  </a:lnTo>
                  <a:lnTo>
                    <a:pt x="1987" y="2054"/>
                  </a:lnTo>
                  <a:lnTo>
                    <a:pt x="2189" y="1987"/>
                  </a:lnTo>
                  <a:lnTo>
                    <a:pt x="2290" y="1987"/>
                  </a:lnTo>
                  <a:lnTo>
                    <a:pt x="2323" y="1953"/>
                  </a:lnTo>
                  <a:lnTo>
                    <a:pt x="2323" y="1717"/>
                  </a:lnTo>
                  <a:lnTo>
                    <a:pt x="2290" y="1482"/>
                  </a:lnTo>
                  <a:lnTo>
                    <a:pt x="2222" y="1044"/>
                  </a:lnTo>
                  <a:lnTo>
                    <a:pt x="2155" y="539"/>
                  </a:lnTo>
                  <a:lnTo>
                    <a:pt x="2088" y="303"/>
                  </a:lnTo>
                  <a:lnTo>
                    <a:pt x="1987" y="68"/>
                  </a:lnTo>
                  <a:lnTo>
                    <a:pt x="1953" y="34"/>
                  </a:lnTo>
                  <a:lnTo>
                    <a:pt x="188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581275" y="5472986"/>
              <a:ext cx="154366" cy="152108"/>
            </a:xfrm>
            <a:custGeom>
              <a:avLst/>
              <a:gdLst/>
              <a:ahLst/>
              <a:cxnLst/>
              <a:rect l="l" t="t" r="r" b="b"/>
              <a:pathLst>
                <a:path w="2324" h="2290" extrusionOk="0">
                  <a:moveTo>
                    <a:pt x="1987" y="0"/>
                  </a:moveTo>
                  <a:lnTo>
                    <a:pt x="1953" y="34"/>
                  </a:lnTo>
                  <a:lnTo>
                    <a:pt x="1953" y="101"/>
                  </a:lnTo>
                  <a:lnTo>
                    <a:pt x="1448" y="101"/>
                  </a:lnTo>
                  <a:lnTo>
                    <a:pt x="943" y="169"/>
                  </a:lnTo>
                  <a:lnTo>
                    <a:pt x="505" y="202"/>
                  </a:lnTo>
                  <a:lnTo>
                    <a:pt x="270" y="236"/>
                  </a:lnTo>
                  <a:lnTo>
                    <a:pt x="202" y="270"/>
                  </a:lnTo>
                  <a:lnTo>
                    <a:pt x="101" y="337"/>
                  </a:lnTo>
                  <a:lnTo>
                    <a:pt x="270" y="404"/>
                  </a:lnTo>
                  <a:lnTo>
                    <a:pt x="472" y="404"/>
                  </a:lnTo>
                  <a:lnTo>
                    <a:pt x="842" y="371"/>
                  </a:lnTo>
                  <a:lnTo>
                    <a:pt x="1381" y="337"/>
                  </a:lnTo>
                  <a:lnTo>
                    <a:pt x="1953" y="270"/>
                  </a:lnTo>
                  <a:lnTo>
                    <a:pt x="1987" y="607"/>
                  </a:lnTo>
                  <a:lnTo>
                    <a:pt x="2020" y="943"/>
                  </a:lnTo>
                  <a:lnTo>
                    <a:pt x="2088" y="1381"/>
                  </a:lnTo>
                  <a:lnTo>
                    <a:pt x="2121" y="1583"/>
                  </a:lnTo>
                  <a:lnTo>
                    <a:pt x="2189" y="1785"/>
                  </a:lnTo>
                  <a:lnTo>
                    <a:pt x="2155" y="1785"/>
                  </a:lnTo>
                  <a:lnTo>
                    <a:pt x="1280" y="1920"/>
                  </a:lnTo>
                  <a:lnTo>
                    <a:pt x="808" y="1987"/>
                  </a:lnTo>
                  <a:lnTo>
                    <a:pt x="404" y="2122"/>
                  </a:lnTo>
                  <a:lnTo>
                    <a:pt x="303" y="1684"/>
                  </a:lnTo>
                  <a:lnTo>
                    <a:pt x="236" y="1246"/>
                  </a:lnTo>
                  <a:lnTo>
                    <a:pt x="202" y="775"/>
                  </a:lnTo>
                  <a:lnTo>
                    <a:pt x="169" y="573"/>
                  </a:lnTo>
                  <a:lnTo>
                    <a:pt x="101" y="371"/>
                  </a:lnTo>
                  <a:lnTo>
                    <a:pt x="68" y="371"/>
                  </a:lnTo>
                  <a:lnTo>
                    <a:pt x="34" y="505"/>
                  </a:lnTo>
                  <a:lnTo>
                    <a:pt x="0" y="640"/>
                  </a:lnTo>
                  <a:lnTo>
                    <a:pt x="0" y="977"/>
                  </a:lnTo>
                  <a:lnTo>
                    <a:pt x="101" y="1583"/>
                  </a:lnTo>
                  <a:lnTo>
                    <a:pt x="135" y="1785"/>
                  </a:lnTo>
                  <a:lnTo>
                    <a:pt x="135" y="1987"/>
                  </a:lnTo>
                  <a:lnTo>
                    <a:pt x="169" y="2088"/>
                  </a:lnTo>
                  <a:lnTo>
                    <a:pt x="236" y="2189"/>
                  </a:lnTo>
                  <a:lnTo>
                    <a:pt x="270" y="2256"/>
                  </a:lnTo>
                  <a:lnTo>
                    <a:pt x="371" y="2290"/>
                  </a:lnTo>
                  <a:lnTo>
                    <a:pt x="404" y="2256"/>
                  </a:lnTo>
                  <a:lnTo>
                    <a:pt x="438" y="2223"/>
                  </a:lnTo>
                  <a:lnTo>
                    <a:pt x="876" y="2223"/>
                  </a:lnTo>
                  <a:lnTo>
                    <a:pt x="1313" y="2155"/>
                  </a:lnTo>
                  <a:lnTo>
                    <a:pt x="2189" y="1987"/>
                  </a:lnTo>
                  <a:lnTo>
                    <a:pt x="2256" y="1953"/>
                  </a:lnTo>
                  <a:lnTo>
                    <a:pt x="2290" y="1987"/>
                  </a:lnTo>
                  <a:lnTo>
                    <a:pt x="2323" y="1953"/>
                  </a:lnTo>
                  <a:lnTo>
                    <a:pt x="2323" y="1718"/>
                  </a:lnTo>
                  <a:lnTo>
                    <a:pt x="2290" y="1482"/>
                  </a:lnTo>
                  <a:lnTo>
                    <a:pt x="2222" y="1044"/>
                  </a:lnTo>
                  <a:lnTo>
                    <a:pt x="2155" y="539"/>
                  </a:lnTo>
                  <a:lnTo>
                    <a:pt x="2121" y="270"/>
                  </a:lnTo>
                  <a:lnTo>
                    <a:pt x="2054" y="34"/>
                  </a:lnTo>
                  <a:lnTo>
                    <a:pt x="20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418009" y="6016389"/>
              <a:ext cx="40318" cy="38127"/>
            </a:xfrm>
            <a:custGeom>
              <a:avLst/>
              <a:gdLst/>
              <a:ahLst/>
              <a:cxnLst/>
              <a:rect l="l" t="t" r="r" b="b"/>
              <a:pathLst>
                <a:path w="607" h="574" extrusionOk="0">
                  <a:moveTo>
                    <a:pt x="34" y="1"/>
                  </a:moveTo>
                  <a:lnTo>
                    <a:pt x="0" y="68"/>
                  </a:lnTo>
                  <a:lnTo>
                    <a:pt x="34" y="102"/>
                  </a:lnTo>
                  <a:lnTo>
                    <a:pt x="169" y="169"/>
                  </a:lnTo>
                  <a:lnTo>
                    <a:pt x="337" y="203"/>
                  </a:lnTo>
                  <a:lnTo>
                    <a:pt x="135" y="438"/>
                  </a:lnTo>
                  <a:lnTo>
                    <a:pt x="101" y="472"/>
                  </a:lnTo>
                  <a:lnTo>
                    <a:pt x="135" y="540"/>
                  </a:lnTo>
                  <a:lnTo>
                    <a:pt x="202" y="573"/>
                  </a:lnTo>
                  <a:lnTo>
                    <a:pt x="236" y="540"/>
                  </a:lnTo>
                  <a:lnTo>
                    <a:pt x="404" y="405"/>
                  </a:lnTo>
                  <a:lnTo>
                    <a:pt x="573" y="236"/>
                  </a:lnTo>
                  <a:lnTo>
                    <a:pt x="606" y="203"/>
                  </a:lnTo>
                  <a:lnTo>
                    <a:pt x="606" y="135"/>
                  </a:lnTo>
                  <a:lnTo>
                    <a:pt x="573" y="102"/>
                  </a:lnTo>
                  <a:lnTo>
                    <a:pt x="539" y="68"/>
                  </a:lnTo>
                  <a:lnTo>
                    <a:pt x="303"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744475" y="5765909"/>
              <a:ext cx="147724" cy="152174"/>
            </a:xfrm>
            <a:custGeom>
              <a:avLst/>
              <a:gdLst/>
              <a:ahLst/>
              <a:cxnLst/>
              <a:rect l="l" t="t" r="r" b="b"/>
              <a:pathLst>
                <a:path w="2224" h="2291" extrusionOk="0">
                  <a:moveTo>
                    <a:pt x="1920" y="169"/>
                  </a:moveTo>
                  <a:lnTo>
                    <a:pt x="1954" y="540"/>
                  </a:lnTo>
                  <a:lnTo>
                    <a:pt x="1987" y="944"/>
                  </a:lnTo>
                  <a:lnTo>
                    <a:pt x="2021" y="1381"/>
                  </a:lnTo>
                  <a:lnTo>
                    <a:pt x="2055" y="1853"/>
                  </a:lnTo>
                  <a:lnTo>
                    <a:pt x="1819" y="1853"/>
                  </a:lnTo>
                  <a:lnTo>
                    <a:pt x="1583" y="1886"/>
                  </a:lnTo>
                  <a:lnTo>
                    <a:pt x="1146" y="1954"/>
                  </a:lnTo>
                  <a:lnTo>
                    <a:pt x="742" y="1987"/>
                  </a:lnTo>
                  <a:lnTo>
                    <a:pt x="573" y="2055"/>
                  </a:lnTo>
                  <a:lnTo>
                    <a:pt x="405" y="2088"/>
                  </a:lnTo>
                  <a:lnTo>
                    <a:pt x="338" y="1651"/>
                  </a:lnTo>
                  <a:lnTo>
                    <a:pt x="270" y="1213"/>
                  </a:lnTo>
                  <a:lnTo>
                    <a:pt x="203" y="843"/>
                  </a:lnTo>
                  <a:lnTo>
                    <a:pt x="136" y="472"/>
                  </a:lnTo>
                  <a:lnTo>
                    <a:pt x="1045" y="338"/>
                  </a:lnTo>
                  <a:lnTo>
                    <a:pt x="1920" y="169"/>
                  </a:lnTo>
                  <a:close/>
                  <a:moveTo>
                    <a:pt x="1920" y="1"/>
                  </a:moveTo>
                  <a:lnTo>
                    <a:pt x="1011" y="136"/>
                  </a:lnTo>
                  <a:lnTo>
                    <a:pt x="102" y="270"/>
                  </a:lnTo>
                  <a:lnTo>
                    <a:pt x="35" y="304"/>
                  </a:lnTo>
                  <a:lnTo>
                    <a:pt x="1" y="338"/>
                  </a:lnTo>
                  <a:lnTo>
                    <a:pt x="1" y="607"/>
                  </a:lnTo>
                  <a:lnTo>
                    <a:pt x="35" y="876"/>
                  </a:lnTo>
                  <a:lnTo>
                    <a:pt x="102" y="1381"/>
                  </a:lnTo>
                  <a:lnTo>
                    <a:pt x="169" y="1819"/>
                  </a:lnTo>
                  <a:lnTo>
                    <a:pt x="203" y="2021"/>
                  </a:lnTo>
                  <a:lnTo>
                    <a:pt x="270" y="2257"/>
                  </a:lnTo>
                  <a:lnTo>
                    <a:pt x="304" y="2290"/>
                  </a:lnTo>
                  <a:lnTo>
                    <a:pt x="371" y="2290"/>
                  </a:lnTo>
                  <a:lnTo>
                    <a:pt x="405" y="2257"/>
                  </a:lnTo>
                  <a:lnTo>
                    <a:pt x="607" y="2257"/>
                  </a:lnTo>
                  <a:lnTo>
                    <a:pt x="843" y="2223"/>
                  </a:lnTo>
                  <a:lnTo>
                    <a:pt x="1280" y="2122"/>
                  </a:lnTo>
                  <a:lnTo>
                    <a:pt x="1718" y="2088"/>
                  </a:lnTo>
                  <a:lnTo>
                    <a:pt x="1920" y="2021"/>
                  </a:lnTo>
                  <a:lnTo>
                    <a:pt x="2088" y="1987"/>
                  </a:lnTo>
                  <a:lnTo>
                    <a:pt x="2122" y="1954"/>
                  </a:lnTo>
                  <a:lnTo>
                    <a:pt x="2189" y="1954"/>
                  </a:lnTo>
                  <a:lnTo>
                    <a:pt x="2223" y="1920"/>
                  </a:lnTo>
                  <a:lnTo>
                    <a:pt x="2223" y="1651"/>
                  </a:lnTo>
                  <a:lnTo>
                    <a:pt x="2223" y="1415"/>
                  </a:lnTo>
                  <a:lnTo>
                    <a:pt x="2189" y="910"/>
                  </a:lnTo>
                  <a:lnTo>
                    <a:pt x="2122" y="472"/>
                  </a:lnTo>
                  <a:lnTo>
                    <a:pt x="2088" y="270"/>
                  </a:lnTo>
                  <a:lnTo>
                    <a:pt x="2021" y="68"/>
                  </a:lnTo>
                  <a:lnTo>
                    <a:pt x="1987" y="35"/>
                  </a:lnTo>
                  <a:lnTo>
                    <a:pt x="192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579017" y="5790552"/>
              <a:ext cx="158816" cy="149916"/>
            </a:xfrm>
            <a:custGeom>
              <a:avLst/>
              <a:gdLst/>
              <a:ahLst/>
              <a:cxnLst/>
              <a:rect l="l" t="t" r="r" b="b"/>
              <a:pathLst>
                <a:path w="2391" h="2257" extrusionOk="0">
                  <a:moveTo>
                    <a:pt x="1751" y="0"/>
                  </a:moveTo>
                  <a:lnTo>
                    <a:pt x="1516" y="34"/>
                  </a:lnTo>
                  <a:lnTo>
                    <a:pt x="1078" y="135"/>
                  </a:lnTo>
                  <a:lnTo>
                    <a:pt x="607" y="236"/>
                  </a:lnTo>
                  <a:lnTo>
                    <a:pt x="102" y="371"/>
                  </a:lnTo>
                  <a:lnTo>
                    <a:pt x="102" y="303"/>
                  </a:lnTo>
                  <a:lnTo>
                    <a:pt x="68" y="270"/>
                  </a:lnTo>
                  <a:lnTo>
                    <a:pt x="34" y="270"/>
                  </a:lnTo>
                  <a:lnTo>
                    <a:pt x="1" y="303"/>
                  </a:lnTo>
                  <a:lnTo>
                    <a:pt x="1" y="573"/>
                  </a:lnTo>
                  <a:lnTo>
                    <a:pt x="34" y="842"/>
                  </a:lnTo>
                  <a:lnTo>
                    <a:pt x="135" y="1347"/>
                  </a:lnTo>
                  <a:lnTo>
                    <a:pt x="169" y="1818"/>
                  </a:lnTo>
                  <a:lnTo>
                    <a:pt x="236" y="2020"/>
                  </a:lnTo>
                  <a:lnTo>
                    <a:pt x="304" y="2256"/>
                  </a:lnTo>
                  <a:lnTo>
                    <a:pt x="337" y="2256"/>
                  </a:lnTo>
                  <a:lnTo>
                    <a:pt x="371" y="2222"/>
                  </a:lnTo>
                  <a:lnTo>
                    <a:pt x="438" y="2256"/>
                  </a:lnTo>
                  <a:lnTo>
                    <a:pt x="1314" y="2155"/>
                  </a:lnTo>
                  <a:lnTo>
                    <a:pt x="1785" y="2054"/>
                  </a:lnTo>
                  <a:lnTo>
                    <a:pt x="2189" y="1953"/>
                  </a:lnTo>
                  <a:lnTo>
                    <a:pt x="2223" y="1987"/>
                  </a:lnTo>
                  <a:lnTo>
                    <a:pt x="2256" y="1987"/>
                  </a:lnTo>
                  <a:lnTo>
                    <a:pt x="2324" y="1919"/>
                  </a:lnTo>
                  <a:lnTo>
                    <a:pt x="2391" y="1852"/>
                  </a:lnTo>
                  <a:lnTo>
                    <a:pt x="2391" y="1751"/>
                  </a:lnTo>
                  <a:lnTo>
                    <a:pt x="2391" y="1650"/>
                  </a:lnTo>
                  <a:lnTo>
                    <a:pt x="2357" y="1414"/>
                  </a:lnTo>
                  <a:lnTo>
                    <a:pt x="2290" y="1246"/>
                  </a:lnTo>
                  <a:lnTo>
                    <a:pt x="2223" y="606"/>
                  </a:lnTo>
                  <a:lnTo>
                    <a:pt x="2122" y="303"/>
                  </a:lnTo>
                  <a:lnTo>
                    <a:pt x="2054" y="169"/>
                  </a:lnTo>
                  <a:lnTo>
                    <a:pt x="1987" y="68"/>
                  </a:lnTo>
                  <a:lnTo>
                    <a:pt x="1953" y="303"/>
                  </a:lnTo>
                  <a:lnTo>
                    <a:pt x="1953" y="505"/>
                  </a:lnTo>
                  <a:lnTo>
                    <a:pt x="2088" y="977"/>
                  </a:lnTo>
                  <a:lnTo>
                    <a:pt x="2155" y="1414"/>
                  </a:lnTo>
                  <a:lnTo>
                    <a:pt x="2189" y="1852"/>
                  </a:lnTo>
                  <a:lnTo>
                    <a:pt x="1751" y="1852"/>
                  </a:lnTo>
                  <a:lnTo>
                    <a:pt x="1280" y="1886"/>
                  </a:lnTo>
                  <a:lnTo>
                    <a:pt x="405" y="2054"/>
                  </a:lnTo>
                  <a:lnTo>
                    <a:pt x="371" y="1852"/>
                  </a:lnTo>
                  <a:lnTo>
                    <a:pt x="371" y="1616"/>
                  </a:lnTo>
                  <a:lnTo>
                    <a:pt x="270" y="1179"/>
                  </a:lnTo>
                  <a:lnTo>
                    <a:pt x="236" y="842"/>
                  </a:lnTo>
                  <a:lnTo>
                    <a:pt x="169" y="539"/>
                  </a:lnTo>
                  <a:lnTo>
                    <a:pt x="708" y="404"/>
                  </a:lnTo>
                  <a:lnTo>
                    <a:pt x="1246" y="270"/>
                  </a:lnTo>
                  <a:lnTo>
                    <a:pt x="1617" y="236"/>
                  </a:lnTo>
                  <a:lnTo>
                    <a:pt x="1819" y="169"/>
                  </a:lnTo>
                  <a:lnTo>
                    <a:pt x="1953" y="68"/>
                  </a:lnTo>
                  <a:lnTo>
                    <a:pt x="1852" y="34"/>
                  </a:lnTo>
                  <a:lnTo>
                    <a:pt x="175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527606" y="5636253"/>
              <a:ext cx="154366" cy="167783"/>
            </a:xfrm>
            <a:custGeom>
              <a:avLst/>
              <a:gdLst/>
              <a:ahLst/>
              <a:cxnLst/>
              <a:rect l="l" t="t" r="r" b="b"/>
              <a:pathLst>
                <a:path w="2324" h="2526" extrusionOk="0">
                  <a:moveTo>
                    <a:pt x="1953" y="169"/>
                  </a:moveTo>
                  <a:lnTo>
                    <a:pt x="1953" y="640"/>
                  </a:lnTo>
                  <a:lnTo>
                    <a:pt x="1987" y="1111"/>
                  </a:lnTo>
                  <a:lnTo>
                    <a:pt x="2054" y="1583"/>
                  </a:lnTo>
                  <a:lnTo>
                    <a:pt x="2155" y="2020"/>
                  </a:lnTo>
                  <a:lnTo>
                    <a:pt x="1751" y="2054"/>
                  </a:lnTo>
                  <a:lnTo>
                    <a:pt x="1347" y="2121"/>
                  </a:lnTo>
                  <a:lnTo>
                    <a:pt x="943" y="2155"/>
                  </a:lnTo>
                  <a:lnTo>
                    <a:pt x="505" y="2222"/>
                  </a:lnTo>
                  <a:lnTo>
                    <a:pt x="337" y="1313"/>
                  </a:lnTo>
                  <a:lnTo>
                    <a:pt x="169" y="404"/>
                  </a:lnTo>
                  <a:lnTo>
                    <a:pt x="606" y="404"/>
                  </a:lnTo>
                  <a:lnTo>
                    <a:pt x="1078" y="337"/>
                  </a:lnTo>
                  <a:lnTo>
                    <a:pt x="1953" y="169"/>
                  </a:lnTo>
                  <a:close/>
                  <a:moveTo>
                    <a:pt x="1953" y="0"/>
                  </a:moveTo>
                  <a:lnTo>
                    <a:pt x="1044" y="135"/>
                  </a:lnTo>
                  <a:lnTo>
                    <a:pt x="573" y="202"/>
                  </a:lnTo>
                  <a:lnTo>
                    <a:pt x="101" y="270"/>
                  </a:lnTo>
                  <a:lnTo>
                    <a:pt x="68" y="303"/>
                  </a:lnTo>
                  <a:lnTo>
                    <a:pt x="68" y="337"/>
                  </a:lnTo>
                  <a:lnTo>
                    <a:pt x="34" y="371"/>
                  </a:lnTo>
                  <a:lnTo>
                    <a:pt x="0" y="404"/>
                  </a:lnTo>
                  <a:lnTo>
                    <a:pt x="34" y="909"/>
                  </a:lnTo>
                  <a:lnTo>
                    <a:pt x="135" y="1448"/>
                  </a:lnTo>
                  <a:lnTo>
                    <a:pt x="236" y="1953"/>
                  </a:lnTo>
                  <a:lnTo>
                    <a:pt x="371" y="2458"/>
                  </a:lnTo>
                  <a:lnTo>
                    <a:pt x="404" y="2492"/>
                  </a:lnTo>
                  <a:lnTo>
                    <a:pt x="472" y="2525"/>
                  </a:lnTo>
                  <a:lnTo>
                    <a:pt x="539" y="2458"/>
                  </a:lnTo>
                  <a:lnTo>
                    <a:pt x="573" y="2391"/>
                  </a:lnTo>
                  <a:lnTo>
                    <a:pt x="539" y="2323"/>
                  </a:lnTo>
                  <a:lnTo>
                    <a:pt x="943" y="2357"/>
                  </a:lnTo>
                  <a:lnTo>
                    <a:pt x="1381" y="2357"/>
                  </a:lnTo>
                  <a:lnTo>
                    <a:pt x="1785" y="2290"/>
                  </a:lnTo>
                  <a:lnTo>
                    <a:pt x="2189" y="2155"/>
                  </a:lnTo>
                  <a:lnTo>
                    <a:pt x="2222" y="2121"/>
                  </a:lnTo>
                  <a:lnTo>
                    <a:pt x="2222" y="2054"/>
                  </a:lnTo>
                  <a:lnTo>
                    <a:pt x="2290" y="2054"/>
                  </a:lnTo>
                  <a:lnTo>
                    <a:pt x="2290" y="2020"/>
                  </a:lnTo>
                  <a:lnTo>
                    <a:pt x="2323" y="1987"/>
                  </a:lnTo>
                  <a:lnTo>
                    <a:pt x="2290" y="1515"/>
                  </a:lnTo>
                  <a:lnTo>
                    <a:pt x="2222" y="1044"/>
                  </a:lnTo>
                  <a:lnTo>
                    <a:pt x="2121" y="606"/>
                  </a:lnTo>
                  <a:lnTo>
                    <a:pt x="2054" y="135"/>
                  </a:lnTo>
                  <a:lnTo>
                    <a:pt x="2054" y="101"/>
                  </a:lnTo>
                  <a:lnTo>
                    <a:pt x="2054" y="34"/>
                  </a:lnTo>
                  <a:lnTo>
                    <a:pt x="20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326346" y="5604901"/>
              <a:ext cx="33610" cy="44835"/>
            </a:xfrm>
            <a:custGeom>
              <a:avLst/>
              <a:gdLst/>
              <a:ahLst/>
              <a:cxnLst/>
              <a:rect l="l" t="t" r="r" b="b"/>
              <a:pathLst>
                <a:path w="506" h="675" extrusionOk="0">
                  <a:moveTo>
                    <a:pt x="303" y="338"/>
                  </a:moveTo>
                  <a:lnTo>
                    <a:pt x="303" y="439"/>
                  </a:lnTo>
                  <a:lnTo>
                    <a:pt x="236" y="472"/>
                  </a:lnTo>
                  <a:lnTo>
                    <a:pt x="168" y="472"/>
                  </a:lnTo>
                  <a:lnTo>
                    <a:pt x="202" y="405"/>
                  </a:lnTo>
                  <a:lnTo>
                    <a:pt x="269" y="338"/>
                  </a:lnTo>
                  <a:close/>
                  <a:moveTo>
                    <a:pt x="370" y="1"/>
                  </a:moveTo>
                  <a:lnTo>
                    <a:pt x="269" y="35"/>
                  </a:lnTo>
                  <a:lnTo>
                    <a:pt x="168" y="68"/>
                  </a:lnTo>
                  <a:lnTo>
                    <a:pt x="101" y="169"/>
                  </a:lnTo>
                  <a:lnTo>
                    <a:pt x="101" y="203"/>
                  </a:lnTo>
                  <a:lnTo>
                    <a:pt x="135" y="237"/>
                  </a:lnTo>
                  <a:lnTo>
                    <a:pt x="135" y="270"/>
                  </a:lnTo>
                  <a:lnTo>
                    <a:pt x="101" y="270"/>
                  </a:lnTo>
                  <a:lnTo>
                    <a:pt x="34" y="371"/>
                  </a:lnTo>
                  <a:lnTo>
                    <a:pt x="0" y="472"/>
                  </a:lnTo>
                  <a:lnTo>
                    <a:pt x="0" y="540"/>
                  </a:lnTo>
                  <a:lnTo>
                    <a:pt x="67" y="641"/>
                  </a:lnTo>
                  <a:lnTo>
                    <a:pt x="168" y="674"/>
                  </a:lnTo>
                  <a:lnTo>
                    <a:pt x="269" y="674"/>
                  </a:lnTo>
                  <a:lnTo>
                    <a:pt x="337" y="607"/>
                  </a:lnTo>
                  <a:lnTo>
                    <a:pt x="438" y="573"/>
                  </a:lnTo>
                  <a:lnTo>
                    <a:pt x="505" y="472"/>
                  </a:lnTo>
                  <a:lnTo>
                    <a:pt x="505" y="338"/>
                  </a:lnTo>
                  <a:lnTo>
                    <a:pt x="505" y="203"/>
                  </a:lnTo>
                  <a:lnTo>
                    <a:pt x="471" y="102"/>
                  </a:lnTo>
                  <a:lnTo>
                    <a:pt x="438" y="35"/>
                  </a:lnTo>
                  <a:lnTo>
                    <a:pt x="3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259259" y="5517688"/>
              <a:ext cx="152108" cy="167783"/>
            </a:xfrm>
            <a:custGeom>
              <a:avLst/>
              <a:gdLst/>
              <a:ahLst/>
              <a:cxnLst/>
              <a:rect l="l" t="t" r="r" b="b"/>
              <a:pathLst>
                <a:path w="2290" h="2526" extrusionOk="0">
                  <a:moveTo>
                    <a:pt x="1919" y="203"/>
                  </a:moveTo>
                  <a:lnTo>
                    <a:pt x="1919" y="641"/>
                  </a:lnTo>
                  <a:lnTo>
                    <a:pt x="1953" y="1112"/>
                  </a:lnTo>
                  <a:lnTo>
                    <a:pt x="2020" y="1583"/>
                  </a:lnTo>
                  <a:lnTo>
                    <a:pt x="2121" y="2021"/>
                  </a:lnTo>
                  <a:lnTo>
                    <a:pt x="2155" y="2055"/>
                  </a:lnTo>
                  <a:lnTo>
                    <a:pt x="2121" y="2055"/>
                  </a:lnTo>
                  <a:lnTo>
                    <a:pt x="1717" y="2088"/>
                  </a:lnTo>
                  <a:lnTo>
                    <a:pt x="1313" y="2122"/>
                  </a:lnTo>
                  <a:lnTo>
                    <a:pt x="909" y="2189"/>
                  </a:lnTo>
                  <a:lnTo>
                    <a:pt x="471" y="2223"/>
                  </a:lnTo>
                  <a:lnTo>
                    <a:pt x="303" y="1314"/>
                  </a:lnTo>
                  <a:lnTo>
                    <a:pt x="135" y="405"/>
                  </a:lnTo>
                  <a:lnTo>
                    <a:pt x="572" y="405"/>
                  </a:lnTo>
                  <a:lnTo>
                    <a:pt x="1044" y="338"/>
                  </a:lnTo>
                  <a:lnTo>
                    <a:pt x="1919" y="203"/>
                  </a:lnTo>
                  <a:close/>
                  <a:moveTo>
                    <a:pt x="1919" y="1"/>
                  </a:moveTo>
                  <a:lnTo>
                    <a:pt x="1010" y="136"/>
                  </a:lnTo>
                  <a:lnTo>
                    <a:pt x="539" y="203"/>
                  </a:lnTo>
                  <a:lnTo>
                    <a:pt x="101" y="304"/>
                  </a:lnTo>
                  <a:lnTo>
                    <a:pt x="34" y="304"/>
                  </a:lnTo>
                  <a:lnTo>
                    <a:pt x="34" y="371"/>
                  </a:lnTo>
                  <a:lnTo>
                    <a:pt x="0" y="371"/>
                  </a:lnTo>
                  <a:lnTo>
                    <a:pt x="0" y="405"/>
                  </a:lnTo>
                  <a:lnTo>
                    <a:pt x="34" y="944"/>
                  </a:lnTo>
                  <a:lnTo>
                    <a:pt x="101" y="1449"/>
                  </a:lnTo>
                  <a:lnTo>
                    <a:pt x="202" y="1954"/>
                  </a:lnTo>
                  <a:lnTo>
                    <a:pt x="337" y="2459"/>
                  </a:lnTo>
                  <a:lnTo>
                    <a:pt x="404" y="2526"/>
                  </a:lnTo>
                  <a:lnTo>
                    <a:pt x="471" y="2526"/>
                  </a:lnTo>
                  <a:lnTo>
                    <a:pt x="505" y="2492"/>
                  </a:lnTo>
                  <a:lnTo>
                    <a:pt x="539" y="2425"/>
                  </a:lnTo>
                  <a:lnTo>
                    <a:pt x="505" y="2358"/>
                  </a:lnTo>
                  <a:lnTo>
                    <a:pt x="909" y="2391"/>
                  </a:lnTo>
                  <a:lnTo>
                    <a:pt x="1347" y="2358"/>
                  </a:lnTo>
                  <a:lnTo>
                    <a:pt x="1784" y="2290"/>
                  </a:lnTo>
                  <a:lnTo>
                    <a:pt x="2155" y="2189"/>
                  </a:lnTo>
                  <a:lnTo>
                    <a:pt x="2188" y="2122"/>
                  </a:lnTo>
                  <a:lnTo>
                    <a:pt x="2188" y="2055"/>
                  </a:lnTo>
                  <a:lnTo>
                    <a:pt x="2256" y="2055"/>
                  </a:lnTo>
                  <a:lnTo>
                    <a:pt x="2289" y="2021"/>
                  </a:lnTo>
                  <a:lnTo>
                    <a:pt x="2289" y="1987"/>
                  </a:lnTo>
                  <a:lnTo>
                    <a:pt x="2256" y="1550"/>
                  </a:lnTo>
                  <a:lnTo>
                    <a:pt x="2188" y="1078"/>
                  </a:lnTo>
                  <a:lnTo>
                    <a:pt x="2121" y="607"/>
                  </a:lnTo>
                  <a:lnTo>
                    <a:pt x="2020" y="169"/>
                  </a:lnTo>
                  <a:lnTo>
                    <a:pt x="2020" y="102"/>
                  </a:lnTo>
                  <a:lnTo>
                    <a:pt x="2020" y="68"/>
                  </a:lnTo>
                  <a:lnTo>
                    <a:pt x="19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2621869" y="5935884"/>
              <a:ext cx="138757" cy="152174"/>
            </a:xfrm>
            <a:custGeom>
              <a:avLst/>
              <a:gdLst/>
              <a:ahLst/>
              <a:cxnLst/>
              <a:rect l="l" t="t" r="r" b="b"/>
              <a:pathLst>
                <a:path w="2089" h="2291" extrusionOk="0">
                  <a:moveTo>
                    <a:pt x="1684" y="1"/>
                  </a:moveTo>
                  <a:lnTo>
                    <a:pt x="1482" y="34"/>
                  </a:lnTo>
                  <a:lnTo>
                    <a:pt x="1078" y="102"/>
                  </a:lnTo>
                  <a:lnTo>
                    <a:pt x="573" y="169"/>
                  </a:lnTo>
                  <a:lnTo>
                    <a:pt x="68" y="270"/>
                  </a:lnTo>
                  <a:lnTo>
                    <a:pt x="1" y="304"/>
                  </a:lnTo>
                  <a:lnTo>
                    <a:pt x="1" y="337"/>
                  </a:lnTo>
                  <a:lnTo>
                    <a:pt x="1" y="405"/>
                  </a:lnTo>
                  <a:lnTo>
                    <a:pt x="34" y="438"/>
                  </a:lnTo>
                  <a:lnTo>
                    <a:pt x="34" y="640"/>
                  </a:lnTo>
                  <a:lnTo>
                    <a:pt x="68" y="809"/>
                  </a:lnTo>
                  <a:lnTo>
                    <a:pt x="102" y="1213"/>
                  </a:lnTo>
                  <a:lnTo>
                    <a:pt x="169" y="1684"/>
                  </a:lnTo>
                  <a:lnTo>
                    <a:pt x="203" y="1920"/>
                  </a:lnTo>
                  <a:lnTo>
                    <a:pt x="270" y="2156"/>
                  </a:lnTo>
                  <a:lnTo>
                    <a:pt x="270" y="2189"/>
                  </a:lnTo>
                  <a:lnTo>
                    <a:pt x="270" y="2257"/>
                  </a:lnTo>
                  <a:lnTo>
                    <a:pt x="304" y="2290"/>
                  </a:lnTo>
                  <a:lnTo>
                    <a:pt x="371" y="2290"/>
                  </a:lnTo>
                  <a:lnTo>
                    <a:pt x="1415" y="2122"/>
                  </a:lnTo>
                  <a:lnTo>
                    <a:pt x="1785" y="2055"/>
                  </a:lnTo>
                  <a:lnTo>
                    <a:pt x="1953" y="2021"/>
                  </a:lnTo>
                  <a:lnTo>
                    <a:pt x="2088" y="1886"/>
                  </a:lnTo>
                  <a:lnTo>
                    <a:pt x="1920" y="1853"/>
                  </a:lnTo>
                  <a:lnTo>
                    <a:pt x="1751" y="1853"/>
                  </a:lnTo>
                  <a:lnTo>
                    <a:pt x="1381" y="1920"/>
                  </a:lnTo>
                  <a:lnTo>
                    <a:pt x="438" y="2088"/>
                  </a:lnTo>
                  <a:lnTo>
                    <a:pt x="405" y="1853"/>
                  </a:lnTo>
                  <a:lnTo>
                    <a:pt x="371" y="1617"/>
                  </a:lnTo>
                  <a:lnTo>
                    <a:pt x="304" y="1179"/>
                  </a:lnTo>
                  <a:lnTo>
                    <a:pt x="270" y="809"/>
                  </a:lnTo>
                  <a:lnTo>
                    <a:pt x="236" y="607"/>
                  </a:lnTo>
                  <a:lnTo>
                    <a:pt x="169" y="438"/>
                  </a:lnTo>
                  <a:lnTo>
                    <a:pt x="708" y="371"/>
                  </a:lnTo>
                  <a:lnTo>
                    <a:pt x="1246" y="270"/>
                  </a:lnTo>
                  <a:lnTo>
                    <a:pt x="1617" y="203"/>
                  </a:lnTo>
                  <a:lnTo>
                    <a:pt x="1785" y="169"/>
                  </a:lnTo>
                  <a:lnTo>
                    <a:pt x="1886" y="34"/>
                  </a:lnTo>
                  <a:lnTo>
                    <a:pt x="168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2626319" y="6152820"/>
              <a:ext cx="44835" cy="35868"/>
            </a:xfrm>
            <a:custGeom>
              <a:avLst/>
              <a:gdLst/>
              <a:ahLst/>
              <a:cxnLst/>
              <a:rect l="l" t="t" r="r" b="b"/>
              <a:pathLst>
                <a:path w="675" h="540" extrusionOk="0">
                  <a:moveTo>
                    <a:pt x="136" y="1"/>
                  </a:moveTo>
                  <a:lnTo>
                    <a:pt x="68" y="34"/>
                  </a:lnTo>
                  <a:lnTo>
                    <a:pt x="1" y="68"/>
                  </a:lnTo>
                  <a:lnTo>
                    <a:pt x="35" y="135"/>
                  </a:lnTo>
                  <a:lnTo>
                    <a:pt x="68" y="203"/>
                  </a:lnTo>
                  <a:lnTo>
                    <a:pt x="102" y="304"/>
                  </a:lnTo>
                  <a:lnTo>
                    <a:pt x="169" y="405"/>
                  </a:lnTo>
                  <a:lnTo>
                    <a:pt x="237" y="472"/>
                  </a:lnTo>
                  <a:lnTo>
                    <a:pt x="338" y="539"/>
                  </a:lnTo>
                  <a:lnTo>
                    <a:pt x="439" y="539"/>
                  </a:lnTo>
                  <a:lnTo>
                    <a:pt x="472" y="506"/>
                  </a:lnTo>
                  <a:lnTo>
                    <a:pt x="573" y="270"/>
                  </a:lnTo>
                  <a:lnTo>
                    <a:pt x="641" y="169"/>
                  </a:lnTo>
                  <a:lnTo>
                    <a:pt x="674" y="102"/>
                  </a:lnTo>
                  <a:lnTo>
                    <a:pt x="674" y="68"/>
                  </a:lnTo>
                  <a:lnTo>
                    <a:pt x="641" y="34"/>
                  </a:lnTo>
                  <a:lnTo>
                    <a:pt x="607" y="1"/>
                  </a:lnTo>
                  <a:lnTo>
                    <a:pt x="506" y="34"/>
                  </a:lnTo>
                  <a:lnTo>
                    <a:pt x="439" y="102"/>
                  </a:lnTo>
                  <a:lnTo>
                    <a:pt x="338" y="337"/>
                  </a:lnTo>
                  <a:lnTo>
                    <a:pt x="237" y="203"/>
                  </a:lnTo>
                  <a:lnTo>
                    <a:pt x="203" y="68"/>
                  </a:lnTo>
                  <a:lnTo>
                    <a:pt x="169" y="34"/>
                  </a:lnTo>
                  <a:lnTo>
                    <a:pt x="1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2469827" y="6177397"/>
              <a:ext cx="35802" cy="35868"/>
            </a:xfrm>
            <a:custGeom>
              <a:avLst/>
              <a:gdLst/>
              <a:ahLst/>
              <a:cxnLst/>
              <a:rect l="l" t="t" r="r" b="b"/>
              <a:pathLst>
                <a:path w="539" h="540" extrusionOk="0">
                  <a:moveTo>
                    <a:pt x="371" y="1"/>
                  </a:moveTo>
                  <a:lnTo>
                    <a:pt x="270" y="35"/>
                  </a:lnTo>
                  <a:lnTo>
                    <a:pt x="169" y="68"/>
                  </a:lnTo>
                  <a:lnTo>
                    <a:pt x="101" y="102"/>
                  </a:lnTo>
                  <a:lnTo>
                    <a:pt x="34" y="169"/>
                  </a:lnTo>
                  <a:lnTo>
                    <a:pt x="0" y="237"/>
                  </a:lnTo>
                  <a:lnTo>
                    <a:pt x="0" y="338"/>
                  </a:lnTo>
                  <a:lnTo>
                    <a:pt x="34" y="405"/>
                  </a:lnTo>
                  <a:lnTo>
                    <a:pt x="101" y="472"/>
                  </a:lnTo>
                  <a:lnTo>
                    <a:pt x="169" y="540"/>
                  </a:lnTo>
                  <a:lnTo>
                    <a:pt x="371" y="540"/>
                  </a:lnTo>
                  <a:lnTo>
                    <a:pt x="438" y="506"/>
                  </a:lnTo>
                  <a:lnTo>
                    <a:pt x="505" y="472"/>
                  </a:lnTo>
                  <a:lnTo>
                    <a:pt x="505" y="371"/>
                  </a:lnTo>
                  <a:lnTo>
                    <a:pt x="505" y="338"/>
                  </a:lnTo>
                  <a:lnTo>
                    <a:pt x="472" y="338"/>
                  </a:lnTo>
                  <a:lnTo>
                    <a:pt x="404" y="304"/>
                  </a:lnTo>
                  <a:lnTo>
                    <a:pt x="337" y="371"/>
                  </a:lnTo>
                  <a:lnTo>
                    <a:pt x="202" y="371"/>
                  </a:lnTo>
                  <a:lnTo>
                    <a:pt x="169" y="304"/>
                  </a:lnTo>
                  <a:lnTo>
                    <a:pt x="202" y="237"/>
                  </a:lnTo>
                  <a:lnTo>
                    <a:pt x="236" y="237"/>
                  </a:lnTo>
                  <a:lnTo>
                    <a:pt x="303" y="169"/>
                  </a:lnTo>
                  <a:lnTo>
                    <a:pt x="404" y="136"/>
                  </a:lnTo>
                  <a:lnTo>
                    <a:pt x="505" y="102"/>
                  </a:lnTo>
                  <a:lnTo>
                    <a:pt x="539" y="102"/>
                  </a:lnTo>
                  <a:lnTo>
                    <a:pt x="539" y="68"/>
                  </a:lnTo>
                  <a:lnTo>
                    <a:pt x="438" y="35"/>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2568199" y="6101409"/>
              <a:ext cx="158883" cy="147657"/>
            </a:xfrm>
            <a:custGeom>
              <a:avLst/>
              <a:gdLst/>
              <a:ahLst/>
              <a:cxnLst/>
              <a:rect l="l" t="t" r="r" b="b"/>
              <a:pathLst>
                <a:path w="2392" h="2223" extrusionOk="0">
                  <a:moveTo>
                    <a:pt x="1886" y="0"/>
                  </a:moveTo>
                  <a:lnTo>
                    <a:pt x="1684" y="34"/>
                  </a:lnTo>
                  <a:lnTo>
                    <a:pt x="1347" y="101"/>
                  </a:lnTo>
                  <a:lnTo>
                    <a:pt x="741" y="169"/>
                  </a:lnTo>
                  <a:lnTo>
                    <a:pt x="438" y="236"/>
                  </a:lnTo>
                  <a:lnTo>
                    <a:pt x="135" y="303"/>
                  </a:lnTo>
                  <a:lnTo>
                    <a:pt x="135" y="236"/>
                  </a:lnTo>
                  <a:lnTo>
                    <a:pt x="102" y="202"/>
                  </a:lnTo>
                  <a:lnTo>
                    <a:pt x="68" y="202"/>
                  </a:lnTo>
                  <a:lnTo>
                    <a:pt x="34" y="236"/>
                  </a:lnTo>
                  <a:lnTo>
                    <a:pt x="1" y="472"/>
                  </a:lnTo>
                  <a:lnTo>
                    <a:pt x="1" y="707"/>
                  </a:lnTo>
                  <a:lnTo>
                    <a:pt x="68" y="1145"/>
                  </a:lnTo>
                  <a:lnTo>
                    <a:pt x="169" y="1684"/>
                  </a:lnTo>
                  <a:lnTo>
                    <a:pt x="203" y="1919"/>
                  </a:lnTo>
                  <a:lnTo>
                    <a:pt x="304" y="2189"/>
                  </a:lnTo>
                  <a:lnTo>
                    <a:pt x="337" y="2222"/>
                  </a:lnTo>
                  <a:lnTo>
                    <a:pt x="405" y="2222"/>
                  </a:lnTo>
                  <a:lnTo>
                    <a:pt x="438" y="2189"/>
                  </a:lnTo>
                  <a:lnTo>
                    <a:pt x="438" y="2155"/>
                  </a:lnTo>
                  <a:lnTo>
                    <a:pt x="405" y="1886"/>
                  </a:lnTo>
                  <a:lnTo>
                    <a:pt x="371" y="1616"/>
                  </a:lnTo>
                  <a:lnTo>
                    <a:pt x="270" y="1111"/>
                  </a:lnTo>
                  <a:lnTo>
                    <a:pt x="203" y="741"/>
                  </a:lnTo>
                  <a:lnTo>
                    <a:pt x="169" y="404"/>
                  </a:lnTo>
                  <a:lnTo>
                    <a:pt x="573" y="371"/>
                  </a:lnTo>
                  <a:lnTo>
                    <a:pt x="977" y="337"/>
                  </a:lnTo>
                  <a:lnTo>
                    <a:pt x="1886" y="169"/>
                  </a:lnTo>
                  <a:lnTo>
                    <a:pt x="1920" y="202"/>
                  </a:lnTo>
                  <a:lnTo>
                    <a:pt x="1987" y="202"/>
                  </a:lnTo>
                  <a:lnTo>
                    <a:pt x="1987" y="472"/>
                  </a:lnTo>
                  <a:lnTo>
                    <a:pt x="2021" y="775"/>
                  </a:lnTo>
                  <a:lnTo>
                    <a:pt x="2189" y="1785"/>
                  </a:lnTo>
                  <a:lnTo>
                    <a:pt x="1987" y="1785"/>
                  </a:lnTo>
                  <a:lnTo>
                    <a:pt x="1785" y="1818"/>
                  </a:lnTo>
                  <a:lnTo>
                    <a:pt x="1381" y="1886"/>
                  </a:lnTo>
                  <a:lnTo>
                    <a:pt x="876" y="1953"/>
                  </a:lnTo>
                  <a:lnTo>
                    <a:pt x="640" y="2020"/>
                  </a:lnTo>
                  <a:lnTo>
                    <a:pt x="539" y="2054"/>
                  </a:lnTo>
                  <a:lnTo>
                    <a:pt x="438" y="2155"/>
                  </a:lnTo>
                  <a:lnTo>
                    <a:pt x="539" y="2189"/>
                  </a:lnTo>
                  <a:lnTo>
                    <a:pt x="640" y="2222"/>
                  </a:lnTo>
                  <a:lnTo>
                    <a:pt x="842" y="2222"/>
                  </a:lnTo>
                  <a:lnTo>
                    <a:pt x="1280" y="2121"/>
                  </a:lnTo>
                  <a:lnTo>
                    <a:pt x="1751" y="2088"/>
                  </a:lnTo>
                  <a:lnTo>
                    <a:pt x="1987" y="2020"/>
                  </a:lnTo>
                  <a:lnTo>
                    <a:pt x="2223" y="1953"/>
                  </a:lnTo>
                  <a:lnTo>
                    <a:pt x="2256" y="1987"/>
                  </a:lnTo>
                  <a:lnTo>
                    <a:pt x="2324" y="1987"/>
                  </a:lnTo>
                  <a:lnTo>
                    <a:pt x="2357" y="1953"/>
                  </a:lnTo>
                  <a:lnTo>
                    <a:pt x="2391" y="1886"/>
                  </a:lnTo>
                  <a:lnTo>
                    <a:pt x="2223" y="876"/>
                  </a:lnTo>
                  <a:lnTo>
                    <a:pt x="2189" y="438"/>
                  </a:lnTo>
                  <a:lnTo>
                    <a:pt x="2155" y="236"/>
                  </a:lnTo>
                  <a:lnTo>
                    <a:pt x="2054" y="34"/>
                  </a:lnTo>
                  <a:lnTo>
                    <a:pt x="2021" y="34"/>
                  </a:lnTo>
                  <a:lnTo>
                    <a:pt x="2021" y="68"/>
                  </a:lnTo>
                  <a:lnTo>
                    <a:pt x="1953" y="34"/>
                  </a:lnTo>
                  <a:lnTo>
                    <a:pt x="188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2418350" y="6125986"/>
              <a:ext cx="145465" cy="147657"/>
            </a:xfrm>
            <a:custGeom>
              <a:avLst/>
              <a:gdLst/>
              <a:ahLst/>
              <a:cxnLst/>
              <a:rect l="l" t="t" r="r" b="b"/>
              <a:pathLst>
                <a:path w="2190" h="2223" extrusionOk="0">
                  <a:moveTo>
                    <a:pt x="1819" y="1"/>
                  </a:moveTo>
                  <a:lnTo>
                    <a:pt x="1314" y="68"/>
                  </a:lnTo>
                  <a:lnTo>
                    <a:pt x="775" y="135"/>
                  </a:lnTo>
                  <a:lnTo>
                    <a:pt x="371" y="169"/>
                  </a:lnTo>
                  <a:lnTo>
                    <a:pt x="169" y="203"/>
                  </a:lnTo>
                  <a:lnTo>
                    <a:pt x="1" y="270"/>
                  </a:lnTo>
                  <a:lnTo>
                    <a:pt x="1" y="304"/>
                  </a:lnTo>
                  <a:lnTo>
                    <a:pt x="135" y="371"/>
                  </a:lnTo>
                  <a:lnTo>
                    <a:pt x="338" y="405"/>
                  </a:lnTo>
                  <a:lnTo>
                    <a:pt x="674" y="337"/>
                  </a:lnTo>
                  <a:lnTo>
                    <a:pt x="1213" y="270"/>
                  </a:lnTo>
                  <a:lnTo>
                    <a:pt x="1752" y="203"/>
                  </a:lnTo>
                  <a:lnTo>
                    <a:pt x="1752" y="371"/>
                  </a:lnTo>
                  <a:lnTo>
                    <a:pt x="1785" y="539"/>
                  </a:lnTo>
                  <a:lnTo>
                    <a:pt x="1853" y="910"/>
                  </a:lnTo>
                  <a:lnTo>
                    <a:pt x="1920" y="1381"/>
                  </a:lnTo>
                  <a:lnTo>
                    <a:pt x="1954" y="1617"/>
                  </a:lnTo>
                  <a:lnTo>
                    <a:pt x="1987" y="1819"/>
                  </a:lnTo>
                  <a:lnTo>
                    <a:pt x="1011" y="1953"/>
                  </a:lnTo>
                  <a:lnTo>
                    <a:pt x="674" y="1987"/>
                  </a:lnTo>
                  <a:lnTo>
                    <a:pt x="506" y="2021"/>
                  </a:lnTo>
                  <a:lnTo>
                    <a:pt x="371" y="2122"/>
                  </a:lnTo>
                  <a:lnTo>
                    <a:pt x="540" y="2189"/>
                  </a:lnTo>
                  <a:lnTo>
                    <a:pt x="708" y="2223"/>
                  </a:lnTo>
                  <a:lnTo>
                    <a:pt x="1045" y="2155"/>
                  </a:lnTo>
                  <a:lnTo>
                    <a:pt x="2122" y="2021"/>
                  </a:lnTo>
                  <a:lnTo>
                    <a:pt x="2189" y="1987"/>
                  </a:lnTo>
                  <a:lnTo>
                    <a:pt x="2189" y="1953"/>
                  </a:lnTo>
                  <a:lnTo>
                    <a:pt x="2189" y="1886"/>
                  </a:lnTo>
                  <a:lnTo>
                    <a:pt x="2156" y="1852"/>
                  </a:lnTo>
                  <a:lnTo>
                    <a:pt x="2156" y="1617"/>
                  </a:lnTo>
                  <a:lnTo>
                    <a:pt x="2122" y="1347"/>
                  </a:lnTo>
                  <a:lnTo>
                    <a:pt x="2021" y="876"/>
                  </a:lnTo>
                  <a:lnTo>
                    <a:pt x="1987" y="506"/>
                  </a:lnTo>
                  <a:lnTo>
                    <a:pt x="1954" y="337"/>
                  </a:lnTo>
                  <a:lnTo>
                    <a:pt x="1886" y="135"/>
                  </a:lnTo>
                  <a:lnTo>
                    <a:pt x="1920" y="102"/>
                  </a:lnTo>
                  <a:lnTo>
                    <a:pt x="1920"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2409449" y="6143853"/>
              <a:ext cx="31351" cy="134240"/>
            </a:xfrm>
            <a:custGeom>
              <a:avLst/>
              <a:gdLst/>
              <a:ahLst/>
              <a:cxnLst/>
              <a:rect l="l" t="t" r="r" b="b"/>
              <a:pathLst>
                <a:path w="472" h="2021" extrusionOk="0">
                  <a:moveTo>
                    <a:pt x="67" y="1"/>
                  </a:moveTo>
                  <a:lnTo>
                    <a:pt x="34" y="35"/>
                  </a:lnTo>
                  <a:lnTo>
                    <a:pt x="0" y="270"/>
                  </a:lnTo>
                  <a:lnTo>
                    <a:pt x="34" y="506"/>
                  </a:lnTo>
                  <a:lnTo>
                    <a:pt x="101" y="944"/>
                  </a:lnTo>
                  <a:lnTo>
                    <a:pt x="202" y="1482"/>
                  </a:lnTo>
                  <a:lnTo>
                    <a:pt x="269" y="1718"/>
                  </a:lnTo>
                  <a:lnTo>
                    <a:pt x="337" y="1987"/>
                  </a:lnTo>
                  <a:lnTo>
                    <a:pt x="370" y="2021"/>
                  </a:lnTo>
                  <a:lnTo>
                    <a:pt x="438" y="2021"/>
                  </a:lnTo>
                  <a:lnTo>
                    <a:pt x="472" y="1987"/>
                  </a:lnTo>
                  <a:lnTo>
                    <a:pt x="472" y="1954"/>
                  </a:lnTo>
                  <a:lnTo>
                    <a:pt x="438" y="1684"/>
                  </a:lnTo>
                  <a:lnTo>
                    <a:pt x="404" y="1415"/>
                  </a:lnTo>
                  <a:lnTo>
                    <a:pt x="269" y="910"/>
                  </a:lnTo>
                  <a:lnTo>
                    <a:pt x="202" y="472"/>
                  </a:lnTo>
                  <a:lnTo>
                    <a:pt x="168" y="270"/>
                  </a:lnTo>
                  <a:lnTo>
                    <a:pt x="101" y="35"/>
                  </a:lnTo>
                  <a:lnTo>
                    <a:pt x="10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2518980" y="6011938"/>
              <a:ext cx="42577" cy="62703"/>
            </a:xfrm>
            <a:custGeom>
              <a:avLst/>
              <a:gdLst/>
              <a:ahLst/>
              <a:cxnLst/>
              <a:rect l="l" t="t" r="r" b="b"/>
              <a:pathLst>
                <a:path w="641" h="944" extrusionOk="0">
                  <a:moveTo>
                    <a:pt x="439" y="0"/>
                  </a:moveTo>
                  <a:lnTo>
                    <a:pt x="304" y="34"/>
                  </a:lnTo>
                  <a:lnTo>
                    <a:pt x="169" y="68"/>
                  </a:lnTo>
                  <a:lnTo>
                    <a:pt x="136" y="101"/>
                  </a:lnTo>
                  <a:lnTo>
                    <a:pt x="102" y="101"/>
                  </a:lnTo>
                  <a:lnTo>
                    <a:pt x="35" y="135"/>
                  </a:lnTo>
                  <a:lnTo>
                    <a:pt x="1" y="169"/>
                  </a:lnTo>
                  <a:lnTo>
                    <a:pt x="35" y="202"/>
                  </a:lnTo>
                  <a:lnTo>
                    <a:pt x="35" y="236"/>
                  </a:lnTo>
                  <a:lnTo>
                    <a:pt x="68" y="236"/>
                  </a:lnTo>
                  <a:lnTo>
                    <a:pt x="136" y="573"/>
                  </a:lnTo>
                  <a:lnTo>
                    <a:pt x="237" y="876"/>
                  </a:lnTo>
                  <a:lnTo>
                    <a:pt x="270" y="943"/>
                  </a:lnTo>
                  <a:lnTo>
                    <a:pt x="338" y="943"/>
                  </a:lnTo>
                  <a:lnTo>
                    <a:pt x="371" y="910"/>
                  </a:lnTo>
                  <a:lnTo>
                    <a:pt x="405" y="842"/>
                  </a:lnTo>
                  <a:lnTo>
                    <a:pt x="304" y="539"/>
                  </a:lnTo>
                  <a:lnTo>
                    <a:pt x="405" y="539"/>
                  </a:lnTo>
                  <a:lnTo>
                    <a:pt x="472" y="505"/>
                  </a:lnTo>
                  <a:lnTo>
                    <a:pt x="540" y="472"/>
                  </a:lnTo>
                  <a:lnTo>
                    <a:pt x="573" y="438"/>
                  </a:lnTo>
                  <a:lnTo>
                    <a:pt x="573" y="404"/>
                  </a:lnTo>
                  <a:lnTo>
                    <a:pt x="540" y="371"/>
                  </a:lnTo>
                  <a:lnTo>
                    <a:pt x="472" y="371"/>
                  </a:lnTo>
                  <a:lnTo>
                    <a:pt x="338" y="404"/>
                  </a:lnTo>
                  <a:lnTo>
                    <a:pt x="304" y="438"/>
                  </a:lnTo>
                  <a:lnTo>
                    <a:pt x="237" y="236"/>
                  </a:lnTo>
                  <a:lnTo>
                    <a:pt x="338" y="236"/>
                  </a:lnTo>
                  <a:lnTo>
                    <a:pt x="472" y="169"/>
                  </a:lnTo>
                  <a:lnTo>
                    <a:pt x="540" y="169"/>
                  </a:lnTo>
                  <a:lnTo>
                    <a:pt x="607" y="101"/>
                  </a:lnTo>
                  <a:lnTo>
                    <a:pt x="641" y="68"/>
                  </a:lnTo>
                  <a:lnTo>
                    <a:pt x="607" y="34"/>
                  </a:lnTo>
                  <a:lnTo>
                    <a:pt x="57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2458602" y="5953819"/>
              <a:ext cx="156624" cy="156558"/>
            </a:xfrm>
            <a:custGeom>
              <a:avLst/>
              <a:gdLst/>
              <a:ahLst/>
              <a:cxnLst/>
              <a:rect l="l" t="t" r="r" b="b"/>
              <a:pathLst>
                <a:path w="2358" h="2357" extrusionOk="0">
                  <a:moveTo>
                    <a:pt x="1987" y="0"/>
                  </a:moveTo>
                  <a:lnTo>
                    <a:pt x="1954" y="34"/>
                  </a:lnTo>
                  <a:lnTo>
                    <a:pt x="1954" y="135"/>
                  </a:lnTo>
                  <a:lnTo>
                    <a:pt x="1651" y="135"/>
                  </a:lnTo>
                  <a:lnTo>
                    <a:pt x="1348" y="168"/>
                  </a:lnTo>
                  <a:lnTo>
                    <a:pt x="742" y="269"/>
                  </a:lnTo>
                  <a:lnTo>
                    <a:pt x="405" y="303"/>
                  </a:lnTo>
                  <a:lnTo>
                    <a:pt x="203" y="337"/>
                  </a:lnTo>
                  <a:lnTo>
                    <a:pt x="136" y="370"/>
                  </a:lnTo>
                  <a:lnTo>
                    <a:pt x="102" y="438"/>
                  </a:lnTo>
                  <a:lnTo>
                    <a:pt x="68" y="438"/>
                  </a:lnTo>
                  <a:lnTo>
                    <a:pt x="68" y="404"/>
                  </a:lnTo>
                  <a:lnTo>
                    <a:pt x="35" y="438"/>
                  </a:lnTo>
                  <a:lnTo>
                    <a:pt x="1" y="640"/>
                  </a:lnTo>
                  <a:lnTo>
                    <a:pt x="35" y="842"/>
                  </a:lnTo>
                  <a:lnTo>
                    <a:pt x="136" y="1279"/>
                  </a:lnTo>
                  <a:lnTo>
                    <a:pt x="270" y="2290"/>
                  </a:lnTo>
                  <a:lnTo>
                    <a:pt x="304" y="2357"/>
                  </a:lnTo>
                  <a:lnTo>
                    <a:pt x="405" y="2357"/>
                  </a:lnTo>
                  <a:lnTo>
                    <a:pt x="439" y="2323"/>
                  </a:lnTo>
                  <a:lnTo>
                    <a:pt x="674" y="2323"/>
                  </a:lnTo>
                  <a:lnTo>
                    <a:pt x="944" y="2290"/>
                  </a:lnTo>
                  <a:lnTo>
                    <a:pt x="1415" y="2189"/>
                  </a:lnTo>
                  <a:lnTo>
                    <a:pt x="1819" y="2155"/>
                  </a:lnTo>
                  <a:lnTo>
                    <a:pt x="2055" y="2088"/>
                  </a:lnTo>
                  <a:lnTo>
                    <a:pt x="2122" y="2054"/>
                  </a:lnTo>
                  <a:lnTo>
                    <a:pt x="2189" y="1987"/>
                  </a:lnTo>
                  <a:lnTo>
                    <a:pt x="2189" y="1953"/>
                  </a:lnTo>
                  <a:lnTo>
                    <a:pt x="2088" y="1919"/>
                  </a:lnTo>
                  <a:lnTo>
                    <a:pt x="1987" y="1886"/>
                  </a:lnTo>
                  <a:lnTo>
                    <a:pt x="1718" y="1886"/>
                  </a:lnTo>
                  <a:lnTo>
                    <a:pt x="1247" y="1987"/>
                  </a:lnTo>
                  <a:lnTo>
                    <a:pt x="843" y="2054"/>
                  </a:lnTo>
                  <a:lnTo>
                    <a:pt x="641" y="2088"/>
                  </a:lnTo>
                  <a:lnTo>
                    <a:pt x="439" y="2121"/>
                  </a:lnTo>
                  <a:lnTo>
                    <a:pt x="270" y="1111"/>
                  </a:lnTo>
                  <a:lnTo>
                    <a:pt x="237" y="842"/>
                  </a:lnTo>
                  <a:lnTo>
                    <a:pt x="136" y="572"/>
                  </a:lnTo>
                  <a:lnTo>
                    <a:pt x="203" y="572"/>
                  </a:lnTo>
                  <a:lnTo>
                    <a:pt x="237" y="539"/>
                  </a:lnTo>
                  <a:lnTo>
                    <a:pt x="237" y="505"/>
                  </a:lnTo>
                  <a:lnTo>
                    <a:pt x="1179" y="370"/>
                  </a:lnTo>
                  <a:lnTo>
                    <a:pt x="1550" y="303"/>
                  </a:lnTo>
                  <a:lnTo>
                    <a:pt x="1954" y="202"/>
                  </a:lnTo>
                  <a:lnTo>
                    <a:pt x="2021" y="572"/>
                  </a:lnTo>
                  <a:lnTo>
                    <a:pt x="2055" y="943"/>
                  </a:lnTo>
                  <a:lnTo>
                    <a:pt x="2122" y="1448"/>
                  </a:lnTo>
                  <a:lnTo>
                    <a:pt x="2156" y="1717"/>
                  </a:lnTo>
                  <a:lnTo>
                    <a:pt x="2189" y="1953"/>
                  </a:lnTo>
                  <a:lnTo>
                    <a:pt x="2223" y="2020"/>
                  </a:lnTo>
                  <a:lnTo>
                    <a:pt x="2324" y="2020"/>
                  </a:lnTo>
                  <a:lnTo>
                    <a:pt x="2324" y="1953"/>
                  </a:lnTo>
                  <a:lnTo>
                    <a:pt x="2358" y="1717"/>
                  </a:lnTo>
                  <a:lnTo>
                    <a:pt x="2324" y="1448"/>
                  </a:lnTo>
                  <a:lnTo>
                    <a:pt x="2257" y="909"/>
                  </a:lnTo>
                  <a:lnTo>
                    <a:pt x="2189" y="471"/>
                  </a:lnTo>
                  <a:lnTo>
                    <a:pt x="2122" y="236"/>
                  </a:lnTo>
                  <a:lnTo>
                    <a:pt x="2055" y="34"/>
                  </a:lnTo>
                  <a:lnTo>
                    <a:pt x="19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051224" y="6025356"/>
              <a:ext cx="156624" cy="154366"/>
            </a:xfrm>
            <a:custGeom>
              <a:avLst/>
              <a:gdLst/>
              <a:ahLst/>
              <a:cxnLst/>
              <a:rect l="l" t="t" r="r" b="b"/>
              <a:pathLst>
                <a:path w="2358" h="2324" extrusionOk="0">
                  <a:moveTo>
                    <a:pt x="1954" y="303"/>
                  </a:moveTo>
                  <a:lnTo>
                    <a:pt x="1987" y="640"/>
                  </a:lnTo>
                  <a:lnTo>
                    <a:pt x="2055" y="943"/>
                  </a:lnTo>
                  <a:lnTo>
                    <a:pt x="2088" y="1381"/>
                  </a:lnTo>
                  <a:lnTo>
                    <a:pt x="2122" y="1617"/>
                  </a:lnTo>
                  <a:lnTo>
                    <a:pt x="2189" y="1819"/>
                  </a:lnTo>
                  <a:lnTo>
                    <a:pt x="1280" y="1920"/>
                  </a:lnTo>
                  <a:lnTo>
                    <a:pt x="843" y="2021"/>
                  </a:lnTo>
                  <a:lnTo>
                    <a:pt x="405" y="2155"/>
                  </a:lnTo>
                  <a:lnTo>
                    <a:pt x="338" y="1718"/>
                  </a:lnTo>
                  <a:lnTo>
                    <a:pt x="270" y="1280"/>
                  </a:lnTo>
                  <a:lnTo>
                    <a:pt x="237" y="809"/>
                  </a:lnTo>
                  <a:lnTo>
                    <a:pt x="203" y="573"/>
                  </a:lnTo>
                  <a:lnTo>
                    <a:pt x="102" y="371"/>
                  </a:lnTo>
                  <a:lnTo>
                    <a:pt x="102" y="371"/>
                  </a:lnTo>
                  <a:lnTo>
                    <a:pt x="304" y="438"/>
                  </a:lnTo>
                  <a:lnTo>
                    <a:pt x="472" y="438"/>
                  </a:lnTo>
                  <a:lnTo>
                    <a:pt x="843" y="371"/>
                  </a:lnTo>
                  <a:lnTo>
                    <a:pt x="1415" y="337"/>
                  </a:lnTo>
                  <a:lnTo>
                    <a:pt x="1954" y="303"/>
                  </a:lnTo>
                  <a:close/>
                  <a:moveTo>
                    <a:pt x="2021" y="0"/>
                  </a:moveTo>
                  <a:lnTo>
                    <a:pt x="1987" y="34"/>
                  </a:lnTo>
                  <a:lnTo>
                    <a:pt x="1954" y="68"/>
                  </a:lnTo>
                  <a:lnTo>
                    <a:pt x="1954" y="135"/>
                  </a:lnTo>
                  <a:lnTo>
                    <a:pt x="1449" y="135"/>
                  </a:lnTo>
                  <a:lnTo>
                    <a:pt x="944" y="169"/>
                  </a:lnTo>
                  <a:lnTo>
                    <a:pt x="506" y="202"/>
                  </a:lnTo>
                  <a:lnTo>
                    <a:pt x="304" y="270"/>
                  </a:lnTo>
                  <a:lnTo>
                    <a:pt x="203" y="303"/>
                  </a:lnTo>
                  <a:lnTo>
                    <a:pt x="102" y="371"/>
                  </a:lnTo>
                  <a:lnTo>
                    <a:pt x="68" y="371"/>
                  </a:lnTo>
                  <a:lnTo>
                    <a:pt x="35" y="506"/>
                  </a:lnTo>
                  <a:lnTo>
                    <a:pt x="1" y="674"/>
                  </a:lnTo>
                  <a:lnTo>
                    <a:pt x="35" y="977"/>
                  </a:lnTo>
                  <a:lnTo>
                    <a:pt x="102" y="1617"/>
                  </a:lnTo>
                  <a:lnTo>
                    <a:pt x="136" y="1785"/>
                  </a:lnTo>
                  <a:lnTo>
                    <a:pt x="169" y="2021"/>
                  </a:lnTo>
                  <a:lnTo>
                    <a:pt x="203" y="2122"/>
                  </a:lnTo>
                  <a:lnTo>
                    <a:pt x="237" y="2189"/>
                  </a:lnTo>
                  <a:lnTo>
                    <a:pt x="304" y="2256"/>
                  </a:lnTo>
                  <a:lnTo>
                    <a:pt x="371" y="2324"/>
                  </a:lnTo>
                  <a:lnTo>
                    <a:pt x="439" y="2290"/>
                  </a:lnTo>
                  <a:lnTo>
                    <a:pt x="439" y="2256"/>
                  </a:lnTo>
                  <a:lnTo>
                    <a:pt x="876" y="2256"/>
                  </a:lnTo>
                  <a:lnTo>
                    <a:pt x="1314" y="2189"/>
                  </a:lnTo>
                  <a:lnTo>
                    <a:pt x="2223" y="2021"/>
                  </a:lnTo>
                  <a:lnTo>
                    <a:pt x="2257" y="1987"/>
                  </a:lnTo>
                  <a:lnTo>
                    <a:pt x="2324" y="2021"/>
                  </a:lnTo>
                  <a:lnTo>
                    <a:pt x="2358" y="1953"/>
                  </a:lnTo>
                  <a:lnTo>
                    <a:pt x="2358" y="1751"/>
                  </a:lnTo>
                  <a:lnTo>
                    <a:pt x="2324" y="1516"/>
                  </a:lnTo>
                  <a:lnTo>
                    <a:pt x="2223" y="1078"/>
                  </a:lnTo>
                  <a:lnTo>
                    <a:pt x="2156" y="539"/>
                  </a:lnTo>
                  <a:lnTo>
                    <a:pt x="2122" y="303"/>
                  </a:lnTo>
                  <a:lnTo>
                    <a:pt x="2055" y="34"/>
                  </a:lnTo>
                  <a:lnTo>
                    <a:pt x="2021" y="34"/>
                  </a:lnTo>
                  <a:lnTo>
                    <a:pt x="20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368790" y="5982845"/>
              <a:ext cx="158883" cy="145465"/>
            </a:xfrm>
            <a:custGeom>
              <a:avLst/>
              <a:gdLst/>
              <a:ahLst/>
              <a:cxnLst/>
              <a:rect l="l" t="t" r="r" b="b"/>
              <a:pathLst>
                <a:path w="2392" h="2190" extrusionOk="0">
                  <a:moveTo>
                    <a:pt x="1684" y="1"/>
                  </a:moveTo>
                  <a:lnTo>
                    <a:pt x="1347" y="68"/>
                  </a:lnTo>
                  <a:lnTo>
                    <a:pt x="741" y="169"/>
                  </a:lnTo>
                  <a:lnTo>
                    <a:pt x="438" y="203"/>
                  </a:lnTo>
                  <a:lnTo>
                    <a:pt x="135" y="304"/>
                  </a:lnTo>
                  <a:lnTo>
                    <a:pt x="135" y="203"/>
                  </a:lnTo>
                  <a:lnTo>
                    <a:pt x="68" y="203"/>
                  </a:lnTo>
                  <a:lnTo>
                    <a:pt x="34" y="236"/>
                  </a:lnTo>
                  <a:lnTo>
                    <a:pt x="1" y="438"/>
                  </a:lnTo>
                  <a:lnTo>
                    <a:pt x="34" y="674"/>
                  </a:lnTo>
                  <a:lnTo>
                    <a:pt x="68" y="1146"/>
                  </a:lnTo>
                  <a:lnTo>
                    <a:pt x="169" y="1651"/>
                  </a:lnTo>
                  <a:lnTo>
                    <a:pt x="236" y="1920"/>
                  </a:lnTo>
                  <a:lnTo>
                    <a:pt x="304" y="2156"/>
                  </a:lnTo>
                  <a:lnTo>
                    <a:pt x="337" y="2189"/>
                  </a:lnTo>
                  <a:lnTo>
                    <a:pt x="438" y="2189"/>
                  </a:lnTo>
                  <a:lnTo>
                    <a:pt x="438" y="2122"/>
                  </a:lnTo>
                  <a:lnTo>
                    <a:pt x="405" y="1853"/>
                  </a:lnTo>
                  <a:lnTo>
                    <a:pt x="371" y="1617"/>
                  </a:lnTo>
                  <a:lnTo>
                    <a:pt x="270" y="1112"/>
                  </a:lnTo>
                  <a:lnTo>
                    <a:pt x="236" y="741"/>
                  </a:lnTo>
                  <a:lnTo>
                    <a:pt x="169" y="371"/>
                  </a:lnTo>
                  <a:lnTo>
                    <a:pt x="573" y="371"/>
                  </a:lnTo>
                  <a:lnTo>
                    <a:pt x="977" y="304"/>
                  </a:lnTo>
                  <a:lnTo>
                    <a:pt x="1886" y="169"/>
                  </a:lnTo>
                  <a:lnTo>
                    <a:pt x="1920" y="169"/>
                  </a:lnTo>
                  <a:lnTo>
                    <a:pt x="1953" y="203"/>
                  </a:lnTo>
                  <a:lnTo>
                    <a:pt x="1987" y="203"/>
                  </a:lnTo>
                  <a:lnTo>
                    <a:pt x="2021" y="472"/>
                  </a:lnTo>
                  <a:lnTo>
                    <a:pt x="2054" y="741"/>
                  </a:lnTo>
                  <a:lnTo>
                    <a:pt x="2189" y="1752"/>
                  </a:lnTo>
                  <a:lnTo>
                    <a:pt x="1987" y="1752"/>
                  </a:lnTo>
                  <a:lnTo>
                    <a:pt x="1785" y="1785"/>
                  </a:lnTo>
                  <a:lnTo>
                    <a:pt x="1381" y="1886"/>
                  </a:lnTo>
                  <a:lnTo>
                    <a:pt x="876" y="1920"/>
                  </a:lnTo>
                  <a:lnTo>
                    <a:pt x="640" y="1987"/>
                  </a:lnTo>
                  <a:lnTo>
                    <a:pt x="539" y="2055"/>
                  </a:lnTo>
                  <a:lnTo>
                    <a:pt x="472" y="2122"/>
                  </a:lnTo>
                  <a:lnTo>
                    <a:pt x="539" y="2189"/>
                  </a:lnTo>
                  <a:lnTo>
                    <a:pt x="842" y="2189"/>
                  </a:lnTo>
                  <a:lnTo>
                    <a:pt x="1280" y="2122"/>
                  </a:lnTo>
                  <a:lnTo>
                    <a:pt x="1751" y="2055"/>
                  </a:lnTo>
                  <a:lnTo>
                    <a:pt x="1987" y="2021"/>
                  </a:lnTo>
                  <a:lnTo>
                    <a:pt x="2223" y="1954"/>
                  </a:lnTo>
                  <a:lnTo>
                    <a:pt x="2256" y="1987"/>
                  </a:lnTo>
                  <a:lnTo>
                    <a:pt x="2324" y="1954"/>
                  </a:lnTo>
                  <a:lnTo>
                    <a:pt x="2358" y="1920"/>
                  </a:lnTo>
                  <a:lnTo>
                    <a:pt x="2391" y="1886"/>
                  </a:lnTo>
                  <a:lnTo>
                    <a:pt x="2223" y="876"/>
                  </a:lnTo>
                  <a:lnTo>
                    <a:pt x="2189" y="438"/>
                  </a:lnTo>
                  <a:lnTo>
                    <a:pt x="2155" y="203"/>
                  </a:lnTo>
                  <a:lnTo>
                    <a:pt x="2054" y="1"/>
                  </a:lnTo>
                  <a:lnTo>
                    <a:pt x="2021" y="68"/>
                  </a:lnTo>
                  <a:lnTo>
                    <a:pt x="2021" y="34"/>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2729207" y="6072316"/>
              <a:ext cx="152174" cy="167783"/>
            </a:xfrm>
            <a:custGeom>
              <a:avLst/>
              <a:gdLst/>
              <a:ahLst/>
              <a:cxnLst/>
              <a:rect l="l" t="t" r="r" b="b"/>
              <a:pathLst>
                <a:path w="2291" h="2526" extrusionOk="0">
                  <a:moveTo>
                    <a:pt x="1953" y="169"/>
                  </a:moveTo>
                  <a:lnTo>
                    <a:pt x="1953" y="640"/>
                  </a:lnTo>
                  <a:lnTo>
                    <a:pt x="1987" y="1112"/>
                  </a:lnTo>
                  <a:lnTo>
                    <a:pt x="2054" y="1583"/>
                  </a:lnTo>
                  <a:lnTo>
                    <a:pt x="2155" y="2021"/>
                  </a:lnTo>
                  <a:lnTo>
                    <a:pt x="1751" y="2054"/>
                  </a:lnTo>
                  <a:lnTo>
                    <a:pt x="1347" y="2122"/>
                  </a:lnTo>
                  <a:lnTo>
                    <a:pt x="910" y="2155"/>
                  </a:lnTo>
                  <a:lnTo>
                    <a:pt x="506" y="2223"/>
                  </a:lnTo>
                  <a:lnTo>
                    <a:pt x="304" y="1314"/>
                  </a:lnTo>
                  <a:lnTo>
                    <a:pt x="135" y="405"/>
                  </a:lnTo>
                  <a:lnTo>
                    <a:pt x="607" y="405"/>
                  </a:lnTo>
                  <a:lnTo>
                    <a:pt x="1044" y="337"/>
                  </a:lnTo>
                  <a:lnTo>
                    <a:pt x="1953" y="169"/>
                  </a:lnTo>
                  <a:close/>
                  <a:moveTo>
                    <a:pt x="1953" y="1"/>
                  </a:moveTo>
                  <a:lnTo>
                    <a:pt x="1011" y="135"/>
                  </a:lnTo>
                  <a:lnTo>
                    <a:pt x="573" y="203"/>
                  </a:lnTo>
                  <a:lnTo>
                    <a:pt x="102" y="270"/>
                  </a:lnTo>
                  <a:lnTo>
                    <a:pt x="68" y="304"/>
                  </a:lnTo>
                  <a:lnTo>
                    <a:pt x="34" y="337"/>
                  </a:lnTo>
                  <a:lnTo>
                    <a:pt x="1" y="371"/>
                  </a:lnTo>
                  <a:lnTo>
                    <a:pt x="1" y="405"/>
                  </a:lnTo>
                  <a:lnTo>
                    <a:pt x="34" y="910"/>
                  </a:lnTo>
                  <a:lnTo>
                    <a:pt x="102" y="1448"/>
                  </a:lnTo>
                  <a:lnTo>
                    <a:pt x="203" y="1953"/>
                  </a:lnTo>
                  <a:lnTo>
                    <a:pt x="371" y="2458"/>
                  </a:lnTo>
                  <a:lnTo>
                    <a:pt x="405" y="2492"/>
                  </a:lnTo>
                  <a:lnTo>
                    <a:pt x="472" y="2526"/>
                  </a:lnTo>
                  <a:lnTo>
                    <a:pt x="539" y="2458"/>
                  </a:lnTo>
                  <a:lnTo>
                    <a:pt x="539" y="2391"/>
                  </a:lnTo>
                  <a:lnTo>
                    <a:pt x="539" y="2357"/>
                  </a:lnTo>
                  <a:lnTo>
                    <a:pt x="1347" y="2357"/>
                  </a:lnTo>
                  <a:lnTo>
                    <a:pt x="1785" y="2290"/>
                  </a:lnTo>
                  <a:lnTo>
                    <a:pt x="2155" y="2155"/>
                  </a:lnTo>
                  <a:lnTo>
                    <a:pt x="2189" y="2122"/>
                  </a:lnTo>
                  <a:lnTo>
                    <a:pt x="2189" y="2054"/>
                  </a:lnTo>
                  <a:lnTo>
                    <a:pt x="2256" y="2054"/>
                  </a:lnTo>
                  <a:lnTo>
                    <a:pt x="2290" y="2021"/>
                  </a:lnTo>
                  <a:lnTo>
                    <a:pt x="2290" y="1987"/>
                  </a:lnTo>
                  <a:lnTo>
                    <a:pt x="2256" y="1516"/>
                  </a:lnTo>
                  <a:lnTo>
                    <a:pt x="2189" y="1044"/>
                  </a:lnTo>
                  <a:lnTo>
                    <a:pt x="2122" y="607"/>
                  </a:lnTo>
                  <a:lnTo>
                    <a:pt x="2021" y="135"/>
                  </a:lnTo>
                  <a:lnTo>
                    <a:pt x="2054" y="102"/>
                  </a:lnTo>
                  <a:lnTo>
                    <a:pt x="2054" y="34"/>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2782877" y="6125986"/>
              <a:ext cx="42577" cy="51477"/>
            </a:xfrm>
            <a:custGeom>
              <a:avLst/>
              <a:gdLst/>
              <a:ahLst/>
              <a:cxnLst/>
              <a:rect l="l" t="t" r="r" b="b"/>
              <a:pathLst>
                <a:path w="641" h="775" extrusionOk="0">
                  <a:moveTo>
                    <a:pt x="438" y="135"/>
                  </a:moveTo>
                  <a:lnTo>
                    <a:pt x="438" y="169"/>
                  </a:lnTo>
                  <a:lnTo>
                    <a:pt x="405" y="270"/>
                  </a:lnTo>
                  <a:lnTo>
                    <a:pt x="304" y="304"/>
                  </a:lnTo>
                  <a:lnTo>
                    <a:pt x="203" y="337"/>
                  </a:lnTo>
                  <a:lnTo>
                    <a:pt x="135" y="169"/>
                  </a:lnTo>
                  <a:lnTo>
                    <a:pt x="405" y="135"/>
                  </a:lnTo>
                  <a:close/>
                  <a:moveTo>
                    <a:pt x="405" y="405"/>
                  </a:moveTo>
                  <a:lnTo>
                    <a:pt x="472" y="438"/>
                  </a:lnTo>
                  <a:lnTo>
                    <a:pt x="472" y="472"/>
                  </a:lnTo>
                  <a:lnTo>
                    <a:pt x="438" y="539"/>
                  </a:lnTo>
                  <a:lnTo>
                    <a:pt x="405" y="607"/>
                  </a:lnTo>
                  <a:lnTo>
                    <a:pt x="270" y="607"/>
                  </a:lnTo>
                  <a:lnTo>
                    <a:pt x="236" y="472"/>
                  </a:lnTo>
                  <a:lnTo>
                    <a:pt x="270" y="472"/>
                  </a:lnTo>
                  <a:lnTo>
                    <a:pt x="405" y="438"/>
                  </a:lnTo>
                  <a:lnTo>
                    <a:pt x="405" y="405"/>
                  </a:lnTo>
                  <a:close/>
                  <a:moveTo>
                    <a:pt x="337" y="1"/>
                  </a:moveTo>
                  <a:lnTo>
                    <a:pt x="169" y="68"/>
                  </a:lnTo>
                  <a:lnTo>
                    <a:pt x="34" y="169"/>
                  </a:lnTo>
                  <a:lnTo>
                    <a:pt x="34" y="203"/>
                  </a:lnTo>
                  <a:lnTo>
                    <a:pt x="102" y="472"/>
                  </a:lnTo>
                  <a:lnTo>
                    <a:pt x="102" y="607"/>
                  </a:lnTo>
                  <a:lnTo>
                    <a:pt x="34" y="607"/>
                  </a:lnTo>
                  <a:lnTo>
                    <a:pt x="1" y="674"/>
                  </a:lnTo>
                  <a:lnTo>
                    <a:pt x="34" y="741"/>
                  </a:lnTo>
                  <a:lnTo>
                    <a:pt x="68" y="775"/>
                  </a:lnTo>
                  <a:lnTo>
                    <a:pt x="438" y="775"/>
                  </a:lnTo>
                  <a:lnTo>
                    <a:pt x="506" y="708"/>
                  </a:lnTo>
                  <a:lnTo>
                    <a:pt x="573" y="674"/>
                  </a:lnTo>
                  <a:lnTo>
                    <a:pt x="607" y="607"/>
                  </a:lnTo>
                  <a:lnTo>
                    <a:pt x="640" y="506"/>
                  </a:lnTo>
                  <a:lnTo>
                    <a:pt x="640" y="405"/>
                  </a:lnTo>
                  <a:lnTo>
                    <a:pt x="539" y="304"/>
                  </a:lnTo>
                  <a:lnTo>
                    <a:pt x="573" y="203"/>
                  </a:lnTo>
                  <a:lnTo>
                    <a:pt x="573" y="102"/>
                  </a:lnTo>
                  <a:lnTo>
                    <a:pt x="539" y="34"/>
                  </a:lnTo>
                  <a:lnTo>
                    <a:pt x="5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18009" y="5499821"/>
              <a:ext cx="154366" cy="145399"/>
            </a:xfrm>
            <a:custGeom>
              <a:avLst/>
              <a:gdLst/>
              <a:ahLst/>
              <a:cxnLst/>
              <a:rect l="l" t="t" r="r" b="b"/>
              <a:pathLst>
                <a:path w="2324" h="2189" extrusionOk="0">
                  <a:moveTo>
                    <a:pt x="1920" y="169"/>
                  </a:moveTo>
                  <a:lnTo>
                    <a:pt x="1953" y="539"/>
                  </a:lnTo>
                  <a:lnTo>
                    <a:pt x="2021" y="910"/>
                  </a:lnTo>
                  <a:lnTo>
                    <a:pt x="2088" y="1381"/>
                  </a:lnTo>
                  <a:lnTo>
                    <a:pt x="2155" y="1819"/>
                  </a:lnTo>
                  <a:lnTo>
                    <a:pt x="1785" y="1819"/>
                  </a:lnTo>
                  <a:lnTo>
                    <a:pt x="1414" y="1886"/>
                  </a:lnTo>
                  <a:lnTo>
                    <a:pt x="943" y="1953"/>
                  </a:lnTo>
                  <a:lnTo>
                    <a:pt x="707" y="1987"/>
                  </a:lnTo>
                  <a:lnTo>
                    <a:pt x="505" y="2088"/>
                  </a:lnTo>
                  <a:lnTo>
                    <a:pt x="404" y="1617"/>
                  </a:lnTo>
                  <a:lnTo>
                    <a:pt x="270" y="1145"/>
                  </a:lnTo>
                  <a:lnTo>
                    <a:pt x="202" y="775"/>
                  </a:lnTo>
                  <a:lnTo>
                    <a:pt x="135" y="405"/>
                  </a:lnTo>
                  <a:lnTo>
                    <a:pt x="1010" y="304"/>
                  </a:lnTo>
                  <a:lnTo>
                    <a:pt x="1920" y="169"/>
                  </a:lnTo>
                  <a:close/>
                  <a:moveTo>
                    <a:pt x="1886" y="0"/>
                  </a:moveTo>
                  <a:lnTo>
                    <a:pt x="977" y="101"/>
                  </a:lnTo>
                  <a:lnTo>
                    <a:pt x="101" y="270"/>
                  </a:lnTo>
                  <a:lnTo>
                    <a:pt x="34" y="304"/>
                  </a:lnTo>
                  <a:lnTo>
                    <a:pt x="34" y="371"/>
                  </a:lnTo>
                  <a:lnTo>
                    <a:pt x="0" y="573"/>
                  </a:lnTo>
                  <a:lnTo>
                    <a:pt x="34" y="775"/>
                  </a:lnTo>
                  <a:lnTo>
                    <a:pt x="101" y="1179"/>
                  </a:lnTo>
                  <a:lnTo>
                    <a:pt x="202" y="1684"/>
                  </a:lnTo>
                  <a:lnTo>
                    <a:pt x="270" y="1920"/>
                  </a:lnTo>
                  <a:lnTo>
                    <a:pt x="371" y="2155"/>
                  </a:lnTo>
                  <a:lnTo>
                    <a:pt x="404" y="2189"/>
                  </a:lnTo>
                  <a:lnTo>
                    <a:pt x="707" y="2189"/>
                  </a:lnTo>
                  <a:lnTo>
                    <a:pt x="909" y="2155"/>
                  </a:lnTo>
                  <a:lnTo>
                    <a:pt x="1313" y="2088"/>
                  </a:lnTo>
                  <a:lnTo>
                    <a:pt x="1751" y="2054"/>
                  </a:lnTo>
                  <a:lnTo>
                    <a:pt x="1987" y="2021"/>
                  </a:lnTo>
                  <a:lnTo>
                    <a:pt x="2189" y="1953"/>
                  </a:lnTo>
                  <a:lnTo>
                    <a:pt x="2223" y="1987"/>
                  </a:lnTo>
                  <a:lnTo>
                    <a:pt x="2256" y="1987"/>
                  </a:lnTo>
                  <a:lnTo>
                    <a:pt x="2290" y="1953"/>
                  </a:lnTo>
                  <a:lnTo>
                    <a:pt x="2324" y="1920"/>
                  </a:lnTo>
                  <a:lnTo>
                    <a:pt x="2324" y="1684"/>
                  </a:lnTo>
                  <a:lnTo>
                    <a:pt x="2290" y="1482"/>
                  </a:lnTo>
                  <a:lnTo>
                    <a:pt x="2223" y="1044"/>
                  </a:lnTo>
                  <a:lnTo>
                    <a:pt x="2155" y="539"/>
                  </a:lnTo>
                  <a:lnTo>
                    <a:pt x="2088" y="270"/>
                  </a:lnTo>
                  <a:lnTo>
                    <a:pt x="2021" y="34"/>
                  </a:lnTo>
                  <a:lnTo>
                    <a:pt x="19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1982286" y="5929176"/>
              <a:ext cx="49285" cy="55994"/>
            </a:xfrm>
            <a:custGeom>
              <a:avLst/>
              <a:gdLst/>
              <a:ahLst/>
              <a:cxnLst/>
              <a:rect l="l" t="t" r="r" b="b"/>
              <a:pathLst>
                <a:path w="742" h="843" extrusionOk="0">
                  <a:moveTo>
                    <a:pt x="371" y="203"/>
                  </a:moveTo>
                  <a:lnTo>
                    <a:pt x="405" y="236"/>
                  </a:lnTo>
                  <a:lnTo>
                    <a:pt x="405" y="304"/>
                  </a:lnTo>
                  <a:lnTo>
                    <a:pt x="405" y="371"/>
                  </a:lnTo>
                  <a:lnTo>
                    <a:pt x="304" y="472"/>
                  </a:lnTo>
                  <a:lnTo>
                    <a:pt x="203" y="506"/>
                  </a:lnTo>
                  <a:lnTo>
                    <a:pt x="203" y="405"/>
                  </a:lnTo>
                  <a:lnTo>
                    <a:pt x="236" y="304"/>
                  </a:lnTo>
                  <a:lnTo>
                    <a:pt x="270" y="236"/>
                  </a:lnTo>
                  <a:lnTo>
                    <a:pt x="304" y="236"/>
                  </a:lnTo>
                  <a:lnTo>
                    <a:pt x="371" y="203"/>
                  </a:lnTo>
                  <a:close/>
                  <a:moveTo>
                    <a:pt x="304" y="1"/>
                  </a:moveTo>
                  <a:lnTo>
                    <a:pt x="236" y="68"/>
                  </a:lnTo>
                  <a:lnTo>
                    <a:pt x="102" y="169"/>
                  </a:lnTo>
                  <a:lnTo>
                    <a:pt x="34" y="337"/>
                  </a:lnTo>
                  <a:lnTo>
                    <a:pt x="1" y="472"/>
                  </a:lnTo>
                  <a:lnTo>
                    <a:pt x="34" y="607"/>
                  </a:lnTo>
                  <a:lnTo>
                    <a:pt x="68" y="674"/>
                  </a:lnTo>
                  <a:lnTo>
                    <a:pt x="135" y="708"/>
                  </a:lnTo>
                  <a:lnTo>
                    <a:pt x="304" y="674"/>
                  </a:lnTo>
                  <a:lnTo>
                    <a:pt x="405" y="640"/>
                  </a:lnTo>
                  <a:lnTo>
                    <a:pt x="438" y="674"/>
                  </a:lnTo>
                  <a:lnTo>
                    <a:pt x="539" y="775"/>
                  </a:lnTo>
                  <a:lnTo>
                    <a:pt x="674" y="842"/>
                  </a:lnTo>
                  <a:lnTo>
                    <a:pt x="741" y="809"/>
                  </a:lnTo>
                  <a:lnTo>
                    <a:pt x="741" y="775"/>
                  </a:lnTo>
                  <a:lnTo>
                    <a:pt x="708" y="741"/>
                  </a:lnTo>
                  <a:lnTo>
                    <a:pt x="607" y="674"/>
                  </a:lnTo>
                  <a:lnTo>
                    <a:pt x="506" y="573"/>
                  </a:lnTo>
                  <a:lnTo>
                    <a:pt x="573" y="405"/>
                  </a:lnTo>
                  <a:lnTo>
                    <a:pt x="607" y="304"/>
                  </a:lnTo>
                  <a:lnTo>
                    <a:pt x="607" y="203"/>
                  </a:lnTo>
                  <a:lnTo>
                    <a:pt x="573" y="135"/>
                  </a:lnTo>
                  <a:lnTo>
                    <a:pt x="539" y="68"/>
                  </a:lnTo>
                  <a:lnTo>
                    <a:pt x="472" y="34"/>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1906233" y="6354081"/>
              <a:ext cx="156624" cy="187909"/>
            </a:xfrm>
            <a:custGeom>
              <a:avLst/>
              <a:gdLst/>
              <a:ahLst/>
              <a:cxnLst/>
              <a:rect l="l" t="t" r="r" b="b"/>
              <a:pathLst>
                <a:path w="2358" h="2829" extrusionOk="0">
                  <a:moveTo>
                    <a:pt x="1954" y="169"/>
                  </a:moveTo>
                  <a:lnTo>
                    <a:pt x="1954" y="674"/>
                  </a:lnTo>
                  <a:lnTo>
                    <a:pt x="2021" y="1280"/>
                  </a:lnTo>
                  <a:lnTo>
                    <a:pt x="2088" y="1852"/>
                  </a:lnTo>
                  <a:lnTo>
                    <a:pt x="2189" y="2324"/>
                  </a:lnTo>
                  <a:lnTo>
                    <a:pt x="2223" y="2357"/>
                  </a:lnTo>
                  <a:lnTo>
                    <a:pt x="2189" y="2357"/>
                  </a:lnTo>
                  <a:lnTo>
                    <a:pt x="1785" y="2391"/>
                  </a:lnTo>
                  <a:lnTo>
                    <a:pt x="1381" y="2458"/>
                  </a:lnTo>
                  <a:lnTo>
                    <a:pt x="977" y="2492"/>
                  </a:lnTo>
                  <a:lnTo>
                    <a:pt x="540" y="2559"/>
                  </a:lnTo>
                  <a:lnTo>
                    <a:pt x="338" y="1482"/>
                  </a:lnTo>
                  <a:lnTo>
                    <a:pt x="136" y="405"/>
                  </a:lnTo>
                  <a:lnTo>
                    <a:pt x="607" y="371"/>
                  </a:lnTo>
                  <a:lnTo>
                    <a:pt x="1045" y="337"/>
                  </a:lnTo>
                  <a:lnTo>
                    <a:pt x="1954" y="169"/>
                  </a:lnTo>
                  <a:close/>
                  <a:moveTo>
                    <a:pt x="1954" y="1"/>
                  </a:moveTo>
                  <a:lnTo>
                    <a:pt x="1011" y="135"/>
                  </a:lnTo>
                  <a:lnTo>
                    <a:pt x="573" y="203"/>
                  </a:lnTo>
                  <a:lnTo>
                    <a:pt x="102" y="270"/>
                  </a:lnTo>
                  <a:lnTo>
                    <a:pt x="68" y="304"/>
                  </a:lnTo>
                  <a:lnTo>
                    <a:pt x="35" y="337"/>
                  </a:lnTo>
                  <a:lnTo>
                    <a:pt x="35" y="371"/>
                  </a:lnTo>
                  <a:lnTo>
                    <a:pt x="1" y="405"/>
                  </a:lnTo>
                  <a:lnTo>
                    <a:pt x="35" y="977"/>
                  </a:lnTo>
                  <a:lnTo>
                    <a:pt x="136" y="1617"/>
                  </a:lnTo>
                  <a:lnTo>
                    <a:pt x="270" y="2223"/>
                  </a:lnTo>
                  <a:lnTo>
                    <a:pt x="405" y="2795"/>
                  </a:lnTo>
                  <a:lnTo>
                    <a:pt x="472" y="2829"/>
                  </a:lnTo>
                  <a:lnTo>
                    <a:pt x="540" y="2829"/>
                  </a:lnTo>
                  <a:lnTo>
                    <a:pt x="573" y="2795"/>
                  </a:lnTo>
                  <a:lnTo>
                    <a:pt x="607" y="2728"/>
                  </a:lnTo>
                  <a:lnTo>
                    <a:pt x="573" y="2660"/>
                  </a:lnTo>
                  <a:lnTo>
                    <a:pt x="977" y="2694"/>
                  </a:lnTo>
                  <a:lnTo>
                    <a:pt x="1415" y="2660"/>
                  </a:lnTo>
                  <a:lnTo>
                    <a:pt x="1853" y="2593"/>
                  </a:lnTo>
                  <a:lnTo>
                    <a:pt x="2223" y="2492"/>
                  </a:lnTo>
                  <a:lnTo>
                    <a:pt x="2257" y="2458"/>
                  </a:lnTo>
                  <a:lnTo>
                    <a:pt x="2257" y="2391"/>
                  </a:lnTo>
                  <a:lnTo>
                    <a:pt x="2324" y="2391"/>
                  </a:lnTo>
                  <a:lnTo>
                    <a:pt x="2358" y="2357"/>
                  </a:lnTo>
                  <a:lnTo>
                    <a:pt x="2358" y="2324"/>
                  </a:lnTo>
                  <a:lnTo>
                    <a:pt x="2324" y="1785"/>
                  </a:lnTo>
                  <a:lnTo>
                    <a:pt x="2223" y="1213"/>
                  </a:lnTo>
                  <a:lnTo>
                    <a:pt x="2122" y="640"/>
                  </a:lnTo>
                  <a:lnTo>
                    <a:pt x="2021" y="135"/>
                  </a:lnTo>
                  <a:lnTo>
                    <a:pt x="2055" y="102"/>
                  </a:lnTo>
                  <a:lnTo>
                    <a:pt x="2055" y="34"/>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1977836" y="6029806"/>
              <a:ext cx="158816" cy="149916"/>
            </a:xfrm>
            <a:custGeom>
              <a:avLst/>
              <a:gdLst/>
              <a:ahLst/>
              <a:cxnLst/>
              <a:rect l="l" t="t" r="r" b="b"/>
              <a:pathLst>
                <a:path w="2391" h="2257" extrusionOk="0">
                  <a:moveTo>
                    <a:pt x="1751" y="1"/>
                  </a:moveTo>
                  <a:lnTo>
                    <a:pt x="1515" y="34"/>
                  </a:lnTo>
                  <a:lnTo>
                    <a:pt x="1078" y="135"/>
                  </a:lnTo>
                  <a:lnTo>
                    <a:pt x="573" y="236"/>
                  </a:lnTo>
                  <a:lnTo>
                    <a:pt x="101" y="371"/>
                  </a:lnTo>
                  <a:lnTo>
                    <a:pt x="68" y="304"/>
                  </a:lnTo>
                  <a:lnTo>
                    <a:pt x="68" y="270"/>
                  </a:lnTo>
                  <a:lnTo>
                    <a:pt x="34" y="270"/>
                  </a:lnTo>
                  <a:lnTo>
                    <a:pt x="0" y="304"/>
                  </a:lnTo>
                  <a:lnTo>
                    <a:pt x="0" y="573"/>
                  </a:lnTo>
                  <a:lnTo>
                    <a:pt x="34" y="843"/>
                  </a:lnTo>
                  <a:lnTo>
                    <a:pt x="135" y="1348"/>
                  </a:lnTo>
                  <a:lnTo>
                    <a:pt x="169" y="1819"/>
                  </a:lnTo>
                  <a:lnTo>
                    <a:pt x="202" y="2021"/>
                  </a:lnTo>
                  <a:lnTo>
                    <a:pt x="270" y="2257"/>
                  </a:lnTo>
                  <a:lnTo>
                    <a:pt x="337" y="2257"/>
                  </a:lnTo>
                  <a:lnTo>
                    <a:pt x="371" y="2223"/>
                  </a:lnTo>
                  <a:lnTo>
                    <a:pt x="438" y="2257"/>
                  </a:lnTo>
                  <a:lnTo>
                    <a:pt x="1313" y="2156"/>
                  </a:lnTo>
                  <a:lnTo>
                    <a:pt x="1751" y="2088"/>
                  </a:lnTo>
                  <a:lnTo>
                    <a:pt x="2189" y="1954"/>
                  </a:lnTo>
                  <a:lnTo>
                    <a:pt x="2222" y="1987"/>
                  </a:lnTo>
                  <a:lnTo>
                    <a:pt x="2256" y="1987"/>
                  </a:lnTo>
                  <a:lnTo>
                    <a:pt x="2323" y="1920"/>
                  </a:lnTo>
                  <a:lnTo>
                    <a:pt x="2357" y="1853"/>
                  </a:lnTo>
                  <a:lnTo>
                    <a:pt x="2391" y="1752"/>
                  </a:lnTo>
                  <a:lnTo>
                    <a:pt x="2391" y="1651"/>
                  </a:lnTo>
                  <a:lnTo>
                    <a:pt x="2357" y="1449"/>
                  </a:lnTo>
                  <a:lnTo>
                    <a:pt x="2290" y="1247"/>
                  </a:lnTo>
                  <a:lnTo>
                    <a:pt x="2222" y="641"/>
                  </a:lnTo>
                  <a:lnTo>
                    <a:pt x="2121" y="304"/>
                  </a:lnTo>
                  <a:lnTo>
                    <a:pt x="2054" y="169"/>
                  </a:lnTo>
                  <a:lnTo>
                    <a:pt x="1987" y="68"/>
                  </a:lnTo>
                  <a:lnTo>
                    <a:pt x="1953" y="68"/>
                  </a:lnTo>
                  <a:lnTo>
                    <a:pt x="1919" y="304"/>
                  </a:lnTo>
                  <a:lnTo>
                    <a:pt x="1953" y="506"/>
                  </a:lnTo>
                  <a:lnTo>
                    <a:pt x="2054" y="977"/>
                  </a:lnTo>
                  <a:lnTo>
                    <a:pt x="2121" y="1415"/>
                  </a:lnTo>
                  <a:lnTo>
                    <a:pt x="2189" y="1853"/>
                  </a:lnTo>
                  <a:lnTo>
                    <a:pt x="1751" y="1853"/>
                  </a:lnTo>
                  <a:lnTo>
                    <a:pt x="1280" y="1886"/>
                  </a:lnTo>
                  <a:lnTo>
                    <a:pt x="404" y="2055"/>
                  </a:lnTo>
                  <a:lnTo>
                    <a:pt x="371" y="2055"/>
                  </a:lnTo>
                  <a:lnTo>
                    <a:pt x="371" y="1853"/>
                  </a:lnTo>
                  <a:lnTo>
                    <a:pt x="337" y="1617"/>
                  </a:lnTo>
                  <a:lnTo>
                    <a:pt x="270" y="1179"/>
                  </a:lnTo>
                  <a:lnTo>
                    <a:pt x="236" y="876"/>
                  </a:lnTo>
                  <a:lnTo>
                    <a:pt x="169" y="540"/>
                  </a:lnTo>
                  <a:lnTo>
                    <a:pt x="707" y="405"/>
                  </a:lnTo>
                  <a:lnTo>
                    <a:pt x="1246" y="304"/>
                  </a:lnTo>
                  <a:lnTo>
                    <a:pt x="1616" y="236"/>
                  </a:lnTo>
                  <a:lnTo>
                    <a:pt x="1785" y="169"/>
                  </a:lnTo>
                  <a:lnTo>
                    <a:pt x="1953" y="68"/>
                  </a:lnTo>
                  <a:lnTo>
                    <a:pt x="1852" y="34"/>
                  </a:lnTo>
                  <a:lnTo>
                    <a:pt x="175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926359" y="5875506"/>
              <a:ext cx="152174" cy="167783"/>
            </a:xfrm>
            <a:custGeom>
              <a:avLst/>
              <a:gdLst/>
              <a:ahLst/>
              <a:cxnLst/>
              <a:rect l="l" t="t" r="r" b="b"/>
              <a:pathLst>
                <a:path w="2291" h="2526" extrusionOk="0">
                  <a:moveTo>
                    <a:pt x="1954" y="169"/>
                  </a:moveTo>
                  <a:lnTo>
                    <a:pt x="1954" y="640"/>
                  </a:lnTo>
                  <a:lnTo>
                    <a:pt x="1987" y="1112"/>
                  </a:lnTo>
                  <a:lnTo>
                    <a:pt x="2055" y="1583"/>
                  </a:lnTo>
                  <a:lnTo>
                    <a:pt x="2156" y="2021"/>
                  </a:lnTo>
                  <a:lnTo>
                    <a:pt x="1752" y="2054"/>
                  </a:lnTo>
                  <a:lnTo>
                    <a:pt x="1348" y="2122"/>
                  </a:lnTo>
                  <a:lnTo>
                    <a:pt x="944" y="2189"/>
                  </a:lnTo>
                  <a:lnTo>
                    <a:pt x="506" y="2223"/>
                  </a:lnTo>
                  <a:lnTo>
                    <a:pt x="304" y="1314"/>
                  </a:lnTo>
                  <a:lnTo>
                    <a:pt x="136" y="405"/>
                  </a:lnTo>
                  <a:lnTo>
                    <a:pt x="607" y="405"/>
                  </a:lnTo>
                  <a:lnTo>
                    <a:pt x="1045" y="337"/>
                  </a:lnTo>
                  <a:lnTo>
                    <a:pt x="1954" y="169"/>
                  </a:lnTo>
                  <a:close/>
                  <a:moveTo>
                    <a:pt x="1954" y="1"/>
                  </a:moveTo>
                  <a:lnTo>
                    <a:pt x="1045" y="135"/>
                  </a:lnTo>
                  <a:lnTo>
                    <a:pt x="573" y="203"/>
                  </a:lnTo>
                  <a:lnTo>
                    <a:pt x="102" y="270"/>
                  </a:lnTo>
                  <a:lnTo>
                    <a:pt x="68" y="304"/>
                  </a:lnTo>
                  <a:lnTo>
                    <a:pt x="68" y="337"/>
                  </a:lnTo>
                  <a:lnTo>
                    <a:pt x="35" y="371"/>
                  </a:lnTo>
                  <a:lnTo>
                    <a:pt x="1" y="405"/>
                  </a:lnTo>
                  <a:lnTo>
                    <a:pt x="35" y="943"/>
                  </a:lnTo>
                  <a:lnTo>
                    <a:pt x="102" y="1448"/>
                  </a:lnTo>
                  <a:lnTo>
                    <a:pt x="237" y="1953"/>
                  </a:lnTo>
                  <a:lnTo>
                    <a:pt x="371" y="2458"/>
                  </a:lnTo>
                  <a:lnTo>
                    <a:pt x="405" y="2526"/>
                  </a:lnTo>
                  <a:lnTo>
                    <a:pt x="472" y="2526"/>
                  </a:lnTo>
                  <a:lnTo>
                    <a:pt x="540" y="2492"/>
                  </a:lnTo>
                  <a:lnTo>
                    <a:pt x="540" y="2425"/>
                  </a:lnTo>
                  <a:lnTo>
                    <a:pt x="540" y="2357"/>
                  </a:lnTo>
                  <a:lnTo>
                    <a:pt x="1381" y="2357"/>
                  </a:lnTo>
                  <a:lnTo>
                    <a:pt x="1785" y="2290"/>
                  </a:lnTo>
                  <a:lnTo>
                    <a:pt x="2156" y="2155"/>
                  </a:lnTo>
                  <a:lnTo>
                    <a:pt x="2223" y="2122"/>
                  </a:lnTo>
                  <a:lnTo>
                    <a:pt x="2189" y="2054"/>
                  </a:lnTo>
                  <a:lnTo>
                    <a:pt x="2257" y="2054"/>
                  </a:lnTo>
                  <a:lnTo>
                    <a:pt x="2290" y="2021"/>
                  </a:lnTo>
                  <a:lnTo>
                    <a:pt x="2290" y="1987"/>
                  </a:lnTo>
                  <a:lnTo>
                    <a:pt x="2257" y="1516"/>
                  </a:lnTo>
                  <a:lnTo>
                    <a:pt x="2223" y="1078"/>
                  </a:lnTo>
                  <a:lnTo>
                    <a:pt x="2122" y="607"/>
                  </a:lnTo>
                  <a:lnTo>
                    <a:pt x="2021" y="135"/>
                  </a:lnTo>
                  <a:lnTo>
                    <a:pt x="2055" y="102"/>
                  </a:lnTo>
                  <a:lnTo>
                    <a:pt x="2055" y="34"/>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946143" y="5571358"/>
              <a:ext cx="147657" cy="147657"/>
            </a:xfrm>
            <a:custGeom>
              <a:avLst/>
              <a:gdLst/>
              <a:ahLst/>
              <a:cxnLst/>
              <a:rect l="l" t="t" r="r" b="b"/>
              <a:pathLst>
                <a:path w="2223" h="2223" extrusionOk="0">
                  <a:moveTo>
                    <a:pt x="1852" y="1"/>
                  </a:moveTo>
                  <a:lnTo>
                    <a:pt x="1314" y="68"/>
                  </a:lnTo>
                  <a:lnTo>
                    <a:pt x="809" y="136"/>
                  </a:lnTo>
                  <a:lnTo>
                    <a:pt x="404" y="169"/>
                  </a:lnTo>
                  <a:lnTo>
                    <a:pt x="202" y="203"/>
                  </a:lnTo>
                  <a:lnTo>
                    <a:pt x="0" y="304"/>
                  </a:lnTo>
                  <a:lnTo>
                    <a:pt x="169" y="371"/>
                  </a:lnTo>
                  <a:lnTo>
                    <a:pt x="337" y="405"/>
                  </a:lnTo>
                  <a:lnTo>
                    <a:pt x="708" y="371"/>
                  </a:lnTo>
                  <a:lnTo>
                    <a:pt x="1246" y="304"/>
                  </a:lnTo>
                  <a:lnTo>
                    <a:pt x="1785" y="203"/>
                  </a:lnTo>
                  <a:lnTo>
                    <a:pt x="1785" y="371"/>
                  </a:lnTo>
                  <a:lnTo>
                    <a:pt x="1785" y="573"/>
                  </a:lnTo>
                  <a:lnTo>
                    <a:pt x="1886" y="944"/>
                  </a:lnTo>
                  <a:lnTo>
                    <a:pt x="1920" y="1381"/>
                  </a:lnTo>
                  <a:lnTo>
                    <a:pt x="1953" y="1617"/>
                  </a:lnTo>
                  <a:lnTo>
                    <a:pt x="2021" y="1819"/>
                  </a:lnTo>
                  <a:lnTo>
                    <a:pt x="1044" y="1954"/>
                  </a:lnTo>
                  <a:lnTo>
                    <a:pt x="674" y="1987"/>
                  </a:lnTo>
                  <a:lnTo>
                    <a:pt x="539" y="2055"/>
                  </a:lnTo>
                  <a:lnTo>
                    <a:pt x="404" y="2156"/>
                  </a:lnTo>
                  <a:lnTo>
                    <a:pt x="539" y="2223"/>
                  </a:lnTo>
                  <a:lnTo>
                    <a:pt x="708" y="2223"/>
                  </a:lnTo>
                  <a:lnTo>
                    <a:pt x="1078" y="2156"/>
                  </a:lnTo>
                  <a:lnTo>
                    <a:pt x="2155" y="2021"/>
                  </a:lnTo>
                  <a:lnTo>
                    <a:pt x="2189" y="1987"/>
                  </a:lnTo>
                  <a:lnTo>
                    <a:pt x="2223" y="1954"/>
                  </a:lnTo>
                  <a:lnTo>
                    <a:pt x="2223" y="1886"/>
                  </a:lnTo>
                  <a:lnTo>
                    <a:pt x="2189" y="1853"/>
                  </a:lnTo>
                  <a:lnTo>
                    <a:pt x="2189" y="1617"/>
                  </a:lnTo>
                  <a:lnTo>
                    <a:pt x="2155" y="1381"/>
                  </a:lnTo>
                  <a:lnTo>
                    <a:pt x="2054" y="910"/>
                  </a:lnTo>
                  <a:lnTo>
                    <a:pt x="2021" y="506"/>
                  </a:lnTo>
                  <a:lnTo>
                    <a:pt x="1987" y="338"/>
                  </a:lnTo>
                  <a:lnTo>
                    <a:pt x="1920" y="169"/>
                  </a:lnTo>
                  <a:lnTo>
                    <a:pt x="1920" y="102"/>
                  </a:lnTo>
                  <a:lnTo>
                    <a:pt x="1920" y="68"/>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1745224" y="6383174"/>
              <a:ext cx="161075" cy="170042"/>
            </a:xfrm>
            <a:custGeom>
              <a:avLst/>
              <a:gdLst/>
              <a:ahLst/>
              <a:cxnLst/>
              <a:rect l="l" t="t" r="r" b="b"/>
              <a:pathLst>
                <a:path w="2425" h="2560" extrusionOk="0">
                  <a:moveTo>
                    <a:pt x="1886" y="0"/>
                  </a:moveTo>
                  <a:lnTo>
                    <a:pt x="1684" y="34"/>
                  </a:lnTo>
                  <a:lnTo>
                    <a:pt x="1347" y="101"/>
                  </a:lnTo>
                  <a:lnTo>
                    <a:pt x="741" y="169"/>
                  </a:lnTo>
                  <a:lnTo>
                    <a:pt x="438" y="202"/>
                  </a:lnTo>
                  <a:lnTo>
                    <a:pt x="135" y="303"/>
                  </a:lnTo>
                  <a:lnTo>
                    <a:pt x="135" y="236"/>
                  </a:lnTo>
                  <a:lnTo>
                    <a:pt x="102" y="202"/>
                  </a:lnTo>
                  <a:lnTo>
                    <a:pt x="68" y="202"/>
                  </a:lnTo>
                  <a:lnTo>
                    <a:pt x="34" y="236"/>
                  </a:lnTo>
                  <a:lnTo>
                    <a:pt x="1" y="472"/>
                  </a:lnTo>
                  <a:lnTo>
                    <a:pt x="34" y="707"/>
                  </a:lnTo>
                  <a:lnTo>
                    <a:pt x="68" y="1145"/>
                  </a:lnTo>
                  <a:lnTo>
                    <a:pt x="169" y="1852"/>
                  </a:lnTo>
                  <a:lnTo>
                    <a:pt x="270" y="2222"/>
                  </a:lnTo>
                  <a:lnTo>
                    <a:pt x="371" y="2492"/>
                  </a:lnTo>
                  <a:lnTo>
                    <a:pt x="405" y="2559"/>
                  </a:lnTo>
                  <a:lnTo>
                    <a:pt x="438" y="2559"/>
                  </a:lnTo>
                  <a:lnTo>
                    <a:pt x="506" y="2525"/>
                  </a:lnTo>
                  <a:lnTo>
                    <a:pt x="506" y="2458"/>
                  </a:lnTo>
                  <a:lnTo>
                    <a:pt x="405" y="1785"/>
                  </a:lnTo>
                  <a:lnTo>
                    <a:pt x="270" y="1111"/>
                  </a:lnTo>
                  <a:lnTo>
                    <a:pt x="236" y="741"/>
                  </a:lnTo>
                  <a:lnTo>
                    <a:pt x="169" y="371"/>
                  </a:lnTo>
                  <a:lnTo>
                    <a:pt x="573" y="371"/>
                  </a:lnTo>
                  <a:lnTo>
                    <a:pt x="977" y="303"/>
                  </a:lnTo>
                  <a:lnTo>
                    <a:pt x="1886" y="169"/>
                  </a:lnTo>
                  <a:lnTo>
                    <a:pt x="1920" y="202"/>
                  </a:lnTo>
                  <a:lnTo>
                    <a:pt x="1987" y="202"/>
                  </a:lnTo>
                  <a:lnTo>
                    <a:pt x="2021" y="472"/>
                  </a:lnTo>
                  <a:lnTo>
                    <a:pt x="2054" y="775"/>
                  </a:lnTo>
                  <a:lnTo>
                    <a:pt x="2223" y="2121"/>
                  </a:lnTo>
                  <a:lnTo>
                    <a:pt x="2021" y="2121"/>
                  </a:lnTo>
                  <a:lnTo>
                    <a:pt x="1819" y="2155"/>
                  </a:lnTo>
                  <a:lnTo>
                    <a:pt x="1415" y="2222"/>
                  </a:lnTo>
                  <a:lnTo>
                    <a:pt x="943" y="2256"/>
                  </a:lnTo>
                  <a:lnTo>
                    <a:pt x="674" y="2323"/>
                  </a:lnTo>
                  <a:lnTo>
                    <a:pt x="573" y="2391"/>
                  </a:lnTo>
                  <a:lnTo>
                    <a:pt x="506" y="2458"/>
                  </a:lnTo>
                  <a:lnTo>
                    <a:pt x="607" y="2525"/>
                  </a:lnTo>
                  <a:lnTo>
                    <a:pt x="674" y="2559"/>
                  </a:lnTo>
                  <a:lnTo>
                    <a:pt x="910" y="2525"/>
                  </a:lnTo>
                  <a:lnTo>
                    <a:pt x="1314" y="2458"/>
                  </a:lnTo>
                  <a:lnTo>
                    <a:pt x="1819" y="2391"/>
                  </a:lnTo>
                  <a:lnTo>
                    <a:pt x="2054" y="2357"/>
                  </a:lnTo>
                  <a:lnTo>
                    <a:pt x="2257" y="2290"/>
                  </a:lnTo>
                  <a:lnTo>
                    <a:pt x="2324" y="2323"/>
                  </a:lnTo>
                  <a:lnTo>
                    <a:pt x="2391" y="2323"/>
                  </a:lnTo>
                  <a:lnTo>
                    <a:pt x="2425" y="2290"/>
                  </a:lnTo>
                  <a:lnTo>
                    <a:pt x="2425" y="2222"/>
                  </a:lnTo>
                  <a:lnTo>
                    <a:pt x="2223" y="876"/>
                  </a:lnTo>
                  <a:lnTo>
                    <a:pt x="2189" y="438"/>
                  </a:lnTo>
                  <a:lnTo>
                    <a:pt x="2155" y="236"/>
                  </a:lnTo>
                  <a:lnTo>
                    <a:pt x="2054" y="34"/>
                  </a:lnTo>
                  <a:lnTo>
                    <a:pt x="2021" y="68"/>
                  </a:lnTo>
                  <a:lnTo>
                    <a:pt x="1953" y="34"/>
                  </a:lnTo>
                  <a:lnTo>
                    <a:pt x="188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4267818" y="5524397"/>
              <a:ext cx="590430" cy="979599"/>
            </a:xfrm>
            <a:custGeom>
              <a:avLst/>
              <a:gdLst/>
              <a:ahLst/>
              <a:cxnLst/>
              <a:rect l="l" t="t" r="r" b="b"/>
              <a:pathLst>
                <a:path w="8889" h="14748" extrusionOk="0">
                  <a:moveTo>
                    <a:pt x="4882" y="304"/>
                  </a:moveTo>
                  <a:lnTo>
                    <a:pt x="4815" y="472"/>
                  </a:lnTo>
                  <a:lnTo>
                    <a:pt x="4545" y="371"/>
                  </a:lnTo>
                  <a:lnTo>
                    <a:pt x="4882" y="304"/>
                  </a:lnTo>
                  <a:close/>
                  <a:moveTo>
                    <a:pt x="4781" y="4344"/>
                  </a:moveTo>
                  <a:lnTo>
                    <a:pt x="4815" y="4411"/>
                  </a:lnTo>
                  <a:lnTo>
                    <a:pt x="4747" y="4411"/>
                  </a:lnTo>
                  <a:lnTo>
                    <a:pt x="4545" y="4479"/>
                  </a:lnTo>
                  <a:lnTo>
                    <a:pt x="4545" y="4344"/>
                  </a:lnTo>
                  <a:lnTo>
                    <a:pt x="4613" y="4411"/>
                  </a:lnTo>
                  <a:lnTo>
                    <a:pt x="4747" y="4411"/>
                  </a:lnTo>
                  <a:lnTo>
                    <a:pt x="4781" y="4344"/>
                  </a:lnTo>
                  <a:close/>
                  <a:moveTo>
                    <a:pt x="5556" y="270"/>
                  </a:moveTo>
                  <a:lnTo>
                    <a:pt x="5892" y="304"/>
                  </a:lnTo>
                  <a:lnTo>
                    <a:pt x="6195" y="405"/>
                  </a:lnTo>
                  <a:lnTo>
                    <a:pt x="6498" y="540"/>
                  </a:lnTo>
                  <a:lnTo>
                    <a:pt x="6801" y="742"/>
                  </a:lnTo>
                  <a:lnTo>
                    <a:pt x="7037" y="977"/>
                  </a:lnTo>
                  <a:lnTo>
                    <a:pt x="7273" y="1213"/>
                  </a:lnTo>
                  <a:lnTo>
                    <a:pt x="7508" y="1482"/>
                  </a:lnTo>
                  <a:lnTo>
                    <a:pt x="7677" y="1785"/>
                  </a:lnTo>
                  <a:lnTo>
                    <a:pt x="7946" y="2290"/>
                  </a:lnTo>
                  <a:lnTo>
                    <a:pt x="8148" y="2863"/>
                  </a:lnTo>
                  <a:lnTo>
                    <a:pt x="8316" y="3469"/>
                  </a:lnTo>
                  <a:lnTo>
                    <a:pt x="8451" y="4108"/>
                  </a:lnTo>
                  <a:lnTo>
                    <a:pt x="8518" y="4748"/>
                  </a:lnTo>
                  <a:lnTo>
                    <a:pt x="8586" y="5354"/>
                  </a:lnTo>
                  <a:lnTo>
                    <a:pt x="8653" y="6566"/>
                  </a:lnTo>
                  <a:lnTo>
                    <a:pt x="8653" y="7172"/>
                  </a:lnTo>
                  <a:lnTo>
                    <a:pt x="8653" y="7778"/>
                  </a:lnTo>
                  <a:lnTo>
                    <a:pt x="8653" y="8384"/>
                  </a:lnTo>
                  <a:lnTo>
                    <a:pt x="8586" y="9024"/>
                  </a:lnTo>
                  <a:lnTo>
                    <a:pt x="8518" y="9630"/>
                  </a:lnTo>
                  <a:lnTo>
                    <a:pt x="8417" y="10236"/>
                  </a:lnTo>
                  <a:lnTo>
                    <a:pt x="8283" y="10808"/>
                  </a:lnTo>
                  <a:lnTo>
                    <a:pt x="8114" y="11414"/>
                  </a:lnTo>
                  <a:lnTo>
                    <a:pt x="7946" y="11818"/>
                  </a:lnTo>
                  <a:lnTo>
                    <a:pt x="7946" y="11818"/>
                  </a:lnTo>
                  <a:lnTo>
                    <a:pt x="8081" y="11010"/>
                  </a:lnTo>
                  <a:lnTo>
                    <a:pt x="8182" y="10169"/>
                  </a:lnTo>
                  <a:lnTo>
                    <a:pt x="8249" y="9361"/>
                  </a:lnTo>
                  <a:lnTo>
                    <a:pt x="8283" y="8553"/>
                  </a:lnTo>
                  <a:lnTo>
                    <a:pt x="8316" y="7542"/>
                  </a:lnTo>
                  <a:lnTo>
                    <a:pt x="8316" y="6499"/>
                  </a:lnTo>
                  <a:lnTo>
                    <a:pt x="8283" y="5489"/>
                  </a:lnTo>
                  <a:lnTo>
                    <a:pt x="8182" y="4479"/>
                  </a:lnTo>
                  <a:lnTo>
                    <a:pt x="8013" y="3671"/>
                  </a:lnTo>
                  <a:lnTo>
                    <a:pt x="7912" y="3267"/>
                  </a:lnTo>
                  <a:lnTo>
                    <a:pt x="7778" y="2896"/>
                  </a:lnTo>
                  <a:lnTo>
                    <a:pt x="7643" y="2492"/>
                  </a:lnTo>
                  <a:lnTo>
                    <a:pt x="7475" y="2122"/>
                  </a:lnTo>
                  <a:lnTo>
                    <a:pt x="7239" y="1785"/>
                  </a:lnTo>
                  <a:lnTo>
                    <a:pt x="7003" y="1449"/>
                  </a:lnTo>
                  <a:lnTo>
                    <a:pt x="6835" y="1213"/>
                  </a:lnTo>
                  <a:lnTo>
                    <a:pt x="6633" y="1011"/>
                  </a:lnTo>
                  <a:lnTo>
                    <a:pt x="6397" y="809"/>
                  </a:lnTo>
                  <a:lnTo>
                    <a:pt x="6128" y="641"/>
                  </a:lnTo>
                  <a:lnTo>
                    <a:pt x="5859" y="506"/>
                  </a:lnTo>
                  <a:lnTo>
                    <a:pt x="5589" y="405"/>
                  </a:lnTo>
                  <a:lnTo>
                    <a:pt x="5185" y="405"/>
                  </a:lnTo>
                  <a:lnTo>
                    <a:pt x="5050" y="439"/>
                  </a:lnTo>
                  <a:lnTo>
                    <a:pt x="5050" y="304"/>
                  </a:lnTo>
                  <a:lnTo>
                    <a:pt x="5556" y="270"/>
                  </a:lnTo>
                  <a:close/>
                  <a:moveTo>
                    <a:pt x="5421" y="573"/>
                  </a:moveTo>
                  <a:lnTo>
                    <a:pt x="5623" y="607"/>
                  </a:lnTo>
                  <a:lnTo>
                    <a:pt x="5825" y="674"/>
                  </a:lnTo>
                  <a:lnTo>
                    <a:pt x="5993" y="775"/>
                  </a:lnTo>
                  <a:lnTo>
                    <a:pt x="6162" y="876"/>
                  </a:lnTo>
                  <a:lnTo>
                    <a:pt x="6465" y="1146"/>
                  </a:lnTo>
                  <a:lnTo>
                    <a:pt x="6768" y="1449"/>
                  </a:lnTo>
                  <a:lnTo>
                    <a:pt x="7003" y="1819"/>
                  </a:lnTo>
                  <a:lnTo>
                    <a:pt x="7239" y="2156"/>
                  </a:lnTo>
                  <a:lnTo>
                    <a:pt x="7407" y="2492"/>
                  </a:lnTo>
                  <a:lnTo>
                    <a:pt x="7576" y="2863"/>
                  </a:lnTo>
                  <a:lnTo>
                    <a:pt x="7677" y="3233"/>
                  </a:lnTo>
                  <a:lnTo>
                    <a:pt x="7778" y="3603"/>
                  </a:lnTo>
                  <a:lnTo>
                    <a:pt x="7879" y="3974"/>
                  </a:lnTo>
                  <a:lnTo>
                    <a:pt x="7980" y="4748"/>
                  </a:lnTo>
                  <a:lnTo>
                    <a:pt x="8047" y="5522"/>
                  </a:lnTo>
                  <a:lnTo>
                    <a:pt x="8081" y="6398"/>
                  </a:lnTo>
                  <a:lnTo>
                    <a:pt x="8081" y="7273"/>
                  </a:lnTo>
                  <a:lnTo>
                    <a:pt x="8081" y="8149"/>
                  </a:lnTo>
                  <a:lnTo>
                    <a:pt x="8047" y="9024"/>
                  </a:lnTo>
                  <a:lnTo>
                    <a:pt x="7980" y="9899"/>
                  </a:lnTo>
                  <a:lnTo>
                    <a:pt x="7879" y="10775"/>
                  </a:lnTo>
                  <a:lnTo>
                    <a:pt x="7744" y="11650"/>
                  </a:lnTo>
                  <a:lnTo>
                    <a:pt x="7576" y="12525"/>
                  </a:lnTo>
                  <a:lnTo>
                    <a:pt x="7441" y="12727"/>
                  </a:lnTo>
                  <a:lnTo>
                    <a:pt x="7508" y="12559"/>
                  </a:lnTo>
                  <a:lnTo>
                    <a:pt x="7542" y="12357"/>
                  </a:lnTo>
                  <a:lnTo>
                    <a:pt x="7576" y="12155"/>
                  </a:lnTo>
                  <a:lnTo>
                    <a:pt x="7576" y="11953"/>
                  </a:lnTo>
                  <a:lnTo>
                    <a:pt x="7542" y="11886"/>
                  </a:lnTo>
                  <a:lnTo>
                    <a:pt x="7441" y="11886"/>
                  </a:lnTo>
                  <a:lnTo>
                    <a:pt x="7407" y="11953"/>
                  </a:lnTo>
                  <a:lnTo>
                    <a:pt x="7340" y="12323"/>
                  </a:lnTo>
                  <a:lnTo>
                    <a:pt x="7239" y="12626"/>
                  </a:lnTo>
                  <a:lnTo>
                    <a:pt x="7071" y="12896"/>
                  </a:lnTo>
                  <a:lnTo>
                    <a:pt x="6902" y="13131"/>
                  </a:lnTo>
                  <a:lnTo>
                    <a:pt x="6667" y="13333"/>
                  </a:lnTo>
                  <a:lnTo>
                    <a:pt x="6431" y="13535"/>
                  </a:lnTo>
                  <a:lnTo>
                    <a:pt x="6162" y="13670"/>
                  </a:lnTo>
                  <a:lnTo>
                    <a:pt x="5859" y="13805"/>
                  </a:lnTo>
                  <a:lnTo>
                    <a:pt x="5556" y="13906"/>
                  </a:lnTo>
                  <a:lnTo>
                    <a:pt x="5253" y="13973"/>
                  </a:lnTo>
                  <a:lnTo>
                    <a:pt x="4579" y="14074"/>
                  </a:lnTo>
                  <a:lnTo>
                    <a:pt x="3939" y="14108"/>
                  </a:lnTo>
                  <a:lnTo>
                    <a:pt x="3300" y="14074"/>
                  </a:lnTo>
                  <a:lnTo>
                    <a:pt x="2896" y="14040"/>
                  </a:lnTo>
                  <a:lnTo>
                    <a:pt x="2492" y="13973"/>
                  </a:lnTo>
                  <a:lnTo>
                    <a:pt x="2155" y="13838"/>
                  </a:lnTo>
                  <a:lnTo>
                    <a:pt x="1852" y="13636"/>
                  </a:lnTo>
                  <a:lnTo>
                    <a:pt x="1616" y="13434"/>
                  </a:lnTo>
                  <a:lnTo>
                    <a:pt x="1381" y="13199"/>
                  </a:lnTo>
                  <a:lnTo>
                    <a:pt x="1179" y="12929"/>
                  </a:lnTo>
                  <a:lnTo>
                    <a:pt x="1010" y="12626"/>
                  </a:lnTo>
                  <a:lnTo>
                    <a:pt x="909" y="12290"/>
                  </a:lnTo>
                  <a:lnTo>
                    <a:pt x="808" y="11953"/>
                  </a:lnTo>
                  <a:lnTo>
                    <a:pt x="707" y="11583"/>
                  </a:lnTo>
                  <a:lnTo>
                    <a:pt x="674" y="11246"/>
                  </a:lnTo>
                  <a:lnTo>
                    <a:pt x="640" y="10876"/>
                  </a:lnTo>
                  <a:lnTo>
                    <a:pt x="640" y="10472"/>
                  </a:lnTo>
                  <a:lnTo>
                    <a:pt x="640" y="9765"/>
                  </a:lnTo>
                  <a:lnTo>
                    <a:pt x="808" y="8418"/>
                  </a:lnTo>
                  <a:lnTo>
                    <a:pt x="1044" y="7071"/>
                  </a:lnTo>
                  <a:lnTo>
                    <a:pt x="1313" y="5758"/>
                  </a:lnTo>
                  <a:lnTo>
                    <a:pt x="1650" y="4445"/>
                  </a:lnTo>
                  <a:lnTo>
                    <a:pt x="1852" y="3839"/>
                  </a:lnTo>
                  <a:lnTo>
                    <a:pt x="2020" y="3267"/>
                  </a:lnTo>
                  <a:lnTo>
                    <a:pt x="2256" y="2694"/>
                  </a:lnTo>
                  <a:lnTo>
                    <a:pt x="2559" y="2156"/>
                  </a:lnTo>
                  <a:lnTo>
                    <a:pt x="2761" y="1853"/>
                  </a:lnTo>
                  <a:lnTo>
                    <a:pt x="2997" y="1583"/>
                  </a:lnTo>
                  <a:lnTo>
                    <a:pt x="3232" y="1381"/>
                  </a:lnTo>
                  <a:lnTo>
                    <a:pt x="3502" y="1213"/>
                  </a:lnTo>
                  <a:lnTo>
                    <a:pt x="3771" y="1078"/>
                  </a:lnTo>
                  <a:lnTo>
                    <a:pt x="4074" y="944"/>
                  </a:lnTo>
                  <a:lnTo>
                    <a:pt x="4747" y="742"/>
                  </a:lnTo>
                  <a:lnTo>
                    <a:pt x="4646" y="1179"/>
                  </a:lnTo>
                  <a:lnTo>
                    <a:pt x="4579" y="1651"/>
                  </a:lnTo>
                  <a:lnTo>
                    <a:pt x="4411" y="1752"/>
                  </a:lnTo>
                  <a:lnTo>
                    <a:pt x="4343" y="1752"/>
                  </a:lnTo>
                  <a:lnTo>
                    <a:pt x="4242" y="1785"/>
                  </a:lnTo>
                  <a:lnTo>
                    <a:pt x="4209" y="1886"/>
                  </a:lnTo>
                  <a:lnTo>
                    <a:pt x="3939" y="3401"/>
                  </a:lnTo>
                  <a:lnTo>
                    <a:pt x="3737" y="4950"/>
                  </a:lnTo>
                  <a:lnTo>
                    <a:pt x="3771" y="5017"/>
                  </a:lnTo>
                  <a:lnTo>
                    <a:pt x="3805" y="5085"/>
                  </a:lnTo>
                  <a:lnTo>
                    <a:pt x="3872" y="5118"/>
                  </a:lnTo>
                  <a:lnTo>
                    <a:pt x="3939" y="5118"/>
                  </a:lnTo>
                  <a:lnTo>
                    <a:pt x="4141" y="5051"/>
                  </a:lnTo>
                  <a:lnTo>
                    <a:pt x="4141" y="5051"/>
                  </a:lnTo>
                  <a:lnTo>
                    <a:pt x="3872" y="6532"/>
                  </a:lnTo>
                  <a:lnTo>
                    <a:pt x="3468" y="6465"/>
                  </a:lnTo>
                  <a:lnTo>
                    <a:pt x="3064" y="6364"/>
                  </a:lnTo>
                  <a:lnTo>
                    <a:pt x="2256" y="6128"/>
                  </a:lnTo>
                  <a:lnTo>
                    <a:pt x="2222" y="6128"/>
                  </a:lnTo>
                  <a:lnTo>
                    <a:pt x="2189" y="6162"/>
                  </a:lnTo>
                  <a:lnTo>
                    <a:pt x="2155" y="6196"/>
                  </a:lnTo>
                  <a:lnTo>
                    <a:pt x="2189" y="6229"/>
                  </a:lnTo>
                  <a:lnTo>
                    <a:pt x="2357" y="6364"/>
                  </a:lnTo>
                  <a:lnTo>
                    <a:pt x="2525" y="6499"/>
                  </a:lnTo>
                  <a:lnTo>
                    <a:pt x="2929" y="6701"/>
                  </a:lnTo>
                  <a:lnTo>
                    <a:pt x="3367" y="6835"/>
                  </a:lnTo>
                  <a:lnTo>
                    <a:pt x="3805" y="6936"/>
                  </a:lnTo>
                  <a:lnTo>
                    <a:pt x="3872" y="7004"/>
                  </a:lnTo>
                  <a:lnTo>
                    <a:pt x="3939" y="7037"/>
                  </a:lnTo>
                  <a:lnTo>
                    <a:pt x="4007" y="7037"/>
                  </a:lnTo>
                  <a:lnTo>
                    <a:pt x="4074" y="6970"/>
                  </a:lnTo>
                  <a:lnTo>
                    <a:pt x="4646" y="6970"/>
                  </a:lnTo>
                  <a:lnTo>
                    <a:pt x="5253" y="6936"/>
                  </a:lnTo>
                  <a:lnTo>
                    <a:pt x="5791" y="6869"/>
                  </a:lnTo>
                  <a:lnTo>
                    <a:pt x="6296" y="6734"/>
                  </a:lnTo>
                  <a:lnTo>
                    <a:pt x="6364" y="6701"/>
                  </a:lnTo>
                  <a:lnTo>
                    <a:pt x="6397" y="6667"/>
                  </a:lnTo>
                  <a:lnTo>
                    <a:pt x="6397" y="6532"/>
                  </a:lnTo>
                  <a:lnTo>
                    <a:pt x="6330" y="6465"/>
                  </a:lnTo>
                  <a:lnTo>
                    <a:pt x="6296" y="6431"/>
                  </a:lnTo>
                  <a:lnTo>
                    <a:pt x="6229" y="6431"/>
                  </a:lnTo>
                  <a:lnTo>
                    <a:pt x="5690" y="6532"/>
                  </a:lnTo>
                  <a:lnTo>
                    <a:pt x="5185" y="6600"/>
                  </a:lnTo>
                  <a:lnTo>
                    <a:pt x="4646" y="6600"/>
                  </a:lnTo>
                  <a:lnTo>
                    <a:pt x="4175" y="6566"/>
                  </a:lnTo>
                  <a:lnTo>
                    <a:pt x="4310" y="5758"/>
                  </a:lnTo>
                  <a:lnTo>
                    <a:pt x="4478" y="4950"/>
                  </a:lnTo>
                  <a:lnTo>
                    <a:pt x="5017" y="4815"/>
                  </a:lnTo>
                  <a:lnTo>
                    <a:pt x="5084" y="4815"/>
                  </a:lnTo>
                  <a:lnTo>
                    <a:pt x="5118" y="4748"/>
                  </a:lnTo>
                  <a:lnTo>
                    <a:pt x="5151" y="4647"/>
                  </a:lnTo>
                  <a:lnTo>
                    <a:pt x="5050" y="3940"/>
                  </a:lnTo>
                  <a:lnTo>
                    <a:pt x="5084" y="3233"/>
                  </a:lnTo>
                  <a:lnTo>
                    <a:pt x="5151" y="2526"/>
                  </a:lnTo>
                  <a:lnTo>
                    <a:pt x="5320" y="1853"/>
                  </a:lnTo>
                  <a:lnTo>
                    <a:pt x="5320" y="1819"/>
                  </a:lnTo>
                  <a:lnTo>
                    <a:pt x="5387" y="1785"/>
                  </a:lnTo>
                  <a:lnTo>
                    <a:pt x="5387" y="1684"/>
                  </a:lnTo>
                  <a:lnTo>
                    <a:pt x="5354" y="1617"/>
                  </a:lnTo>
                  <a:lnTo>
                    <a:pt x="5286" y="1583"/>
                  </a:lnTo>
                  <a:lnTo>
                    <a:pt x="5185" y="1550"/>
                  </a:lnTo>
                  <a:lnTo>
                    <a:pt x="4882" y="1550"/>
                  </a:lnTo>
                  <a:lnTo>
                    <a:pt x="4983" y="775"/>
                  </a:lnTo>
                  <a:lnTo>
                    <a:pt x="5050" y="742"/>
                  </a:lnTo>
                  <a:lnTo>
                    <a:pt x="5050" y="674"/>
                  </a:lnTo>
                  <a:lnTo>
                    <a:pt x="5050" y="641"/>
                  </a:lnTo>
                  <a:lnTo>
                    <a:pt x="5017" y="607"/>
                  </a:lnTo>
                  <a:lnTo>
                    <a:pt x="5219" y="573"/>
                  </a:lnTo>
                  <a:close/>
                  <a:moveTo>
                    <a:pt x="4108" y="506"/>
                  </a:moveTo>
                  <a:lnTo>
                    <a:pt x="4310" y="540"/>
                  </a:lnTo>
                  <a:lnTo>
                    <a:pt x="4512" y="607"/>
                  </a:lnTo>
                  <a:lnTo>
                    <a:pt x="4714" y="674"/>
                  </a:lnTo>
                  <a:lnTo>
                    <a:pt x="4478" y="641"/>
                  </a:lnTo>
                  <a:lnTo>
                    <a:pt x="4209" y="641"/>
                  </a:lnTo>
                  <a:lnTo>
                    <a:pt x="3973" y="708"/>
                  </a:lnTo>
                  <a:lnTo>
                    <a:pt x="3737" y="775"/>
                  </a:lnTo>
                  <a:lnTo>
                    <a:pt x="3502" y="910"/>
                  </a:lnTo>
                  <a:lnTo>
                    <a:pt x="3266" y="1045"/>
                  </a:lnTo>
                  <a:lnTo>
                    <a:pt x="2896" y="1381"/>
                  </a:lnTo>
                  <a:lnTo>
                    <a:pt x="2626" y="1617"/>
                  </a:lnTo>
                  <a:lnTo>
                    <a:pt x="2424" y="1920"/>
                  </a:lnTo>
                  <a:lnTo>
                    <a:pt x="2222" y="2223"/>
                  </a:lnTo>
                  <a:lnTo>
                    <a:pt x="2088" y="2526"/>
                  </a:lnTo>
                  <a:lnTo>
                    <a:pt x="1818" y="3199"/>
                  </a:lnTo>
                  <a:lnTo>
                    <a:pt x="1583" y="3873"/>
                  </a:lnTo>
                  <a:lnTo>
                    <a:pt x="1313" y="4748"/>
                  </a:lnTo>
                  <a:lnTo>
                    <a:pt x="1078" y="5657"/>
                  </a:lnTo>
                  <a:lnTo>
                    <a:pt x="842" y="6600"/>
                  </a:lnTo>
                  <a:lnTo>
                    <a:pt x="674" y="7542"/>
                  </a:lnTo>
                  <a:lnTo>
                    <a:pt x="505" y="8485"/>
                  </a:lnTo>
                  <a:lnTo>
                    <a:pt x="404" y="9428"/>
                  </a:lnTo>
                  <a:lnTo>
                    <a:pt x="371" y="10337"/>
                  </a:lnTo>
                  <a:lnTo>
                    <a:pt x="404" y="11280"/>
                  </a:lnTo>
                  <a:lnTo>
                    <a:pt x="438" y="11583"/>
                  </a:lnTo>
                  <a:lnTo>
                    <a:pt x="472" y="11886"/>
                  </a:lnTo>
                  <a:lnTo>
                    <a:pt x="573" y="12155"/>
                  </a:lnTo>
                  <a:lnTo>
                    <a:pt x="674" y="12458"/>
                  </a:lnTo>
                  <a:lnTo>
                    <a:pt x="775" y="12727"/>
                  </a:lnTo>
                  <a:lnTo>
                    <a:pt x="943" y="12963"/>
                  </a:lnTo>
                  <a:lnTo>
                    <a:pt x="1078" y="13232"/>
                  </a:lnTo>
                  <a:lnTo>
                    <a:pt x="1280" y="13468"/>
                  </a:lnTo>
                  <a:lnTo>
                    <a:pt x="1515" y="13704"/>
                  </a:lnTo>
                  <a:lnTo>
                    <a:pt x="1818" y="13906"/>
                  </a:lnTo>
                  <a:lnTo>
                    <a:pt x="2121" y="14074"/>
                  </a:lnTo>
                  <a:lnTo>
                    <a:pt x="2424" y="14175"/>
                  </a:lnTo>
                  <a:lnTo>
                    <a:pt x="2761" y="14242"/>
                  </a:lnTo>
                  <a:lnTo>
                    <a:pt x="3098" y="14310"/>
                  </a:lnTo>
                  <a:lnTo>
                    <a:pt x="4310" y="14310"/>
                  </a:lnTo>
                  <a:lnTo>
                    <a:pt x="4882" y="14242"/>
                  </a:lnTo>
                  <a:lnTo>
                    <a:pt x="5455" y="14141"/>
                  </a:lnTo>
                  <a:lnTo>
                    <a:pt x="6027" y="13973"/>
                  </a:lnTo>
                  <a:lnTo>
                    <a:pt x="6027" y="13973"/>
                  </a:lnTo>
                  <a:lnTo>
                    <a:pt x="5623" y="14141"/>
                  </a:lnTo>
                  <a:lnTo>
                    <a:pt x="5219" y="14276"/>
                  </a:lnTo>
                  <a:lnTo>
                    <a:pt x="4781" y="14377"/>
                  </a:lnTo>
                  <a:lnTo>
                    <a:pt x="4343" y="14444"/>
                  </a:lnTo>
                  <a:lnTo>
                    <a:pt x="3737" y="14478"/>
                  </a:lnTo>
                  <a:lnTo>
                    <a:pt x="3131" y="14478"/>
                  </a:lnTo>
                  <a:lnTo>
                    <a:pt x="2559" y="14411"/>
                  </a:lnTo>
                  <a:lnTo>
                    <a:pt x="2290" y="14377"/>
                  </a:lnTo>
                  <a:lnTo>
                    <a:pt x="2020" y="14276"/>
                  </a:lnTo>
                  <a:lnTo>
                    <a:pt x="1751" y="14175"/>
                  </a:lnTo>
                  <a:lnTo>
                    <a:pt x="1515" y="14074"/>
                  </a:lnTo>
                  <a:lnTo>
                    <a:pt x="1313" y="13906"/>
                  </a:lnTo>
                  <a:lnTo>
                    <a:pt x="1078" y="13737"/>
                  </a:lnTo>
                  <a:lnTo>
                    <a:pt x="909" y="13535"/>
                  </a:lnTo>
                  <a:lnTo>
                    <a:pt x="741" y="13266"/>
                  </a:lnTo>
                  <a:lnTo>
                    <a:pt x="606" y="12997"/>
                  </a:lnTo>
                  <a:lnTo>
                    <a:pt x="472" y="12694"/>
                  </a:lnTo>
                  <a:lnTo>
                    <a:pt x="371" y="12155"/>
                  </a:lnTo>
                  <a:lnTo>
                    <a:pt x="270" y="11616"/>
                  </a:lnTo>
                  <a:lnTo>
                    <a:pt x="236" y="11044"/>
                  </a:lnTo>
                  <a:lnTo>
                    <a:pt x="270" y="10472"/>
                  </a:lnTo>
                  <a:lnTo>
                    <a:pt x="337" y="9327"/>
                  </a:lnTo>
                  <a:lnTo>
                    <a:pt x="438" y="8216"/>
                  </a:lnTo>
                  <a:lnTo>
                    <a:pt x="606" y="6970"/>
                  </a:lnTo>
                  <a:lnTo>
                    <a:pt x="775" y="5724"/>
                  </a:lnTo>
                  <a:lnTo>
                    <a:pt x="1044" y="4512"/>
                  </a:lnTo>
                  <a:lnTo>
                    <a:pt x="1347" y="3267"/>
                  </a:lnTo>
                  <a:lnTo>
                    <a:pt x="1482" y="2896"/>
                  </a:lnTo>
                  <a:lnTo>
                    <a:pt x="1616" y="2526"/>
                  </a:lnTo>
                  <a:lnTo>
                    <a:pt x="1818" y="2122"/>
                  </a:lnTo>
                  <a:lnTo>
                    <a:pt x="2054" y="1752"/>
                  </a:lnTo>
                  <a:lnTo>
                    <a:pt x="2323" y="1415"/>
                  </a:lnTo>
                  <a:lnTo>
                    <a:pt x="2593" y="1112"/>
                  </a:lnTo>
                  <a:lnTo>
                    <a:pt x="2929" y="876"/>
                  </a:lnTo>
                  <a:lnTo>
                    <a:pt x="3266" y="674"/>
                  </a:lnTo>
                  <a:lnTo>
                    <a:pt x="3906" y="506"/>
                  </a:lnTo>
                  <a:close/>
                  <a:moveTo>
                    <a:pt x="5017" y="1"/>
                  </a:moveTo>
                  <a:lnTo>
                    <a:pt x="5017" y="35"/>
                  </a:lnTo>
                  <a:lnTo>
                    <a:pt x="4512" y="136"/>
                  </a:lnTo>
                  <a:lnTo>
                    <a:pt x="4007" y="237"/>
                  </a:lnTo>
                  <a:lnTo>
                    <a:pt x="3030" y="472"/>
                  </a:lnTo>
                  <a:lnTo>
                    <a:pt x="2963" y="506"/>
                  </a:lnTo>
                  <a:lnTo>
                    <a:pt x="2929" y="573"/>
                  </a:lnTo>
                  <a:lnTo>
                    <a:pt x="2593" y="775"/>
                  </a:lnTo>
                  <a:lnTo>
                    <a:pt x="2290" y="1045"/>
                  </a:lnTo>
                  <a:lnTo>
                    <a:pt x="2020" y="1314"/>
                  </a:lnTo>
                  <a:lnTo>
                    <a:pt x="1785" y="1617"/>
                  </a:lnTo>
                  <a:lnTo>
                    <a:pt x="1616" y="1886"/>
                  </a:lnTo>
                  <a:lnTo>
                    <a:pt x="1482" y="2122"/>
                  </a:lnTo>
                  <a:lnTo>
                    <a:pt x="1246" y="2694"/>
                  </a:lnTo>
                  <a:lnTo>
                    <a:pt x="1078" y="3267"/>
                  </a:lnTo>
                  <a:lnTo>
                    <a:pt x="943" y="3839"/>
                  </a:lnTo>
                  <a:lnTo>
                    <a:pt x="741" y="4647"/>
                  </a:lnTo>
                  <a:lnTo>
                    <a:pt x="573" y="5489"/>
                  </a:lnTo>
                  <a:lnTo>
                    <a:pt x="438" y="6330"/>
                  </a:lnTo>
                  <a:lnTo>
                    <a:pt x="303" y="7172"/>
                  </a:lnTo>
                  <a:lnTo>
                    <a:pt x="135" y="8485"/>
                  </a:lnTo>
                  <a:lnTo>
                    <a:pt x="68" y="9192"/>
                  </a:lnTo>
                  <a:lnTo>
                    <a:pt x="34" y="9866"/>
                  </a:lnTo>
                  <a:lnTo>
                    <a:pt x="0" y="10573"/>
                  </a:lnTo>
                  <a:lnTo>
                    <a:pt x="34" y="11246"/>
                  </a:lnTo>
                  <a:lnTo>
                    <a:pt x="68" y="11919"/>
                  </a:lnTo>
                  <a:lnTo>
                    <a:pt x="202" y="12559"/>
                  </a:lnTo>
                  <a:lnTo>
                    <a:pt x="270" y="12862"/>
                  </a:lnTo>
                  <a:lnTo>
                    <a:pt x="337" y="13098"/>
                  </a:lnTo>
                  <a:lnTo>
                    <a:pt x="472" y="13333"/>
                  </a:lnTo>
                  <a:lnTo>
                    <a:pt x="606" y="13569"/>
                  </a:lnTo>
                  <a:lnTo>
                    <a:pt x="741" y="13737"/>
                  </a:lnTo>
                  <a:lnTo>
                    <a:pt x="909" y="13939"/>
                  </a:lnTo>
                  <a:lnTo>
                    <a:pt x="1078" y="14074"/>
                  </a:lnTo>
                  <a:lnTo>
                    <a:pt x="1280" y="14242"/>
                  </a:lnTo>
                  <a:lnTo>
                    <a:pt x="1482" y="14343"/>
                  </a:lnTo>
                  <a:lnTo>
                    <a:pt x="1684" y="14444"/>
                  </a:lnTo>
                  <a:lnTo>
                    <a:pt x="2155" y="14613"/>
                  </a:lnTo>
                  <a:lnTo>
                    <a:pt x="2660" y="14714"/>
                  </a:lnTo>
                  <a:lnTo>
                    <a:pt x="3199" y="14747"/>
                  </a:lnTo>
                  <a:lnTo>
                    <a:pt x="3805" y="14747"/>
                  </a:lnTo>
                  <a:lnTo>
                    <a:pt x="4411" y="14714"/>
                  </a:lnTo>
                  <a:lnTo>
                    <a:pt x="4983" y="14613"/>
                  </a:lnTo>
                  <a:lnTo>
                    <a:pt x="5522" y="14478"/>
                  </a:lnTo>
                  <a:lnTo>
                    <a:pt x="6061" y="14276"/>
                  </a:lnTo>
                  <a:lnTo>
                    <a:pt x="6296" y="14141"/>
                  </a:lnTo>
                  <a:lnTo>
                    <a:pt x="6566" y="14007"/>
                  </a:lnTo>
                  <a:lnTo>
                    <a:pt x="6768" y="13805"/>
                  </a:lnTo>
                  <a:lnTo>
                    <a:pt x="7003" y="13636"/>
                  </a:lnTo>
                  <a:lnTo>
                    <a:pt x="7205" y="13434"/>
                  </a:lnTo>
                  <a:lnTo>
                    <a:pt x="7407" y="13165"/>
                  </a:lnTo>
                  <a:lnTo>
                    <a:pt x="7576" y="12929"/>
                  </a:lnTo>
                  <a:lnTo>
                    <a:pt x="7710" y="12929"/>
                  </a:lnTo>
                  <a:lnTo>
                    <a:pt x="7744" y="12862"/>
                  </a:lnTo>
                  <a:lnTo>
                    <a:pt x="7811" y="12593"/>
                  </a:lnTo>
                  <a:lnTo>
                    <a:pt x="8081" y="12054"/>
                  </a:lnTo>
                  <a:lnTo>
                    <a:pt x="8283" y="11549"/>
                  </a:lnTo>
                  <a:lnTo>
                    <a:pt x="8451" y="10977"/>
                  </a:lnTo>
                  <a:lnTo>
                    <a:pt x="8586" y="10404"/>
                  </a:lnTo>
                  <a:lnTo>
                    <a:pt x="8687" y="9832"/>
                  </a:lnTo>
                  <a:lnTo>
                    <a:pt x="8788" y="9260"/>
                  </a:lnTo>
                  <a:lnTo>
                    <a:pt x="8855" y="8115"/>
                  </a:lnTo>
                  <a:lnTo>
                    <a:pt x="8889" y="7374"/>
                  </a:lnTo>
                  <a:lnTo>
                    <a:pt x="8889" y="6633"/>
                  </a:lnTo>
                  <a:lnTo>
                    <a:pt x="8889" y="5893"/>
                  </a:lnTo>
                  <a:lnTo>
                    <a:pt x="8821" y="5152"/>
                  </a:lnTo>
                  <a:lnTo>
                    <a:pt x="8720" y="4411"/>
                  </a:lnTo>
                  <a:lnTo>
                    <a:pt x="8586" y="3671"/>
                  </a:lnTo>
                  <a:lnTo>
                    <a:pt x="8417" y="2964"/>
                  </a:lnTo>
                  <a:lnTo>
                    <a:pt x="8182" y="2257"/>
                  </a:lnTo>
                  <a:lnTo>
                    <a:pt x="7980" y="1785"/>
                  </a:lnTo>
                  <a:lnTo>
                    <a:pt x="7710" y="1348"/>
                  </a:lnTo>
                  <a:lnTo>
                    <a:pt x="7374" y="944"/>
                  </a:lnTo>
                  <a:lnTo>
                    <a:pt x="7003" y="607"/>
                  </a:lnTo>
                  <a:lnTo>
                    <a:pt x="6801" y="439"/>
                  </a:lnTo>
                  <a:lnTo>
                    <a:pt x="6599" y="304"/>
                  </a:lnTo>
                  <a:lnTo>
                    <a:pt x="6364" y="203"/>
                  </a:lnTo>
                  <a:lnTo>
                    <a:pt x="6128" y="102"/>
                  </a:lnTo>
                  <a:lnTo>
                    <a:pt x="5892" y="68"/>
                  </a:lnTo>
                  <a:lnTo>
                    <a:pt x="5623" y="1"/>
                  </a:lnTo>
                  <a:lnTo>
                    <a:pt x="5354" y="1"/>
                  </a:lnTo>
                  <a:lnTo>
                    <a:pt x="5118" y="35"/>
                  </a:lnTo>
                  <a:lnTo>
                    <a:pt x="508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2458602" y="5638445"/>
              <a:ext cx="152174" cy="165591"/>
            </a:xfrm>
            <a:custGeom>
              <a:avLst/>
              <a:gdLst/>
              <a:ahLst/>
              <a:cxnLst/>
              <a:rect l="l" t="t" r="r" b="b"/>
              <a:pathLst>
                <a:path w="2291" h="2493" extrusionOk="0">
                  <a:moveTo>
                    <a:pt x="1920" y="169"/>
                  </a:moveTo>
                  <a:lnTo>
                    <a:pt x="1920" y="641"/>
                  </a:lnTo>
                  <a:lnTo>
                    <a:pt x="1954" y="1112"/>
                  </a:lnTo>
                  <a:lnTo>
                    <a:pt x="2021" y="1550"/>
                  </a:lnTo>
                  <a:lnTo>
                    <a:pt x="2122" y="1987"/>
                  </a:lnTo>
                  <a:lnTo>
                    <a:pt x="2156" y="2021"/>
                  </a:lnTo>
                  <a:lnTo>
                    <a:pt x="2122" y="2021"/>
                  </a:lnTo>
                  <a:lnTo>
                    <a:pt x="1718" y="2055"/>
                  </a:lnTo>
                  <a:lnTo>
                    <a:pt x="1314" y="2122"/>
                  </a:lnTo>
                  <a:lnTo>
                    <a:pt x="910" y="2156"/>
                  </a:lnTo>
                  <a:lnTo>
                    <a:pt x="472" y="2223"/>
                  </a:lnTo>
                  <a:lnTo>
                    <a:pt x="304" y="1314"/>
                  </a:lnTo>
                  <a:lnTo>
                    <a:pt x="136" y="405"/>
                  </a:lnTo>
                  <a:lnTo>
                    <a:pt x="573" y="371"/>
                  </a:lnTo>
                  <a:lnTo>
                    <a:pt x="1045" y="338"/>
                  </a:lnTo>
                  <a:lnTo>
                    <a:pt x="1920" y="169"/>
                  </a:lnTo>
                  <a:close/>
                  <a:moveTo>
                    <a:pt x="1920" y="1"/>
                  </a:moveTo>
                  <a:lnTo>
                    <a:pt x="1011" y="136"/>
                  </a:lnTo>
                  <a:lnTo>
                    <a:pt x="540" y="203"/>
                  </a:lnTo>
                  <a:lnTo>
                    <a:pt x="68" y="270"/>
                  </a:lnTo>
                  <a:lnTo>
                    <a:pt x="35" y="304"/>
                  </a:lnTo>
                  <a:lnTo>
                    <a:pt x="35" y="338"/>
                  </a:lnTo>
                  <a:lnTo>
                    <a:pt x="1" y="371"/>
                  </a:lnTo>
                  <a:lnTo>
                    <a:pt x="1" y="405"/>
                  </a:lnTo>
                  <a:lnTo>
                    <a:pt x="1" y="910"/>
                  </a:lnTo>
                  <a:lnTo>
                    <a:pt x="102" y="1449"/>
                  </a:lnTo>
                  <a:lnTo>
                    <a:pt x="203" y="1954"/>
                  </a:lnTo>
                  <a:lnTo>
                    <a:pt x="338" y="2459"/>
                  </a:lnTo>
                  <a:lnTo>
                    <a:pt x="405" y="2492"/>
                  </a:lnTo>
                  <a:lnTo>
                    <a:pt x="472" y="2492"/>
                  </a:lnTo>
                  <a:lnTo>
                    <a:pt x="506" y="2459"/>
                  </a:lnTo>
                  <a:lnTo>
                    <a:pt x="540" y="2391"/>
                  </a:lnTo>
                  <a:lnTo>
                    <a:pt x="506" y="2324"/>
                  </a:lnTo>
                  <a:lnTo>
                    <a:pt x="506" y="2324"/>
                  </a:lnTo>
                  <a:lnTo>
                    <a:pt x="910" y="2358"/>
                  </a:lnTo>
                  <a:lnTo>
                    <a:pt x="1348" y="2358"/>
                  </a:lnTo>
                  <a:lnTo>
                    <a:pt x="1785" y="2290"/>
                  </a:lnTo>
                  <a:lnTo>
                    <a:pt x="2156" y="2156"/>
                  </a:lnTo>
                  <a:lnTo>
                    <a:pt x="2189" y="2122"/>
                  </a:lnTo>
                  <a:lnTo>
                    <a:pt x="2189" y="2055"/>
                  </a:lnTo>
                  <a:lnTo>
                    <a:pt x="2257" y="2055"/>
                  </a:lnTo>
                  <a:lnTo>
                    <a:pt x="2290" y="2021"/>
                  </a:lnTo>
                  <a:lnTo>
                    <a:pt x="2290" y="1987"/>
                  </a:lnTo>
                  <a:lnTo>
                    <a:pt x="2257" y="1516"/>
                  </a:lnTo>
                  <a:lnTo>
                    <a:pt x="2189" y="1045"/>
                  </a:lnTo>
                  <a:lnTo>
                    <a:pt x="2122" y="607"/>
                  </a:lnTo>
                  <a:lnTo>
                    <a:pt x="2021" y="136"/>
                  </a:lnTo>
                  <a:lnTo>
                    <a:pt x="2021" y="102"/>
                  </a:lnTo>
                  <a:lnTo>
                    <a:pt x="2021" y="35"/>
                  </a:lnTo>
                  <a:lnTo>
                    <a:pt x="198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2617418" y="5618318"/>
              <a:ext cx="154366" cy="147657"/>
            </a:xfrm>
            <a:custGeom>
              <a:avLst/>
              <a:gdLst/>
              <a:ahLst/>
              <a:cxnLst/>
              <a:rect l="l" t="t" r="r" b="b"/>
              <a:pathLst>
                <a:path w="2324" h="2223" extrusionOk="0">
                  <a:moveTo>
                    <a:pt x="1919" y="203"/>
                  </a:moveTo>
                  <a:lnTo>
                    <a:pt x="1953" y="573"/>
                  </a:lnTo>
                  <a:lnTo>
                    <a:pt x="2020" y="944"/>
                  </a:lnTo>
                  <a:lnTo>
                    <a:pt x="2088" y="1381"/>
                  </a:lnTo>
                  <a:lnTo>
                    <a:pt x="2155" y="1819"/>
                  </a:lnTo>
                  <a:lnTo>
                    <a:pt x="1953" y="1819"/>
                  </a:lnTo>
                  <a:lnTo>
                    <a:pt x="1785" y="1853"/>
                  </a:lnTo>
                  <a:lnTo>
                    <a:pt x="1414" y="1920"/>
                  </a:lnTo>
                  <a:lnTo>
                    <a:pt x="943" y="1954"/>
                  </a:lnTo>
                  <a:lnTo>
                    <a:pt x="707" y="2021"/>
                  </a:lnTo>
                  <a:lnTo>
                    <a:pt x="472" y="2088"/>
                  </a:lnTo>
                  <a:lnTo>
                    <a:pt x="404" y="1651"/>
                  </a:lnTo>
                  <a:lnTo>
                    <a:pt x="270" y="1179"/>
                  </a:lnTo>
                  <a:lnTo>
                    <a:pt x="202" y="809"/>
                  </a:lnTo>
                  <a:lnTo>
                    <a:pt x="101" y="439"/>
                  </a:lnTo>
                  <a:lnTo>
                    <a:pt x="1010" y="338"/>
                  </a:lnTo>
                  <a:lnTo>
                    <a:pt x="1919" y="203"/>
                  </a:lnTo>
                  <a:close/>
                  <a:moveTo>
                    <a:pt x="1886" y="1"/>
                  </a:moveTo>
                  <a:lnTo>
                    <a:pt x="977" y="136"/>
                  </a:lnTo>
                  <a:lnTo>
                    <a:pt x="68" y="270"/>
                  </a:lnTo>
                  <a:lnTo>
                    <a:pt x="34" y="304"/>
                  </a:lnTo>
                  <a:lnTo>
                    <a:pt x="34" y="371"/>
                  </a:lnTo>
                  <a:lnTo>
                    <a:pt x="0" y="573"/>
                  </a:lnTo>
                  <a:lnTo>
                    <a:pt x="34" y="809"/>
                  </a:lnTo>
                  <a:lnTo>
                    <a:pt x="101" y="1213"/>
                  </a:lnTo>
                  <a:lnTo>
                    <a:pt x="202" y="1718"/>
                  </a:lnTo>
                  <a:lnTo>
                    <a:pt x="270" y="1954"/>
                  </a:lnTo>
                  <a:lnTo>
                    <a:pt x="371" y="2189"/>
                  </a:lnTo>
                  <a:lnTo>
                    <a:pt x="404" y="2223"/>
                  </a:lnTo>
                  <a:lnTo>
                    <a:pt x="674" y="2223"/>
                  </a:lnTo>
                  <a:lnTo>
                    <a:pt x="909" y="2189"/>
                  </a:lnTo>
                  <a:lnTo>
                    <a:pt x="1313" y="2122"/>
                  </a:lnTo>
                  <a:lnTo>
                    <a:pt x="1751" y="2055"/>
                  </a:lnTo>
                  <a:lnTo>
                    <a:pt x="1987" y="2021"/>
                  </a:lnTo>
                  <a:lnTo>
                    <a:pt x="2189" y="1987"/>
                  </a:lnTo>
                  <a:lnTo>
                    <a:pt x="2290" y="1987"/>
                  </a:lnTo>
                  <a:lnTo>
                    <a:pt x="2323" y="1954"/>
                  </a:lnTo>
                  <a:lnTo>
                    <a:pt x="2323" y="1718"/>
                  </a:lnTo>
                  <a:lnTo>
                    <a:pt x="2290" y="1482"/>
                  </a:lnTo>
                  <a:lnTo>
                    <a:pt x="2222" y="1045"/>
                  </a:lnTo>
                  <a:lnTo>
                    <a:pt x="2155" y="540"/>
                  </a:lnTo>
                  <a:lnTo>
                    <a:pt x="2088" y="304"/>
                  </a:lnTo>
                  <a:lnTo>
                    <a:pt x="1987" y="35"/>
                  </a:lnTo>
                  <a:lnTo>
                    <a:pt x="1953" y="35"/>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43294" y="5913567"/>
              <a:ext cx="51544" cy="42510"/>
            </a:xfrm>
            <a:custGeom>
              <a:avLst/>
              <a:gdLst/>
              <a:ahLst/>
              <a:cxnLst/>
              <a:rect l="l" t="t" r="r" b="b"/>
              <a:pathLst>
                <a:path w="776" h="640" extrusionOk="0">
                  <a:moveTo>
                    <a:pt x="674" y="0"/>
                  </a:moveTo>
                  <a:lnTo>
                    <a:pt x="573" y="202"/>
                  </a:lnTo>
                  <a:lnTo>
                    <a:pt x="539" y="438"/>
                  </a:lnTo>
                  <a:lnTo>
                    <a:pt x="438" y="337"/>
                  </a:lnTo>
                  <a:lnTo>
                    <a:pt x="405" y="269"/>
                  </a:lnTo>
                  <a:lnTo>
                    <a:pt x="438" y="168"/>
                  </a:lnTo>
                  <a:lnTo>
                    <a:pt x="438" y="135"/>
                  </a:lnTo>
                  <a:lnTo>
                    <a:pt x="405" y="67"/>
                  </a:lnTo>
                  <a:lnTo>
                    <a:pt x="337" y="67"/>
                  </a:lnTo>
                  <a:lnTo>
                    <a:pt x="304" y="135"/>
                  </a:lnTo>
                  <a:lnTo>
                    <a:pt x="169" y="404"/>
                  </a:lnTo>
                  <a:lnTo>
                    <a:pt x="135" y="370"/>
                  </a:lnTo>
                  <a:lnTo>
                    <a:pt x="102" y="269"/>
                  </a:lnTo>
                  <a:lnTo>
                    <a:pt x="102" y="236"/>
                  </a:lnTo>
                  <a:lnTo>
                    <a:pt x="68" y="202"/>
                  </a:lnTo>
                  <a:lnTo>
                    <a:pt x="34" y="202"/>
                  </a:lnTo>
                  <a:lnTo>
                    <a:pt x="1" y="269"/>
                  </a:lnTo>
                  <a:lnTo>
                    <a:pt x="1" y="303"/>
                  </a:lnTo>
                  <a:lnTo>
                    <a:pt x="1" y="404"/>
                  </a:lnTo>
                  <a:lnTo>
                    <a:pt x="102" y="606"/>
                  </a:lnTo>
                  <a:lnTo>
                    <a:pt x="135" y="640"/>
                  </a:lnTo>
                  <a:lnTo>
                    <a:pt x="203" y="640"/>
                  </a:lnTo>
                  <a:lnTo>
                    <a:pt x="236" y="606"/>
                  </a:lnTo>
                  <a:lnTo>
                    <a:pt x="337" y="404"/>
                  </a:lnTo>
                  <a:lnTo>
                    <a:pt x="371" y="438"/>
                  </a:lnTo>
                  <a:lnTo>
                    <a:pt x="472" y="539"/>
                  </a:lnTo>
                  <a:lnTo>
                    <a:pt x="573" y="606"/>
                  </a:lnTo>
                  <a:lnTo>
                    <a:pt x="640" y="606"/>
                  </a:lnTo>
                  <a:lnTo>
                    <a:pt x="674" y="539"/>
                  </a:lnTo>
                  <a:lnTo>
                    <a:pt x="708" y="303"/>
                  </a:lnTo>
                  <a:lnTo>
                    <a:pt x="775" y="67"/>
                  </a:lnTo>
                  <a:lnTo>
                    <a:pt x="775" y="34"/>
                  </a:lnTo>
                  <a:lnTo>
                    <a:pt x="74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2780685" y="5591484"/>
              <a:ext cx="154366" cy="152174"/>
            </a:xfrm>
            <a:custGeom>
              <a:avLst/>
              <a:gdLst/>
              <a:ahLst/>
              <a:cxnLst/>
              <a:rect l="l" t="t" r="r" b="b"/>
              <a:pathLst>
                <a:path w="2324" h="2291" extrusionOk="0">
                  <a:moveTo>
                    <a:pt x="1986" y="1"/>
                  </a:moveTo>
                  <a:lnTo>
                    <a:pt x="1953" y="35"/>
                  </a:lnTo>
                  <a:lnTo>
                    <a:pt x="1953" y="136"/>
                  </a:lnTo>
                  <a:lnTo>
                    <a:pt x="1448" y="136"/>
                  </a:lnTo>
                  <a:lnTo>
                    <a:pt x="943" y="169"/>
                  </a:lnTo>
                  <a:lnTo>
                    <a:pt x="505" y="203"/>
                  </a:lnTo>
                  <a:lnTo>
                    <a:pt x="269" y="270"/>
                  </a:lnTo>
                  <a:lnTo>
                    <a:pt x="168" y="304"/>
                  </a:lnTo>
                  <a:lnTo>
                    <a:pt x="101" y="371"/>
                  </a:lnTo>
                  <a:lnTo>
                    <a:pt x="269" y="439"/>
                  </a:lnTo>
                  <a:lnTo>
                    <a:pt x="471" y="439"/>
                  </a:lnTo>
                  <a:lnTo>
                    <a:pt x="842" y="371"/>
                  </a:lnTo>
                  <a:lnTo>
                    <a:pt x="1380" y="338"/>
                  </a:lnTo>
                  <a:lnTo>
                    <a:pt x="1953" y="304"/>
                  </a:lnTo>
                  <a:lnTo>
                    <a:pt x="1986" y="641"/>
                  </a:lnTo>
                  <a:lnTo>
                    <a:pt x="2020" y="944"/>
                  </a:lnTo>
                  <a:lnTo>
                    <a:pt x="2087" y="1381"/>
                  </a:lnTo>
                  <a:lnTo>
                    <a:pt x="2121" y="1617"/>
                  </a:lnTo>
                  <a:lnTo>
                    <a:pt x="2188" y="1819"/>
                  </a:lnTo>
                  <a:lnTo>
                    <a:pt x="2155" y="1819"/>
                  </a:lnTo>
                  <a:lnTo>
                    <a:pt x="1279" y="1920"/>
                  </a:lnTo>
                  <a:lnTo>
                    <a:pt x="808" y="2021"/>
                  </a:lnTo>
                  <a:lnTo>
                    <a:pt x="404" y="2122"/>
                  </a:lnTo>
                  <a:lnTo>
                    <a:pt x="303" y="1718"/>
                  </a:lnTo>
                  <a:lnTo>
                    <a:pt x="236" y="1280"/>
                  </a:lnTo>
                  <a:lnTo>
                    <a:pt x="202" y="809"/>
                  </a:lnTo>
                  <a:lnTo>
                    <a:pt x="168" y="573"/>
                  </a:lnTo>
                  <a:lnTo>
                    <a:pt x="67" y="371"/>
                  </a:lnTo>
                  <a:lnTo>
                    <a:pt x="34" y="506"/>
                  </a:lnTo>
                  <a:lnTo>
                    <a:pt x="0" y="674"/>
                  </a:lnTo>
                  <a:lnTo>
                    <a:pt x="0" y="977"/>
                  </a:lnTo>
                  <a:lnTo>
                    <a:pt x="101" y="1583"/>
                  </a:lnTo>
                  <a:lnTo>
                    <a:pt x="135" y="1785"/>
                  </a:lnTo>
                  <a:lnTo>
                    <a:pt x="135" y="2021"/>
                  </a:lnTo>
                  <a:lnTo>
                    <a:pt x="168" y="2122"/>
                  </a:lnTo>
                  <a:lnTo>
                    <a:pt x="202" y="2189"/>
                  </a:lnTo>
                  <a:lnTo>
                    <a:pt x="269" y="2257"/>
                  </a:lnTo>
                  <a:lnTo>
                    <a:pt x="370" y="2290"/>
                  </a:lnTo>
                  <a:lnTo>
                    <a:pt x="404" y="2290"/>
                  </a:lnTo>
                  <a:lnTo>
                    <a:pt x="438" y="2257"/>
                  </a:lnTo>
                  <a:lnTo>
                    <a:pt x="875" y="2223"/>
                  </a:lnTo>
                  <a:lnTo>
                    <a:pt x="1313" y="2189"/>
                  </a:lnTo>
                  <a:lnTo>
                    <a:pt x="2188" y="2021"/>
                  </a:lnTo>
                  <a:lnTo>
                    <a:pt x="2256" y="1987"/>
                  </a:lnTo>
                  <a:lnTo>
                    <a:pt x="2289" y="1987"/>
                  </a:lnTo>
                  <a:lnTo>
                    <a:pt x="2323" y="1954"/>
                  </a:lnTo>
                  <a:lnTo>
                    <a:pt x="2323" y="1752"/>
                  </a:lnTo>
                  <a:lnTo>
                    <a:pt x="2289" y="1516"/>
                  </a:lnTo>
                  <a:lnTo>
                    <a:pt x="2222" y="1078"/>
                  </a:lnTo>
                  <a:lnTo>
                    <a:pt x="2155" y="540"/>
                  </a:lnTo>
                  <a:lnTo>
                    <a:pt x="2121" y="304"/>
                  </a:lnTo>
                  <a:lnTo>
                    <a:pt x="2054" y="35"/>
                  </a:lnTo>
                  <a:lnTo>
                    <a:pt x="202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2845513" y="5676505"/>
              <a:ext cx="26901" cy="40318"/>
            </a:xfrm>
            <a:custGeom>
              <a:avLst/>
              <a:gdLst/>
              <a:ahLst/>
              <a:cxnLst/>
              <a:rect l="l" t="t" r="r" b="b"/>
              <a:pathLst>
                <a:path w="405" h="607" extrusionOk="0">
                  <a:moveTo>
                    <a:pt x="236" y="0"/>
                  </a:moveTo>
                  <a:lnTo>
                    <a:pt x="135" y="68"/>
                  </a:lnTo>
                  <a:lnTo>
                    <a:pt x="0" y="135"/>
                  </a:lnTo>
                  <a:lnTo>
                    <a:pt x="0" y="169"/>
                  </a:lnTo>
                  <a:lnTo>
                    <a:pt x="0" y="202"/>
                  </a:lnTo>
                  <a:lnTo>
                    <a:pt x="169" y="202"/>
                  </a:lnTo>
                  <a:lnTo>
                    <a:pt x="202" y="169"/>
                  </a:lnTo>
                  <a:lnTo>
                    <a:pt x="202" y="337"/>
                  </a:lnTo>
                  <a:lnTo>
                    <a:pt x="169" y="505"/>
                  </a:lnTo>
                  <a:lnTo>
                    <a:pt x="169" y="573"/>
                  </a:lnTo>
                  <a:lnTo>
                    <a:pt x="202" y="606"/>
                  </a:lnTo>
                  <a:lnTo>
                    <a:pt x="270" y="606"/>
                  </a:lnTo>
                  <a:lnTo>
                    <a:pt x="337" y="573"/>
                  </a:lnTo>
                  <a:lnTo>
                    <a:pt x="371" y="438"/>
                  </a:lnTo>
                  <a:lnTo>
                    <a:pt x="404" y="303"/>
                  </a:lnTo>
                  <a:lnTo>
                    <a:pt x="371" y="169"/>
                  </a:lnTo>
                  <a:lnTo>
                    <a:pt x="337" y="34"/>
                  </a:lnTo>
                  <a:lnTo>
                    <a:pt x="3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2686697" y="5701081"/>
              <a:ext cx="33676" cy="40318"/>
            </a:xfrm>
            <a:custGeom>
              <a:avLst/>
              <a:gdLst/>
              <a:ahLst/>
              <a:cxnLst/>
              <a:rect l="l" t="t" r="r" b="b"/>
              <a:pathLst>
                <a:path w="507" h="607" extrusionOk="0">
                  <a:moveTo>
                    <a:pt x="270" y="1"/>
                  </a:moveTo>
                  <a:lnTo>
                    <a:pt x="203" y="34"/>
                  </a:lnTo>
                  <a:lnTo>
                    <a:pt x="136" y="68"/>
                  </a:lnTo>
                  <a:lnTo>
                    <a:pt x="35" y="203"/>
                  </a:lnTo>
                  <a:lnTo>
                    <a:pt x="1" y="337"/>
                  </a:lnTo>
                  <a:lnTo>
                    <a:pt x="1" y="438"/>
                  </a:lnTo>
                  <a:lnTo>
                    <a:pt x="35" y="506"/>
                  </a:lnTo>
                  <a:lnTo>
                    <a:pt x="136" y="573"/>
                  </a:lnTo>
                  <a:lnTo>
                    <a:pt x="270" y="607"/>
                  </a:lnTo>
                  <a:lnTo>
                    <a:pt x="338" y="607"/>
                  </a:lnTo>
                  <a:lnTo>
                    <a:pt x="405" y="573"/>
                  </a:lnTo>
                  <a:lnTo>
                    <a:pt x="506" y="438"/>
                  </a:lnTo>
                  <a:lnTo>
                    <a:pt x="506" y="371"/>
                  </a:lnTo>
                  <a:lnTo>
                    <a:pt x="506" y="337"/>
                  </a:lnTo>
                  <a:lnTo>
                    <a:pt x="472" y="304"/>
                  </a:lnTo>
                  <a:lnTo>
                    <a:pt x="439" y="304"/>
                  </a:lnTo>
                  <a:lnTo>
                    <a:pt x="136" y="371"/>
                  </a:lnTo>
                  <a:lnTo>
                    <a:pt x="136" y="270"/>
                  </a:lnTo>
                  <a:lnTo>
                    <a:pt x="203" y="169"/>
                  </a:lnTo>
                  <a:lnTo>
                    <a:pt x="237" y="102"/>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87367" y="5855380"/>
              <a:ext cx="154432" cy="147657"/>
            </a:xfrm>
            <a:custGeom>
              <a:avLst/>
              <a:gdLst/>
              <a:ahLst/>
              <a:cxnLst/>
              <a:rect l="l" t="t" r="r" b="b"/>
              <a:pathLst>
                <a:path w="2325" h="2223" extrusionOk="0">
                  <a:moveTo>
                    <a:pt x="1920" y="203"/>
                  </a:moveTo>
                  <a:lnTo>
                    <a:pt x="1954" y="573"/>
                  </a:lnTo>
                  <a:lnTo>
                    <a:pt x="2021" y="943"/>
                  </a:lnTo>
                  <a:lnTo>
                    <a:pt x="2055" y="1381"/>
                  </a:lnTo>
                  <a:lnTo>
                    <a:pt x="2156" y="1852"/>
                  </a:lnTo>
                  <a:lnTo>
                    <a:pt x="1752" y="1852"/>
                  </a:lnTo>
                  <a:lnTo>
                    <a:pt x="1381" y="1920"/>
                  </a:lnTo>
                  <a:lnTo>
                    <a:pt x="944" y="1987"/>
                  </a:lnTo>
                  <a:lnTo>
                    <a:pt x="708" y="2021"/>
                  </a:lnTo>
                  <a:lnTo>
                    <a:pt x="472" y="2122"/>
                  </a:lnTo>
                  <a:lnTo>
                    <a:pt x="371" y="1650"/>
                  </a:lnTo>
                  <a:lnTo>
                    <a:pt x="270" y="1179"/>
                  </a:lnTo>
                  <a:lnTo>
                    <a:pt x="203" y="809"/>
                  </a:lnTo>
                  <a:lnTo>
                    <a:pt x="102" y="438"/>
                  </a:lnTo>
                  <a:lnTo>
                    <a:pt x="1011" y="337"/>
                  </a:lnTo>
                  <a:lnTo>
                    <a:pt x="1920" y="203"/>
                  </a:lnTo>
                  <a:close/>
                  <a:moveTo>
                    <a:pt x="1886" y="1"/>
                  </a:moveTo>
                  <a:lnTo>
                    <a:pt x="977" y="135"/>
                  </a:lnTo>
                  <a:lnTo>
                    <a:pt x="68" y="270"/>
                  </a:lnTo>
                  <a:lnTo>
                    <a:pt x="1" y="337"/>
                  </a:lnTo>
                  <a:lnTo>
                    <a:pt x="1" y="371"/>
                  </a:lnTo>
                  <a:lnTo>
                    <a:pt x="1" y="607"/>
                  </a:lnTo>
                  <a:lnTo>
                    <a:pt x="35" y="809"/>
                  </a:lnTo>
                  <a:lnTo>
                    <a:pt x="102" y="1213"/>
                  </a:lnTo>
                  <a:lnTo>
                    <a:pt x="203" y="1718"/>
                  </a:lnTo>
                  <a:lnTo>
                    <a:pt x="270" y="1953"/>
                  </a:lnTo>
                  <a:lnTo>
                    <a:pt x="338" y="2189"/>
                  </a:lnTo>
                  <a:lnTo>
                    <a:pt x="405" y="2223"/>
                  </a:lnTo>
                  <a:lnTo>
                    <a:pt x="674" y="2223"/>
                  </a:lnTo>
                  <a:lnTo>
                    <a:pt x="876" y="2189"/>
                  </a:lnTo>
                  <a:lnTo>
                    <a:pt x="1280" y="2122"/>
                  </a:lnTo>
                  <a:lnTo>
                    <a:pt x="1752" y="2088"/>
                  </a:lnTo>
                  <a:lnTo>
                    <a:pt x="1987" y="2054"/>
                  </a:lnTo>
                  <a:lnTo>
                    <a:pt x="2189" y="1987"/>
                  </a:lnTo>
                  <a:lnTo>
                    <a:pt x="2290" y="1987"/>
                  </a:lnTo>
                  <a:lnTo>
                    <a:pt x="2290" y="1953"/>
                  </a:lnTo>
                  <a:lnTo>
                    <a:pt x="2324" y="1718"/>
                  </a:lnTo>
                  <a:lnTo>
                    <a:pt x="2290" y="1516"/>
                  </a:lnTo>
                  <a:lnTo>
                    <a:pt x="2223" y="1078"/>
                  </a:lnTo>
                  <a:lnTo>
                    <a:pt x="2122" y="539"/>
                  </a:lnTo>
                  <a:lnTo>
                    <a:pt x="2088" y="304"/>
                  </a:lnTo>
                  <a:lnTo>
                    <a:pt x="1987" y="68"/>
                  </a:lnTo>
                  <a:lnTo>
                    <a:pt x="1954"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2523497" y="5721207"/>
              <a:ext cx="40318" cy="58186"/>
            </a:xfrm>
            <a:custGeom>
              <a:avLst/>
              <a:gdLst/>
              <a:ahLst/>
              <a:cxnLst/>
              <a:rect l="l" t="t" r="r" b="b"/>
              <a:pathLst>
                <a:path w="607" h="876" extrusionOk="0">
                  <a:moveTo>
                    <a:pt x="371" y="1"/>
                  </a:moveTo>
                  <a:lnTo>
                    <a:pt x="236" y="34"/>
                  </a:lnTo>
                  <a:lnTo>
                    <a:pt x="0" y="169"/>
                  </a:lnTo>
                  <a:lnTo>
                    <a:pt x="0" y="203"/>
                  </a:lnTo>
                  <a:lnTo>
                    <a:pt x="0" y="236"/>
                  </a:lnTo>
                  <a:lnTo>
                    <a:pt x="101" y="472"/>
                  </a:lnTo>
                  <a:lnTo>
                    <a:pt x="169" y="539"/>
                  </a:lnTo>
                  <a:lnTo>
                    <a:pt x="236" y="506"/>
                  </a:lnTo>
                  <a:lnTo>
                    <a:pt x="337" y="472"/>
                  </a:lnTo>
                  <a:lnTo>
                    <a:pt x="371" y="438"/>
                  </a:lnTo>
                  <a:lnTo>
                    <a:pt x="438" y="472"/>
                  </a:lnTo>
                  <a:lnTo>
                    <a:pt x="472" y="506"/>
                  </a:lnTo>
                  <a:lnTo>
                    <a:pt x="472" y="539"/>
                  </a:lnTo>
                  <a:lnTo>
                    <a:pt x="371" y="573"/>
                  </a:lnTo>
                  <a:lnTo>
                    <a:pt x="202" y="607"/>
                  </a:lnTo>
                  <a:lnTo>
                    <a:pt x="68" y="674"/>
                  </a:lnTo>
                  <a:lnTo>
                    <a:pt x="34" y="708"/>
                  </a:lnTo>
                  <a:lnTo>
                    <a:pt x="0" y="775"/>
                  </a:lnTo>
                  <a:lnTo>
                    <a:pt x="0" y="809"/>
                  </a:lnTo>
                  <a:lnTo>
                    <a:pt x="34" y="842"/>
                  </a:lnTo>
                  <a:lnTo>
                    <a:pt x="68" y="876"/>
                  </a:lnTo>
                  <a:lnTo>
                    <a:pt x="101" y="842"/>
                  </a:lnTo>
                  <a:lnTo>
                    <a:pt x="236" y="775"/>
                  </a:lnTo>
                  <a:lnTo>
                    <a:pt x="371" y="741"/>
                  </a:lnTo>
                  <a:lnTo>
                    <a:pt x="505" y="674"/>
                  </a:lnTo>
                  <a:lnTo>
                    <a:pt x="573" y="640"/>
                  </a:lnTo>
                  <a:lnTo>
                    <a:pt x="606" y="573"/>
                  </a:lnTo>
                  <a:lnTo>
                    <a:pt x="606" y="506"/>
                  </a:lnTo>
                  <a:lnTo>
                    <a:pt x="606" y="438"/>
                  </a:lnTo>
                  <a:lnTo>
                    <a:pt x="539" y="371"/>
                  </a:lnTo>
                  <a:lnTo>
                    <a:pt x="472" y="337"/>
                  </a:lnTo>
                  <a:lnTo>
                    <a:pt x="404" y="304"/>
                  </a:lnTo>
                  <a:lnTo>
                    <a:pt x="337" y="304"/>
                  </a:lnTo>
                  <a:lnTo>
                    <a:pt x="202" y="337"/>
                  </a:lnTo>
                  <a:lnTo>
                    <a:pt x="169" y="236"/>
                  </a:lnTo>
                  <a:lnTo>
                    <a:pt x="337" y="135"/>
                  </a:lnTo>
                  <a:lnTo>
                    <a:pt x="505" y="34"/>
                  </a:lnTo>
                  <a:lnTo>
                    <a:pt x="5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2145553" y="5692114"/>
              <a:ext cx="147657" cy="145465"/>
            </a:xfrm>
            <a:custGeom>
              <a:avLst/>
              <a:gdLst/>
              <a:ahLst/>
              <a:cxnLst/>
              <a:rect l="l" t="t" r="r" b="b"/>
              <a:pathLst>
                <a:path w="2223" h="2190" extrusionOk="0">
                  <a:moveTo>
                    <a:pt x="1818" y="1"/>
                  </a:moveTo>
                  <a:lnTo>
                    <a:pt x="1313" y="68"/>
                  </a:lnTo>
                  <a:lnTo>
                    <a:pt x="808" y="136"/>
                  </a:lnTo>
                  <a:lnTo>
                    <a:pt x="404" y="169"/>
                  </a:lnTo>
                  <a:lnTo>
                    <a:pt x="202" y="203"/>
                  </a:lnTo>
                  <a:lnTo>
                    <a:pt x="0" y="270"/>
                  </a:lnTo>
                  <a:lnTo>
                    <a:pt x="0" y="304"/>
                  </a:lnTo>
                  <a:lnTo>
                    <a:pt x="169" y="371"/>
                  </a:lnTo>
                  <a:lnTo>
                    <a:pt x="337" y="371"/>
                  </a:lnTo>
                  <a:lnTo>
                    <a:pt x="707" y="338"/>
                  </a:lnTo>
                  <a:lnTo>
                    <a:pt x="1246" y="270"/>
                  </a:lnTo>
                  <a:lnTo>
                    <a:pt x="1785" y="169"/>
                  </a:lnTo>
                  <a:lnTo>
                    <a:pt x="1785" y="371"/>
                  </a:lnTo>
                  <a:lnTo>
                    <a:pt x="1785" y="540"/>
                  </a:lnTo>
                  <a:lnTo>
                    <a:pt x="1852" y="910"/>
                  </a:lnTo>
                  <a:lnTo>
                    <a:pt x="1919" y="1381"/>
                  </a:lnTo>
                  <a:lnTo>
                    <a:pt x="1953" y="1583"/>
                  </a:lnTo>
                  <a:lnTo>
                    <a:pt x="2020" y="1819"/>
                  </a:lnTo>
                  <a:lnTo>
                    <a:pt x="1044" y="1954"/>
                  </a:lnTo>
                  <a:lnTo>
                    <a:pt x="674" y="1987"/>
                  </a:lnTo>
                  <a:lnTo>
                    <a:pt x="505" y="2021"/>
                  </a:lnTo>
                  <a:lnTo>
                    <a:pt x="371" y="2122"/>
                  </a:lnTo>
                  <a:lnTo>
                    <a:pt x="539" y="2189"/>
                  </a:lnTo>
                  <a:lnTo>
                    <a:pt x="707" y="2189"/>
                  </a:lnTo>
                  <a:lnTo>
                    <a:pt x="1078" y="2156"/>
                  </a:lnTo>
                  <a:lnTo>
                    <a:pt x="2121" y="2021"/>
                  </a:lnTo>
                  <a:lnTo>
                    <a:pt x="2189" y="1987"/>
                  </a:lnTo>
                  <a:lnTo>
                    <a:pt x="2222" y="1954"/>
                  </a:lnTo>
                  <a:lnTo>
                    <a:pt x="2222" y="1886"/>
                  </a:lnTo>
                  <a:lnTo>
                    <a:pt x="2189" y="1853"/>
                  </a:lnTo>
                  <a:lnTo>
                    <a:pt x="2189" y="1583"/>
                  </a:lnTo>
                  <a:lnTo>
                    <a:pt x="2155" y="1348"/>
                  </a:lnTo>
                  <a:lnTo>
                    <a:pt x="2054" y="876"/>
                  </a:lnTo>
                  <a:lnTo>
                    <a:pt x="2020" y="506"/>
                  </a:lnTo>
                  <a:lnTo>
                    <a:pt x="1953" y="304"/>
                  </a:lnTo>
                  <a:lnTo>
                    <a:pt x="1919" y="136"/>
                  </a:lnTo>
                  <a:lnTo>
                    <a:pt x="1919" y="102"/>
                  </a:lnTo>
                  <a:lnTo>
                    <a:pt x="1919" y="35"/>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725098" y="5989554"/>
              <a:ext cx="64961" cy="53736"/>
            </a:xfrm>
            <a:custGeom>
              <a:avLst/>
              <a:gdLst/>
              <a:ahLst/>
              <a:cxnLst/>
              <a:rect l="l" t="t" r="r" b="b"/>
              <a:pathLst>
                <a:path w="978" h="809" extrusionOk="0">
                  <a:moveTo>
                    <a:pt x="809" y="1"/>
                  </a:moveTo>
                  <a:lnTo>
                    <a:pt x="775" y="34"/>
                  </a:lnTo>
                  <a:lnTo>
                    <a:pt x="775" y="203"/>
                  </a:lnTo>
                  <a:lnTo>
                    <a:pt x="775" y="371"/>
                  </a:lnTo>
                  <a:lnTo>
                    <a:pt x="809" y="405"/>
                  </a:lnTo>
                  <a:lnTo>
                    <a:pt x="775" y="405"/>
                  </a:lnTo>
                  <a:lnTo>
                    <a:pt x="472" y="203"/>
                  </a:lnTo>
                  <a:lnTo>
                    <a:pt x="405" y="203"/>
                  </a:lnTo>
                  <a:lnTo>
                    <a:pt x="371" y="236"/>
                  </a:lnTo>
                  <a:lnTo>
                    <a:pt x="337" y="270"/>
                  </a:lnTo>
                  <a:lnTo>
                    <a:pt x="371" y="337"/>
                  </a:lnTo>
                  <a:lnTo>
                    <a:pt x="506" y="472"/>
                  </a:lnTo>
                  <a:lnTo>
                    <a:pt x="135" y="472"/>
                  </a:lnTo>
                  <a:lnTo>
                    <a:pt x="68" y="506"/>
                  </a:lnTo>
                  <a:lnTo>
                    <a:pt x="1" y="539"/>
                  </a:lnTo>
                  <a:lnTo>
                    <a:pt x="1" y="573"/>
                  </a:lnTo>
                  <a:lnTo>
                    <a:pt x="68" y="607"/>
                  </a:lnTo>
                  <a:lnTo>
                    <a:pt x="506" y="607"/>
                  </a:lnTo>
                  <a:lnTo>
                    <a:pt x="405" y="674"/>
                  </a:lnTo>
                  <a:lnTo>
                    <a:pt x="371" y="741"/>
                  </a:lnTo>
                  <a:lnTo>
                    <a:pt x="405" y="775"/>
                  </a:lnTo>
                  <a:lnTo>
                    <a:pt x="438" y="809"/>
                  </a:lnTo>
                  <a:lnTo>
                    <a:pt x="506" y="809"/>
                  </a:lnTo>
                  <a:lnTo>
                    <a:pt x="674" y="708"/>
                  </a:lnTo>
                  <a:lnTo>
                    <a:pt x="809" y="539"/>
                  </a:lnTo>
                  <a:lnTo>
                    <a:pt x="842" y="708"/>
                  </a:lnTo>
                  <a:lnTo>
                    <a:pt x="876" y="775"/>
                  </a:lnTo>
                  <a:lnTo>
                    <a:pt x="910" y="775"/>
                  </a:lnTo>
                  <a:lnTo>
                    <a:pt x="977" y="741"/>
                  </a:lnTo>
                  <a:lnTo>
                    <a:pt x="977" y="674"/>
                  </a:lnTo>
                  <a:lnTo>
                    <a:pt x="943" y="337"/>
                  </a:lnTo>
                  <a:lnTo>
                    <a:pt x="910" y="169"/>
                  </a:lnTo>
                  <a:lnTo>
                    <a:pt x="876" y="34"/>
                  </a:lnTo>
                  <a:lnTo>
                    <a:pt x="84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639736" y="5506529"/>
              <a:ext cx="161141" cy="111855"/>
            </a:xfrm>
            <a:custGeom>
              <a:avLst/>
              <a:gdLst/>
              <a:ahLst/>
              <a:cxnLst/>
              <a:rect l="l" t="t" r="r" b="b"/>
              <a:pathLst>
                <a:path w="2426" h="1684" extrusionOk="0">
                  <a:moveTo>
                    <a:pt x="2088" y="0"/>
                  </a:moveTo>
                  <a:lnTo>
                    <a:pt x="2055" y="34"/>
                  </a:lnTo>
                  <a:lnTo>
                    <a:pt x="1516" y="102"/>
                  </a:lnTo>
                  <a:lnTo>
                    <a:pt x="977" y="169"/>
                  </a:lnTo>
                  <a:lnTo>
                    <a:pt x="506" y="236"/>
                  </a:lnTo>
                  <a:lnTo>
                    <a:pt x="270" y="304"/>
                  </a:lnTo>
                  <a:lnTo>
                    <a:pt x="68" y="405"/>
                  </a:lnTo>
                  <a:lnTo>
                    <a:pt x="35" y="371"/>
                  </a:lnTo>
                  <a:lnTo>
                    <a:pt x="1" y="371"/>
                  </a:lnTo>
                  <a:lnTo>
                    <a:pt x="1" y="674"/>
                  </a:lnTo>
                  <a:lnTo>
                    <a:pt x="35" y="943"/>
                  </a:lnTo>
                  <a:lnTo>
                    <a:pt x="169" y="1549"/>
                  </a:lnTo>
                  <a:lnTo>
                    <a:pt x="169" y="1583"/>
                  </a:lnTo>
                  <a:lnTo>
                    <a:pt x="203" y="1650"/>
                  </a:lnTo>
                  <a:lnTo>
                    <a:pt x="237" y="1684"/>
                  </a:lnTo>
                  <a:lnTo>
                    <a:pt x="270" y="1684"/>
                  </a:lnTo>
                  <a:lnTo>
                    <a:pt x="338" y="1650"/>
                  </a:lnTo>
                  <a:lnTo>
                    <a:pt x="338" y="1617"/>
                  </a:lnTo>
                  <a:lnTo>
                    <a:pt x="809" y="1549"/>
                  </a:lnTo>
                  <a:lnTo>
                    <a:pt x="1247" y="1482"/>
                  </a:lnTo>
                  <a:lnTo>
                    <a:pt x="1718" y="1415"/>
                  </a:lnTo>
                  <a:lnTo>
                    <a:pt x="1920" y="1347"/>
                  </a:lnTo>
                  <a:lnTo>
                    <a:pt x="2122" y="1280"/>
                  </a:lnTo>
                  <a:lnTo>
                    <a:pt x="1886" y="1246"/>
                  </a:lnTo>
                  <a:lnTo>
                    <a:pt x="1684" y="1246"/>
                  </a:lnTo>
                  <a:lnTo>
                    <a:pt x="1247" y="1314"/>
                  </a:lnTo>
                  <a:lnTo>
                    <a:pt x="775" y="1381"/>
                  </a:lnTo>
                  <a:lnTo>
                    <a:pt x="304" y="1482"/>
                  </a:lnTo>
                  <a:lnTo>
                    <a:pt x="203" y="943"/>
                  </a:lnTo>
                  <a:lnTo>
                    <a:pt x="169" y="708"/>
                  </a:lnTo>
                  <a:lnTo>
                    <a:pt x="68" y="438"/>
                  </a:lnTo>
                  <a:lnTo>
                    <a:pt x="540" y="438"/>
                  </a:lnTo>
                  <a:lnTo>
                    <a:pt x="1011" y="337"/>
                  </a:lnTo>
                  <a:lnTo>
                    <a:pt x="1550" y="236"/>
                  </a:lnTo>
                  <a:lnTo>
                    <a:pt x="2055" y="135"/>
                  </a:lnTo>
                  <a:lnTo>
                    <a:pt x="2156" y="708"/>
                  </a:lnTo>
                  <a:lnTo>
                    <a:pt x="2257" y="1280"/>
                  </a:lnTo>
                  <a:lnTo>
                    <a:pt x="2290" y="1347"/>
                  </a:lnTo>
                  <a:lnTo>
                    <a:pt x="2358" y="1347"/>
                  </a:lnTo>
                  <a:lnTo>
                    <a:pt x="2425" y="1314"/>
                  </a:lnTo>
                  <a:lnTo>
                    <a:pt x="2425" y="1246"/>
                  </a:lnTo>
                  <a:lnTo>
                    <a:pt x="2324" y="640"/>
                  </a:lnTo>
                  <a:lnTo>
                    <a:pt x="2189" y="34"/>
                  </a:lnTo>
                  <a:lnTo>
                    <a:pt x="215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798552" y="5484145"/>
              <a:ext cx="161075" cy="111922"/>
            </a:xfrm>
            <a:custGeom>
              <a:avLst/>
              <a:gdLst/>
              <a:ahLst/>
              <a:cxnLst/>
              <a:rect l="l" t="t" r="r" b="b"/>
              <a:pathLst>
                <a:path w="2425" h="1685" extrusionOk="0">
                  <a:moveTo>
                    <a:pt x="1684" y="1"/>
                  </a:moveTo>
                  <a:lnTo>
                    <a:pt x="1145" y="34"/>
                  </a:lnTo>
                  <a:lnTo>
                    <a:pt x="573" y="169"/>
                  </a:lnTo>
                  <a:lnTo>
                    <a:pt x="68" y="337"/>
                  </a:lnTo>
                  <a:lnTo>
                    <a:pt x="34" y="371"/>
                  </a:lnTo>
                  <a:lnTo>
                    <a:pt x="0" y="405"/>
                  </a:lnTo>
                  <a:lnTo>
                    <a:pt x="34" y="439"/>
                  </a:lnTo>
                  <a:lnTo>
                    <a:pt x="68" y="472"/>
                  </a:lnTo>
                  <a:lnTo>
                    <a:pt x="101" y="708"/>
                  </a:lnTo>
                  <a:lnTo>
                    <a:pt x="135" y="944"/>
                  </a:lnTo>
                  <a:lnTo>
                    <a:pt x="202" y="1617"/>
                  </a:lnTo>
                  <a:lnTo>
                    <a:pt x="236" y="1651"/>
                  </a:lnTo>
                  <a:lnTo>
                    <a:pt x="270" y="1684"/>
                  </a:lnTo>
                  <a:lnTo>
                    <a:pt x="337" y="1651"/>
                  </a:lnTo>
                  <a:lnTo>
                    <a:pt x="606" y="1684"/>
                  </a:lnTo>
                  <a:lnTo>
                    <a:pt x="909" y="1651"/>
                  </a:lnTo>
                  <a:lnTo>
                    <a:pt x="1482" y="1516"/>
                  </a:lnTo>
                  <a:lnTo>
                    <a:pt x="1886" y="1415"/>
                  </a:lnTo>
                  <a:lnTo>
                    <a:pt x="2088" y="1348"/>
                  </a:lnTo>
                  <a:lnTo>
                    <a:pt x="2290" y="1247"/>
                  </a:lnTo>
                  <a:lnTo>
                    <a:pt x="2020" y="1247"/>
                  </a:lnTo>
                  <a:lnTo>
                    <a:pt x="1785" y="1280"/>
                  </a:lnTo>
                  <a:lnTo>
                    <a:pt x="1313" y="1415"/>
                  </a:lnTo>
                  <a:lnTo>
                    <a:pt x="842" y="1482"/>
                  </a:lnTo>
                  <a:lnTo>
                    <a:pt x="371" y="1550"/>
                  </a:lnTo>
                  <a:lnTo>
                    <a:pt x="337" y="1179"/>
                  </a:lnTo>
                  <a:lnTo>
                    <a:pt x="270" y="809"/>
                  </a:lnTo>
                  <a:lnTo>
                    <a:pt x="236" y="641"/>
                  </a:lnTo>
                  <a:lnTo>
                    <a:pt x="169" y="472"/>
                  </a:lnTo>
                  <a:lnTo>
                    <a:pt x="438" y="405"/>
                  </a:lnTo>
                  <a:lnTo>
                    <a:pt x="674" y="337"/>
                  </a:lnTo>
                  <a:lnTo>
                    <a:pt x="1212" y="270"/>
                  </a:lnTo>
                  <a:lnTo>
                    <a:pt x="1717" y="203"/>
                  </a:lnTo>
                  <a:lnTo>
                    <a:pt x="1987" y="135"/>
                  </a:lnTo>
                  <a:lnTo>
                    <a:pt x="2222" y="102"/>
                  </a:lnTo>
                  <a:lnTo>
                    <a:pt x="2222" y="337"/>
                  </a:lnTo>
                  <a:lnTo>
                    <a:pt x="2256" y="607"/>
                  </a:lnTo>
                  <a:lnTo>
                    <a:pt x="2256" y="944"/>
                  </a:lnTo>
                  <a:lnTo>
                    <a:pt x="2290" y="1247"/>
                  </a:lnTo>
                  <a:lnTo>
                    <a:pt x="2323" y="1314"/>
                  </a:lnTo>
                  <a:lnTo>
                    <a:pt x="2424" y="1314"/>
                  </a:lnTo>
                  <a:lnTo>
                    <a:pt x="2424" y="1247"/>
                  </a:lnTo>
                  <a:lnTo>
                    <a:pt x="2424" y="977"/>
                  </a:lnTo>
                  <a:lnTo>
                    <a:pt x="2391" y="674"/>
                  </a:lnTo>
                  <a:lnTo>
                    <a:pt x="2357" y="371"/>
                  </a:lnTo>
                  <a:lnTo>
                    <a:pt x="2323" y="68"/>
                  </a:lnTo>
                  <a:lnTo>
                    <a:pt x="2290" y="34"/>
                  </a:lnTo>
                  <a:lnTo>
                    <a:pt x="2222" y="34"/>
                  </a:lnTo>
                  <a:lnTo>
                    <a:pt x="168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3462711" y="5390224"/>
              <a:ext cx="152174" cy="100697"/>
            </a:xfrm>
            <a:custGeom>
              <a:avLst/>
              <a:gdLst/>
              <a:ahLst/>
              <a:cxnLst/>
              <a:rect l="l" t="t" r="r" b="b"/>
              <a:pathLst>
                <a:path w="2291" h="1516" extrusionOk="0">
                  <a:moveTo>
                    <a:pt x="1920" y="169"/>
                  </a:moveTo>
                  <a:lnTo>
                    <a:pt x="1920" y="371"/>
                  </a:lnTo>
                  <a:lnTo>
                    <a:pt x="1954" y="573"/>
                  </a:lnTo>
                  <a:lnTo>
                    <a:pt x="2055" y="1078"/>
                  </a:lnTo>
                  <a:lnTo>
                    <a:pt x="1146" y="1280"/>
                  </a:lnTo>
                  <a:lnTo>
                    <a:pt x="741" y="1347"/>
                  </a:lnTo>
                  <a:lnTo>
                    <a:pt x="539" y="1381"/>
                  </a:lnTo>
                  <a:lnTo>
                    <a:pt x="337" y="1415"/>
                  </a:lnTo>
                  <a:lnTo>
                    <a:pt x="203" y="876"/>
                  </a:lnTo>
                  <a:lnTo>
                    <a:pt x="102" y="304"/>
                  </a:lnTo>
                  <a:lnTo>
                    <a:pt x="539" y="304"/>
                  </a:lnTo>
                  <a:lnTo>
                    <a:pt x="944" y="236"/>
                  </a:lnTo>
                  <a:lnTo>
                    <a:pt x="1920" y="169"/>
                  </a:lnTo>
                  <a:close/>
                  <a:moveTo>
                    <a:pt x="1482" y="1"/>
                  </a:moveTo>
                  <a:lnTo>
                    <a:pt x="977" y="34"/>
                  </a:lnTo>
                  <a:lnTo>
                    <a:pt x="506" y="102"/>
                  </a:lnTo>
                  <a:lnTo>
                    <a:pt x="270" y="135"/>
                  </a:lnTo>
                  <a:lnTo>
                    <a:pt x="34" y="236"/>
                  </a:lnTo>
                  <a:lnTo>
                    <a:pt x="1" y="236"/>
                  </a:lnTo>
                  <a:lnTo>
                    <a:pt x="1" y="270"/>
                  </a:lnTo>
                  <a:lnTo>
                    <a:pt x="1" y="573"/>
                  </a:lnTo>
                  <a:lnTo>
                    <a:pt x="34" y="876"/>
                  </a:lnTo>
                  <a:lnTo>
                    <a:pt x="102" y="1179"/>
                  </a:lnTo>
                  <a:lnTo>
                    <a:pt x="203" y="1482"/>
                  </a:lnTo>
                  <a:lnTo>
                    <a:pt x="203" y="1516"/>
                  </a:lnTo>
                  <a:lnTo>
                    <a:pt x="236" y="1516"/>
                  </a:lnTo>
                  <a:lnTo>
                    <a:pt x="304" y="1482"/>
                  </a:lnTo>
                  <a:lnTo>
                    <a:pt x="539" y="1516"/>
                  </a:lnTo>
                  <a:lnTo>
                    <a:pt x="741" y="1516"/>
                  </a:lnTo>
                  <a:lnTo>
                    <a:pt x="1213" y="1482"/>
                  </a:lnTo>
                  <a:lnTo>
                    <a:pt x="1684" y="1381"/>
                  </a:lnTo>
                  <a:lnTo>
                    <a:pt x="2088" y="1246"/>
                  </a:lnTo>
                  <a:lnTo>
                    <a:pt x="2156" y="1314"/>
                  </a:lnTo>
                  <a:lnTo>
                    <a:pt x="2223" y="1314"/>
                  </a:lnTo>
                  <a:lnTo>
                    <a:pt x="2257" y="1280"/>
                  </a:lnTo>
                  <a:lnTo>
                    <a:pt x="2290" y="1213"/>
                  </a:lnTo>
                  <a:lnTo>
                    <a:pt x="2156" y="674"/>
                  </a:lnTo>
                  <a:lnTo>
                    <a:pt x="2021" y="169"/>
                  </a:lnTo>
                  <a:lnTo>
                    <a:pt x="2055" y="102"/>
                  </a:lnTo>
                  <a:lnTo>
                    <a:pt x="2055" y="68"/>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979687" y="5457310"/>
              <a:ext cx="145399" cy="111922"/>
            </a:xfrm>
            <a:custGeom>
              <a:avLst/>
              <a:gdLst/>
              <a:ahLst/>
              <a:cxnLst/>
              <a:rect l="l" t="t" r="r" b="b"/>
              <a:pathLst>
                <a:path w="2189" h="1685" extrusionOk="0">
                  <a:moveTo>
                    <a:pt x="1953" y="102"/>
                  </a:moveTo>
                  <a:lnTo>
                    <a:pt x="1987" y="674"/>
                  </a:lnTo>
                  <a:lnTo>
                    <a:pt x="2054" y="1247"/>
                  </a:lnTo>
                  <a:lnTo>
                    <a:pt x="1852" y="1247"/>
                  </a:lnTo>
                  <a:lnTo>
                    <a:pt x="1617" y="1280"/>
                  </a:lnTo>
                  <a:lnTo>
                    <a:pt x="1213" y="1348"/>
                  </a:lnTo>
                  <a:lnTo>
                    <a:pt x="270" y="1415"/>
                  </a:lnTo>
                  <a:lnTo>
                    <a:pt x="236" y="910"/>
                  </a:lnTo>
                  <a:lnTo>
                    <a:pt x="203" y="708"/>
                  </a:lnTo>
                  <a:lnTo>
                    <a:pt x="169" y="539"/>
                  </a:lnTo>
                  <a:lnTo>
                    <a:pt x="1112" y="304"/>
                  </a:lnTo>
                  <a:lnTo>
                    <a:pt x="1516" y="236"/>
                  </a:lnTo>
                  <a:lnTo>
                    <a:pt x="1751" y="169"/>
                  </a:lnTo>
                  <a:lnTo>
                    <a:pt x="1953" y="102"/>
                  </a:lnTo>
                  <a:close/>
                  <a:moveTo>
                    <a:pt x="1718" y="1"/>
                  </a:moveTo>
                  <a:lnTo>
                    <a:pt x="1482" y="34"/>
                  </a:lnTo>
                  <a:lnTo>
                    <a:pt x="1011" y="102"/>
                  </a:lnTo>
                  <a:lnTo>
                    <a:pt x="506" y="236"/>
                  </a:lnTo>
                  <a:lnTo>
                    <a:pt x="68" y="371"/>
                  </a:lnTo>
                  <a:lnTo>
                    <a:pt x="34" y="405"/>
                  </a:lnTo>
                  <a:lnTo>
                    <a:pt x="0" y="438"/>
                  </a:lnTo>
                  <a:lnTo>
                    <a:pt x="0" y="506"/>
                  </a:lnTo>
                  <a:lnTo>
                    <a:pt x="34" y="539"/>
                  </a:lnTo>
                  <a:lnTo>
                    <a:pt x="102" y="1078"/>
                  </a:lnTo>
                  <a:lnTo>
                    <a:pt x="102" y="1617"/>
                  </a:lnTo>
                  <a:lnTo>
                    <a:pt x="135" y="1684"/>
                  </a:lnTo>
                  <a:lnTo>
                    <a:pt x="203" y="1684"/>
                  </a:lnTo>
                  <a:lnTo>
                    <a:pt x="270" y="1651"/>
                  </a:lnTo>
                  <a:lnTo>
                    <a:pt x="304" y="1583"/>
                  </a:lnTo>
                  <a:lnTo>
                    <a:pt x="741" y="1583"/>
                  </a:lnTo>
                  <a:lnTo>
                    <a:pt x="1213" y="1550"/>
                  </a:lnTo>
                  <a:lnTo>
                    <a:pt x="1650" y="1449"/>
                  </a:lnTo>
                  <a:lnTo>
                    <a:pt x="1886" y="1381"/>
                  </a:lnTo>
                  <a:lnTo>
                    <a:pt x="2054" y="1280"/>
                  </a:lnTo>
                  <a:lnTo>
                    <a:pt x="2155" y="1314"/>
                  </a:lnTo>
                  <a:lnTo>
                    <a:pt x="2189" y="1280"/>
                  </a:lnTo>
                  <a:lnTo>
                    <a:pt x="2189" y="1247"/>
                  </a:lnTo>
                  <a:lnTo>
                    <a:pt x="2189" y="944"/>
                  </a:lnTo>
                  <a:lnTo>
                    <a:pt x="2155" y="640"/>
                  </a:lnTo>
                  <a:lnTo>
                    <a:pt x="2088" y="337"/>
                  </a:lnTo>
                  <a:lnTo>
                    <a:pt x="2021" y="34"/>
                  </a:lnTo>
                  <a:lnTo>
                    <a:pt x="1953" y="34"/>
                  </a:lnTo>
                  <a:lnTo>
                    <a:pt x="17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304303" y="5557940"/>
              <a:ext cx="163333" cy="105213"/>
            </a:xfrm>
            <a:custGeom>
              <a:avLst/>
              <a:gdLst/>
              <a:ahLst/>
              <a:cxnLst/>
              <a:rect l="l" t="t" r="r" b="b"/>
              <a:pathLst>
                <a:path w="2459" h="1584" extrusionOk="0">
                  <a:moveTo>
                    <a:pt x="2122" y="136"/>
                  </a:moveTo>
                  <a:lnTo>
                    <a:pt x="2156" y="641"/>
                  </a:lnTo>
                  <a:lnTo>
                    <a:pt x="2257" y="1112"/>
                  </a:lnTo>
                  <a:lnTo>
                    <a:pt x="1987" y="1179"/>
                  </a:lnTo>
                  <a:lnTo>
                    <a:pt x="1684" y="1213"/>
                  </a:lnTo>
                  <a:lnTo>
                    <a:pt x="1145" y="1280"/>
                  </a:lnTo>
                  <a:lnTo>
                    <a:pt x="708" y="1314"/>
                  </a:lnTo>
                  <a:lnTo>
                    <a:pt x="472" y="1381"/>
                  </a:lnTo>
                  <a:lnTo>
                    <a:pt x="304" y="1482"/>
                  </a:lnTo>
                  <a:lnTo>
                    <a:pt x="169" y="910"/>
                  </a:lnTo>
                  <a:lnTo>
                    <a:pt x="135" y="641"/>
                  </a:lnTo>
                  <a:lnTo>
                    <a:pt x="68" y="405"/>
                  </a:lnTo>
                  <a:lnTo>
                    <a:pt x="573" y="405"/>
                  </a:lnTo>
                  <a:lnTo>
                    <a:pt x="1112" y="338"/>
                  </a:lnTo>
                  <a:lnTo>
                    <a:pt x="2122" y="136"/>
                  </a:lnTo>
                  <a:close/>
                  <a:moveTo>
                    <a:pt x="2122" y="1"/>
                  </a:moveTo>
                  <a:lnTo>
                    <a:pt x="1617" y="102"/>
                  </a:lnTo>
                  <a:lnTo>
                    <a:pt x="1078" y="136"/>
                  </a:lnTo>
                  <a:lnTo>
                    <a:pt x="539" y="237"/>
                  </a:lnTo>
                  <a:lnTo>
                    <a:pt x="34" y="338"/>
                  </a:lnTo>
                  <a:lnTo>
                    <a:pt x="1" y="371"/>
                  </a:lnTo>
                  <a:lnTo>
                    <a:pt x="34" y="405"/>
                  </a:lnTo>
                  <a:lnTo>
                    <a:pt x="1" y="674"/>
                  </a:lnTo>
                  <a:lnTo>
                    <a:pt x="34" y="977"/>
                  </a:lnTo>
                  <a:lnTo>
                    <a:pt x="169" y="1550"/>
                  </a:lnTo>
                  <a:lnTo>
                    <a:pt x="203" y="1583"/>
                  </a:lnTo>
                  <a:lnTo>
                    <a:pt x="270" y="1583"/>
                  </a:lnTo>
                  <a:lnTo>
                    <a:pt x="304" y="1516"/>
                  </a:lnTo>
                  <a:lnTo>
                    <a:pt x="539" y="1516"/>
                  </a:lnTo>
                  <a:lnTo>
                    <a:pt x="809" y="1482"/>
                  </a:lnTo>
                  <a:lnTo>
                    <a:pt x="1314" y="1415"/>
                  </a:lnTo>
                  <a:lnTo>
                    <a:pt x="1819" y="1381"/>
                  </a:lnTo>
                  <a:lnTo>
                    <a:pt x="2290" y="1280"/>
                  </a:lnTo>
                  <a:lnTo>
                    <a:pt x="2358" y="1280"/>
                  </a:lnTo>
                  <a:lnTo>
                    <a:pt x="2425" y="1247"/>
                  </a:lnTo>
                  <a:lnTo>
                    <a:pt x="2425" y="1213"/>
                  </a:lnTo>
                  <a:lnTo>
                    <a:pt x="2459" y="1179"/>
                  </a:lnTo>
                  <a:lnTo>
                    <a:pt x="2425" y="1112"/>
                  </a:lnTo>
                  <a:lnTo>
                    <a:pt x="2358" y="573"/>
                  </a:lnTo>
                  <a:lnTo>
                    <a:pt x="2290" y="304"/>
                  </a:lnTo>
                  <a:lnTo>
                    <a:pt x="2223" y="68"/>
                  </a:lnTo>
                  <a:lnTo>
                    <a:pt x="2189" y="35"/>
                  </a:lnTo>
                  <a:lnTo>
                    <a:pt x="215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299511" y="5412608"/>
              <a:ext cx="156558" cy="102955"/>
            </a:xfrm>
            <a:custGeom>
              <a:avLst/>
              <a:gdLst/>
              <a:ahLst/>
              <a:cxnLst/>
              <a:rect l="l" t="t" r="r" b="b"/>
              <a:pathLst>
                <a:path w="2357" h="1550" extrusionOk="0">
                  <a:moveTo>
                    <a:pt x="2054" y="135"/>
                  </a:moveTo>
                  <a:lnTo>
                    <a:pt x="2020" y="270"/>
                  </a:lnTo>
                  <a:lnTo>
                    <a:pt x="2054" y="371"/>
                  </a:lnTo>
                  <a:lnTo>
                    <a:pt x="2087" y="606"/>
                  </a:lnTo>
                  <a:lnTo>
                    <a:pt x="2121" y="842"/>
                  </a:lnTo>
                  <a:lnTo>
                    <a:pt x="2155" y="1078"/>
                  </a:lnTo>
                  <a:lnTo>
                    <a:pt x="1178" y="1212"/>
                  </a:lnTo>
                  <a:lnTo>
                    <a:pt x="707" y="1313"/>
                  </a:lnTo>
                  <a:lnTo>
                    <a:pt x="236" y="1448"/>
                  </a:lnTo>
                  <a:lnTo>
                    <a:pt x="236" y="1280"/>
                  </a:lnTo>
                  <a:lnTo>
                    <a:pt x="236" y="1145"/>
                  </a:lnTo>
                  <a:lnTo>
                    <a:pt x="202" y="808"/>
                  </a:lnTo>
                  <a:lnTo>
                    <a:pt x="168" y="606"/>
                  </a:lnTo>
                  <a:lnTo>
                    <a:pt x="135" y="371"/>
                  </a:lnTo>
                  <a:lnTo>
                    <a:pt x="438" y="371"/>
                  </a:lnTo>
                  <a:lnTo>
                    <a:pt x="741" y="303"/>
                  </a:lnTo>
                  <a:lnTo>
                    <a:pt x="1347" y="236"/>
                  </a:lnTo>
                  <a:lnTo>
                    <a:pt x="1650" y="169"/>
                  </a:lnTo>
                  <a:lnTo>
                    <a:pt x="1784" y="169"/>
                  </a:lnTo>
                  <a:lnTo>
                    <a:pt x="1953" y="135"/>
                  </a:lnTo>
                  <a:lnTo>
                    <a:pt x="1986" y="169"/>
                  </a:lnTo>
                  <a:lnTo>
                    <a:pt x="2054" y="135"/>
                  </a:lnTo>
                  <a:close/>
                  <a:moveTo>
                    <a:pt x="1784" y="0"/>
                  </a:moveTo>
                  <a:lnTo>
                    <a:pt x="1515" y="34"/>
                  </a:lnTo>
                  <a:lnTo>
                    <a:pt x="1044" y="101"/>
                  </a:lnTo>
                  <a:lnTo>
                    <a:pt x="539" y="169"/>
                  </a:lnTo>
                  <a:lnTo>
                    <a:pt x="303" y="202"/>
                  </a:lnTo>
                  <a:lnTo>
                    <a:pt x="67" y="303"/>
                  </a:lnTo>
                  <a:lnTo>
                    <a:pt x="0" y="337"/>
                  </a:lnTo>
                  <a:lnTo>
                    <a:pt x="34" y="371"/>
                  </a:lnTo>
                  <a:lnTo>
                    <a:pt x="0" y="472"/>
                  </a:lnTo>
                  <a:lnTo>
                    <a:pt x="34" y="606"/>
                  </a:lnTo>
                  <a:lnTo>
                    <a:pt x="34" y="842"/>
                  </a:lnTo>
                  <a:lnTo>
                    <a:pt x="67" y="1145"/>
                  </a:lnTo>
                  <a:lnTo>
                    <a:pt x="101" y="1313"/>
                  </a:lnTo>
                  <a:lnTo>
                    <a:pt x="135" y="1448"/>
                  </a:lnTo>
                  <a:lnTo>
                    <a:pt x="202" y="1482"/>
                  </a:lnTo>
                  <a:lnTo>
                    <a:pt x="202" y="1516"/>
                  </a:lnTo>
                  <a:lnTo>
                    <a:pt x="236" y="1549"/>
                  </a:lnTo>
                  <a:lnTo>
                    <a:pt x="741" y="1516"/>
                  </a:lnTo>
                  <a:lnTo>
                    <a:pt x="1246" y="1414"/>
                  </a:lnTo>
                  <a:lnTo>
                    <a:pt x="2222" y="1246"/>
                  </a:lnTo>
                  <a:lnTo>
                    <a:pt x="2256" y="1246"/>
                  </a:lnTo>
                  <a:lnTo>
                    <a:pt x="2289" y="1212"/>
                  </a:lnTo>
                  <a:lnTo>
                    <a:pt x="2357" y="1212"/>
                  </a:lnTo>
                  <a:lnTo>
                    <a:pt x="2357" y="1145"/>
                  </a:lnTo>
                  <a:lnTo>
                    <a:pt x="2357" y="1111"/>
                  </a:lnTo>
                  <a:lnTo>
                    <a:pt x="2289" y="1078"/>
                  </a:lnTo>
                  <a:lnTo>
                    <a:pt x="2256" y="808"/>
                  </a:lnTo>
                  <a:lnTo>
                    <a:pt x="2222" y="573"/>
                  </a:lnTo>
                  <a:lnTo>
                    <a:pt x="2188" y="303"/>
                  </a:lnTo>
                  <a:lnTo>
                    <a:pt x="2155" y="135"/>
                  </a:lnTo>
                  <a:lnTo>
                    <a:pt x="2087" y="34"/>
                  </a:lnTo>
                  <a:lnTo>
                    <a:pt x="2087" y="68"/>
                  </a:lnTo>
                  <a:lnTo>
                    <a:pt x="20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3136244" y="5437184"/>
              <a:ext cx="156624" cy="102955"/>
            </a:xfrm>
            <a:custGeom>
              <a:avLst/>
              <a:gdLst/>
              <a:ahLst/>
              <a:cxnLst/>
              <a:rect l="l" t="t" r="r" b="b"/>
              <a:pathLst>
                <a:path w="2358" h="1550" extrusionOk="0">
                  <a:moveTo>
                    <a:pt x="2020" y="102"/>
                  </a:moveTo>
                  <a:lnTo>
                    <a:pt x="2054" y="304"/>
                  </a:lnTo>
                  <a:lnTo>
                    <a:pt x="2088" y="539"/>
                  </a:lnTo>
                  <a:lnTo>
                    <a:pt x="2121" y="842"/>
                  </a:lnTo>
                  <a:lnTo>
                    <a:pt x="2155" y="1011"/>
                  </a:lnTo>
                  <a:lnTo>
                    <a:pt x="2222" y="1146"/>
                  </a:lnTo>
                  <a:lnTo>
                    <a:pt x="1751" y="1146"/>
                  </a:lnTo>
                  <a:lnTo>
                    <a:pt x="1246" y="1213"/>
                  </a:lnTo>
                  <a:lnTo>
                    <a:pt x="270" y="1381"/>
                  </a:lnTo>
                  <a:lnTo>
                    <a:pt x="270" y="1112"/>
                  </a:lnTo>
                  <a:lnTo>
                    <a:pt x="202" y="876"/>
                  </a:lnTo>
                  <a:lnTo>
                    <a:pt x="169" y="640"/>
                  </a:lnTo>
                  <a:lnTo>
                    <a:pt x="169" y="539"/>
                  </a:lnTo>
                  <a:lnTo>
                    <a:pt x="135" y="438"/>
                  </a:lnTo>
                  <a:lnTo>
                    <a:pt x="169" y="438"/>
                  </a:lnTo>
                  <a:lnTo>
                    <a:pt x="236" y="405"/>
                  </a:lnTo>
                  <a:lnTo>
                    <a:pt x="371" y="371"/>
                  </a:lnTo>
                  <a:lnTo>
                    <a:pt x="505" y="337"/>
                  </a:lnTo>
                  <a:lnTo>
                    <a:pt x="808" y="304"/>
                  </a:lnTo>
                  <a:lnTo>
                    <a:pt x="1414" y="203"/>
                  </a:lnTo>
                  <a:lnTo>
                    <a:pt x="1717" y="169"/>
                  </a:lnTo>
                  <a:lnTo>
                    <a:pt x="1886" y="135"/>
                  </a:lnTo>
                  <a:lnTo>
                    <a:pt x="2020" y="102"/>
                  </a:lnTo>
                  <a:close/>
                  <a:moveTo>
                    <a:pt x="1549" y="1"/>
                  </a:moveTo>
                  <a:lnTo>
                    <a:pt x="1078" y="102"/>
                  </a:lnTo>
                  <a:lnTo>
                    <a:pt x="573" y="169"/>
                  </a:lnTo>
                  <a:lnTo>
                    <a:pt x="337" y="203"/>
                  </a:lnTo>
                  <a:lnTo>
                    <a:pt x="101" y="270"/>
                  </a:lnTo>
                  <a:lnTo>
                    <a:pt x="68" y="371"/>
                  </a:lnTo>
                  <a:lnTo>
                    <a:pt x="34" y="337"/>
                  </a:lnTo>
                  <a:lnTo>
                    <a:pt x="0" y="472"/>
                  </a:lnTo>
                  <a:lnTo>
                    <a:pt x="34" y="607"/>
                  </a:lnTo>
                  <a:lnTo>
                    <a:pt x="68" y="876"/>
                  </a:lnTo>
                  <a:lnTo>
                    <a:pt x="101" y="1146"/>
                  </a:lnTo>
                  <a:lnTo>
                    <a:pt x="135" y="1381"/>
                  </a:lnTo>
                  <a:lnTo>
                    <a:pt x="135" y="1449"/>
                  </a:lnTo>
                  <a:lnTo>
                    <a:pt x="169" y="1482"/>
                  </a:lnTo>
                  <a:lnTo>
                    <a:pt x="236" y="1516"/>
                  </a:lnTo>
                  <a:lnTo>
                    <a:pt x="303" y="1550"/>
                  </a:lnTo>
                  <a:lnTo>
                    <a:pt x="438" y="1550"/>
                  </a:lnTo>
                  <a:lnTo>
                    <a:pt x="472" y="1516"/>
                  </a:lnTo>
                  <a:lnTo>
                    <a:pt x="1381" y="1415"/>
                  </a:lnTo>
                  <a:lnTo>
                    <a:pt x="1886" y="1348"/>
                  </a:lnTo>
                  <a:lnTo>
                    <a:pt x="2357" y="1213"/>
                  </a:lnTo>
                  <a:lnTo>
                    <a:pt x="2290" y="1179"/>
                  </a:lnTo>
                  <a:lnTo>
                    <a:pt x="2323" y="1146"/>
                  </a:lnTo>
                  <a:lnTo>
                    <a:pt x="2323" y="977"/>
                  </a:lnTo>
                  <a:lnTo>
                    <a:pt x="2290" y="809"/>
                  </a:lnTo>
                  <a:lnTo>
                    <a:pt x="2222" y="506"/>
                  </a:lnTo>
                  <a:lnTo>
                    <a:pt x="2189" y="270"/>
                  </a:lnTo>
                  <a:lnTo>
                    <a:pt x="2155" y="169"/>
                  </a:lnTo>
                  <a:lnTo>
                    <a:pt x="2121" y="34"/>
                  </a:lnTo>
                  <a:lnTo>
                    <a:pt x="2155" y="34"/>
                  </a:lnTo>
                  <a:lnTo>
                    <a:pt x="205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807861" y="5638445"/>
              <a:ext cx="152108" cy="100697"/>
            </a:xfrm>
            <a:custGeom>
              <a:avLst/>
              <a:gdLst/>
              <a:ahLst/>
              <a:cxnLst/>
              <a:rect l="l" t="t" r="r" b="b"/>
              <a:pathLst>
                <a:path w="2290" h="1516" extrusionOk="0">
                  <a:moveTo>
                    <a:pt x="1920" y="169"/>
                  </a:moveTo>
                  <a:lnTo>
                    <a:pt x="1920" y="371"/>
                  </a:lnTo>
                  <a:lnTo>
                    <a:pt x="1953" y="573"/>
                  </a:lnTo>
                  <a:lnTo>
                    <a:pt x="2088" y="1045"/>
                  </a:lnTo>
                  <a:lnTo>
                    <a:pt x="1145" y="1247"/>
                  </a:lnTo>
                  <a:lnTo>
                    <a:pt x="741" y="1314"/>
                  </a:lnTo>
                  <a:lnTo>
                    <a:pt x="539" y="1348"/>
                  </a:lnTo>
                  <a:lnTo>
                    <a:pt x="337" y="1415"/>
                  </a:lnTo>
                  <a:lnTo>
                    <a:pt x="202" y="876"/>
                  </a:lnTo>
                  <a:lnTo>
                    <a:pt x="101" y="304"/>
                  </a:lnTo>
                  <a:lnTo>
                    <a:pt x="303" y="304"/>
                  </a:lnTo>
                  <a:lnTo>
                    <a:pt x="539" y="270"/>
                  </a:lnTo>
                  <a:lnTo>
                    <a:pt x="977" y="237"/>
                  </a:lnTo>
                  <a:lnTo>
                    <a:pt x="1920" y="169"/>
                  </a:lnTo>
                  <a:close/>
                  <a:moveTo>
                    <a:pt x="1010" y="1"/>
                  </a:moveTo>
                  <a:lnTo>
                    <a:pt x="505" y="68"/>
                  </a:lnTo>
                  <a:lnTo>
                    <a:pt x="270" y="136"/>
                  </a:lnTo>
                  <a:lnTo>
                    <a:pt x="68" y="203"/>
                  </a:lnTo>
                  <a:lnTo>
                    <a:pt x="34" y="237"/>
                  </a:lnTo>
                  <a:lnTo>
                    <a:pt x="0" y="270"/>
                  </a:lnTo>
                  <a:lnTo>
                    <a:pt x="34" y="573"/>
                  </a:lnTo>
                  <a:lnTo>
                    <a:pt x="68" y="876"/>
                  </a:lnTo>
                  <a:lnTo>
                    <a:pt x="135" y="1179"/>
                  </a:lnTo>
                  <a:lnTo>
                    <a:pt x="202" y="1449"/>
                  </a:lnTo>
                  <a:lnTo>
                    <a:pt x="236" y="1482"/>
                  </a:lnTo>
                  <a:lnTo>
                    <a:pt x="270" y="1516"/>
                  </a:lnTo>
                  <a:lnTo>
                    <a:pt x="337" y="1482"/>
                  </a:lnTo>
                  <a:lnTo>
                    <a:pt x="539" y="1482"/>
                  </a:lnTo>
                  <a:lnTo>
                    <a:pt x="775" y="1516"/>
                  </a:lnTo>
                  <a:lnTo>
                    <a:pt x="1212" y="1449"/>
                  </a:lnTo>
                  <a:lnTo>
                    <a:pt x="1684" y="1348"/>
                  </a:lnTo>
                  <a:lnTo>
                    <a:pt x="2122" y="1213"/>
                  </a:lnTo>
                  <a:lnTo>
                    <a:pt x="2122" y="1247"/>
                  </a:lnTo>
                  <a:lnTo>
                    <a:pt x="2155" y="1280"/>
                  </a:lnTo>
                  <a:lnTo>
                    <a:pt x="2223" y="1314"/>
                  </a:lnTo>
                  <a:lnTo>
                    <a:pt x="2290" y="1280"/>
                  </a:lnTo>
                  <a:lnTo>
                    <a:pt x="2290" y="1213"/>
                  </a:lnTo>
                  <a:lnTo>
                    <a:pt x="2155" y="674"/>
                  </a:lnTo>
                  <a:lnTo>
                    <a:pt x="2054" y="136"/>
                  </a:lnTo>
                  <a:lnTo>
                    <a:pt x="2054" y="102"/>
                  </a:lnTo>
                  <a:lnTo>
                    <a:pt x="2054" y="35"/>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971127" y="5607160"/>
              <a:ext cx="163267" cy="107405"/>
            </a:xfrm>
            <a:custGeom>
              <a:avLst/>
              <a:gdLst/>
              <a:ahLst/>
              <a:cxnLst/>
              <a:rect l="l" t="t" r="r" b="b"/>
              <a:pathLst>
                <a:path w="2458" h="1617" extrusionOk="0">
                  <a:moveTo>
                    <a:pt x="1684" y="1"/>
                  </a:moveTo>
                  <a:lnTo>
                    <a:pt x="1145" y="68"/>
                  </a:lnTo>
                  <a:lnTo>
                    <a:pt x="573" y="169"/>
                  </a:lnTo>
                  <a:lnTo>
                    <a:pt x="68" y="371"/>
                  </a:lnTo>
                  <a:lnTo>
                    <a:pt x="0" y="371"/>
                  </a:lnTo>
                  <a:lnTo>
                    <a:pt x="0" y="405"/>
                  </a:lnTo>
                  <a:lnTo>
                    <a:pt x="34" y="741"/>
                  </a:lnTo>
                  <a:lnTo>
                    <a:pt x="101" y="1044"/>
                  </a:lnTo>
                  <a:lnTo>
                    <a:pt x="169" y="1314"/>
                  </a:lnTo>
                  <a:lnTo>
                    <a:pt x="236" y="1583"/>
                  </a:lnTo>
                  <a:lnTo>
                    <a:pt x="270" y="1617"/>
                  </a:lnTo>
                  <a:lnTo>
                    <a:pt x="371" y="1617"/>
                  </a:lnTo>
                  <a:lnTo>
                    <a:pt x="371" y="1549"/>
                  </a:lnTo>
                  <a:lnTo>
                    <a:pt x="303" y="1246"/>
                  </a:lnTo>
                  <a:lnTo>
                    <a:pt x="236" y="943"/>
                  </a:lnTo>
                  <a:lnTo>
                    <a:pt x="169" y="674"/>
                  </a:lnTo>
                  <a:lnTo>
                    <a:pt x="101" y="405"/>
                  </a:lnTo>
                  <a:lnTo>
                    <a:pt x="337" y="405"/>
                  </a:lnTo>
                  <a:lnTo>
                    <a:pt x="606" y="371"/>
                  </a:lnTo>
                  <a:lnTo>
                    <a:pt x="1111" y="270"/>
                  </a:lnTo>
                  <a:lnTo>
                    <a:pt x="1650" y="203"/>
                  </a:lnTo>
                  <a:lnTo>
                    <a:pt x="1886" y="169"/>
                  </a:lnTo>
                  <a:lnTo>
                    <a:pt x="2155" y="203"/>
                  </a:lnTo>
                  <a:lnTo>
                    <a:pt x="2155" y="371"/>
                  </a:lnTo>
                  <a:lnTo>
                    <a:pt x="2155" y="539"/>
                  </a:lnTo>
                  <a:lnTo>
                    <a:pt x="2222" y="910"/>
                  </a:lnTo>
                  <a:lnTo>
                    <a:pt x="2290" y="1280"/>
                  </a:lnTo>
                  <a:lnTo>
                    <a:pt x="1818" y="1347"/>
                  </a:lnTo>
                  <a:lnTo>
                    <a:pt x="1347" y="1415"/>
                  </a:lnTo>
                  <a:lnTo>
                    <a:pt x="842" y="1448"/>
                  </a:lnTo>
                  <a:lnTo>
                    <a:pt x="606" y="1482"/>
                  </a:lnTo>
                  <a:lnTo>
                    <a:pt x="371" y="1549"/>
                  </a:lnTo>
                  <a:lnTo>
                    <a:pt x="606" y="1583"/>
                  </a:lnTo>
                  <a:lnTo>
                    <a:pt x="808" y="1617"/>
                  </a:lnTo>
                  <a:lnTo>
                    <a:pt x="1246" y="1583"/>
                  </a:lnTo>
                  <a:lnTo>
                    <a:pt x="1818" y="1516"/>
                  </a:lnTo>
                  <a:lnTo>
                    <a:pt x="2088" y="1482"/>
                  </a:lnTo>
                  <a:lnTo>
                    <a:pt x="2357" y="1381"/>
                  </a:lnTo>
                  <a:lnTo>
                    <a:pt x="2424" y="1347"/>
                  </a:lnTo>
                  <a:lnTo>
                    <a:pt x="2458" y="1347"/>
                  </a:lnTo>
                  <a:lnTo>
                    <a:pt x="2458" y="1280"/>
                  </a:lnTo>
                  <a:lnTo>
                    <a:pt x="2323" y="607"/>
                  </a:lnTo>
                  <a:lnTo>
                    <a:pt x="2323" y="405"/>
                  </a:lnTo>
                  <a:lnTo>
                    <a:pt x="2290" y="169"/>
                  </a:lnTo>
                  <a:lnTo>
                    <a:pt x="2290" y="135"/>
                  </a:lnTo>
                  <a:lnTo>
                    <a:pt x="2290" y="68"/>
                  </a:lnTo>
                  <a:lnTo>
                    <a:pt x="2290" y="34"/>
                  </a:lnTo>
                  <a:lnTo>
                    <a:pt x="222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816828" y="5739075"/>
              <a:ext cx="154366" cy="147724"/>
            </a:xfrm>
            <a:custGeom>
              <a:avLst/>
              <a:gdLst/>
              <a:ahLst/>
              <a:cxnLst/>
              <a:rect l="l" t="t" r="r" b="b"/>
              <a:pathLst>
                <a:path w="2324" h="2224" extrusionOk="0">
                  <a:moveTo>
                    <a:pt x="1919" y="169"/>
                  </a:moveTo>
                  <a:lnTo>
                    <a:pt x="1953" y="540"/>
                  </a:lnTo>
                  <a:lnTo>
                    <a:pt x="2020" y="910"/>
                  </a:lnTo>
                  <a:lnTo>
                    <a:pt x="2088" y="1381"/>
                  </a:lnTo>
                  <a:lnTo>
                    <a:pt x="2155" y="1819"/>
                  </a:lnTo>
                  <a:lnTo>
                    <a:pt x="1785" y="1819"/>
                  </a:lnTo>
                  <a:lnTo>
                    <a:pt x="1414" y="1886"/>
                  </a:lnTo>
                  <a:lnTo>
                    <a:pt x="1381" y="1886"/>
                  </a:lnTo>
                  <a:lnTo>
                    <a:pt x="1414" y="1853"/>
                  </a:lnTo>
                  <a:lnTo>
                    <a:pt x="1381" y="1684"/>
                  </a:lnTo>
                  <a:lnTo>
                    <a:pt x="1347" y="1516"/>
                  </a:lnTo>
                  <a:lnTo>
                    <a:pt x="1313" y="1179"/>
                  </a:lnTo>
                  <a:lnTo>
                    <a:pt x="1280" y="1146"/>
                  </a:lnTo>
                  <a:lnTo>
                    <a:pt x="1212" y="1112"/>
                  </a:lnTo>
                  <a:lnTo>
                    <a:pt x="1179" y="1146"/>
                  </a:lnTo>
                  <a:lnTo>
                    <a:pt x="1145" y="1213"/>
                  </a:lnTo>
                  <a:lnTo>
                    <a:pt x="1179" y="1550"/>
                  </a:lnTo>
                  <a:lnTo>
                    <a:pt x="1212" y="1718"/>
                  </a:lnTo>
                  <a:lnTo>
                    <a:pt x="1280" y="1886"/>
                  </a:lnTo>
                  <a:lnTo>
                    <a:pt x="1313" y="1886"/>
                  </a:lnTo>
                  <a:lnTo>
                    <a:pt x="875" y="1954"/>
                  </a:lnTo>
                  <a:lnTo>
                    <a:pt x="673" y="2021"/>
                  </a:lnTo>
                  <a:lnTo>
                    <a:pt x="471" y="2088"/>
                  </a:lnTo>
                  <a:lnTo>
                    <a:pt x="370" y="1617"/>
                  </a:lnTo>
                  <a:lnTo>
                    <a:pt x="269" y="1179"/>
                  </a:lnTo>
                  <a:lnTo>
                    <a:pt x="202" y="775"/>
                  </a:lnTo>
                  <a:lnTo>
                    <a:pt x="101" y="439"/>
                  </a:lnTo>
                  <a:lnTo>
                    <a:pt x="1010" y="304"/>
                  </a:lnTo>
                  <a:lnTo>
                    <a:pt x="1919" y="169"/>
                  </a:lnTo>
                  <a:close/>
                  <a:moveTo>
                    <a:pt x="1886" y="1"/>
                  </a:moveTo>
                  <a:lnTo>
                    <a:pt x="976" y="102"/>
                  </a:lnTo>
                  <a:lnTo>
                    <a:pt x="67" y="270"/>
                  </a:lnTo>
                  <a:lnTo>
                    <a:pt x="34" y="304"/>
                  </a:lnTo>
                  <a:lnTo>
                    <a:pt x="0" y="371"/>
                  </a:lnTo>
                  <a:lnTo>
                    <a:pt x="0" y="573"/>
                  </a:lnTo>
                  <a:lnTo>
                    <a:pt x="34" y="775"/>
                  </a:lnTo>
                  <a:lnTo>
                    <a:pt x="101" y="1179"/>
                  </a:lnTo>
                  <a:lnTo>
                    <a:pt x="202" y="1684"/>
                  </a:lnTo>
                  <a:lnTo>
                    <a:pt x="269" y="1954"/>
                  </a:lnTo>
                  <a:lnTo>
                    <a:pt x="370" y="2156"/>
                  </a:lnTo>
                  <a:lnTo>
                    <a:pt x="404" y="2223"/>
                  </a:lnTo>
                  <a:lnTo>
                    <a:pt x="471" y="2189"/>
                  </a:lnTo>
                  <a:lnTo>
                    <a:pt x="875" y="2189"/>
                  </a:lnTo>
                  <a:lnTo>
                    <a:pt x="1313" y="2122"/>
                  </a:lnTo>
                  <a:lnTo>
                    <a:pt x="1751" y="2055"/>
                  </a:lnTo>
                  <a:lnTo>
                    <a:pt x="1987" y="2021"/>
                  </a:lnTo>
                  <a:lnTo>
                    <a:pt x="2189" y="1954"/>
                  </a:lnTo>
                  <a:lnTo>
                    <a:pt x="2222" y="1987"/>
                  </a:lnTo>
                  <a:lnTo>
                    <a:pt x="2256" y="1987"/>
                  </a:lnTo>
                  <a:lnTo>
                    <a:pt x="2290" y="1954"/>
                  </a:lnTo>
                  <a:lnTo>
                    <a:pt x="2323" y="1920"/>
                  </a:lnTo>
                  <a:lnTo>
                    <a:pt x="2323" y="1718"/>
                  </a:lnTo>
                  <a:lnTo>
                    <a:pt x="2290" y="1482"/>
                  </a:lnTo>
                  <a:lnTo>
                    <a:pt x="2222" y="1045"/>
                  </a:lnTo>
                  <a:lnTo>
                    <a:pt x="2155" y="540"/>
                  </a:lnTo>
                  <a:lnTo>
                    <a:pt x="2088" y="270"/>
                  </a:lnTo>
                  <a:lnTo>
                    <a:pt x="1987" y="35"/>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47115" y="5783843"/>
              <a:ext cx="42577" cy="51477"/>
            </a:xfrm>
            <a:custGeom>
              <a:avLst/>
              <a:gdLst/>
              <a:ahLst/>
              <a:cxnLst/>
              <a:rect l="l" t="t" r="r" b="b"/>
              <a:pathLst>
                <a:path w="641" h="775" extrusionOk="0">
                  <a:moveTo>
                    <a:pt x="136" y="0"/>
                  </a:moveTo>
                  <a:lnTo>
                    <a:pt x="68" y="68"/>
                  </a:lnTo>
                  <a:lnTo>
                    <a:pt x="35" y="169"/>
                  </a:lnTo>
                  <a:lnTo>
                    <a:pt x="35" y="236"/>
                  </a:lnTo>
                  <a:lnTo>
                    <a:pt x="102" y="236"/>
                  </a:lnTo>
                  <a:lnTo>
                    <a:pt x="237" y="135"/>
                  </a:lnTo>
                  <a:lnTo>
                    <a:pt x="169" y="404"/>
                  </a:lnTo>
                  <a:lnTo>
                    <a:pt x="35" y="640"/>
                  </a:lnTo>
                  <a:lnTo>
                    <a:pt x="1" y="707"/>
                  </a:lnTo>
                  <a:lnTo>
                    <a:pt x="1" y="741"/>
                  </a:lnTo>
                  <a:lnTo>
                    <a:pt x="35" y="775"/>
                  </a:lnTo>
                  <a:lnTo>
                    <a:pt x="102" y="775"/>
                  </a:lnTo>
                  <a:lnTo>
                    <a:pt x="371" y="707"/>
                  </a:lnTo>
                  <a:lnTo>
                    <a:pt x="506" y="674"/>
                  </a:lnTo>
                  <a:lnTo>
                    <a:pt x="641" y="606"/>
                  </a:lnTo>
                  <a:lnTo>
                    <a:pt x="641" y="539"/>
                  </a:lnTo>
                  <a:lnTo>
                    <a:pt x="641" y="505"/>
                  </a:lnTo>
                  <a:lnTo>
                    <a:pt x="472" y="505"/>
                  </a:lnTo>
                  <a:lnTo>
                    <a:pt x="338" y="539"/>
                  </a:lnTo>
                  <a:lnTo>
                    <a:pt x="270" y="573"/>
                  </a:lnTo>
                  <a:lnTo>
                    <a:pt x="371" y="337"/>
                  </a:lnTo>
                  <a:lnTo>
                    <a:pt x="439" y="68"/>
                  </a:lnTo>
                  <a:lnTo>
                    <a:pt x="4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136586" y="5584775"/>
              <a:ext cx="158883" cy="107405"/>
            </a:xfrm>
            <a:custGeom>
              <a:avLst/>
              <a:gdLst/>
              <a:ahLst/>
              <a:cxnLst/>
              <a:rect l="l" t="t" r="r" b="b"/>
              <a:pathLst>
                <a:path w="2392" h="1617" extrusionOk="0">
                  <a:moveTo>
                    <a:pt x="1920" y="1"/>
                  </a:moveTo>
                  <a:lnTo>
                    <a:pt x="1684" y="35"/>
                  </a:lnTo>
                  <a:lnTo>
                    <a:pt x="1213" y="102"/>
                  </a:lnTo>
                  <a:lnTo>
                    <a:pt x="674" y="169"/>
                  </a:lnTo>
                  <a:lnTo>
                    <a:pt x="135" y="304"/>
                  </a:lnTo>
                  <a:lnTo>
                    <a:pt x="102" y="270"/>
                  </a:lnTo>
                  <a:lnTo>
                    <a:pt x="34" y="270"/>
                  </a:lnTo>
                  <a:lnTo>
                    <a:pt x="1" y="304"/>
                  </a:lnTo>
                  <a:lnTo>
                    <a:pt x="68" y="944"/>
                  </a:lnTo>
                  <a:lnTo>
                    <a:pt x="135" y="1550"/>
                  </a:lnTo>
                  <a:lnTo>
                    <a:pt x="169" y="1617"/>
                  </a:lnTo>
                  <a:lnTo>
                    <a:pt x="236" y="1617"/>
                  </a:lnTo>
                  <a:lnTo>
                    <a:pt x="270" y="1583"/>
                  </a:lnTo>
                  <a:lnTo>
                    <a:pt x="304" y="1516"/>
                  </a:lnTo>
                  <a:lnTo>
                    <a:pt x="236" y="944"/>
                  </a:lnTo>
                  <a:lnTo>
                    <a:pt x="135" y="371"/>
                  </a:lnTo>
                  <a:lnTo>
                    <a:pt x="708" y="338"/>
                  </a:lnTo>
                  <a:lnTo>
                    <a:pt x="1246" y="237"/>
                  </a:lnTo>
                  <a:lnTo>
                    <a:pt x="1684" y="203"/>
                  </a:lnTo>
                  <a:lnTo>
                    <a:pt x="1920" y="169"/>
                  </a:lnTo>
                  <a:lnTo>
                    <a:pt x="2155" y="102"/>
                  </a:lnTo>
                  <a:lnTo>
                    <a:pt x="2155" y="338"/>
                  </a:lnTo>
                  <a:lnTo>
                    <a:pt x="2155" y="607"/>
                  </a:lnTo>
                  <a:lnTo>
                    <a:pt x="2223" y="1146"/>
                  </a:lnTo>
                  <a:lnTo>
                    <a:pt x="1751" y="1179"/>
                  </a:lnTo>
                  <a:lnTo>
                    <a:pt x="1314" y="1280"/>
                  </a:lnTo>
                  <a:lnTo>
                    <a:pt x="842" y="1348"/>
                  </a:lnTo>
                  <a:lnTo>
                    <a:pt x="640" y="1381"/>
                  </a:lnTo>
                  <a:lnTo>
                    <a:pt x="438" y="1482"/>
                  </a:lnTo>
                  <a:lnTo>
                    <a:pt x="640" y="1516"/>
                  </a:lnTo>
                  <a:lnTo>
                    <a:pt x="842" y="1482"/>
                  </a:lnTo>
                  <a:lnTo>
                    <a:pt x="1280" y="1415"/>
                  </a:lnTo>
                  <a:lnTo>
                    <a:pt x="1785" y="1348"/>
                  </a:lnTo>
                  <a:lnTo>
                    <a:pt x="2155" y="1280"/>
                  </a:lnTo>
                  <a:lnTo>
                    <a:pt x="2189" y="1348"/>
                  </a:lnTo>
                  <a:lnTo>
                    <a:pt x="2256" y="1348"/>
                  </a:lnTo>
                  <a:lnTo>
                    <a:pt x="2324" y="1314"/>
                  </a:lnTo>
                  <a:lnTo>
                    <a:pt x="2357" y="1280"/>
                  </a:lnTo>
                  <a:lnTo>
                    <a:pt x="2357" y="1213"/>
                  </a:lnTo>
                  <a:lnTo>
                    <a:pt x="2391" y="1179"/>
                  </a:lnTo>
                  <a:lnTo>
                    <a:pt x="2324" y="573"/>
                  </a:lnTo>
                  <a:lnTo>
                    <a:pt x="2290" y="270"/>
                  </a:lnTo>
                  <a:lnTo>
                    <a:pt x="2189" y="1"/>
                  </a:lnTo>
                  <a:lnTo>
                    <a:pt x="2155" y="1"/>
                  </a:lnTo>
                  <a:lnTo>
                    <a:pt x="2155" y="35"/>
                  </a:lnTo>
                  <a:lnTo>
                    <a:pt x="192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980028" y="5712240"/>
              <a:ext cx="154366" cy="152174"/>
            </a:xfrm>
            <a:custGeom>
              <a:avLst/>
              <a:gdLst/>
              <a:ahLst/>
              <a:cxnLst/>
              <a:rect l="l" t="t" r="r" b="b"/>
              <a:pathLst>
                <a:path w="2324" h="2291" extrusionOk="0">
                  <a:moveTo>
                    <a:pt x="1954" y="1"/>
                  </a:moveTo>
                  <a:lnTo>
                    <a:pt x="1954" y="35"/>
                  </a:lnTo>
                  <a:lnTo>
                    <a:pt x="1954" y="102"/>
                  </a:lnTo>
                  <a:lnTo>
                    <a:pt x="1449" y="136"/>
                  </a:lnTo>
                  <a:lnTo>
                    <a:pt x="944" y="169"/>
                  </a:lnTo>
                  <a:lnTo>
                    <a:pt x="506" y="203"/>
                  </a:lnTo>
                  <a:lnTo>
                    <a:pt x="270" y="237"/>
                  </a:lnTo>
                  <a:lnTo>
                    <a:pt x="169" y="304"/>
                  </a:lnTo>
                  <a:lnTo>
                    <a:pt x="102" y="338"/>
                  </a:lnTo>
                  <a:lnTo>
                    <a:pt x="102" y="371"/>
                  </a:lnTo>
                  <a:lnTo>
                    <a:pt x="270" y="405"/>
                  </a:lnTo>
                  <a:lnTo>
                    <a:pt x="439" y="405"/>
                  </a:lnTo>
                  <a:lnTo>
                    <a:pt x="843" y="371"/>
                  </a:lnTo>
                  <a:lnTo>
                    <a:pt x="1381" y="338"/>
                  </a:lnTo>
                  <a:lnTo>
                    <a:pt x="1954" y="270"/>
                  </a:lnTo>
                  <a:lnTo>
                    <a:pt x="1987" y="607"/>
                  </a:lnTo>
                  <a:lnTo>
                    <a:pt x="2021" y="944"/>
                  </a:lnTo>
                  <a:lnTo>
                    <a:pt x="2088" y="1381"/>
                  </a:lnTo>
                  <a:lnTo>
                    <a:pt x="2122" y="1583"/>
                  </a:lnTo>
                  <a:lnTo>
                    <a:pt x="2189" y="1819"/>
                  </a:lnTo>
                  <a:lnTo>
                    <a:pt x="2156" y="1819"/>
                  </a:lnTo>
                  <a:lnTo>
                    <a:pt x="1280" y="1920"/>
                  </a:lnTo>
                  <a:lnTo>
                    <a:pt x="809" y="1987"/>
                  </a:lnTo>
                  <a:lnTo>
                    <a:pt x="405" y="2122"/>
                  </a:lnTo>
                  <a:lnTo>
                    <a:pt x="304" y="1684"/>
                  </a:lnTo>
                  <a:lnTo>
                    <a:pt x="237" y="1247"/>
                  </a:lnTo>
                  <a:lnTo>
                    <a:pt x="203" y="809"/>
                  </a:lnTo>
                  <a:lnTo>
                    <a:pt x="169" y="573"/>
                  </a:lnTo>
                  <a:lnTo>
                    <a:pt x="68" y="371"/>
                  </a:lnTo>
                  <a:lnTo>
                    <a:pt x="35" y="506"/>
                  </a:lnTo>
                  <a:lnTo>
                    <a:pt x="1" y="641"/>
                  </a:lnTo>
                  <a:lnTo>
                    <a:pt x="1" y="977"/>
                  </a:lnTo>
                  <a:lnTo>
                    <a:pt x="102" y="1583"/>
                  </a:lnTo>
                  <a:lnTo>
                    <a:pt x="102" y="1785"/>
                  </a:lnTo>
                  <a:lnTo>
                    <a:pt x="136" y="1987"/>
                  </a:lnTo>
                  <a:lnTo>
                    <a:pt x="169" y="2088"/>
                  </a:lnTo>
                  <a:lnTo>
                    <a:pt x="203" y="2189"/>
                  </a:lnTo>
                  <a:lnTo>
                    <a:pt x="270" y="2257"/>
                  </a:lnTo>
                  <a:lnTo>
                    <a:pt x="371" y="2290"/>
                  </a:lnTo>
                  <a:lnTo>
                    <a:pt x="405" y="2290"/>
                  </a:lnTo>
                  <a:lnTo>
                    <a:pt x="439" y="2223"/>
                  </a:lnTo>
                  <a:lnTo>
                    <a:pt x="843" y="2223"/>
                  </a:lnTo>
                  <a:lnTo>
                    <a:pt x="1314" y="2156"/>
                  </a:lnTo>
                  <a:lnTo>
                    <a:pt x="2189" y="1987"/>
                  </a:lnTo>
                  <a:lnTo>
                    <a:pt x="2257" y="1954"/>
                  </a:lnTo>
                  <a:lnTo>
                    <a:pt x="2290" y="1987"/>
                  </a:lnTo>
                  <a:lnTo>
                    <a:pt x="2324" y="1954"/>
                  </a:lnTo>
                  <a:lnTo>
                    <a:pt x="2324" y="1718"/>
                  </a:lnTo>
                  <a:lnTo>
                    <a:pt x="2290" y="1516"/>
                  </a:lnTo>
                  <a:lnTo>
                    <a:pt x="2223" y="1045"/>
                  </a:lnTo>
                  <a:lnTo>
                    <a:pt x="2156" y="540"/>
                  </a:lnTo>
                  <a:lnTo>
                    <a:pt x="2122" y="270"/>
                  </a:lnTo>
                  <a:lnTo>
                    <a:pt x="2055" y="35"/>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357972" y="5739075"/>
              <a:ext cx="44835" cy="49285"/>
            </a:xfrm>
            <a:custGeom>
              <a:avLst/>
              <a:gdLst/>
              <a:ahLst/>
              <a:cxnLst/>
              <a:rect l="l" t="t" r="r" b="b"/>
              <a:pathLst>
                <a:path w="675" h="742" extrusionOk="0">
                  <a:moveTo>
                    <a:pt x="270" y="1"/>
                  </a:moveTo>
                  <a:lnTo>
                    <a:pt x="169" y="136"/>
                  </a:lnTo>
                  <a:lnTo>
                    <a:pt x="102" y="270"/>
                  </a:lnTo>
                  <a:lnTo>
                    <a:pt x="1" y="540"/>
                  </a:lnTo>
                  <a:lnTo>
                    <a:pt x="1" y="573"/>
                  </a:lnTo>
                  <a:lnTo>
                    <a:pt x="1" y="641"/>
                  </a:lnTo>
                  <a:lnTo>
                    <a:pt x="270" y="641"/>
                  </a:lnTo>
                  <a:lnTo>
                    <a:pt x="472" y="607"/>
                  </a:lnTo>
                  <a:lnTo>
                    <a:pt x="506" y="674"/>
                  </a:lnTo>
                  <a:lnTo>
                    <a:pt x="539" y="742"/>
                  </a:lnTo>
                  <a:lnTo>
                    <a:pt x="573" y="742"/>
                  </a:lnTo>
                  <a:lnTo>
                    <a:pt x="607" y="708"/>
                  </a:lnTo>
                  <a:lnTo>
                    <a:pt x="607" y="641"/>
                  </a:lnTo>
                  <a:lnTo>
                    <a:pt x="607" y="573"/>
                  </a:lnTo>
                  <a:lnTo>
                    <a:pt x="640" y="540"/>
                  </a:lnTo>
                  <a:lnTo>
                    <a:pt x="674" y="506"/>
                  </a:lnTo>
                  <a:lnTo>
                    <a:pt x="640" y="439"/>
                  </a:lnTo>
                  <a:lnTo>
                    <a:pt x="607" y="405"/>
                  </a:lnTo>
                  <a:lnTo>
                    <a:pt x="607" y="237"/>
                  </a:lnTo>
                  <a:lnTo>
                    <a:pt x="573" y="203"/>
                  </a:lnTo>
                  <a:lnTo>
                    <a:pt x="539" y="237"/>
                  </a:lnTo>
                  <a:lnTo>
                    <a:pt x="506" y="405"/>
                  </a:lnTo>
                  <a:lnTo>
                    <a:pt x="203" y="472"/>
                  </a:lnTo>
                  <a:lnTo>
                    <a:pt x="270" y="270"/>
                  </a:lnTo>
                  <a:lnTo>
                    <a:pt x="337" y="35"/>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297594" y="5667538"/>
              <a:ext cx="156624" cy="147657"/>
            </a:xfrm>
            <a:custGeom>
              <a:avLst/>
              <a:gdLst/>
              <a:ahLst/>
              <a:cxnLst/>
              <a:rect l="l" t="t" r="r" b="b"/>
              <a:pathLst>
                <a:path w="2358" h="2223" extrusionOk="0">
                  <a:moveTo>
                    <a:pt x="1886" y="169"/>
                  </a:moveTo>
                  <a:lnTo>
                    <a:pt x="1886" y="203"/>
                  </a:lnTo>
                  <a:lnTo>
                    <a:pt x="1987" y="203"/>
                  </a:lnTo>
                  <a:lnTo>
                    <a:pt x="1987" y="472"/>
                  </a:lnTo>
                  <a:lnTo>
                    <a:pt x="2021" y="775"/>
                  </a:lnTo>
                  <a:lnTo>
                    <a:pt x="2156" y="1785"/>
                  </a:lnTo>
                  <a:lnTo>
                    <a:pt x="1953" y="1785"/>
                  </a:lnTo>
                  <a:lnTo>
                    <a:pt x="1751" y="1819"/>
                  </a:lnTo>
                  <a:lnTo>
                    <a:pt x="1347" y="1886"/>
                  </a:lnTo>
                  <a:lnTo>
                    <a:pt x="842" y="1953"/>
                  </a:lnTo>
                  <a:lnTo>
                    <a:pt x="607" y="1987"/>
                  </a:lnTo>
                  <a:lnTo>
                    <a:pt x="506" y="2054"/>
                  </a:lnTo>
                  <a:lnTo>
                    <a:pt x="438" y="2122"/>
                  </a:lnTo>
                  <a:lnTo>
                    <a:pt x="405" y="1886"/>
                  </a:lnTo>
                  <a:lnTo>
                    <a:pt x="337" y="1617"/>
                  </a:lnTo>
                  <a:lnTo>
                    <a:pt x="236" y="1112"/>
                  </a:lnTo>
                  <a:lnTo>
                    <a:pt x="203" y="741"/>
                  </a:lnTo>
                  <a:lnTo>
                    <a:pt x="135" y="371"/>
                  </a:lnTo>
                  <a:lnTo>
                    <a:pt x="539" y="371"/>
                  </a:lnTo>
                  <a:lnTo>
                    <a:pt x="943" y="304"/>
                  </a:lnTo>
                  <a:lnTo>
                    <a:pt x="1886" y="169"/>
                  </a:lnTo>
                  <a:close/>
                  <a:moveTo>
                    <a:pt x="1852" y="1"/>
                  </a:moveTo>
                  <a:lnTo>
                    <a:pt x="1684" y="34"/>
                  </a:lnTo>
                  <a:lnTo>
                    <a:pt x="1347" y="102"/>
                  </a:lnTo>
                  <a:lnTo>
                    <a:pt x="708" y="169"/>
                  </a:lnTo>
                  <a:lnTo>
                    <a:pt x="405" y="236"/>
                  </a:lnTo>
                  <a:lnTo>
                    <a:pt x="135" y="304"/>
                  </a:lnTo>
                  <a:lnTo>
                    <a:pt x="102" y="236"/>
                  </a:lnTo>
                  <a:lnTo>
                    <a:pt x="102" y="203"/>
                  </a:lnTo>
                  <a:lnTo>
                    <a:pt x="68" y="203"/>
                  </a:lnTo>
                  <a:lnTo>
                    <a:pt x="1" y="236"/>
                  </a:lnTo>
                  <a:lnTo>
                    <a:pt x="1" y="472"/>
                  </a:lnTo>
                  <a:lnTo>
                    <a:pt x="1" y="708"/>
                  </a:lnTo>
                  <a:lnTo>
                    <a:pt x="68" y="1145"/>
                  </a:lnTo>
                  <a:lnTo>
                    <a:pt x="135" y="1684"/>
                  </a:lnTo>
                  <a:lnTo>
                    <a:pt x="203" y="1920"/>
                  </a:lnTo>
                  <a:lnTo>
                    <a:pt x="304" y="2189"/>
                  </a:lnTo>
                  <a:lnTo>
                    <a:pt x="337" y="2223"/>
                  </a:lnTo>
                  <a:lnTo>
                    <a:pt x="371" y="2223"/>
                  </a:lnTo>
                  <a:lnTo>
                    <a:pt x="438" y="2189"/>
                  </a:lnTo>
                  <a:lnTo>
                    <a:pt x="438" y="2155"/>
                  </a:lnTo>
                  <a:lnTo>
                    <a:pt x="539" y="2189"/>
                  </a:lnTo>
                  <a:lnTo>
                    <a:pt x="607" y="2223"/>
                  </a:lnTo>
                  <a:lnTo>
                    <a:pt x="842" y="2223"/>
                  </a:lnTo>
                  <a:lnTo>
                    <a:pt x="1246" y="2122"/>
                  </a:lnTo>
                  <a:lnTo>
                    <a:pt x="1718" y="2088"/>
                  </a:lnTo>
                  <a:lnTo>
                    <a:pt x="1987" y="2021"/>
                  </a:lnTo>
                  <a:lnTo>
                    <a:pt x="2189" y="1953"/>
                  </a:lnTo>
                  <a:lnTo>
                    <a:pt x="2257" y="1987"/>
                  </a:lnTo>
                  <a:lnTo>
                    <a:pt x="2290" y="1987"/>
                  </a:lnTo>
                  <a:lnTo>
                    <a:pt x="2358" y="1953"/>
                  </a:lnTo>
                  <a:lnTo>
                    <a:pt x="2358" y="1886"/>
                  </a:lnTo>
                  <a:lnTo>
                    <a:pt x="2223" y="876"/>
                  </a:lnTo>
                  <a:lnTo>
                    <a:pt x="2156" y="438"/>
                  </a:lnTo>
                  <a:lnTo>
                    <a:pt x="2122" y="236"/>
                  </a:lnTo>
                  <a:lnTo>
                    <a:pt x="2054" y="34"/>
                  </a:lnTo>
                  <a:lnTo>
                    <a:pt x="2021" y="34"/>
                  </a:lnTo>
                  <a:lnTo>
                    <a:pt x="2021" y="68"/>
                  </a:lnTo>
                  <a:lnTo>
                    <a:pt x="1987" y="68"/>
                  </a:lnTo>
                  <a:lnTo>
                    <a:pt x="1920" y="34"/>
                  </a:lnTo>
                  <a:lnTo>
                    <a:pt x="185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472019" y="5535622"/>
              <a:ext cx="158883" cy="105147"/>
            </a:xfrm>
            <a:custGeom>
              <a:avLst/>
              <a:gdLst/>
              <a:ahLst/>
              <a:cxnLst/>
              <a:rect l="l" t="t" r="r" b="b"/>
              <a:pathLst>
                <a:path w="2392" h="1583" extrusionOk="0">
                  <a:moveTo>
                    <a:pt x="2156" y="34"/>
                  </a:moveTo>
                  <a:lnTo>
                    <a:pt x="2156" y="303"/>
                  </a:lnTo>
                  <a:lnTo>
                    <a:pt x="2189" y="573"/>
                  </a:lnTo>
                  <a:lnTo>
                    <a:pt x="2257" y="1145"/>
                  </a:lnTo>
                  <a:lnTo>
                    <a:pt x="2021" y="1111"/>
                  </a:lnTo>
                  <a:lnTo>
                    <a:pt x="1819" y="1111"/>
                  </a:lnTo>
                  <a:lnTo>
                    <a:pt x="1381" y="1212"/>
                  </a:lnTo>
                  <a:lnTo>
                    <a:pt x="843" y="1313"/>
                  </a:lnTo>
                  <a:lnTo>
                    <a:pt x="540" y="1347"/>
                  </a:lnTo>
                  <a:lnTo>
                    <a:pt x="270" y="1381"/>
                  </a:lnTo>
                  <a:lnTo>
                    <a:pt x="203" y="876"/>
                  </a:lnTo>
                  <a:lnTo>
                    <a:pt x="102" y="404"/>
                  </a:lnTo>
                  <a:lnTo>
                    <a:pt x="1146" y="303"/>
                  </a:lnTo>
                  <a:lnTo>
                    <a:pt x="1651" y="202"/>
                  </a:lnTo>
                  <a:lnTo>
                    <a:pt x="2156" y="34"/>
                  </a:lnTo>
                  <a:close/>
                  <a:moveTo>
                    <a:pt x="2156" y="0"/>
                  </a:moveTo>
                  <a:lnTo>
                    <a:pt x="1651" y="34"/>
                  </a:lnTo>
                  <a:lnTo>
                    <a:pt x="1112" y="101"/>
                  </a:lnTo>
                  <a:lnTo>
                    <a:pt x="573" y="202"/>
                  </a:lnTo>
                  <a:lnTo>
                    <a:pt x="68" y="270"/>
                  </a:lnTo>
                  <a:lnTo>
                    <a:pt x="35" y="303"/>
                  </a:lnTo>
                  <a:lnTo>
                    <a:pt x="1" y="303"/>
                  </a:lnTo>
                  <a:lnTo>
                    <a:pt x="1" y="337"/>
                  </a:lnTo>
                  <a:lnTo>
                    <a:pt x="1" y="606"/>
                  </a:lnTo>
                  <a:lnTo>
                    <a:pt x="35" y="876"/>
                  </a:lnTo>
                  <a:lnTo>
                    <a:pt x="102" y="1414"/>
                  </a:lnTo>
                  <a:lnTo>
                    <a:pt x="102" y="1515"/>
                  </a:lnTo>
                  <a:lnTo>
                    <a:pt x="136" y="1515"/>
                  </a:lnTo>
                  <a:lnTo>
                    <a:pt x="169" y="1549"/>
                  </a:lnTo>
                  <a:lnTo>
                    <a:pt x="203" y="1583"/>
                  </a:lnTo>
                  <a:lnTo>
                    <a:pt x="270" y="1549"/>
                  </a:lnTo>
                  <a:lnTo>
                    <a:pt x="775" y="1482"/>
                  </a:lnTo>
                  <a:lnTo>
                    <a:pt x="1247" y="1414"/>
                  </a:lnTo>
                  <a:lnTo>
                    <a:pt x="1752" y="1313"/>
                  </a:lnTo>
                  <a:lnTo>
                    <a:pt x="2021" y="1280"/>
                  </a:lnTo>
                  <a:lnTo>
                    <a:pt x="2257" y="1179"/>
                  </a:lnTo>
                  <a:lnTo>
                    <a:pt x="2290" y="1246"/>
                  </a:lnTo>
                  <a:lnTo>
                    <a:pt x="2324" y="1246"/>
                  </a:lnTo>
                  <a:lnTo>
                    <a:pt x="2391" y="1212"/>
                  </a:lnTo>
                  <a:lnTo>
                    <a:pt x="2391" y="1179"/>
                  </a:lnTo>
                  <a:lnTo>
                    <a:pt x="2358" y="573"/>
                  </a:lnTo>
                  <a:lnTo>
                    <a:pt x="2290" y="303"/>
                  </a:lnTo>
                  <a:lnTo>
                    <a:pt x="2189" y="34"/>
                  </a:lnTo>
                  <a:lnTo>
                    <a:pt x="218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981537" y="6166238"/>
              <a:ext cx="29159" cy="42577"/>
            </a:xfrm>
            <a:custGeom>
              <a:avLst/>
              <a:gdLst/>
              <a:ahLst/>
              <a:cxnLst/>
              <a:rect l="l" t="t" r="r" b="b"/>
              <a:pathLst>
                <a:path w="439" h="641" extrusionOk="0">
                  <a:moveTo>
                    <a:pt x="68" y="1"/>
                  </a:moveTo>
                  <a:lnTo>
                    <a:pt x="34" y="68"/>
                  </a:lnTo>
                  <a:lnTo>
                    <a:pt x="34" y="135"/>
                  </a:lnTo>
                  <a:lnTo>
                    <a:pt x="68" y="169"/>
                  </a:lnTo>
                  <a:lnTo>
                    <a:pt x="135" y="236"/>
                  </a:lnTo>
                  <a:lnTo>
                    <a:pt x="203" y="270"/>
                  </a:lnTo>
                  <a:lnTo>
                    <a:pt x="169" y="304"/>
                  </a:lnTo>
                  <a:lnTo>
                    <a:pt x="34" y="506"/>
                  </a:lnTo>
                  <a:lnTo>
                    <a:pt x="1" y="573"/>
                  </a:lnTo>
                  <a:lnTo>
                    <a:pt x="68" y="640"/>
                  </a:lnTo>
                  <a:lnTo>
                    <a:pt x="135" y="640"/>
                  </a:lnTo>
                  <a:lnTo>
                    <a:pt x="203" y="607"/>
                  </a:lnTo>
                  <a:lnTo>
                    <a:pt x="337" y="405"/>
                  </a:lnTo>
                  <a:lnTo>
                    <a:pt x="405" y="304"/>
                  </a:lnTo>
                  <a:lnTo>
                    <a:pt x="438" y="270"/>
                  </a:lnTo>
                  <a:lnTo>
                    <a:pt x="438" y="236"/>
                  </a:lnTo>
                  <a:lnTo>
                    <a:pt x="438" y="203"/>
                  </a:lnTo>
                  <a:lnTo>
                    <a:pt x="405" y="169"/>
                  </a:lnTo>
                  <a:lnTo>
                    <a:pt x="304" y="102"/>
                  </a:lnTo>
                  <a:lnTo>
                    <a:pt x="236" y="68"/>
                  </a:lnTo>
                  <a:lnTo>
                    <a:pt x="169"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921159" y="6163979"/>
              <a:ext cx="18000" cy="78379"/>
            </a:xfrm>
            <a:custGeom>
              <a:avLst/>
              <a:gdLst/>
              <a:ahLst/>
              <a:cxnLst/>
              <a:rect l="l" t="t" r="r" b="b"/>
              <a:pathLst>
                <a:path w="271" h="1180" extrusionOk="0">
                  <a:moveTo>
                    <a:pt x="34" y="1"/>
                  </a:moveTo>
                  <a:lnTo>
                    <a:pt x="1" y="102"/>
                  </a:lnTo>
                  <a:lnTo>
                    <a:pt x="1" y="203"/>
                  </a:lnTo>
                  <a:lnTo>
                    <a:pt x="34" y="439"/>
                  </a:lnTo>
                  <a:lnTo>
                    <a:pt x="102" y="1112"/>
                  </a:lnTo>
                  <a:lnTo>
                    <a:pt x="135" y="1146"/>
                  </a:lnTo>
                  <a:lnTo>
                    <a:pt x="203" y="1179"/>
                  </a:lnTo>
                  <a:lnTo>
                    <a:pt x="236" y="1146"/>
                  </a:lnTo>
                  <a:lnTo>
                    <a:pt x="270" y="1078"/>
                  </a:lnTo>
                  <a:lnTo>
                    <a:pt x="169" y="405"/>
                  </a:lnTo>
                  <a:lnTo>
                    <a:pt x="135" y="203"/>
                  </a:lnTo>
                  <a:lnTo>
                    <a:pt x="102" y="68"/>
                  </a:lnTo>
                  <a:lnTo>
                    <a:pt x="3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3921159" y="6132694"/>
              <a:ext cx="154366" cy="102955"/>
            </a:xfrm>
            <a:custGeom>
              <a:avLst/>
              <a:gdLst/>
              <a:ahLst/>
              <a:cxnLst/>
              <a:rect l="l" t="t" r="r" b="b"/>
              <a:pathLst>
                <a:path w="2324" h="1550" extrusionOk="0">
                  <a:moveTo>
                    <a:pt x="1886" y="1"/>
                  </a:moveTo>
                  <a:lnTo>
                    <a:pt x="1886" y="34"/>
                  </a:lnTo>
                  <a:lnTo>
                    <a:pt x="1920" y="68"/>
                  </a:lnTo>
                  <a:lnTo>
                    <a:pt x="1718" y="34"/>
                  </a:lnTo>
                  <a:lnTo>
                    <a:pt x="1516" y="68"/>
                  </a:lnTo>
                  <a:lnTo>
                    <a:pt x="1112" y="102"/>
                  </a:lnTo>
                  <a:lnTo>
                    <a:pt x="573" y="203"/>
                  </a:lnTo>
                  <a:lnTo>
                    <a:pt x="304" y="236"/>
                  </a:lnTo>
                  <a:lnTo>
                    <a:pt x="34" y="337"/>
                  </a:lnTo>
                  <a:lnTo>
                    <a:pt x="1" y="371"/>
                  </a:lnTo>
                  <a:lnTo>
                    <a:pt x="1" y="405"/>
                  </a:lnTo>
                  <a:lnTo>
                    <a:pt x="34" y="438"/>
                  </a:lnTo>
                  <a:lnTo>
                    <a:pt x="68" y="438"/>
                  </a:lnTo>
                  <a:lnTo>
                    <a:pt x="607" y="371"/>
                  </a:lnTo>
                  <a:lnTo>
                    <a:pt x="1112" y="304"/>
                  </a:lnTo>
                  <a:lnTo>
                    <a:pt x="1549" y="270"/>
                  </a:lnTo>
                  <a:lnTo>
                    <a:pt x="1751" y="236"/>
                  </a:lnTo>
                  <a:lnTo>
                    <a:pt x="1953" y="203"/>
                  </a:lnTo>
                  <a:lnTo>
                    <a:pt x="2054" y="438"/>
                  </a:lnTo>
                  <a:lnTo>
                    <a:pt x="2088" y="674"/>
                  </a:lnTo>
                  <a:lnTo>
                    <a:pt x="2122" y="1179"/>
                  </a:lnTo>
                  <a:lnTo>
                    <a:pt x="1179" y="1314"/>
                  </a:lnTo>
                  <a:lnTo>
                    <a:pt x="741" y="1347"/>
                  </a:lnTo>
                  <a:lnTo>
                    <a:pt x="506" y="1415"/>
                  </a:lnTo>
                  <a:lnTo>
                    <a:pt x="304" y="1482"/>
                  </a:lnTo>
                  <a:lnTo>
                    <a:pt x="270" y="1516"/>
                  </a:lnTo>
                  <a:lnTo>
                    <a:pt x="304" y="1549"/>
                  </a:lnTo>
                  <a:lnTo>
                    <a:pt x="741" y="1549"/>
                  </a:lnTo>
                  <a:lnTo>
                    <a:pt x="1213" y="1482"/>
                  </a:lnTo>
                  <a:lnTo>
                    <a:pt x="2223" y="1347"/>
                  </a:lnTo>
                  <a:lnTo>
                    <a:pt x="2290" y="1314"/>
                  </a:lnTo>
                  <a:lnTo>
                    <a:pt x="2324" y="1246"/>
                  </a:lnTo>
                  <a:lnTo>
                    <a:pt x="2257" y="977"/>
                  </a:lnTo>
                  <a:lnTo>
                    <a:pt x="2189" y="708"/>
                  </a:lnTo>
                  <a:lnTo>
                    <a:pt x="2021" y="203"/>
                  </a:lnTo>
                  <a:lnTo>
                    <a:pt x="2054" y="169"/>
                  </a:lnTo>
                  <a:lnTo>
                    <a:pt x="2088" y="169"/>
                  </a:lnTo>
                  <a:lnTo>
                    <a:pt x="2088" y="135"/>
                  </a:lnTo>
                  <a:lnTo>
                    <a:pt x="2054" y="102"/>
                  </a:lnTo>
                  <a:lnTo>
                    <a:pt x="2021" y="68"/>
                  </a:lnTo>
                  <a:lnTo>
                    <a:pt x="1987" y="68"/>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804920" y="6112568"/>
              <a:ext cx="49219" cy="31351"/>
            </a:xfrm>
            <a:custGeom>
              <a:avLst/>
              <a:gdLst/>
              <a:ahLst/>
              <a:cxnLst/>
              <a:rect l="l" t="t" r="r" b="b"/>
              <a:pathLst>
                <a:path w="741" h="472" extrusionOk="0">
                  <a:moveTo>
                    <a:pt x="303" y="1"/>
                  </a:moveTo>
                  <a:lnTo>
                    <a:pt x="202" y="102"/>
                  </a:lnTo>
                  <a:lnTo>
                    <a:pt x="135" y="203"/>
                  </a:lnTo>
                  <a:lnTo>
                    <a:pt x="34" y="304"/>
                  </a:lnTo>
                  <a:lnTo>
                    <a:pt x="0" y="337"/>
                  </a:lnTo>
                  <a:lnTo>
                    <a:pt x="0" y="405"/>
                  </a:lnTo>
                  <a:lnTo>
                    <a:pt x="0" y="472"/>
                  </a:lnTo>
                  <a:lnTo>
                    <a:pt x="67" y="472"/>
                  </a:lnTo>
                  <a:lnTo>
                    <a:pt x="168" y="438"/>
                  </a:lnTo>
                  <a:lnTo>
                    <a:pt x="236" y="337"/>
                  </a:lnTo>
                  <a:lnTo>
                    <a:pt x="370" y="203"/>
                  </a:lnTo>
                  <a:lnTo>
                    <a:pt x="505" y="337"/>
                  </a:lnTo>
                  <a:lnTo>
                    <a:pt x="640" y="438"/>
                  </a:lnTo>
                  <a:lnTo>
                    <a:pt x="707" y="438"/>
                  </a:lnTo>
                  <a:lnTo>
                    <a:pt x="741" y="405"/>
                  </a:lnTo>
                  <a:lnTo>
                    <a:pt x="741" y="337"/>
                  </a:lnTo>
                  <a:lnTo>
                    <a:pt x="572" y="236"/>
                  </a:lnTo>
                  <a:lnTo>
                    <a:pt x="404" y="102"/>
                  </a:lnTo>
                  <a:lnTo>
                    <a:pt x="404" y="68"/>
                  </a:lnTo>
                  <a:lnTo>
                    <a:pt x="404" y="34"/>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3623719" y="5358939"/>
              <a:ext cx="165591" cy="109664"/>
            </a:xfrm>
            <a:custGeom>
              <a:avLst/>
              <a:gdLst/>
              <a:ahLst/>
              <a:cxnLst/>
              <a:rect l="l" t="t" r="r" b="b"/>
              <a:pathLst>
                <a:path w="2493" h="1651" extrusionOk="0">
                  <a:moveTo>
                    <a:pt x="1718" y="0"/>
                  </a:moveTo>
                  <a:lnTo>
                    <a:pt x="1146" y="68"/>
                  </a:lnTo>
                  <a:lnTo>
                    <a:pt x="607" y="202"/>
                  </a:lnTo>
                  <a:lnTo>
                    <a:pt x="102" y="371"/>
                  </a:lnTo>
                  <a:lnTo>
                    <a:pt x="102" y="404"/>
                  </a:lnTo>
                  <a:lnTo>
                    <a:pt x="35" y="371"/>
                  </a:lnTo>
                  <a:lnTo>
                    <a:pt x="1" y="438"/>
                  </a:lnTo>
                  <a:lnTo>
                    <a:pt x="68" y="741"/>
                  </a:lnTo>
                  <a:lnTo>
                    <a:pt x="136" y="1044"/>
                  </a:lnTo>
                  <a:lnTo>
                    <a:pt x="169" y="1347"/>
                  </a:lnTo>
                  <a:lnTo>
                    <a:pt x="270" y="1616"/>
                  </a:lnTo>
                  <a:lnTo>
                    <a:pt x="304" y="1650"/>
                  </a:lnTo>
                  <a:lnTo>
                    <a:pt x="338" y="1650"/>
                  </a:lnTo>
                  <a:lnTo>
                    <a:pt x="371" y="1616"/>
                  </a:lnTo>
                  <a:lnTo>
                    <a:pt x="405" y="1583"/>
                  </a:lnTo>
                  <a:lnTo>
                    <a:pt x="338" y="1246"/>
                  </a:lnTo>
                  <a:lnTo>
                    <a:pt x="237" y="943"/>
                  </a:lnTo>
                  <a:lnTo>
                    <a:pt x="203" y="674"/>
                  </a:lnTo>
                  <a:lnTo>
                    <a:pt x="102" y="438"/>
                  </a:lnTo>
                  <a:lnTo>
                    <a:pt x="371" y="404"/>
                  </a:lnTo>
                  <a:lnTo>
                    <a:pt x="641" y="371"/>
                  </a:lnTo>
                  <a:lnTo>
                    <a:pt x="1146" y="303"/>
                  </a:lnTo>
                  <a:lnTo>
                    <a:pt x="1651" y="202"/>
                  </a:lnTo>
                  <a:lnTo>
                    <a:pt x="2189" y="202"/>
                  </a:lnTo>
                  <a:lnTo>
                    <a:pt x="2189" y="371"/>
                  </a:lnTo>
                  <a:lnTo>
                    <a:pt x="2189" y="539"/>
                  </a:lnTo>
                  <a:lnTo>
                    <a:pt x="2223" y="909"/>
                  </a:lnTo>
                  <a:lnTo>
                    <a:pt x="2324" y="1280"/>
                  </a:lnTo>
                  <a:lnTo>
                    <a:pt x="1853" y="1347"/>
                  </a:lnTo>
                  <a:lnTo>
                    <a:pt x="1381" y="1414"/>
                  </a:lnTo>
                  <a:lnTo>
                    <a:pt x="876" y="1448"/>
                  </a:lnTo>
                  <a:lnTo>
                    <a:pt x="641" y="1482"/>
                  </a:lnTo>
                  <a:lnTo>
                    <a:pt x="405" y="1549"/>
                  </a:lnTo>
                  <a:lnTo>
                    <a:pt x="607" y="1616"/>
                  </a:lnTo>
                  <a:lnTo>
                    <a:pt x="843" y="1616"/>
                  </a:lnTo>
                  <a:lnTo>
                    <a:pt x="1247" y="1583"/>
                  </a:lnTo>
                  <a:lnTo>
                    <a:pt x="1819" y="1549"/>
                  </a:lnTo>
                  <a:lnTo>
                    <a:pt x="2122" y="1482"/>
                  </a:lnTo>
                  <a:lnTo>
                    <a:pt x="2391" y="1381"/>
                  </a:lnTo>
                  <a:lnTo>
                    <a:pt x="2459" y="1381"/>
                  </a:lnTo>
                  <a:lnTo>
                    <a:pt x="2492" y="1347"/>
                  </a:lnTo>
                  <a:lnTo>
                    <a:pt x="2492" y="1313"/>
                  </a:lnTo>
                  <a:lnTo>
                    <a:pt x="2358" y="640"/>
                  </a:lnTo>
                  <a:lnTo>
                    <a:pt x="2324" y="404"/>
                  </a:lnTo>
                  <a:lnTo>
                    <a:pt x="2290" y="169"/>
                  </a:lnTo>
                  <a:lnTo>
                    <a:pt x="2324" y="135"/>
                  </a:lnTo>
                  <a:lnTo>
                    <a:pt x="2324" y="101"/>
                  </a:lnTo>
                  <a:lnTo>
                    <a:pt x="2290" y="34"/>
                  </a:lnTo>
                  <a:lnTo>
                    <a:pt x="2257" y="34"/>
                  </a:lnTo>
                  <a:lnTo>
                    <a:pt x="171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3753442" y="6081283"/>
              <a:ext cx="154366" cy="181201"/>
            </a:xfrm>
            <a:custGeom>
              <a:avLst/>
              <a:gdLst/>
              <a:ahLst/>
              <a:cxnLst/>
              <a:rect l="l" t="t" r="r" b="b"/>
              <a:pathLst>
                <a:path w="2324" h="2728" extrusionOk="0">
                  <a:moveTo>
                    <a:pt x="1819" y="0"/>
                  </a:moveTo>
                  <a:lnTo>
                    <a:pt x="1347" y="68"/>
                  </a:lnTo>
                  <a:lnTo>
                    <a:pt x="876" y="169"/>
                  </a:lnTo>
                  <a:lnTo>
                    <a:pt x="472" y="270"/>
                  </a:lnTo>
                  <a:lnTo>
                    <a:pt x="102" y="371"/>
                  </a:lnTo>
                  <a:lnTo>
                    <a:pt x="68" y="337"/>
                  </a:lnTo>
                  <a:lnTo>
                    <a:pt x="68" y="303"/>
                  </a:lnTo>
                  <a:lnTo>
                    <a:pt x="34" y="337"/>
                  </a:lnTo>
                  <a:lnTo>
                    <a:pt x="1" y="606"/>
                  </a:lnTo>
                  <a:lnTo>
                    <a:pt x="34" y="876"/>
                  </a:lnTo>
                  <a:lnTo>
                    <a:pt x="102" y="1414"/>
                  </a:lnTo>
                  <a:lnTo>
                    <a:pt x="203" y="2054"/>
                  </a:lnTo>
                  <a:lnTo>
                    <a:pt x="270" y="2357"/>
                  </a:lnTo>
                  <a:lnTo>
                    <a:pt x="337" y="2694"/>
                  </a:lnTo>
                  <a:lnTo>
                    <a:pt x="371" y="2727"/>
                  </a:lnTo>
                  <a:lnTo>
                    <a:pt x="438" y="2727"/>
                  </a:lnTo>
                  <a:lnTo>
                    <a:pt x="472" y="2694"/>
                  </a:lnTo>
                  <a:lnTo>
                    <a:pt x="506" y="2626"/>
                  </a:lnTo>
                  <a:lnTo>
                    <a:pt x="472" y="2357"/>
                  </a:lnTo>
                  <a:lnTo>
                    <a:pt x="438" y="2054"/>
                  </a:lnTo>
                  <a:lnTo>
                    <a:pt x="337" y="1482"/>
                  </a:lnTo>
                  <a:lnTo>
                    <a:pt x="506" y="1515"/>
                  </a:lnTo>
                  <a:lnTo>
                    <a:pt x="708" y="1482"/>
                  </a:lnTo>
                  <a:lnTo>
                    <a:pt x="1112" y="1448"/>
                  </a:lnTo>
                  <a:lnTo>
                    <a:pt x="1549" y="1414"/>
                  </a:lnTo>
                  <a:lnTo>
                    <a:pt x="1785" y="1381"/>
                  </a:lnTo>
                  <a:lnTo>
                    <a:pt x="2021" y="1347"/>
                  </a:lnTo>
                  <a:lnTo>
                    <a:pt x="2054" y="1785"/>
                  </a:lnTo>
                  <a:lnTo>
                    <a:pt x="2088" y="1987"/>
                  </a:lnTo>
                  <a:lnTo>
                    <a:pt x="2155" y="2189"/>
                  </a:lnTo>
                  <a:lnTo>
                    <a:pt x="1751" y="2256"/>
                  </a:lnTo>
                  <a:lnTo>
                    <a:pt x="1381" y="2323"/>
                  </a:lnTo>
                  <a:lnTo>
                    <a:pt x="943" y="2424"/>
                  </a:lnTo>
                  <a:lnTo>
                    <a:pt x="708" y="2492"/>
                  </a:lnTo>
                  <a:lnTo>
                    <a:pt x="506" y="2559"/>
                  </a:lnTo>
                  <a:lnTo>
                    <a:pt x="506" y="2593"/>
                  </a:lnTo>
                  <a:lnTo>
                    <a:pt x="506" y="2626"/>
                  </a:lnTo>
                  <a:lnTo>
                    <a:pt x="741" y="2593"/>
                  </a:lnTo>
                  <a:lnTo>
                    <a:pt x="943" y="2593"/>
                  </a:lnTo>
                  <a:lnTo>
                    <a:pt x="1381" y="2492"/>
                  </a:lnTo>
                  <a:lnTo>
                    <a:pt x="1785" y="2424"/>
                  </a:lnTo>
                  <a:lnTo>
                    <a:pt x="2189" y="2323"/>
                  </a:lnTo>
                  <a:lnTo>
                    <a:pt x="2223" y="2391"/>
                  </a:lnTo>
                  <a:lnTo>
                    <a:pt x="2290" y="2391"/>
                  </a:lnTo>
                  <a:lnTo>
                    <a:pt x="2290" y="2290"/>
                  </a:lnTo>
                  <a:lnTo>
                    <a:pt x="2324" y="2256"/>
                  </a:lnTo>
                  <a:lnTo>
                    <a:pt x="2290" y="2222"/>
                  </a:lnTo>
                  <a:lnTo>
                    <a:pt x="2290" y="1987"/>
                  </a:lnTo>
                  <a:lnTo>
                    <a:pt x="2256" y="1751"/>
                  </a:lnTo>
                  <a:lnTo>
                    <a:pt x="2189" y="1313"/>
                  </a:lnTo>
                  <a:lnTo>
                    <a:pt x="2122" y="707"/>
                  </a:lnTo>
                  <a:lnTo>
                    <a:pt x="2054" y="371"/>
                  </a:lnTo>
                  <a:lnTo>
                    <a:pt x="1953" y="101"/>
                  </a:lnTo>
                  <a:lnTo>
                    <a:pt x="1920" y="101"/>
                  </a:lnTo>
                  <a:lnTo>
                    <a:pt x="1920" y="371"/>
                  </a:lnTo>
                  <a:lnTo>
                    <a:pt x="1920" y="640"/>
                  </a:lnTo>
                  <a:lnTo>
                    <a:pt x="1987" y="1145"/>
                  </a:lnTo>
                  <a:lnTo>
                    <a:pt x="1987" y="1212"/>
                  </a:lnTo>
                  <a:lnTo>
                    <a:pt x="1785" y="1179"/>
                  </a:lnTo>
                  <a:lnTo>
                    <a:pt x="1516" y="1212"/>
                  </a:lnTo>
                  <a:lnTo>
                    <a:pt x="1078" y="1246"/>
                  </a:lnTo>
                  <a:lnTo>
                    <a:pt x="708" y="1280"/>
                  </a:lnTo>
                  <a:lnTo>
                    <a:pt x="506" y="1313"/>
                  </a:lnTo>
                  <a:lnTo>
                    <a:pt x="304" y="1414"/>
                  </a:lnTo>
                  <a:lnTo>
                    <a:pt x="304" y="1381"/>
                  </a:lnTo>
                  <a:lnTo>
                    <a:pt x="236" y="943"/>
                  </a:lnTo>
                  <a:lnTo>
                    <a:pt x="203" y="707"/>
                  </a:lnTo>
                  <a:lnTo>
                    <a:pt x="135" y="505"/>
                  </a:lnTo>
                  <a:lnTo>
                    <a:pt x="573" y="438"/>
                  </a:lnTo>
                  <a:lnTo>
                    <a:pt x="1011" y="337"/>
                  </a:lnTo>
                  <a:lnTo>
                    <a:pt x="1448" y="236"/>
                  </a:lnTo>
                  <a:lnTo>
                    <a:pt x="1852" y="135"/>
                  </a:lnTo>
                  <a:lnTo>
                    <a:pt x="1886" y="101"/>
                  </a:lnTo>
                  <a:lnTo>
                    <a:pt x="1886"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3818337" y="6190814"/>
              <a:ext cx="47027" cy="31418"/>
            </a:xfrm>
            <a:custGeom>
              <a:avLst/>
              <a:gdLst/>
              <a:ahLst/>
              <a:cxnLst/>
              <a:rect l="l" t="t" r="r" b="b"/>
              <a:pathLst>
                <a:path w="708" h="473" extrusionOk="0">
                  <a:moveTo>
                    <a:pt x="572" y="1"/>
                  </a:moveTo>
                  <a:lnTo>
                    <a:pt x="337" y="304"/>
                  </a:lnTo>
                  <a:lnTo>
                    <a:pt x="236" y="203"/>
                  </a:lnTo>
                  <a:lnTo>
                    <a:pt x="101" y="102"/>
                  </a:lnTo>
                  <a:lnTo>
                    <a:pt x="67" y="68"/>
                  </a:lnTo>
                  <a:lnTo>
                    <a:pt x="0" y="102"/>
                  </a:lnTo>
                  <a:lnTo>
                    <a:pt x="0" y="136"/>
                  </a:lnTo>
                  <a:lnTo>
                    <a:pt x="0" y="203"/>
                  </a:lnTo>
                  <a:lnTo>
                    <a:pt x="135" y="338"/>
                  </a:lnTo>
                  <a:lnTo>
                    <a:pt x="236" y="439"/>
                  </a:lnTo>
                  <a:lnTo>
                    <a:pt x="303" y="472"/>
                  </a:lnTo>
                  <a:lnTo>
                    <a:pt x="370" y="439"/>
                  </a:lnTo>
                  <a:lnTo>
                    <a:pt x="404" y="439"/>
                  </a:lnTo>
                  <a:lnTo>
                    <a:pt x="438" y="405"/>
                  </a:lnTo>
                  <a:lnTo>
                    <a:pt x="572" y="270"/>
                  </a:lnTo>
                  <a:lnTo>
                    <a:pt x="707" y="136"/>
                  </a:lnTo>
                  <a:lnTo>
                    <a:pt x="707" y="68"/>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605851" y="6172946"/>
              <a:ext cx="154366" cy="107405"/>
            </a:xfrm>
            <a:custGeom>
              <a:avLst/>
              <a:gdLst/>
              <a:ahLst/>
              <a:cxnLst/>
              <a:rect l="l" t="t" r="r" b="b"/>
              <a:pathLst>
                <a:path w="2324" h="1617" extrusionOk="0">
                  <a:moveTo>
                    <a:pt x="1920" y="270"/>
                  </a:moveTo>
                  <a:lnTo>
                    <a:pt x="2021" y="775"/>
                  </a:lnTo>
                  <a:lnTo>
                    <a:pt x="2122" y="1179"/>
                  </a:lnTo>
                  <a:lnTo>
                    <a:pt x="1920" y="1179"/>
                  </a:lnTo>
                  <a:lnTo>
                    <a:pt x="1718" y="1213"/>
                  </a:lnTo>
                  <a:lnTo>
                    <a:pt x="1280" y="1280"/>
                  </a:lnTo>
                  <a:lnTo>
                    <a:pt x="809" y="1347"/>
                  </a:lnTo>
                  <a:lnTo>
                    <a:pt x="539" y="1381"/>
                  </a:lnTo>
                  <a:lnTo>
                    <a:pt x="304" y="1482"/>
                  </a:lnTo>
                  <a:lnTo>
                    <a:pt x="236" y="943"/>
                  </a:lnTo>
                  <a:lnTo>
                    <a:pt x="203" y="708"/>
                  </a:lnTo>
                  <a:lnTo>
                    <a:pt x="169" y="573"/>
                  </a:lnTo>
                  <a:lnTo>
                    <a:pt x="135" y="472"/>
                  </a:lnTo>
                  <a:lnTo>
                    <a:pt x="337" y="506"/>
                  </a:lnTo>
                  <a:lnTo>
                    <a:pt x="573" y="506"/>
                  </a:lnTo>
                  <a:lnTo>
                    <a:pt x="1011" y="438"/>
                  </a:lnTo>
                  <a:lnTo>
                    <a:pt x="1448" y="405"/>
                  </a:lnTo>
                  <a:lnTo>
                    <a:pt x="1684" y="337"/>
                  </a:lnTo>
                  <a:lnTo>
                    <a:pt x="1920" y="270"/>
                  </a:lnTo>
                  <a:close/>
                  <a:moveTo>
                    <a:pt x="1920" y="1"/>
                  </a:moveTo>
                  <a:lnTo>
                    <a:pt x="1886" y="34"/>
                  </a:lnTo>
                  <a:lnTo>
                    <a:pt x="1886" y="68"/>
                  </a:lnTo>
                  <a:lnTo>
                    <a:pt x="1886" y="135"/>
                  </a:lnTo>
                  <a:lnTo>
                    <a:pt x="1516" y="203"/>
                  </a:lnTo>
                  <a:lnTo>
                    <a:pt x="1112" y="270"/>
                  </a:lnTo>
                  <a:lnTo>
                    <a:pt x="607" y="304"/>
                  </a:lnTo>
                  <a:lnTo>
                    <a:pt x="371" y="337"/>
                  </a:lnTo>
                  <a:lnTo>
                    <a:pt x="102" y="405"/>
                  </a:lnTo>
                  <a:lnTo>
                    <a:pt x="68" y="405"/>
                  </a:lnTo>
                  <a:lnTo>
                    <a:pt x="34" y="438"/>
                  </a:lnTo>
                  <a:lnTo>
                    <a:pt x="1" y="539"/>
                  </a:lnTo>
                  <a:lnTo>
                    <a:pt x="1" y="640"/>
                  </a:lnTo>
                  <a:lnTo>
                    <a:pt x="34" y="876"/>
                  </a:lnTo>
                  <a:lnTo>
                    <a:pt x="135" y="1549"/>
                  </a:lnTo>
                  <a:lnTo>
                    <a:pt x="169" y="1617"/>
                  </a:lnTo>
                  <a:lnTo>
                    <a:pt x="304" y="1617"/>
                  </a:lnTo>
                  <a:lnTo>
                    <a:pt x="337" y="1549"/>
                  </a:lnTo>
                  <a:lnTo>
                    <a:pt x="741" y="1549"/>
                  </a:lnTo>
                  <a:lnTo>
                    <a:pt x="1179" y="1482"/>
                  </a:lnTo>
                  <a:lnTo>
                    <a:pt x="1684" y="1415"/>
                  </a:lnTo>
                  <a:lnTo>
                    <a:pt x="1920" y="1347"/>
                  </a:lnTo>
                  <a:lnTo>
                    <a:pt x="2155" y="1280"/>
                  </a:lnTo>
                  <a:lnTo>
                    <a:pt x="2256" y="1415"/>
                  </a:lnTo>
                  <a:lnTo>
                    <a:pt x="2290" y="1448"/>
                  </a:lnTo>
                  <a:lnTo>
                    <a:pt x="2324" y="1415"/>
                  </a:lnTo>
                  <a:lnTo>
                    <a:pt x="2324" y="1246"/>
                  </a:lnTo>
                  <a:lnTo>
                    <a:pt x="2290" y="1078"/>
                  </a:lnTo>
                  <a:lnTo>
                    <a:pt x="2189" y="775"/>
                  </a:lnTo>
                  <a:lnTo>
                    <a:pt x="2054" y="236"/>
                  </a:lnTo>
                  <a:lnTo>
                    <a:pt x="2054" y="203"/>
                  </a:lnTo>
                  <a:lnTo>
                    <a:pt x="2054" y="169"/>
                  </a:lnTo>
                  <a:lnTo>
                    <a:pt x="2021" y="135"/>
                  </a:lnTo>
                  <a:lnTo>
                    <a:pt x="1987" y="135"/>
                  </a:lnTo>
                  <a:lnTo>
                    <a:pt x="1953" y="34"/>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3735575" y="5441701"/>
              <a:ext cx="239320" cy="154366"/>
            </a:xfrm>
            <a:custGeom>
              <a:avLst/>
              <a:gdLst/>
              <a:ahLst/>
              <a:cxnLst/>
              <a:rect l="l" t="t" r="r" b="b"/>
              <a:pathLst>
                <a:path w="3603" h="2324" extrusionOk="0">
                  <a:moveTo>
                    <a:pt x="3131" y="168"/>
                  </a:moveTo>
                  <a:lnTo>
                    <a:pt x="3266" y="976"/>
                  </a:lnTo>
                  <a:lnTo>
                    <a:pt x="3401" y="1785"/>
                  </a:lnTo>
                  <a:lnTo>
                    <a:pt x="1852" y="1987"/>
                  </a:lnTo>
                  <a:lnTo>
                    <a:pt x="1111" y="2088"/>
                  </a:lnTo>
                  <a:lnTo>
                    <a:pt x="337" y="2222"/>
                  </a:lnTo>
                  <a:lnTo>
                    <a:pt x="337" y="2189"/>
                  </a:lnTo>
                  <a:lnTo>
                    <a:pt x="337" y="2020"/>
                  </a:lnTo>
                  <a:lnTo>
                    <a:pt x="303" y="1818"/>
                  </a:lnTo>
                  <a:lnTo>
                    <a:pt x="202" y="1414"/>
                  </a:lnTo>
                  <a:lnTo>
                    <a:pt x="169" y="1010"/>
                  </a:lnTo>
                  <a:lnTo>
                    <a:pt x="135" y="572"/>
                  </a:lnTo>
                  <a:lnTo>
                    <a:pt x="876" y="471"/>
                  </a:lnTo>
                  <a:lnTo>
                    <a:pt x="1616" y="370"/>
                  </a:lnTo>
                  <a:lnTo>
                    <a:pt x="2391" y="236"/>
                  </a:lnTo>
                  <a:lnTo>
                    <a:pt x="3131" y="168"/>
                  </a:lnTo>
                  <a:close/>
                  <a:moveTo>
                    <a:pt x="3131" y="0"/>
                  </a:moveTo>
                  <a:lnTo>
                    <a:pt x="2357" y="67"/>
                  </a:lnTo>
                  <a:lnTo>
                    <a:pt x="1583" y="168"/>
                  </a:lnTo>
                  <a:lnTo>
                    <a:pt x="842" y="303"/>
                  </a:lnTo>
                  <a:lnTo>
                    <a:pt x="101" y="471"/>
                  </a:lnTo>
                  <a:lnTo>
                    <a:pt x="68" y="471"/>
                  </a:lnTo>
                  <a:lnTo>
                    <a:pt x="34" y="505"/>
                  </a:lnTo>
                  <a:lnTo>
                    <a:pt x="0" y="539"/>
                  </a:lnTo>
                  <a:lnTo>
                    <a:pt x="0" y="976"/>
                  </a:lnTo>
                  <a:lnTo>
                    <a:pt x="68" y="1448"/>
                  </a:lnTo>
                  <a:lnTo>
                    <a:pt x="101" y="1852"/>
                  </a:lnTo>
                  <a:lnTo>
                    <a:pt x="169" y="2054"/>
                  </a:lnTo>
                  <a:lnTo>
                    <a:pt x="270" y="2222"/>
                  </a:lnTo>
                  <a:lnTo>
                    <a:pt x="303" y="2256"/>
                  </a:lnTo>
                  <a:lnTo>
                    <a:pt x="303" y="2290"/>
                  </a:lnTo>
                  <a:lnTo>
                    <a:pt x="337" y="2323"/>
                  </a:lnTo>
                  <a:lnTo>
                    <a:pt x="1111" y="2323"/>
                  </a:lnTo>
                  <a:lnTo>
                    <a:pt x="1886" y="2256"/>
                  </a:lnTo>
                  <a:lnTo>
                    <a:pt x="2694" y="2155"/>
                  </a:lnTo>
                  <a:lnTo>
                    <a:pt x="3434" y="1987"/>
                  </a:lnTo>
                  <a:lnTo>
                    <a:pt x="3468" y="2020"/>
                  </a:lnTo>
                  <a:lnTo>
                    <a:pt x="3535" y="1987"/>
                  </a:lnTo>
                  <a:lnTo>
                    <a:pt x="3569" y="1953"/>
                  </a:lnTo>
                  <a:lnTo>
                    <a:pt x="3603" y="1919"/>
                  </a:lnTo>
                  <a:lnTo>
                    <a:pt x="3434" y="976"/>
                  </a:lnTo>
                  <a:lnTo>
                    <a:pt x="3266" y="67"/>
                  </a:lnTo>
                  <a:lnTo>
                    <a:pt x="3232" y="34"/>
                  </a:lnTo>
                  <a:lnTo>
                    <a:pt x="323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3874198" y="5517688"/>
              <a:ext cx="62703" cy="42577"/>
            </a:xfrm>
            <a:custGeom>
              <a:avLst/>
              <a:gdLst/>
              <a:ahLst/>
              <a:cxnLst/>
              <a:rect l="l" t="t" r="r" b="b"/>
              <a:pathLst>
                <a:path w="944" h="641" extrusionOk="0">
                  <a:moveTo>
                    <a:pt x="203" y="1"/>
                  </a:moveTo>
                  <a:lnTo>
                    <a:pt x="102" y="68"/>
                  </a:lnTo>
                  <a:lnTo>
                    <a:pt x="68" y="169"/>
                  </a:lnTo>
                  <a:lnTo>
                    <a:pt x="1" y="371"/>
                  </a:lnTo>
                  <a:lnTo>
                    <a:pt x="1" y="405"/>
                  </a:lnTo>
                  <a:lnTo>
                    <a:pt x="34" y="472"/>
                  </a:lnTo>
                  <a:lnTo>
                    <a:pt x="337" y="641"/>
                  </a:lnTo>
                  <a:lnTo>
                    <a:pt x="405" y="641"/>
                  </a:lnTo>
                  <a:lnTo>
                    <a:pt x="472" y="607"/>
                  </a:lnTo>
                  <a:lnTo>
                    <a:pt x="472" y="573"/>
                  </a:lnTo>
                  <a:lnTo>
                    <a:pt x="438" y="506"/>
                  </a:lnTo>
                  <a:lnTo>
                    <a:pt x="270" y="405"/>
                  </a:lnTo>
                  <a:lnTo>
                    <a:pt x="573" y="338"/>
                  </a:lnTo>
                  <a:lnTo>
                    <a:pt x="876" y="237"/>
                  </a:lnTo>
                  <a:lnTo>
                    <a:pt x="910" y="203"/>
                  </a:lnTo>
                  <a:lnTo>
                    <a:pt x="943" y="136"/>
                  </a:lnTo>
                  <a:lnTo>
                    <a:pt x="910" y="102"/>
                  </a:lnTo>
                  <a:lnTo>
                    <a:pt x="842" y="68"/>
                  </a:lnTo>
                  <a:lnTo>
                    <a:pt x="539" y="169"/>
                  </a:lnTo>
                  <a:lnTo>
                    <a:pt x="203" y="270"/>
                  </a:lnTo>
                  <a:lnTo>
                    <a:pt x="304" y="102"/>
                  </a:lnTo>
                  <a:lnTo>
                    <a:pt x="337" y="68"/>
                  </a:lnTo>
                  <a:lnTo>
                    <a:pt x="3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3791436" y="5336554"/>
              <a:ext cx="156624" cy="109664"/>
            </a:xfrm>
            <a:custGeom>
              <a:avLst/>
              <a:gdLst/>
              <a:ahLst/>
              <a:cxnLst/>
              <a:rect l="l" t="t" r="r" b="b"/>
              <a:pathLst>
                <a:path w="2358" h="1651" extrusionOk="0">
                  <a:moveTo>
                    <a:pt x="2156" y="1"/>
                  </a:moveTo>
                  <a:lnTo>
                    <a:pt x="2156" y="34"/>
                  </a:lnTo>
                  <a:lnTo>
                    <a:pt x="1684" y="34"/>
                  </a:lnTo>
                  <a:lnTo>
                    <a:pt x="1213" y="102"/>
                  </a:lnTo>
                  <a:lnTo>
                    <a:pt x="641" y="169"/>
                  </a:lnTo>
                  <a:lnTo>
                    <a:pt x="102" y="304"/>
                  </a:lnTo>
                  <a:lnTo>
                    <a:pt x="68" y="270"/>
                  </a:lnTo>
                  <a:lnTo>
                    <a:pt x="35" y="270"/>
                  </a:lnTo>
                  <a:lnTo>
                    <a:pt x="1" y="304"/>
                  </a:lnTo>
                  <a:lnTo>
                    <a:pt x="1" y="337"/>
                  </a:lnTo>
                  <a:lnTo>
                    <a:pt x="35" y="943"/>
                  </a:lnTo>
                  <a:lnTo>
                    <a:pt x="136" y="1583"/>
                  </a:lnTo>
                  <a:lnTo>
                    <a:pt x="169" y="1617"/>
                  </a:lnTo>
                  <a:lnTo>
                    <a:pt x="203" y="1650"/>
                  </a:lnTo>
                  <a:lnTo>
                    <a:pt x="270" y="1617"/>
                  </a:lnTo>
                  <a:lnTo>
                    <a:pt x="270" y="1549"/>
                  </a:lnTo>
                  <a:lnTo>
                    <a:pt x="237" y="977"/>
                  </a:lnTo>
                  <a:lnTo>
                    <a:pt x="136" y="405"/>
                  </a:lnTo>
                  <a:lnTo>
                    <a:pt x="674" y="337"/>
                  </a:lnTo>
                  <a:lnTo>
                    <a:pt x="1213" y="270"/>
                  </a:lnTo>
                  <a:lnTo>
                    <a:pt x="1684" y="203"/>
                  </a:lnTo>
                  <a:lnTo>
                    <a:pt x="1920" y="169"/>
                  </a:lnTo>
                  <a:lnTo>
                    <a:pt x="2122" y="102"/>
                  </a:lnTo>
                  <a:lnTo>
                    <a:pt x="2122" y="371"/>
                  </a:lnTo>
                  <a:lnTo>
                    <a:pt x="2156" y="640"/>
                  </a:lnTo>
                  <a:lnTo>
                    <a:pt x="2223" y="1145"/>
                  </a:lnTo>
                  <a:lnTo>
                    <a:pt x="1752" y="1213"/>
                  </a:lnTo>
                  <a:lnTo>
                    <a:pt x="1280" y="1280"/>
                  </a:lnTo>
                  <a:lnTo>
                    <a:pt x="843" y="1347"/>
                  </a:lnTo>
                  <a:lnTo>
                    <a:pt x="641" y="1415"/>
                  </a:lnTo>
                  <a:lnTo>
                    <a:pt x="405" y="1482"/>
                  </a:lnTo>
                  <a:lnTo>
                    <a:pt x="439" y="1482"/>
                  </a:lnTo>
                  <a:lnTo>
                    <a:pt x="641" y="1516"/>
                  </a:lnTo>
                  <a:lnTo>
                    <a:pt x="843" y="1516"/>
                  </a:lnTo>
                  <a:lnTo>
                    <a:pt x="1280" y="1448"/>
                  </a:lnTo>
                  <a:lnTo>
                    <a:pt x="1752" y="1381"/>
                  </a:lnTo>
                  <a:lnTo>
                    <a:pt x="2189" y="1280"/>
                  </a:lnTo>
                  <a:lnTo>
                    <a:pt x="2189" y="1314"/>
                  </a:lnTo>
                  <a:lnTo>
                    <a:pt x="2223" y="1347"/>
                  </a:lnTo>
                  <a:lnTo>
                    <a:pt x="2290" y="1347"/>
                  </a:lnTo>
                  <a:lnTo>
                    <a:pt x="2324" y="1314"/>
                  </a:lnTo>
                  <a:lnTo>
                    <a:pt x="2358" y="1280"/>
                  </a:lnTo>
                  <a:lnTo>
                    <a:pt x="2358" y="1213"/>
                  </a:lnTo>
                  <a:lnTo>
                    <a:pt x="2358" y="1179"/>
                  </a:lnTo>
                  <a:lnTo>
                    <a:pt x="2324" y="573"/>
                  </a:lnTo>
                  <a:lnTo>
                    <a:pt x="2257" y="304"/>
                  </a:lnTo>
                  <a:lnTo>
                    <a:pt x="218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3912258" y="5671988"/>
              <a:ext cx="60444" cy="55994"/>
            </a:xfrm>
            <a:custGeom>
              <a:avLst/>
              <a:gdLst/>
              <a:ahLst/>
              <a:cxnLst/>
              <a:rect l="l" t="t" r="r" b="b"/>
              <a:pathLst>
                <a:path w="910" h="843" extrusionOk="0">
                  <a:moveTo>
                    <a:pt x="741" y="1"/>
                  </a:moveTo>
                  <a:lnTo>
                    <a:pt x="707" y="35"/>
                  </a:lnTo>
                  <a:lnTo>
                    <a:pt x="707" y="102"/>
                  </a:lnTo>
                  <a:lnTo>
                    <a:pt x="741" y="203"/>
                  </a:lnTo>
                  <a:lnTo>
                    <a:pt x="707" y="304"/>
                  </a:lnTo>
                  <a:lnTo>
                    <a:pt x="640" y="371"/>
                  </a:lnTo>
                  <a:lnTo>
                    <a:pt x="539" y="439"/>
                  </a:lnTo>
                  <a:lnTo>
                    <a:pt x="438" y="472"/>
                  </a:lnTo>
                  <a:lnTo>
                    <a:pt x="337" y="472"/>
                  </a:lnTo>
                  <a:lnTo>
                    <a:pt x="337" y="405"/>
                  </a:lnTo>
                  <a:lnTo>
                    <a:pt x="337" y="338"/>
                  </a:lnTo>
                  <a:lnTo>
                    <a:pt x="337" y="270"/>
                  </a:lnTo>
                  <a:lnTo>
                    <a:pt x="337" y="237"/>
                  </a:lnTo>
                  <a:lnTo>
                    <a:pt x="269" y="237"/>
                  </a:lnTo>
                  <a:lnTo>
                    <a:pt x="168" y="338"/>
                  </a:lnTo>
                  <a:lnTo>
                    <a:pt x="67" y="405"/>
                  </a:lnTo>
                  <a:lnTo>
                    <a:pt x="0" y="439"/>
                  </a:lnTo>
                  <a:lnTo>
                    <a:pt x="0" y="506"/>
                  </a:lnTo>
                  <a:lnTo>
                    <a:pt x="202" y="809"/>
                  </a:lnTo>
                  <a:lnTo>
                    <a:pt x="236" y="843"/>
                  </a:lnTo>
                  <a:lnTo>
                    <a:pt x="370" y="843"/>
                  </a:lnTo>
                  <a:lnTo>
                    <a:pt x="370" y="809"/>
                  </a:lnTo>
                  <a:lnTo>
                    <a:pt x="370" y="742"/>
                  </a:lnTo>
                  <a:lnTo>
                    <a:pt x="370" y="641"/>
                  </a:lnTo>
                  <a:lnTo>
                    <a:pt x="539" y="607"/>
                  </a:lnTo>
                  <a:lnTo>
                    <a:pt x="707" y="540"/>
                  </a:lnTo>
                  <a:lnTo>
                    <a:pt x="808" y="439"/>
                  </a:lnTo>
                  <a:lnTo>
                    <a:pt x="875" y="304"/>
                  </a:lnTo>
                  <a:lnTo>
                    <a:pt x="909" y="169"/>
                  </a:lnTo>
                  <a:lnTo>
                    <a:pt x="842" y="35"/>
                  </a:lnTo>
                  <a:lnTo>
                    <a:pt x="80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3686356" y="5895632"/>
              <a:ext cx="355626" cy="192426"/>
            </a:xfrm>
            <a:custGeom>
              <a:avLst/>
              <a:gdLst/>
              <a:ahLst/>
              <a:cxnLst/>
              <a:rect l="l" t="t" r="r" b="b"/>
              <a:pathLst>
                <a:path w="5354" h="2897" extrusionOk="0">
                  <a:moveTo>
                    <a:pt x="5051" y="1"/>
                  </a:moveTo>
                  <a:lnTo>
                    <a:pt x="5017" y="34"/>
                  </a:lnTo>
                  <a:lnTo>
                    <a:pt x="4983" y="34"/>
                  </a:lnTo>
                  <a:lnTo>
                    <a:pt x="4983" y="539"/>
                  </a:lnTo>
                  <a:lnTo>
                    <a:pt x="5017" y="1011"/>
                  </a:lnTo>
                  <a:lnTo>
                    <a:pt x="5152" y="1987"/>
                  </a:lnTo>
                  <a:lnTo>
                    <a:pt x="4546" y="2054"/>
                  </a:lnTo>
                  <a:lnTo>
                    <a:pt x="3973" y="2155"/>
                  </a:lnTo>
                  <a:lnTo>
                    <a:pt x="2829" y="2358"/>
                  </a:lnTo>
                  <a:lnTo>
                    <a:pt x="1684" y="2593"/>
                  </a:lnTo>
                  <a:lnTo>
                    <a:pt x="1112" y="2694"/>
                  </a:lnTo>
                  <a:lnTo>
                    <a:pt x="539" y="2762"/>
                  </a:lnTo>
                  <a:lnTo>
                    <a:pt x="371" y="2256"/>
                  </a:lnTo>
                  <a:lnTo>
                    <a:pt x="270" y="1785"/>
                  </a:lnTo>
                  <a:lnTo>
                    <a:pt x="203" y="1347"/>
                  </a:lnTo>
                  <a:lnTo>
                    <a:pt x="169" y="1145"/>
                  </a:lnTo>
                  <a:lnTo>
                    <a:pt x="102" y="943"/>
                  </a:lnTo>
                  <a:lnTo>
                    <a:pt x="640" y="876"/>
                  </a:lnTo>
                  <a:lnTo>
                    <a:pt x="1179" y="809"/>
                  </a:lnTo>
                  <a:lnTo>
                    <a:pt x="2256" y="573"/>
                  </a:lnTo>
                  <a:lnTo>
                    <a:pt x="3367" y="405"/>
                  </a:lnTo>
                  <a:lnTo>
                    <a:pt x="4041" y="304"/>
                  </a:lnTo>
                  <a:lnTo>
                    <a:pt x="4445" y="236"/>
                  </a:lnTo>
                  <a:lnTo>
                    <a:pt x="4647" y="203"/>
                  </a:lnTo>
                  <a:lnTo>
                    <a:pt x="4748" y="203"/>
                  </a:lnTo>
                  <a:lnTo>
                    <a:pt x="4815" y="236"/>
                  </a:lnTo>
                  <a:lnTo>
                    <a:pt x="4882" y="236"/>
                  </a:lnTo>
                  <a:lnTo>
                    <a:pt x="4916" y="203"/>
                  </a:lnTo>
                  <a:lnTo>
                    <a:pt x="4916" y="135"/>
                  </a:lnTo>
                  <a:lnTo>
                    <a:pt x="4882" y="68"/>
                  </a:lnTo>
                  <a:lnTo>
                    <a:pt x="4849" y="34"/>
                  </a:lnTo>
                  <a:lnTo>
                    <a:pt x="4680" y="34"/>
                  </a:lnTo>
                  <a:lnTo>
                    <a:pt x="3132" y="236"/>
                  </a:lnTo>
                  <a:lnTo>
                    <a:pt x="1549" y="506"/>
                  </a:lnTo>
                  <a:lnTo>
                    <a:pt x="775" y="640"/>
                  </a:lnTo>
                  <a:lnTo>
                    <a:pt x="371" y="741"/>
                  </a:lnTo>
                  <a:lnTo>
                    <a:pt x="1" y="876"/>
                  </a:lnTo>
                  <a:lnTo>
                    <a:pt x="1" y="910"/>
                  </a:lnTo>
                  <a:lnTo>
                    <a:pt x="34" y="943"/>
                  </a:lnTo>
                  <a:lnTo>
                    <a:pt x="1" y="1145"/>
                  </a:lnTo>
                  <a:lnTo>
                    <a:pt x="1" y="1381"/>
                  </a:lnTo>
                  <a:lnTo>
                    <a:pt x="68" y="1819"/>
                  </a:lnTo>
                  <a:lnTo>
                    <a:pt x="203" y="2324"/>
                  </a:lnTo>
                  <a:lnTo>
                    <a:pt x="337" y="2863"/>
                  </a:lnTo>
                  <a:lnTo>
                    <a:pt x="371" y="2896"/>
                  </a:lnTo>
                  <a:lnTo>
                    <a:pt x="1078" y="2896"/>
                  </a:lnTo>
                  <a:lnTo>
                    <a:pt x="1684" y="2829"/>
                  </a:lnTo>
                  <a:lnTo>
                    <a:pt x="2256" y="2728"/>
                  </a:lnTo>
                  <a:lnTo>
                    <a:pt x="2829" y="2593"/>
                  </a:lnTo>
                  <a:lnTo>
                    <a:pt x="4007" y="2358"/>
                  </a:lnTo>
                  <a:lnTo>
                    <a:pt x="4579" y="2256"/>
                  </a:lnTo>
                  <a:lnTo>
                    <a:pt x="5185" y="2189"/>
                  </a:lnTo>
                  <a:lnTo>
                    <a:pt x="5219" y="2223"/>
                  </a:lnTo>
                  <a:lnTo>
                    <a:pt x="5286" y="2223"/>
                  </a:lnTo>
                  <a:lnTo>
                    <a:pt x="5354" y="2189"/>
                  </a:lnTo>
                  <a:lnTo>
                    <a:pt x="5354" y="2122"/>
                  </a:lnTo>
                  <a:lnTo>
                    <a:pt x="5286" y="1078"/>
                  </a:lnTo>
                  <a:lnTo>
                    <a:pt x="5219" y="539"/>
                  </a:lnTo>
                  <a:lnTo>
                    <a:pt x="5118" y="34"/>
                  </a:lnTo>
                  <a:lnTo>
                    <a:pt x="508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3842913" y="5591484"/>
              <a:ext cx="185651" cy="297506"/>
            </a:xfrm>
            <a:custGeom>
              <a:avLst/>
              <a:gdLst/>
              <a:ahLst/>
              <a:cxnLst/>
              <a:rect l="l" t="t" r="r" b="b"/>
              <a:pathLst>
                <a:path w="2795" h="4479" extrusionOk="0">
                  <a:moveTo>
                    <a:pt x="2054" y="169"/>
                  </a:moveTo>
                  <a:lnTo>
                    <a:pt x="2020" y="405"/>
                  </a:lnTo>
                  <a:lnTo>
                    <a:pt x="2054" y="641"/>
                  </a:lnTo>
                  <a:lnTo>
                    <a:pt x="2121" y="1112"/>
                  </a:lnTo>
                  <a:lnTo>
                    <a:pt x="2222" y="1617"/>
                  </a:lnTo>
                  <a:lnTo>
                    <a:pt x="2290" y="2088"/>
                  </a:lnTo>
                  <a:lnTo>
                    <a:pt x="2424" y="3132"/>
                  </a:lnTo>
                  <a:lnTo>
                    <a:pt x="2525" y="4142"/>
                  </a:lnTo>
                  <a:lnTo>
                    <a:pt x="1953" y="4209"/>
                  </a:lnTo>
                  <a:lnTo>
                    <a:pt x="1650" y="4243"/>
                  </a:lnTo>
                  <a:lnTo>
                    <a:pt x="1515" y="4277"/>
                  </a:lnTo>
                  <a:lnTo>
                    <a:pt x="1347" y="4310"/>
                  </a:lnTo>
                  <a:lnTo>
                    <a:pt x="1313" y="3772"/>
                  </a:lnTo>
                  <a:lnTo>
                    <a:pt x="1212" y="3233"/>
                  </a:lnTo>
                  <a:lnTo>
                    <a:pt x="1010" y="2189"/>
                  </a:lnTo>
                  <a:lnTo>
                    <a:pt x="1044" y="2122"/>
                  </a:lnTo>
                  <a:lnTo>
                    <a:pt x="1010" y="2055"/>
                  </a:lnTo>
                  <a:lnTo>
                    <a:pt x="977" y="2021"/>
                  </a:lnTo>
                  <a:lnTo>
                    <a:pt x="909" y="2021"/>
                  </a:lnTo>
                  <a:lnTo>
                    <a:pt x="472" y="2189"/>
                  </a:lnTo>
                  <a:lnTo>
                    <a:pt x="404" y="1718"/>
                  </a:lnTo>
                  <a:lnTo>
                    <a:pt x="303" y="1247"/>
                  </a:lnTo>
                  <a:lnTo>
                    <a:pt x="236" y="843"/>
                  </a:lnTo>
                  <a:lnTo>
                    <a:pt x="202" y="641"/>
                  </a:lnTo>
                  <a:lnTo>
                    <a:pt x="135" y="439"/>
                  </a:lnTo>
                  <a:lnTo>
                    <a:pt x="606" y="405"/>
                  </a:lnTo>
                  <a:lnTo>
                    <a:pt x="1111" y="338"/>
                  </a:lnTo>
                  <a:lnTo>
                    <a:pt x="2054" y="169"/>
                  </a:lnTo>
                  <a:close/>
                  <a:moveTo>
                    <a:pt x="2020" y="1"/>
                  </a:moveTo>
                  <a:lnTo>
                    <a:pt x="1078" y="136"/>
                  </a:lnTo>
                  <a:lnTo>
                    <a:pt x="606" y="203"/>
                  </a:lnTo>
                  <a:lnTo>
                    <a:pt x="135" y="338"/>
                  </a:lnTo>
                  <a:lnTo>
                    <a:pt x="101" y="371"/>
                  </a:lnTo>
                  <a:lnTo>
                    <a:pt x="68" y="371"/>
                  </a:lnTo>
                  <a:lnTo>
                    <a:pt x="34" y="405"/>
                  </a:lnTo>
                  <a:lnTo>
                    <a:pt x="0" y="607"/>
                  </a:lnTo>
                  <a:lnTo>
                    <a:pt x="0" y="843"/>
                  </a:lnTo>
                  <a:lnTo>
                    <a:pt x="68" y="1280"/>
                  </a:lnTo>
                  <a:lnTo>
                    <a:pt x="169" y="1785"/>
                  </a:lnTo>
                  <a:lnTo>
                    <a:pt x="236" y="2055"/>
                  </a:lnTo>
                  <a:lnTo>
                    <a:pt x="303" y="2290"/>
                  </a:lnTo>
                  <a:lnTo>
                    <a:pt x="337" y="2324"/>
                  </a:lnTo>
                  <a:lnTo>
                    <a:pt x="371" y="2358"/>
                  </a:lnTo>
                  <a:lnTo>
                    <a:pt x="438" y="2324"/>
                  </a:lnTo>
                  <a:lnTo>
                    <a:pt x="472" y="2324"/>
                  </a:lnTo>
                  <a:lnTo>
                    <a:pt x="876" y="2223"/>
                  </a:lnTo>
                  <a:lnTo>
                    <a:pt x="1010" y="3334"/>
                  </a:lnTo>
                  <a:lnTo>
                    <a:pt x="1111" y="3906"/>
                  </a:lnTo>
                  <a:lnTo>
                    <a:pt x="1246" y="4445"/>
                  </a:lnTo>
                  <a:lnTo>
                    <a:pt x="1280" y="4479"/>
                  </a:lnTo>
                  <a:lnTo>
                    <a:pt x="1347" y="4479"/>
                  </a:lnTo>
                  <a:lnTo>
                    <a:pt x="1381" y="4411"/>
                  </a:lnTo>
                  <a:lnTo>
                    <a:pt x="1482" y="4445"/>
                  </a:lnTo>
                  <a:lnTo>
                    <a:pt x="1616" y="4445"/>
                  </a:lnTo>
                  <a:lnTo>
                    <a:pt x="1886" y="4411"/>
                  </a:lnTo>
                  <a:lnTo>
                    <a:pt x="2559" y="4344"/>
                  </a:lnTo>
                  <a:lnTo>
                    <a:pt x="2626" y="4344"/>
                  </a:lnTo>
                  <a:lnTo>
                    <a:pt x="2694" y="4310"/>
                  </a:lnTo>
                  <a:lnTo>
                    <a:pt x="2761" y="4277"/>
                  </a:lnTo>
                  <a:lnTo>
                    <a:pt x="2795" y="4209"/>
                  </a:lnTo>
                  <a:lnTo>
                    <a:pt x="2761" y="4176"/>
                  </a:lnTo>
                  <a:lnTo>
                    <a:pt x="2694" y="4142"/>
                  </a:lnTo>
                  <a:lnTo>
                    <a:pt x="2593" y="3098"/>
                  </a:lnTo>
                  <a:lnTo>
                    <a:pt x="2458" y="2055"/>
                  </a:lnTo>
                  <a:lnTo>
                    <a:pt x="2357" y="1078"/>
                  </a:lnTo>
                  <a:lnTo>
                    <a:pt x="2256" y="573"/>
                  </a:lnTo>
                  <a:lnTo>
                    <a:pt x="2189" y="338"/>
                  </a:lnTo>
                  <a:lnTo>
                    <a:pt x="2088" y="136"/>
                  </a:lnTo>
                  <a:lnTo>
                    <a:pt x="2121" y="68"/>
                  </a:lnTo>
                  <a:lnTo>
                    <a:pt x="2088" y="35"/>
                  </a:lnTo>
                  <a:lnTo>
                    <a:pt x="205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725098" y="6217649"/>
              <a:ext cx="199135" cy="161141"/>
            </a:xfrm>
            <a:custGeom>
              <a:avLst/>
              <a:gdLst/>
              <a:ahLst/>
              <a:cxnLst/>
              <a:rect l="l" t="t" r="r" b="b"/>
              <a:pathLst>
                <a:path w="2998" h="2426" extrusionOk="0">
                  <a:moveTo>
                    <a:pt x="2526" y="371"/>
                  </a:moveTo>
                  <a:lnTo>
                    <a:pt x="2526" y="775"/>
                  </a:lnTo>
                  <a:lnTo>
                    <a:pt x="2593" y="1179"/>
                  </a:lnTo>
                  <a:lnTo>
                    <a:pt x="2762" y="1954"/>
                  </a:lnTo>
                  <a:lnTo>
                    <a:pt x="1617" y="2189"/>
                  </a:lnTo>
                  <a:lnTo>
                    <a:pt x="977" y="2257"/>
                  </a:lnTo>
                  <a:lnTo>
                    <a:pt x="573" y="2257"/>
                  </a:lnTo>
                  <a:lnTo>
                    <a:pt x="506" y="1785"/>
                  </a:lnTo>
                  <a:lnTo>
                    <a:pt x="405" y="1314"/>
                  </a:lnTo>
                  <a:lnTo>
                    <a:pt x="337" y="944"/>
                  </a:lnTo>
                  <a:lnTo>
                    <a:pt x="236" y="573"/>
                  </a:lnTo>
                  <a:lnTo>
                    <a:pt x="708" y="540"/>
                  </a:lnTo>
                  <a:lnTo>
                    <a:pt x="1179" y="472"/>
                  </a:lnTo>
                  <a:lnTo>
                    <a:pt x="1852" y="405"/>
                  </a:lnTo>
                  <a:lnTo>
                    <a:pt x="2526" y="371"/>
                  </a:lnTo>
                  <a:close/>
                  <a:moveTo>
                    <a:pt x="2627" y="1"/>
                  </a:moveTo>
                  <a:lnTo>
                    <a:pt x="2593" y="35"/>
                  </a:lnTo>
                  <a:lnTo>
                    <a:pt x="2560" y="68"/>
                  </a:lnTo>
                  <a:lnTo>
                    <a:pt x="2560" y="203"/>
                  </a:lnTo>
                  <a:lnTo>
                    <a:pt x="1953" y="203"/>
                  </a:lnTo>
                  <a:lnTo>
                    <a:pt x="1347" y="270"/>
                  </a:lnTo>
                  <a:lnTo>
                    <a:pt x="775" y="338"/>
                  </a:lnTo>
                  <a:lnTo>
                    <a:pt x="472" y="371"/>
                  </a:lnTo>
                  <a:lnTo>
                    <a:pt x="203" y="439"/>
                  </a:lnTo>
                  <a:lnTo>
                    <a:pt x="169" y="405"/>
                  </a:lnTo>
                  <a:lnTo>
                    <a:pt x="135" y="371"/>
                  </a:lnTo>
                  <a:lnTo>
                    <a:pt x="102" y="371"/>
                  </a:lnTo>
                  <a:lnTo>
                    <a:pt x="34" y="405"/>
                  </a:lnTo>
                  <a:lnTo>
                    <a:pt x="34" y="472"/>
                  </a:lnTo>
                  <a:lnTo>
                    <a:pt x="34" y="506"/>
                  </a:lnTo>
                  <a:lnTo>
                    <a:pt x="1" y="506"/>
                  </a:lnTo>
                  <a:lnTo>
                    <a:pt x="1" y="540"/>
                  </a:lnTo>
                  <a:lnTo>
                    <a:pt x="1" y="573"/>
                  </a:lnTo>
                  <a:lnTo>
                    <a:pt x="34" y="573"/>
                  </a:lnTo>
                  <a:lnTo>
                    <a:pt x="102" y="1011"/>
                  </a:lnTo>
                  <a:lnTo>
                    <a:pt x="203" y="1482"/>
                  </a:lnTo>
                  <a:lnTo>
                    <a:pt x="304" y="1920"/>
                  </a:lnTo>
                  <a:lnTo>
                    <a:pt x="337" y="2156"/>
                  </a:lnTo>
                  <a:lnTo>
                    <a:pt x="438" y="2358"/>
                  </a:lnTo>
                  <a:lnTo>
                    <a:pt x="438" y="2391"/>
                  </a:lnTo>
                  <a:lnTo>
                    <a:pt x="472" y="2425"/>
                  </a:lnTo>
                  <a:lnTo>
                    <a:pt x="539" y="2391"/>
                  </a:lnTo>
                  <a:lnTo>
                    <a:pt x="1145" y="2425"/>
                  </a:lnTo>
                  <a:lnTo>
                    <a:pt x="1718" y="2391"/>
                  </a:lnTo>
                  <a:lnTo>
                    <a:pt x="2290" y="2290"/>
                  </a:lnTo>
                  <a:lnTo>
                    <a:pt x="2863" y="2122"/>
                  </a:lnTo>
                  <a:lnTo>
                    <a:pt x="2896" y="2122"/>
                  </a:lnTo>
                  <a:lnTo>
                    <a:pt x="2964" y="2088"/>
                  </a:lnTo>
                  <a:lnTo>
                    <a:pt x="2997" y="2055"/>
                  </a:lnTo>
                  <a:lnTo>
                    <a:pt x="2997" y="1987"/>
                  </a:lnTo>
                  <a:lnTo>
                    <a:pt x="2896" y="1482"/>
                  </a:lnTo>
                  <a:lnTo>
                    <a:pt x="2795" y="944"/>
                  </a:lnTo>
                  <a:lnTo>
                    <a:pt x="2762" y="506"/>
                  </a:lnTo>
                  <a:lnTo>
                    <a:pt x="2728" y="270"/>
                  </a:lnTo>
                  <a:lnTo>
                    <a:pt x="2694" y="35"/>
                  </a:lnTo>
                  <a:lnTo>
                    <a:pt x="266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644594" y="5658571"/>
              <a:ext cx="156624" cy="102955"/>
            </a:xfrm>
            <a:custGeom>
              <a:avLst/>
              <a:gdLst/>
              <a:ahLst/>
              <a:cxnLst/>
              <a:rect l="l" t="t" r="r" b="b"/>
              <a:pathLst>
                <a:path w="2358" h="1550" extrusionOk="0">
                  <a:moveTo>
                    <a:pt x="2054" y="169"/>
                  </a:moveTo>
                  <a:lnTo>
                    <a:pt x="2054" y="270"/>
                  </a:lnTo>
                  <a:lnTo>
                    <a:pt x="2054" y="405"/>
                  </a:lnTo>
                  <a:lnTo>
                    <a:pt x="2088" y="607"/>
                  </a:lnTo>
                  <a:lnTo>
                    <a:pt x="2122" y="876"/>
                  </a:lnTo>
                  <a:lnTo>
                    <a:pt x="2155" y="1112"/>
                  </a:lnTo>
                  <a:lnTo>
                    <a:pt x="1213" y="1247"/>
                  </a:lnTo>
                  <a:lnTo>
                    <a:pt x="708" y="1348"/>
                  </a:lnTo>
                  <a:lnTo>
                    <a:pt x="236" y="1449"/>
                  </a:lnTo>
                  <a:lnTo>
                    <a:pt x="236" y="1449"/>
                  </a:lnTo>
                  <a:lnTo>
                    <a:pt x="270" y="1314"/>
                  </a:lnTo>
                  <a:lnTo>
                    <a:pt x="236" y="1146"/>
                  </a:lnTo>
                  <a:lnTo>
                    <a:pt x="203" y="843"/>
                  </a:lnTo>
                  <a:lnTo>
                    <a:pt x="169" y="607"/>
                  </a:lnTo>
                  <a:lnTo>
                    <a:pt x="135" y="405"/>
                  </a:lnTo>
                  <a:lnTo>
                    <a:pt x="438" y="405"/>
                  </a:lnTo>
                  <a:lnTo>
                    <a:pt x="775" y="338"/>
                  </a:lnTo>
                  <a:lnTo>
                    <a:pt x="1381" y="270"/>
                  </a:lnTo>
                  <a:lnTo>
                    <a:pt x="1650" y="203"/>
                  </a:lnTo>
                  <a:lnTo>
                    <a:pt x="1819" y="169"/>
                  </a:lnTo>
                  <a:lnTo>
                    <a:pt x="1953" y="169"/>
                  </a:lnTo>
                  <a:lnTo>
                    <a:pt x="1987" y="203"/>
                  </a:lnTo>
                  <a:lnTo>
                    <a:pt x="2054" y="169"/>
                  </a:lnTo>
                  <a:close/>
                  <a:moveTo>
                    <a:pt x="1785" y="1"/>
                  </a:moveTo>
                  <a:lnTo>
                    <a:pt x="1549" y="35"/>
                  </a:lnTo>
                  <a:lnTo>
                    <a:pt x="1044" y="136"/>
                  </a:lnTo>
                  <a:lnTo>
                    <a:pt x="573" y="203"/>
                  </a:lnTo>
                  <a:lnTo>
                    <a:pt x="304" y="237"/>
                  </a:lnTo>
                  <a:lnTo>
                    <a:pt x="102" y="304"/>
                  </a:lnTo>
                  <a:lnTo>
                    <a:pt x="68" y="304"/>
                  </a:lnTo>
                  <a:lnTo>
                    <a:pt x="68" y="338"/>
                  </a:lnTo>
                  <a:lnTo>
                    <a:pt x="1" y="371"/>
                  </a:lnTo>
                  <a:lnTo>
                    <a:pt x="34" y="371"/>
                  </a:lnTo>
                  <a:lnTo>
                    <a:pt x="34" y="506"/>
                  </a:lnTo>
                  <a:lnTo>
                    <a:pt x="34" y="607"/>
                  </a:lnTo>
                  <a:lnTo>
                    <a:pt x="68" y="843"/>
                  </a:lnTo>
                  <a:lnTo>
                    <a:pt x="68" y="1179"/>
                  </a:lnTo>
                  <a:lnTo>
                    <a:pt x="102" y="1348"/>
                  </a:lnTo>
                  <a:lnTo>
                    <a:pt x="169" y="1482"/>
                  </a:lnTo>
                  <a:lnTo>
                    <a:pt x="203" y="1516"/>
                  </a:lnTo>
                  <a:lnTo>
                    <a:pt x="203" y="1550"/>
                  </a:lnTo>
                  <a:lnTo>
                    <a:pt x="236" y="1550"/>
                  </a:lnTo>
                  <a:lnTo>
                    <a:pt x="741" y="1516"/>
                  </a:lnTo>
                  <a:lnTo>
                    <a:pt x="1246" y="1449"/>
                  </a:lnTo>
                  <a:lnTo>
                    <a:pt x="2256" y="1247"/>
                  </a:lnTo>
                  <a:lnTo>
                    <a:pt x="2290" y="1280"/>
                  </a:lnTo>
                  <a:lnTo>
                    <a:pt x="2290" y="1247"/>
                  </a:lnTo>
                  <a:lnTo>
                    <a:pt x="2357" y="1213"/>
                  </a:lnTo>
                  <a:lnTo>
                    <a:pt x="2357" y="1179"/>
                  </a:lnTo>
                  <a:lnTo>
                    <a:pt x="2357" y="1112"/>
                  </a:lnTo>
                  <a:lnTo>
                    <a:pt x="2324" y="1078"/>
                  </a:lnTo>
                  <a:lnTo>
                    <a:pt x="2290" y="843"/>
                  </a:lnTo>
                  <a:lnTo>
                    <a:pt x="2223" y="607"/>
                  </a:lnTo>
                  <a:lnTo>
                    <a:pt x="2189" y="304"/>
                  </a:lnTo>
                  <a:lnTo>
                    <a:pt x="2155" y="169"/>
                  </a:lnTo>
                  <a:lnTo>
                    <a:pt x="2088" y="68"/>
                  </a:lnTo>
                  <a:lnTo>
                    <a:pt x="2021" y="35"/>
                  </a:lnTo>
                  <a:lnTo>
                    <a:pt x="178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3666230" y="6210940"/>
              <a:ext cx="26901" cy="40318"/>
            </a:xfrm>
            <a:custGeom>
              <a:avLst/>
              <a:gdLst/>
              <a:ahLst/>
              <a:cxnLst/>
              <a:rect l="l" t="t" r="r" b="b"/>
              <a:pathLst>
                <a:path w="405" h="607" extrusionOk="0">
                  <a:moveTo>
                    <a:pt x="270" y="1"/>
                  </a:moveTo>
                  <a:lnTo>
                    <a:pt x="203" y="35"/>
                  </a:lnTo>
                  <a:lnTo>
                    <a:pt x="68" y="136"/>
                  </a:lnTo>
                  <a:lnTo>
                    <a:pt x="1" y="237"/>
                  </a:lnTo>
                  <a:lnTo>
                    <a:pt x="1" y="371"/>
                  </a:lnTo>
                  <a:lnTo>
                    <a:pt x="1" y="405"/>
                  </a:lnTo>
                  <a:lnTo>
                    <a:pt x="34" y="439"/>
                  </a:lnTo>
                  <a:lnTo>
                    <a:pt x="68" y="439"/>
                  </a:lnTo>
                  <a:lnTo>
                    <a:pt x="102" y="405"/>
                  </a:lnTo>
                  <a:lnTo>
                    <a:pt x="135" y="472"/>
                  </a:lnTo>
                  <a:lnTo>
                    <a:pt x="270" y="573"/>
                  </a:lnTo>
                  <a:lnTo>
                    <a:pt x="337" y="607"/>
                  </a:lnTo>
                  <a:lnTo>
                    <a:pt x="371" y="573"/>
                  </a:lnTo>
                  <a:lnTo>
                    <a:pt x="405" y="506"/>
                  </a:lnTo>
                  <a:lnTo>
                    <a:pt x="371" y="472"/>
                  </a:lnTo>
                  <a:lnTo>
                    <a:pt x="270" y="371"/>
                  </a:lnTo>
                  <a:lnTo>
                    <a:pt x="169" y="304"/>
                  </a:lnTo>
                  <a:lnTo>
                    <a:pt x="304" y="169"/>
                  </a:lnTo>
                  <a:lnTo>
                    <a:pt x="337" y="102"/>
                  </a:lnTo>
                  <a:lnTo>
                    <a:pt x="337" y="68"/>
                  </a:lnTo>
                  <a:lnTo>
                    <a:pt x="304" y="35"/>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573057" y="5173288"/>
              <a:ext cx="2549428" cy="1442497"/>
            </a:xfrm>
            <a:custGeom>
              <a:avLst/>
              <a:gdLst/>
              <a:ahLst/>
              <a:cxnLst/>
              <a:rect l="l" t="t" r="r" b="b"/>
              <a:pathLst>
                <a:path w="38382" h="21717" extrusionOk="0">
                  <a:moveTo>
                    <a:pt x="36059" y="304"/>
                  </a:moveTo>
                  <a:lnTo>
                    <a:pt x="36227" y="1247"/>
                  </a:lnTo>
                  <a:lnTo>
                    <a:pt x="36395" y="2223"/>
                  </a:lnTo>
                  <a:lnTo>
                    <a:pt x="36766" y="4142"/>
                  </a:lnTo>
                  <a:lnTo>
                    <a:pt x="37136" y="6432"/>
                  </a:lnTo>
                  <a:lnTo>
                    <a:pt x="37439" y="8721"/>
                  </a:lnTo>
                  <a:lnTo>
                    <a:pt x="37709" y="10909"/>
                  </a:lnTo>
                  <a:lnTo>
                    <a:pt x="37944" y="13098"/>
                  </a:lnTo>
                  <a:lnTo>
                    <a:pt x="38012" y="14108"/>
                  </a:lnTo>
                  <a:lnTo>
                    <a:pt x="38079" y="15152"/>
                  </a:lnTo>
                  <a:lnTo>
                    <a:pt x="38113" y="15421"/>
                  </a:lnTo>
                  <a:lnTo>
                    <a:pt x="38079" y="15791"/>
                  </a:lnTo>
                  <a:lnTo>
                    <a:pt x="38045" y="15960"/>
                  </a:lnTo>
                  <a:lnTo>
                    <a:pt x="38012" y="16094"/>
                  </a:lnTo>
                  <a:lnTo>
                    <a:pt x="37911" y="16229"/>
                  </a:lnTo>
                  <a:lnTo>
                    <a:pt x="37742" y="16296"/>
                  </a:lnTo>
                  <a:lnTo>
                    <a:pt x="37574" y="16330"/>
                  </a:lnTo>
                  <a:lnTo>
                    <a:pt x="37439" y="16397"/>
                  </a:lnTo>
                  <a:lnTo>
                    <a:pt x="28685" y="17609"/>
                  </a:lnTo>
                  <a:lnTo>
                    <a:pt x="19932" y="18855"/>
                  </a:lnTo>
                  <a:lnTo>
                    <a:pt x="15488" y="19495"/>
                  </a:lnTo>
                  <a:lnTo>
                    <a:pt x="11043" y="20202"/>
                  </a:lnTo>
                  <a:lnTo>
                    <a:pt x="6633" y="20976"/>
                  </a:lnTo>
                  <a:lnTo>
                    <a:pt x="4276" y="21414"/>
                  </a:lnTo>
                  <a:lnTo>
                    <a:pt x="3805" y="21481"/>
                  </a:lnTo>
                  <a:lnTo>
                    <a:pt x="3333" y="21549"/>
                  </a:lnTo>
                  <a:lnTo>
                    <a:pt x="3098" y="21549"/>
                  </a:lnTo>
                  <a:lnTo>
                    <a:pt x="2862" y="21515"/>
                  </a:lnTo>
                  <a:lnTo>
                    <a:pt x="2626" y="21448"/>
                  </a:lnTo>
                  <a:lnTo>
                    <a:pt x="2424" y="21313"/>
                  </a:lnTo>
                  <a:lnTo>
                    <a:pt x="2054" y="19360"/>
                  </a:lnTo>
                  <a:lnTo>
                    <a:pt x="1751" y="17407"/>
                  </a:lnTo>
                  <a:lnTo>
                    <a:pt x="1448" y="15488"/>
                  </a:lnTo>
                  <a:lnTo>
                    <a:pt x="1179" y="13502"/>
                  </a:lnTo>
                  <a:lnTo>
                    <a:pt x="674" y="9630"/>
                  </a:lnTo>
                  <a:lnTo>
                    <a:pt x="438" y="7745"/>
                  </a:lnTo>
                  <a:lnTo>
                    <a:pt x="303" y="6768"/>
                  </a:lnTo>
                  <a:lnTo>
                    <a:pt x="101" y="5859"/>
                  </a:lnTo>
                  <a:lnTo>
                    <a:pt x="4579" y="5119"/>
                  </a:lnTo>
                  <a:lnTo>
                    <a:pt x="9091" y="4445"/>
                  </a:lnTo>
                  <a:lnTo>
                    <a:pt x="18080" y="3199"/>
                  </a:lnTo>
                  <a:lnTo>
                    <a:pt x="22592" y="2526"/>
                  </a:lnTo>
                  <a:lnTo>
                    <a:pt x="27103" y="1853"/>
                  </a:lnTo>
                  <a:lnTo>
                    <a:pt x="31581" y="1112"/>
                  </a:lnTo>
                  <a:lnTo>
                    <a:pt x="33837" y="708"/>
                  </a:lnTo>
                  <a:lnTo>
                    <a:pt x="36059" y="304"/>
                  </a:lnTo>
                  <a:close/>
                  <a:moveTo>
                    <a:pt x="36092" y="1"/>
                  </a:moveTo>
                  <a:lnTo>
                    <a:pt x="36025" y="35"/>
                  </a:lnTo>
                  <a:lnTo>
                    <a:pt x="36025" y="68"/>
                  </a:lnTo>
                  <a:lnTo>
                    <a:pt x="36025" y="102"/>
                  </a:lnTo>
                  <a:lnTo>
                    <a:pt x="33803" y="540"/>
                  </a:lnTo>
                  <a:lnTo>
                    <a:pt x="31547" y="910"/>
                  </a:lnTo>
                  <a:lnTo>
                    <a:pt x="29291" y="1280"/>
                  </a:lnTo>
                  <a:lnTo>
                    <a:pt x="27069" y="1651"/>
                  </a:lnTo>
                  <a:lnTo>
                    <a:pt x="22558" y="2290"/>
                  </a:lnTo>
                  <a:lnTo>
                    <a:pt x="18046" y="2930"/>
                  </a:lnTo>
                  <a:lnTo>
                    <a:pt x="13535" y="3536"/>
                  </a:lnTo>
                  <a:lnTo>
                    <a:pt x="9023" y="4176"/>
                  </a:lnTo>
                  <a:lnTo>
                    <a:pt x="6768" y="4546"/>
                  </a:lnTo>
                  <a:lnTo>
                    <a:pt x="4545" y="4916"/>
                  </a:lnTo>
                  <a:lnTo>
                    <a:pt x="2290" y="5287"/>
                  </a:lnTo>
                  <a:lnTo>
                    <a:pt x="68" y="5725"/>
                  </a:lnTo>
                  <a:lnTo>
                    <a:pt x="34" y="5725"/>
                  </a:lnTo>
                  <a:lnTo>
                    <a:pt x="0" y="5758"/>
                  </a:lnTo>
                  <a:lnTo>
                    <a:pt x="34" y="5826"/>
                  </a:lnTo>
                  <a:lnTo>
                    <a:pt x="68" y="6768"/>
                  </a:lnTo>
                  <a:lnTo>
                    <a:pt x="169" y="7745"/>
                  </a:lnTo>
                  <a:lnTo>
                    <a:pt x="438" y="9630"/>
                  </a:lnTo>
                  <a:lnTo>
                    <a:pt x="1010" y="13771"/>
                  </a:lnTo>
                  <a:lnTo>
                    <a:pt x="1212" y="15589"/>
                  </a:lnTo>
                  <a:lnTo>
                    <a:pt x="1482" y="17441"/>
                  </a:lnTo>
                  <a:lnTo>
                    <a:pt x="1751" y="19259"/>
                  </a:lnTo>
                  <a:lnTo>
                    <a:pt x="1919" y="20134"/>
                  </a:lnTo>
                  <a:lnTo>
                    <a:pt x="2155" y="21043"/>
                  </a:lnTo>
                  <a:lnTo>
                    <a:pt x="2088" y="21077"/>
                  </a:lnTo>
                  <a:lnTo>
                    <a:pt x="2054" y="21111"/>
                  </a:lnTo>
                  <a:lnTo>
                    <a:pt x="2054" y="21144"/>
                  </a:lnTo>
                  <a:lnTo>
                    <a:pt x="2222" y="21347"/>
                  </a:lnTo>
                  <a:lnTo>
                    <a:pt x="2222" y="21380"/>
                  </a:lnTo>
                  <a:lnTo>
                    <a:pt x="2256" y="21414"/>
                  </a:lnTo>
                  <a:lnTo>
                    <a:pt x="2323" y="21448"/>
                  </a:lnTo>
                  <a:lnTo>
                    <a:pt x="2492" y="21582"/>
                  </a:lnTo>
                  <a:lnTo>
                    <a:pt x="2694" y="21650"/>
                  </a:lnTo>
                  <a:lnTo>
                    <a:pt x="2929" y="21717"/>
                  </a:lnTo>
                  <a:lnTo>
                    <a:pt x="3603" y="21717"/>
                  </a:lnTo>
                  <a:lnTo>
                    <a:pt x="4074" y="21650"/>
                  </a:lnTo>
                  <a:lnTo>
                    <a:pt x="6431" y="21246"/>
                  </a:lnTo>
                  <a:lnTo>
                    <a:pt x="8754" y="20808"/>
                  </a:lnTo>
                  <a:lnTo>
                    <a:pt x="11178" y="20404"/>
                  </a:lnTo>
                  <a:lnTo>
                    <a:pt x="13569" y="20000"/>
                  </a:lnTo>
                  <a:lnTo>
                    <a:pt x="18417" y="19293"/>
                  </a:lnTo>
                  <a:lnTo>
                    <a:pt x="27844" y="17946"/>
                  </a:lnTo>
                  <a:lnTo>
                    <a:pt x="37271" y="16633"/>
                  </a:lnTo>
                  <a:lnTo>
                    <a:pt x="37338" y="16700"/>
                  </a:lnTo>
                  <a:lnTo>
                    <a:pt x="37372" y="16700"/>
                  </a:lnTo>
                  <a:lnTo>
                    <a:pt x="37405" y="16667"/>
                  </a:lnTo>
                  <a:lnTo>
                    <a:pt x="37540" y="16633"/>
                  </a:lnTo>
                  <a:lnTo>
                    <a:pt x="37641" y="16566"/>
                  </a:lnTo>
                  <a:lnTo>
                    <a:pt x="37742" y="16566"/>
                  </a:lnTo>
                  <a:lnTo>
                    <a:pt x="37810" y="16532"/>
                  </a:lnTo>
                  <a:lnTo>
                    <a:pt x="37944" y="16498"/>
                  </a:lnTo>
                  <a:lnTo>
                    <a:pt x="38079" y="16431"/>
                  </a:lnTo>
                  <a:lnTo>
                    <a:pt x="38214" y="16330"/>
                  </a:lnTo>
                  <a:lnTo>
                    <a:pt x="38281" y="16162"/>
                  </a:lnTo>
                  <a:lnTo>
                    <a:pt x="38315" y="15960"/>
                  </a:lnTo>
                  <a:lnTo>
                    <a:pt x="38348" y="15724"/>
                  </a:lnTo>
                  <a:lnTo>
                    <a:pt x="38382" y="15286"/>
                  </a:lnTo>
                  <a:lnTo>
                    <a:pt x="38315" y="14377"/>
                  </a:lnTo>
                  <a:lnTo>
                    <a:pt x="38214" y="13165"/>
                  </a:lnTo>
                  <a:lnTo>
                    <a:pt x="38079" y="11919"/>
                  </a:lnTo>
                  <a:lnTo>
                    <a:pt x="37810" y="9495"/>
                  </a:lnTo>
                  <a:lnTo>
                    <a:pt x="37473" y="7172"/>
                  </a:lnTo>
                  <a:lnTo>
                    <a:pt x="37136" y="4849"/>
                  </a:lnTo>
                  <a:lnTo>
                    <a:pt x="36934" y="3637"/>
                  </a:lnTo>
                  <a:lnTo>
                    <a:pt x="36732" y="2425"/>
                  </a:lnTo>
                  <a:lnTo>
                    <a:pt x="36496" y="1213"/>
                  </a:lnTo>
                  <a:lnTo>
                    <a:pt x="36328" y="641"/>
                  </a:lnTo>
                  <a:lnTo>
                    <a:pt x="36193" y="35"/>
                  </a:lnTo>
                  <a:lnTo>
                    <a:pt x="3612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655820" y="5757009"/>
              <a:ext cx="154366" cy="167783"/>
            </a:xfrm>
            <a:custGeom>
              <a:avLst/>
              <a:gdLst/>
              <a:ahLst/>
              <a:cxnLst/>
              <a:rect l="l" t="t" r="r" b="b"/>
              <a:pathLst>
                <a:path w="2324" h="2526" extrusionOk="0">
                  <a:moveTo>
                    <a:pt x="1953" y="202"/>
                  </a:moveTo>
                  <a:lnTo>
                    <a:pt x="1953" y="640"/>
                  </a:lnTo>
                  <a:lnTo>
                    <a:pt x="1986" y="1111"/>
                  </a:lnTo>
                  <a:lnTo>
                    <a:pt x="2054" y="1583"/>
                  </a:lnTo>
                  <a:lnTo>
                    <a:pt x="2155" y="2020"/>
                  </a:lnTo>
                  <a:lnTo>
                    <a:pt x="2188" y="2054"/>
                  </a:lnTo>
                  <a:lnTo>
                    <a:pt x="2155" y="2054"/>
                  </a:lnTo>
                  <a:lnTo>
                    <a:pt x="1751" y="2088"/>
                  </a:lnTo>
                  <a:lnTo>
                    <a:pt x="1347" y="2155"/>
                  </a:lnTo>
                  <a:lnTo>
                    <a:pt x="943" y="2189"/>
                  </a:lnTo>
                  <a:lnTo>
                    <a:pt x="505" y="2222"/>
                  </a:lnTo>
                  <a:lnTo>
                    <a:pt x="337" y="1347"/>
                  </a:lnTo>
                  <a:lnTo>
                    <a:pt x="168" y="404"/>
                  </a:lnTo>
                  <a:lnTo>
                    <a:pt x="606" y="404"/>
                  </a:lnTo>
                  <a:lnTo>
                    <a:pt x="1077" y="371"/>
                  </a:lnTo>
                  <a:lnTo>
                    <a:pt x="1953" y="202"/>
                  </a:lnTo>
                  <a:close/>
                  <a:moveTo>
                    <a:pt x="1953" y="0"/>
                  </a:moveTo>
                  <a:lnTo>
                    <a:pt x="1044" y="135"/>
                  </a:lnTo>
                  <a:lnTo>
                    <a:pt x="572" y="202"/>
                  </a:lnTo>
                  <a:lnTo>
                    <a:pt x="101" y="303"/>
                  </a:lnTo>
                  <a:lnTo>
                    <a:pt x="67" y="303"/>
                  </a:lnTo>
                  <a:lnTo>
                    <a:pt x="67" y="371"/>
                  </a:lnTo>
                  <a:lnTo>
                    <a:pt x="34" y="371"/>
                  </a:lnTo>
                  <a:lnTo>
                    <a:pt x="0" y="404"/>
                  </a:lnTo>
                  <a:lnTo>
                    <a:pt x="34" y="943"/>
                  </a:lnTo>
                  <a:lnTo>
                    <a:pt x="135" y="1448"/>
                  </a:lnTo>
                  <a:lnTo>
                    <a:pt x="236" y="1987"/>
                  </a:lnTo>
                  <a:lnTo>
                    <a:pt x="370" y="2458"/>
                  </a:lnTo>
                  <a:lnTo>
                    <a:pt x="404" y="2525"/>
                  </a:lnTo>
                  <a:lnTo>
                    <a:pt x="471" y="2525"/>
                  </a:lnTo>
                  <a:lnTo>
                    <a:pt x="539" y="2492"/>
                  </a:lnTo>
                  <a:lnTo>
                    <a:pt x="572" y="2424"/>
                  </a:lnTo>
                  <a:lnTo>
                    <a:pt x="539" y="2357"/>
                  </a:lnTo>
                  <a:lnTo>
                    <a:pt x="943" y="2391"/>
                  </a:lnTo>
                  <a:lnTo>
                    <a:pt x="1380" y="2357"/>
                  </a:lnTo>
                  <a:lnTo>
                    <a:pt x="1784" y="2290"/>
                  </a:lnTo>
                  <a:lnTo>
                    <a:pt x="2188" y="2189"/>
                  </a:lnTo>
                  <a:lnTo>
                    <a:pt x="2222" y="2121"/>
                  </a:lnTo>
                  <a:lnTo>
                    <a:pt x="2222" y="2088"/>
                  </a:lnTo>
                  <a:lnTo>
                    <a:pt x="2289" y="2054"/>
                  </a:lnTo>
                  <a:lnTo>
                    <a:pt x="2323" y="1987"/>
                  </a:lnTo>
                  <a:lnTo>
                    <a:pt x="2289" y="1549"/>
                  </a:lnTo>
                  <a:lnTo>
                    <a:pt x="2222" y="1078"/>
                  </a:lnTo>
                  <a:lnTo>
                    <a:pt x="2121" y="606"/>
                  </a:lnTo>
                  <a:lnTo>
                    <a:pt x="2054" y="169"/>
                  </a:lnTo>
                  <a:lnTo>
                    <a:pt x="2054" y="101"/>
                  </a:lnTo>
                  <a:lnTo>
                    <a:pt x="2054" y="68"/>
                  </a:lnTo>
                  <a:lnTo>
                    <a:pt x="2020" y="34"/>
                  </a:lnTo>
                  <a:lnTo>
                    <a:pt x="195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704972" y="6058899"/>
              <a:ext cx="275122" cy="167783"/>
            </a:xfrm>
            <a:custGeom>
              <a:avLst/>
              <a:gdLst/>
              <a:ahLst/>
              <a:cxnLst/>
              <a:rect l="l" t="t" r="r" b="b"/>
              <a:pathLst>
                <a:path w="4142" h="2526" extrusionOk="0">
                  <a:moveTo>
                    <a:pt x="3738" y="169"/>
                  </a:moveTo>
                  <a:lnTo>
                    <a:pt x="3704" y="337"/>
                  </a:lnTo>
                  <a:lnTo>
                    <a:pt x="3738" y="472"/>
                  </a:lnTo>
                  <a:lnTo>
                    <a:pt x="3772" y="809"/>
                  </a:lnTo>
                  <a:lnTo>
                    <a:pt x="3906" y="1751"/>
                  </a:lnTo>
                  <a:lnTo>
                    <a:pt x="3065" y="1852"/>
                  </a:lnTo>
                  <a:lnTo>
                    <a:pt x="2223" y="1953"/>
                  </a:lnTo>
                  <a:lnTo>
                    <a:pt x="1347" y="2088"/>
                  </a:lnTo>
                  <a:lnTo>
                    <a:pt x="910" y="2189"/>
                  </a:lnTo>
                  <a:lnTo>
                    <a:pt x="674" y="2256"/>
                  </a:lnTo>
                  <a:lnTo>
                    <a:pt x="506" y="2357"/>
                  </a:lnTo>
                  <a:lnTo>
                    <a:pt x="337" y="1381"/>
                  </a:lnTo>
                  <a:lnTo>
                    <a:pt x="270" y="1011"/>
                  </a:lnTo>
                  <a:lnTo>
                    <a:pt x="236" y="809"/>
                  </a:lnTo>
                  <a:lnTo>
                    <a:pt x="169" y="640"/>
                  </a:lnTo>
                  <a:lnTo>
                    <a:pt x="1044" y="472"/>
                  </a:lnTo>
                  <a:lnTo>
                    <a:pt x="1953" y="371"/>
                  </a:lnTo>
                  <a:lnTo>
                    <a:pt x="3738" y="169"/>
                  </a:lnTo>
                  <a:close/>
                  <a:moveTo>
                    <a:pt x="3267" y="1"/>
                  </a:moveTo>
                  <a:lnTo>
                    <a:pt x="2728" y="68"/>
                  </a:lnTo>
                  <a:lnTo>
                    <a:pt x="1684" y="203"/>
                  </a:lnTo>
                  <a:lnTo>
                    <a:pt x="876" y="304"/>
                  </a:lnTo>
                  <a:lnTo>
                    <a:pt x="472" y="405"/>
                  </a:lnTo>
                  <a:lnTo>
                    <a:pt x="270" y="472"/>
                  </a:lnTo>
                  <a:lnTo>
                    <a:pt x="135" y="573"/>
                  </a:lnTo>
                  <a:lnTo>
                    <a:pt x="102" y="506"/>
                  </a:lnTo>
                  <a:lnTo>
                    <a:pt x="68" y="539"/>
                  </a:lnTo>
                  <a:lnTo>
                    <a:pt x="1" y="708"/>
                  </a:lnTo>
                  <a:lnTo>
                    <a:pt x="34" y="910"/>
                  </a:lnTo>
                  <a:lnTo>
                    <a:pt x="102" y="1280"/>
                  </a:lnTo>
                  <a:lnTo>
                    <a:pt x="304" y="2425"/>
                  </a:lnTo>
                  <a:lnTo>
                    <a:pt x="337" y="2492"/>
                  </a:lnTo>
                  <a:lnTo>
                    <a:pt x="405" y="2526"/>
                  </a:lnTo>
                  <a:lnTo>
                    <a:pt x="472" y="2492"/>
                  </a:lnTo>
                  <a:lnTo>
                    <a:pt x="506" y="2425"/>
                  </a:lnTo>
                  <a:lnTo>
                    <a:pt x="506" y="2391"/>
                  </a:lnTo>
                  <a:lnTo>
                    <a:pt x="876" y="2391"/>
                  </a:lnTo>
                  <a:lnTo>
                    <a:pt x="1246" y="2324"/>
                  </a:lnTo>
                  <a:lnTo>
                    <a:pt x="2021" y="2155"/>
                  </a:lnTo>
                  <a:lnTo>
                    <a:pt x="2997" y="2021"/>
                  </a:lnTo>
                  <a:lnTo>
                    <a:pt x="3974" y="1920"/>
                  </a:lnTo>
                  <a:lnTo>
                    <a:pt x="3974" y="1987"/>
                  </a:lnTo>
                  <a:lnTo>
                    <a:pt x="4007" y="2021"/>
                  </a:lnTo>
                  <a:lnTo>
                    <a:pt x="4075" y="2054"/>
                  </a:lnTo>
                  <a:lnTo>
                    <a:pt x="4108" y="2021"/>
                  </a:lnTo>
                  <a:lnTo>
                    <a:pt x="4142" y="1953"/>
                  </a:lnTo>
                  <a:lnTo>
                    <a:pt x="4075" y="1448"/>
                  </a:lnTo>
                  <a:lnTo>
                    <a:pt x="4007" y="910"/>
                  </a:lnTo>
                  <a:lnTo>
                    <a:pt x="3974" y="539"/>
                  </a:lnTo>
                  <a:lnTo>
                    <a:pt x="3940" y="337"/>
                  </a:lnTo>
                  <a:lnTo>
                    <a:pt x="3839" y="135"/>
                  </a:lnTo>
                  <a:lnTo>
                    <a:pt x="3873" y="102"/>
                  </a:lnTo>
                  <a:lnTo>
                    <a:pt x="3873" y="34"/>
                  </a:lnTo>
                  <a:lnTo>
                    <a:pt x="38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678138" y="5897891"/>
              <a:ext cx="239387" cy="167783"/>
            </a:xfrm>
            <a:custGeom>
              <a:avLst/>
              <a:gdLst/>
              <a:ahLst/>
              <a:cxnLst/>
              <a:rect l="l" t="t" r="r" b="b"/>
              <a:pathLst>
                <a:path w="3604" h="2526" extrusionOk="0">
                  <a:moveTo>
                    <a:pt x="3199" y="337"/>
                  </a:moveTo>
                  <a:lnTo>
                    <a:pt x="3300" y="1212"/>
                  </a:lnTo>
                  <a:lnTo>
                    <a:pt x="3334" y="1583"/>
                  </a:lnTo>
                  <a:lnTo>
                    <a:pt x="3368" y="1987"/>
                  </a:lnTo>
                  <a:lnTo>
                    <a:pt x="3267" y="1919"/>
                  </a:lnTo>
                  <a:lnTo>
                    <a:pt x="2896" y="1919"/>
                  </a:lnTo>
                  <a:lnTo>
                    <a:pt x="2425" y="2020"/>
                  </a:lnTo>
                  <a:lnTo>
                    <a:pt x="1482" y="2256"/>
                  </a:lnTo>
                  <a:lnTo>
                    <a:pt x="1246" y="2290"/>
                  </a:lnTo>
                  <a:lnTo>
                    <a:pt x="977" y="2290"/>
                  </a:lnTo>
                  <a:lnTo>
                    <a:pt x="708" y="2324"/>
                  </a:lnTo>
                  <a:lnTo>
                    <a:pt x="472" y="2391"/>
                  </a:lnTo>
                  <a:lnTo>
                    <a:pt x="337" y="1919"/>
                  </a:lnTo>
                  <a:lnTo>
                    <a:pt x="236" y="1448"/>
                  </a:lnTo>
                  <a:lnTo>
                    <a:pt x="203" y="1078"/>
                  </a:lnTo>
                  <a:lnTo>
                    <a:pt x="203" y="876"/>
                  </a:lnTo>
                  <a:lnTo>
                    <a:pt x="135" y="707"/>
                  </a:lnTo>
                  <a:lnTo>
                    <a:pt x="169" y="707"/>
                  </a:lnTo>
                  <a:lnTo>
                    <a:pt x="506" y="606"/>
                  </a:lnTo>
                  <a:lnTo>
                    <a:pt x="842" y="539"/>
                  </a:lnTo>
                  <a:lnTo>
                    <a:pt x="1549" y="472"/>
                  </a:lnTo>
                  <a:lnTo>
                    <a:pt x="2357" y="371"/>
                  </a:lnTo>
                  <a:lnTo>
                    <a:pt x="3199" y="337"/>
                  </a:lnTo>
                  <a:close/>
                  <a:moveTo>
                    <a:pt x="3233" y="0"/>
                  </a:moveTo>
                  <a:lnTo>
                    <a:pt x="3165" y="34"/>
                  </a:lnTo>
                  <a:lnTo>
                    <a:pt x="3165" y="101"/>
                  </a:lnTo>
                  <a:lnTo>
                    <a:pt x="3165" y="169"/>
                  </a:lnTo>
                  <a:lnTo>
                    <a:pt x="2458" y="202"/>
                  </a:lnTo>
                  <a:lnTo>
                    <a:pt x="1751" y="270"/>
                  </a:lnTo>
                  <a:lnTo>
                    <a:pt x="943" y="337"/>
                  </a:lnTo>
                  <a:lnTo>
                    <a:pt x="539" y="438"/>
                  </a:lnTo>
                  <a:lnTo>
                    <a:pt x="169" y="539"/>
                  </a:lnTo>
                  <a:lnTo>
                    <a:pt x="135" y="606"/>
                  </a:lnTo>
                  <a:lnTo>
                    <a:pt x="135" y="674"/>
                  </a:lnTo>
                  <a:lnTo>
                    <a:pt x="102" y="606"/>
                  </a:lnTo>
                  <a:lnTo>
                    <a:pt x="68" y="606"/>
                  </a:lnTo>
                  <a:lnTo>
                    <a:pt x="34" y="707"/>
                  </a:lnTo>
                  <a:lnTo>
                    <a:pt x="1" y="808"/>
                  </a:lnTo>
                  <a:lnTo>
                    <a:pt x="1" y="1044"/>
                  </a:lnTo>
                  <a:lnTo>
                    <a:pt x="68" y="1482"/>
                  </a:lnTo>
                  <a:lnTo>
                    <a:pt x="169" y="1987"/>
                  </a:lnTo>
                  <a:lnTo>
                    <a:pt x="304" y="2458"/>
                  </a:lnTo>
                  <a:lnTo>
                    <a:pt x="337" y="2526"/>
                  </a:lnTo>
                  <a:lnTo>
                    <a:pt x="405" y="2526"/>
                  </a:lnTo>
                  <a:lnTo>
                    <a:pt x="472" y="2492"/>
                  </a:lnTo>
                  <a:lnTo>
                    <a:pt x="472" y="2425"/>
                  </a:lnTo>
                  <a:lnTo>
                    <a:pt x="842" y="2492"/>
                  </a:lnTo>
                  <a:lnTo>
                    <a:pt x="1179" y="2458"/>
                  </a:lnTo>
                  <a:lnTo>
                    <a:pt x="1549" y="2425"/>
                  </a:lnTo>
                  <a:lnTo>
                    <a:pt x="1886" y="2357"/>
                  </a:lnTo>
                  <a:lnTo>
                    <a:pt x="2290" y="2256"/>
                  </a:lnTo>
                  <a:lnTo>
                    <a:pt x="2660" y="2189"/>
                  </a:lnTo>
                  <a:lnTo>
                    <a:pt x="3031" y="2155"/>
                  </a:lnTo>
                  <a:lnTo>
                    <a:pt x="3435" y="2155"/>
                  </a:lnTo>
                  <a:lnTo>
                    <a:pt x="3435" y="2189"/>
                  </a:lnTo>
                  <a:lnTo>
                    <a:pt x="3536" y="2189"/>
                  </a:lnTo>
                  <a:lnTo>
                    <a:pt x="3570" y="2121"/>
                  </a:lnTo>
                  <a:lnTo>
                    <a:pt x="3603" y="1886"/>
                  </a:lnTo>
                  <a:lnTo>
                    <a:pt x="3603" y="1650"/>
                  </a:lnTo>
                  <a:lnTo>
                    <a:pt x="3536" y="1179"/>
                  </a:lnTo>
                  <a:lnTo>
                    <a:pt x="3469" y="606"/>
                  </a:lnTo>
                  <a:lnTo>
                    <a:pt x="3334" y="68"/>
                  </a:lnTo>
                  <a:lnTo>
                    <a:pt x="330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749333" y="5935884"/>
              <a:ext cx="22451" cy="134240"/>
            </a:xfrm>
            <a:custGeom>
              <a:avLst/>
              <a:gdLst/>
              <a:ahLst/>
              <a:cxnLst/>
              <a:rect l="l" t="t" r="r" b="b"/>
              <a:pathLst>
                <a:path w="338" h="2021" extrusionOk="0">
                  <a:moveTo>
                    <a:pt x="1" y="1"/>
                  </a:moveTo>
                  <a:lnTo>
                    <a:pt x="1" y="34"/>
                  </a:lnTo>
                  <a:lnTo>
                    <a:pt x="1" y="270"/>
                  </a:lnTo>
                  <a:lnTo>
                    <a:pt x="34" y="472"/>
                  </a:lnTo>
                  <a:lnTo>
                    <a:pt x="102" y="943"/>
                  </a:lnTo>
                  <a:lnTo>
                    <a:pt x="135" y="1448"/>
                  </a:lnTo>
                  <a:lnTo>
                    <a:pt x="169" y="1718"/>
                  </a:lnTo>
                  <a:lnTo>
                    <a:pt x="203" y="1954"/>
                  </a:lnTo>
                  <a:lnTo>
                    <a:pt x="236" y="1987"/>
                  </a:lnTo>
                  <a:lnTo>
                    <a:pt x="270" y="2021"/>
                  </a:lnTo>
                  <a:lnTo>
                    <a:pt x="304" y="1987"/>
                  </a:lnTo>
                  <a:lnTo>
                    <a:pt x="337" y="1954"/>
                  </a:lnTo>
                  <a:lnTo>
                    <a:pt x="337" y="1684"/>
                  </a:lnTo>
                  <a:lnTo>
                    <a:pt x="337" y="1448"/>
                  </a:lnTo>
                  <a:lnTo>
                    <a:pt x="270" y="910"/>
                  </a:lnTo>
                  <a:lnTo>
                    <a:pt x="203" y="472"/>
                  </a:lnTo>
                  <a:lnTo>
                    <a:pt x="169" y="236"/>
                  </a:lnTo>
                  <a:lnTo>
                    <a:pt x="102" y="34"/>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3216748" y="5689922"/>
              <a:ext cx="147657" cy="147657"/>
            </a:xfrm>
            <a:custGeom>
              <a:avLst/>
              <a:gdLst/>
              <a:ahLst/>
              <a:cxnLst/>
              <a:rect l="l" t="t" r="r" b="b"/>
              <a:pathLst>
                <a:path w="2223" h="2223" extrusionOk="0">
                  <a:moveTo>
                    <a:pt x="1818" y="0"/>
                  </a:moveTo>
                  <a:lnTo>
                    <a:pt x="1313" y="68"/>
                  </a:lnTo>
                  <a:lnTo>
                    <a:pt x="808" y="135"/>
                  </a:lnTo>
                  <a:lnTo>
                    <a:pt x="404" y="169"/>
                  </a:lnTo>
                  <a:lnTo>
                    <a:pt x="202" y="202"/>
                  </a:lnTo>
                  <a:lnTo>
                    <a:pt x="0" y="270"/>
                  </a:lnTo>
                  <a:lnTo>
                    <a:pt x="0" y="303"/>
                  </a:lnTo>
                  <a:lnTo>
                    <a:pt x="169" y="371"/>
                  </a:lnTo>
                  <a:lnTo>
                    <a:pt x="337" y="404"/>
                  </a:lnTo>
                  <a:lnTo>
                    <a:pt x="707" y="337"/>
                  </a:lnTo>
                  <a:lnTo>
                    <a:pt x="1246" y="270"/>
                  </a:lnTo>
                  <a:lnTo>
                    <a:pt x="1785" y="202"/>
                  </a:lnTo>
                  <a:lnTo>
                    <a:pt x="1785" y="371"/>
                  </a:lnTo>
                  <a:lnTo>
                    <a:pt x="1785" y="539"/>
                  </a:lnTo>
                  <a:lnTo>
                    <a:pt x="1852" y="909"/>
                  </a:lnTo>
                  <a:lnTo>
                    <a:pt x="1919" y="1381"/>
                  </a:lnTo>
                  <a:lnTo>
                    <a:pt x="1953" y="1616"/>
                  </a:lnTo>
                  <a:lnTo>
                    <a:pt x="2020" y="1818"/>
                  </a:lnTo>
                  <a:lnTo>
                    <a:pt x="1044" y="1953"/>
                  </a:lnTo>
                  <a:lnTo>
                    <a:pt x="674" y="1987"/>
                  </a:lnTo>
                  <a:lnTo>
                    <a:pt x="505" y="2020"/>
                  </a:lnTo>
                  <a:lnTo>
                    <a:pt x="371" y="2121"/>
                  </a:lnTo>
                  <a:lnTo>
                    <a:pt x="539" y="2189"/>
                  </a:lnTo>
                  <a:lnTo>
                    <a:pt x="707" y="2222"/>
                  </a:lnTo>
                  <a:lnTo>
                    <a:pt x="1078" y="2155"/>
                  </a:lnTo>
                  <a:lnTo>
                    <a:pt x="2121" y="2020"/>
                  </a:lnTo>
                  <a:lnTo>
                    <a:pt x="2189" y="1987"/>
                  </a:lnTo>
                  <a:lnTo>
                    <a:pt x="2222" y="1953"/>
                  </a:lnTo>
                  <a:lnTo>
                    <a:pt x="2222" y="1886"/>
                  </a:lnTo>
                  <a:lnTo>
                    <a:pt x="2189" y="1852"/>
                  </a:lnTo>
                  <a:lnTo>
                    <a:pt x="2155" y="1616"/>
                  </a:lnTo>
                  <a:lnTo>
                    <a:pt x="2121" y="1347"/>
                  </a:lnTo>
                  <a:lnTo>
                    <a:pt x="2054" y="876"/>
                  </a:lnTo>
                  <a:lnTo>
                    <a:pt x="1987" y="505"/>
                  </a:lnTo>
                  <a:lnTo>
                    <a:pt x="1953" y="337"/>
                  </a:lnTo>
                  <a:lnTo>
                    <a:pt x="1886" y="135"/>
                  </a:lnTo>
                  <a:lnTo>
                    <a:pt x="1919" y="101"/>
                  </a:lnTo>
                  <a:lnTo>
                    <a:pt x="1919" y="34"/>
                  </a:lnTo>
                  <a:lnTo>
                    <a:pt x="188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3418009" y="5721207"/>
              <a:ext cx="49285" cy="42577"/>
            </a:xfrm>
            <a:custGeom>
              <a:avLst/>
              <a:gdLst/>
              <a:ahLst/>
              <a:cxnLst/>
              <a:rect l="l" t="t" r="r" b="b"/>
              <a:pathLst>
                <a:path w="742" h="641" extrusionOk="0">
                  <a:moveTo>
                    <a:pt x="606" y="135"/>
                  </a:moveTo>
                  <a:lnTo>
                    <a:pt x="539" y="236"/>
                  </a:lnTo>
                  <a:lnTo>
                    <a:pt x="438" y="304"/>
                  </a:lnTo>
                  <a:lnTo>
                    <a:pt x="337" y="337"/>
                  </a:lnTo>
                  <a:lnTo>
                    <a:pt x="202" y="337"/>
                  </a:lnTo>
                  <a:lnTo>
                    <a:pt x="202" y="203"/>
                  </a:lnTo>
                  <a:lnTo>
                    <a:pt x="404" y="135"/>
                  </a:lnTo>
                  <a:close/>
                  <a:moveTo>
                    <a:pt x="371" y="1"/>
                  </a:moveTo>
                  <a:lnTo>
                    <a:pt x="270" y="34"/>
                  </a:lnTo>
                  <a:lnTo>
                    <a:pt x="169" y="102"/>
                  </a:lnTo>
                  <a:lnTo>
                    <a:pt x="135" y="68"/>
                  </a:lnTo>
                  <a:lnTo>
                    <a:pt x="101" y="102"/>
                  </a:lnTo>
                  <a:lnTo>
                    <a:pt x="68" y="102"/>
                  </a:lnTo>
                  <a:lnTo>
                    <a:pt x="68" y="337"/>
                  </a:lnTo>
                  <a:lnTo>
                    <a:pt x="0" y="371"/>
                  </a:lnTo>
                  <a:lnTo>
                    <a:pt x="0" y="405"/>
                  </a:lnTo>
                  <a:lnTo>
                    <a:pt x="0" y="472"/>
                  </a:lnTo>
                  <a:lnTo>
                    <a:pt x="68" y="506"/>
                  </a:lnTo>
                  <a:lnTo>
                    <a:pt x="101" y="573"/>
                  </a:lnTo>
                  <a:lnTo>
                    <a:pt x="135" y="607"/>
                  </a:lnTo>
                  <a:lnTo>
                    <a:pt x="169" y="640"/>
                  </a:lnTo>
                  <a:lnTo>
                    <a:pt x="236" y="607"/>
                  </a:lnTo>
                  <a:lnTo>
                    <a:pt x="236" y="573"/>
                  </a:lnTo>
                  <a:lnTo>
                    <a:pt x="236" y="539"/>
                  </a:lnTo>
                  <a:lnTo>
                    <a:pt x="236" y="506"/>
                  </a:lnTo>
                  <a:lnTo>
                    <a:pt x="438" y="472"/>
                  </a:lnTo>
                  <a:lnTo>
                    <a:pt x="573" y="405"/>
                  </a:lnTo>
                  <a:lnTo>
                    <a:pt x="640" y="337"/>
                  </a:lnTo>
                  <a:lnTo>
                    <a:pt x="707" y="270"/>
                  </a:lnTo>
                  <a:lnTo>
                    <a:pt x="741" y="203"/>
                  </a:lnTo>
                  <a:lnTo>
                    <a:pt x="741" y="102"/>
                  </a:lnTo>
                  <a:lnTo>
                    <a:pt x="741" y="68"/>
                  </a:lnTo>
                  <a:lnTo>
                    <a:pt x="707" y="34"/>
                  </a:lnTo>
                  <a:lnTo>
                    <a:pt x="5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3549924" y="5815128"/>
              <a:ext cx="24709" cy="134240"/>
            </a:xfrm>
            <a:custGeom>
              <a:avLst/>
              <a:gdLst/>
              <a:ahLst/>
              <a:cxnLst/>
              <a:rect l="l" t="t" r="r" b="b"/>
              <a:pathLst>
                <a:path w="372" h="2021" extrusionOk="0">
                  <a:moveTo>
                    <a:pt x="35" y="1"/>
                  </a:moveTo>
                  <a:lnTo>
                    <a:pt x="1" y="34"/>
                  </a:lnTo>
                  <a:lnTo>
                    <a:pt x="1" y="68"/>
                  </a:lnTo>
                  <a:lnTo>
                    <a:pt x="1" y="270"/>
                  </a:lnTo>
                  <a:lnTo>
                    <a:pt x="35" y="506"/>
                  </a:lnTo>
                  <a:lnTo>
                    <a:pt x="102" y="943"/>
                  </a:lnTo>
                  <a:lnTo>
                    <a:pt x="136" y="1482"/>
                  </a:lnTo>
                  <a:lnTo>
                    <a:pt x="169" y="1718"/>
                  </a:lnTo>
                  <a:lnTo>
                    <a:pt x="203" y="1987"/>
                  </a:lnTo>
                  <a:lnTo>
                    <a:pt x="237" y="2021"/>
                  </a:lnTo>
                  <a:lnTo>
                    <a:pt x="304" y="2021"/>
                  </a:lnTo>
                  <a:lnTo>
                    <a:pt x="338" y="1987"/>
                  </a:lnTo>
                  <a:lnTo>
                    <a:pt x="371" y="1718"/>
                  </a:lnTo>
                  <a:lnTo>
                    <a:pt x="338" y="1448"/>
                  </a:lnTo>
                  <a:lnTo>
                    <a:pt x="270" y="910"/>
                  </a:lnTo>
                  <a:lnTo>
                    <a:pt x="203" y="472"/>
                  </a:lnTo>
                  <a:lnTo>
                    <a:pt x="169" y="236"/>
                  </a:lnTo>
                  <a:lnTo>
                    <a:pt x="102" y="34"/>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368790" y="5665279"/>
              <a:ext cx="156624" cy="147724"/>
            </a:xfrm>
            <a:custGeom>
              <a:avLst/>
              <a:gdLst/>
              <a:ahLst/>
              <a:cxnLst/>
              <a:rect l="l" t="t" r="r" b="b"/>
              <a:pathLst>
                <a:path w="2358" h="2224" extrusionOk="0">
                  <a:moveTo>
                    <a:pt x="1852" y="1"/>
                  </a:moveTo>
                  <a:lnTo>
                    <a:pt x="1684" y="35"/>
                  </a:lnTo>
                  <a:lnTo>
                    <a:pt x="1347" y="102"/>
                  </a:lnTo>
                  <a:lnTo>
                    <a:pt x="708" y="169"/>
                  </a:lnTo>
                  <a:lnTo>
                    <a:pt x="405" y="237"/>
                  </a:lnTo>
                  <a:lnTo>
                    <a:pt x="135" y="304"/>
                  </a:lnTo>
                  <a:lnTo>
                    <a:pt x="102" y="237"/>
                  </a:lnTo>
                  <a:lnTo>
                    <a:pt x="68" y="203"/>
                  </a:lnTo>
                  <a:lnTo>
                    <a:pt x="1" y="237"/>
                  </a:lnTo>
                  <a:lnTo>
                    <a:pt x="1" y="472"/>
                  </a:lnTo>
                  <a:lnTo>
                    <a:pt x="1" y="708"/>
                  </a:lnTo>
                  <a:lnTo>
                    <a:pt x="68" y="1146"/>
                  </a:lnTo>
                  <a:lnTo>
                    <a:pt x="135" y="1684"/>
                  </a:lnTo>
                  <a:lnTo>
                    <a:pt x="203" y="1920"/>
                  </a:lnTo>
                  <a:lnTo>
                    <a:pt x="304" y="2189"/>
                  </a:lnTo>
                  <a:lnTo>
                    <a:pt x="337" y="2223"/>
                  </a:lnTo>
                  <a:lnTo>
                    <a:pt x="371" y="2223"/>
                  </a:lnTo>
                  <a:lnTo>
                    <a:pt x="405" y="2189"/>
                  </a:lnTo>
                  <a:lnTo>
                    <a:pt x="438" y="2156"/>
                  </a:lnTo>
                  <a:lnTo>
                    <a:pt x="405" y="1886"/>
                  </a:lnTo>
                  <a:lnTo>
                    <a:pt x="337" y="1617"/>
                  </a:lnTo>
                  <a:lnTo>
                    <a:pt x="236" y="1112"/>
                  </a:lnTo>
                  <a:lnTo>
                    <a:pt x="203" y="742"/>
                  </a:lnTo>
                  <a:lnTo>
                    <a:pt x="135" y="405"/>
                  </a:lnTo>
                  <a:lnTo>
                    <a:pt x="539" y="371"/>
                  </a:lnTo>
                  <a:lnTo>
                    <a:pt x="943" y="338"/>
                  </a:lnTo>
                  <a:lnTo>
                    <a:pt x="1852" y="169"/>
                  </a:lnTo>
                  <a:lnTo>
                    <a:pt x="1886" y="203"/>
                  </a:lnTo>
                  <a:lnTo>
                    <a:pt x="1987" y="203"/>
                  </a:lnTo>
                  <a:lnTo>
                    <a:pt x="1987" y="472"/>
                  </a:lnTo>
                  <a:lnTo>
                    <a:pt x="2021" y="775"/>
                  </a:lnTo>
                  <a:lnTo>
                    <a:pt x="2155" y="1785"/>
                  </a:lnTo>
                  <a:lnTo>
                    <a:pt x="1953" y="1785"/>
                  </a:lnTo>
                  <a:lnTo>
                    <a:pt x="1751" y="1819"/>
                  </a:lnTo>
                  <a:lnTo>
                    <a:pt x="1347" y="1886"/>
                  </a:lnTo>
                  <a:lnTo>
                    <a:pt x="842" y="1954"/>
                  </a:lnTo>
                  <a:lnTo>
                    <a:pt x="607" y="2021"/>
                  </a:lnTo>
                  <a:lnTo>
                    <a:pt x="506" y="2055"/>
                  </a:lnTo>
                  <a:lnTo>
                    <a:pt x="438" y="2156"/>
                  </a:lnTo>
                  <a:lnTo>
                    <a:pt x="506" y="2189"/>
                  </a:lnTo>
                  <a:lnTo>
                    <a:pt x="607" y="2223"/>
                  </a:lnTo>
                  <a:lnTo>
                    <a:pt x="842" y="2223"/>
                  </a:lnTo>
                  <a:lnTo>
                    <a:pt x="1246" y="2122"/>
                  </a:lnTo>
                  <a:lnTo>
                    <a:pt x="1718" y="2088"/>
                  </a:lnTo>
                  <a:lnTo>
                    <a:pt x="1987" y="2021"/>
                  </a:lnTo>
                  <a:lnTo>
                    <a:pt x="2189" y="1954"/>
                  </a:lnTo>
                  <a:lnTo>
                    <a:pt x="2256" y="1987"/>
                  </a:lnTo>
                  <a:lnTo>
                    <a:pt x="2290" y="1987"/>
                  </a:lnTo>
                  <a:lnTo>
                    <a:pt x="2358" y="1954"/>
                  </a:lnTo>
                  <a:lnTo>
                    <a:pt x="2358" y="1886"/>
                  </a:lnTo>
                  <a:lnTo>
                    <a:pt x="2189" y="876"/>
                  </a:lnTo>
                  <a:lnTo>
                    <a:pt x="2155" y="439"/>
                  </a:lnTo>
                  <a:lnTo>
                    <a:pt x="2122" y="237"/>
                  </a:lnTo>
                  <a:lnTo>
                    <a:pt x="2054" y="35"/>
                  </a:lnTo>
                  <a:lnTo>
                    <a:pt x="2021" y="35"/>
                  </a:lnTo>
                  <a:lnTo>
                    <a:pt x="2021" y="68"/>
                  </a:lnTo>
                  <a:lnTo>
                    <a:pt x="1987" y="68"/>
                  </a:lnTo>
                  <a:lnTo>
                    <a:pt x="1920" y="35"/>
                  </a:lnTo>
                  <a:lnTo>
                    <a:pt x="185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3422459" y="5815128"/>
              <a:ext cx="138757" cy="154366"/>
            </a:xfrm>
            <a:custGeom>
              <a:avLst/>
              <a:gdLst/>
              <a:ahLst/>
              <a:cxnLst/>
              <a:rect l="l" t="t" r="r" b="b"/>
              <a:pathLst>
                <a:path w="2089" h="2324" extrusionOk="0">
                  <a:moveTo>
                    <a:pt x="1718" y="1"/>
                  </a:moveTo>
                  <a:lnTo>
                    <a:pt x="1516" y="34"/>
                  </a:lnTo>
                  <a:lnTo>
                    <a:pt x="1112" y="135"/>
                  </a:lnTo>
                  <a:lnTo>
                    <a:pt x="573" y="203"/>
                  </a:lnTo>
                  <a:lnTo>
                    <a:pt x="68" y="304"/>
                  </a:lnTo>
                  <a:lnTo>
                    <a:pt x="1" y="304"/>
                  </a:lnTo>
                  <a:lnTo>
                    <a:pt x="1" y="371"/>
                  </a:lnTo>
                  <a:lnTo>
                    <a:pt x="1" y="405"/>
                  </a:lnTo>
                  <a:lnTo>
                    <a:pt x="34" y="472"/>
                  </a:lnTo>
                  <a:lnTo>
                    <a:pt x="34" y="640"/>
                  </a:lnTo>
                  <a:lnTo>
                    <a:pt x="68" y="842"/>
                  </a:lnTo>
                  <a:lnTo>
                    <a:pt x="135" y="1213"/>
                  </a:lnTo>
                  <a:lnTo>
                    <a:pt x="169" y="1684"/>
                  </a:lnTo>
                  <a:lnTo>
                    <a:pt x="203" y="1920"/>
                  </a:lnTo>
                  <a:lnTo>
                    <a:pt x="270" y="2155"/>
                  </a:lnTo>
                  <a:lnTo>
                    <a:pt x="270" y="2223"/>
                  </a:lnTo>
                  <a:lnTo>
                    <a:pt x="270" y="2256"/>
                  </a:lnTo>
                  <a:lnTo>
                    <a:pt x="304" y="2290"/>
                  </a:lnTo>
                  <a:lnTo>
                    <a:pt x="371" y="2324"/>
                  </a:lnTo>
                  <a:lnTo>
                    <a:pt x="1415" y="2122"/>
                  </a:lnTo>
                  <a:lnTo>
                    <a:pt x="1785" y="2088"/>
                  </a:lnTo>
                  <a:lnTo>
                    <a:pt x="1954" y="2021"/>
                  </a:lnTo>
                  <a:lnTo>
                    <a:pt x="2088" y="1920"/>
                  </a:lnTo>
                  <a:lnTo>
                    <a:pt x="1920" y="1852"/>
                  </a:lnTo>
                  <a:lnTo>
                    <a:pt x="1752" y="1852"/>
                  </a:lnTo>
                  <a:lnTo>
                    <a:pt x="1415" y="1920"/>
                  </a:lnTo>
                  <a:lnTo>
                    <a:pt x="438" y="2088"/>
                  </a:lnTo>
                  <a:lnTo>
                    <a:pt x="405" y="1852"/>
                  </a:lnTo>
                  <a:lnTo>
                    <a:pt x="371" y="1650"/>
                  </a:lnTo>
                  <a:lnTo>
                    <a:pt x="304" y="1179"/>
                  </a:lnTo>
                  <a:lnTo>
                    <a:pt x="270" y="809"/>
                  </a:lnTo>
                  <a:lnTo>
                    <a:pt x="236" y="640"/>
                  </a:lnTo>
                  <a:lnTo>
                    <a:pt x="169" y="472"/>
                  </a:lnTo>
                  <a:lnTo>
                    <a:pt x="708" y="405"/>
                  </a:lnTo>
                  <a:lnTo>
                    <a:pt x="1246" y="304"/>
                  </a:lnTo>
                  <a:lnTo>
                    <a:pt x="1617" y="236"/>
                  </a:lnTo>
                  <a:lnTo>
                    <a:pt x="1785" y="169"/>
                  </a:lnTo>
                  <a:lnTo>
                    <a:pt x="1886" y="68"/>
                  </a:lnTo>
                  <a:lnTo>
                    <a:pt x="1886" y="34"/>
                  </a:lnTo>
                  <a:lnTo>
                    <a:pt x="17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3212232" y="6025356"/>
              <a:ext cx="29159" cy="131982"/>
            </a:xfrm>
            <a:custGeom>
              <a:avLst/>
              <a:gdLst/>
              <a:ahLst/>
              <a:cxnLst/>
              <a:rect l="l" t="t" r="r" b="b"/>
              <a:pathLst>
                <a:path w="439" h="1987" extrusionOk="0">
                  <a:moveTo>
                    <a:pt x="1" y="0"/>
                  </a:moveTo>
                  <a:lnTo>
                    <a:pt x="1" y="34"/>
                  </a:lnTo>
                  <a:lnTo>
                    <a:pt x="1" y="270"/>
                  </a:lnTo>
                  <a:lnTo>
                    <a:pt x="1" y="472"/>
                  </a:lnTo>
                  <a:lnTo>
                    <a:pt x="68" y="943"/>
                  </a:lnTo>
                  <a:lnTo>
                    <a:pt x="169" y="1448"/>
                  </a:lnTo>
                  <a:lnTo>
                    <a:pt x="237" y="1718"/>
                  </a:lnTo>
                  <a:lnTo>
                    <a:pt x="304" y="1953"/>
                  </a:lnTo>
                  <a:lnTo>
                    <a:pt x="338" y="1987"/>
                  </a:lnTo>
                  <a:lnTo>
                    <a:pt x="405" y="1987"/>
                  </a:lnTo>
                  <a:lnTo>
                    <a:pt x="439" y="1953"/>
                  </a:lnTo>
                  <a:lnTo>
                    <a:pt x="439" y="1920"/>
                  </a:lnTo>
                  <a:lnTo>
                    <a:pt x="405" y="1650"/>
                  </a:lnTo>
                  <a:lnTo>
                    <a:pt x="371" y="1415"/>
                  </a:lnTo>
                  <a:lnTo>
                    <a:pt x="270" y="910"/>
                  </a:lnTo>
                  <a:lnTo>
                    <a:pt x="169" y="472"/>
                  </a:lnTo>
                  <a:lnTo>
                    <a:pt x="136" y="236"/>
                  </a:lnTo>
                  <a:lnTo>
                    <a:pt x="6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3236875" y="6161787"/>
              <a:ext cx="156624" cy="26901"/>
            </a:xfrm>
            <a:custGeom>
              <a:avLst/>
              <a:gdLst/>
              <a:ahLst/>
              <a:cxnLst/>
              <a:rect l="l" t="t" r="r" b="b"/>
              <a:pathLst>
                <a:path w="2358" h="405" extrusionOk="0">
                  <a:moveTo>
                    <a:pt x="2054" y="0"/>
                  </a:moveTo>
                  <a:lnTo>
                    <a:pt x="1751" y="34"/>
                  </a:lnTo>
                  <a:lnTo>
                    <a:pt x="1212" y="101"/>
                  </a:lnTo>
                  <a:lnTo>
                    <a:pt x="573" y="135"/>
                  </a:lnTo>
                  <a:lnTo>
                    <a:pt x="270" y="202"/>
                  </a:lnTo>
                  <a:lnTo>
                    <a:pt x="101" y="236"/>
                  </a:lnTo>
                  <a:lnTo>
                    <a:pt x="0" y="303"/>
                  </a:lnTo>
                  <a:lnTo>
                    <a:pt x="0" y="337"/>
                  </a:lnTo>
                  <a:lnTo>
                    <a:pt x="101" y="371"/>
                  </a:lnTo>
                  <a:lnTo>
                    <a:pt x="236" y="404"/>
                  </a:lnTo>
                  <a:lnTo>
                    <a:pt x="505" y="371"/>
                  </a:lnTo>
                  <a:lnTo>
                    <a:pt x="1044" y="303"/>
                  </a:lnTo>
                  <a:lnTo>
                    <a:pt x="1717" y="236"/>
                  </a:lnTo>
                  <a:lnTo>
                    <a:pt x="2020" y="202"/>
                  </a:lnTo>
                  <a:lnTo>
                    <a:pt x="2323" y="101"/>
                  </a:lnTo>
                  <a:lnTo>
                    <a:pt x="2357" y="68"/>
                  </a:lnTo>
                  <a:lnTo>
                    <a:pt x="2323" y="34"/>
                  </a:lnTo>
                  <a:lnTo>
                    <a:pt x="205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3010972" y="5651862"/>
              <a:ext cx="29159" cy="44835"/>
            </a:xfrm>
            <a:custGeom>
              <a:avLst/>
              <a:gdLst/>
              <a:ahLst/>
              <a:cxnLst/>
              <a:rect l="l" t="t" r="r" b="b"/>
              <a:pathLst>
                <a:path w="439" h="675" extrusionOk="0">
                  <a:moveTo>
                    <a:pt x="270" y="169"/>
                  </a:moveTo>
                  <a:lnTo>
                    <a:pt x="270" y="270"/>
                  </a:lnTo>
                  <a:lnTo>
                    <a:pt x="270" y="338"/>
                  </a:lnTo>
                  <a:lnTo>
                    <a:pt x="203" y="304"/>
                  </a:lnTo>
                  <a:lnTo>
                    <a:pt x="169" y="237"/>
                  </a:lnTo>
                  <a:lnTo>
                    <a:pt x="169" y="203"/>
                  </a:lnTo>
                  <a:lnTo>
                    <a:pt x="203" y="169"/>
                  </a:lnTo>
                  <a:close/>
                  <a:moveTo>
                    <a:pt x="203" y="1"/>
                  </a:moveTo>
                  <a:lnTo>
                    <a:pt x="136" y="35"/>
                  </a:lnTo>
                  <a:lnTo>
                    <a:pt x="68" y="68"/>
                  </a:lnTo>
                  <a:lnTo>
                    <a:pt x="1" y="169"/>
                  </a:lnTo>
                  <a:lnTo>
                    <a:pt x="1" y="237"/>
                  </a:lnTo>
                  <a:lnTo>
                    <a:pt x="35" y="338"/>
                  </a:lnTo>
                  <a:lnTo>
                    <a:pt x="102" y="371"/>
                  </a:lnTo>
                  <a:lnTo>
                    <a:pt x="169" y="439"/>
                  </a:lnTo>
                  <a:lnTo>
                    <a:pt x="68" y="506"/>
                  </a:lnTo>
                  <a:lnTo>
                    <a:pt x="68" y="573"/>
                  </a:lnTo>
                  <a:lnTo>
                    <a:pt x="68" y="607"/>
                  </a:lnTo>
                  <a:lnTo>
                    <a:pt x="136" y="674"/>
                  </a:lnTo>
                  <a:lnTo>
                    <a:pt x="304" y="674"/>
                  </a:lnTo>
                  <a:lnTo>
                    <a:pt x="371" y="641"/>
                  </a:lnTo>
                  <a:lnTo>
                    <a:pt x="439" y="607"/>
                  </a:lnTo>
                  <a:lnTo>
                    <a:pt x="439" y="540"/>
                  </a:lnTo>
                  <a:lnTo>
                    <a:pt x="439" y="472"/>
                  </a:lnTo>
                  <a:lnTo>
                    <a:pt x="405" y="405"/>
                  </a:lnTo>
                  <a:lnTo>
                    <a:pt x="439" y="371"/>
                  </a:lnTo>
                  <a:lnTo>
                    <a:pt x="439" y="338"/>
                  </a:lnTo>
                  <a:lnTo>
                    <a:pt x="371" y="304"/>
                  </a:lnTo>
                  <a:lnTo>
                    <a:pt x="405" y="237"/>
                  </a:lnTo>
                  <a:lnTo>
                    <a:pt x="405" y="169"/>
                  </a:lnTo>
                  <a:lnTo>
                    <a:pt x="371" y="68"/>
                  </a:lnTo>
                  <a:lnTo>
                    <a:pt x="304" y="35"/>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3257001" y="6038773"/>
              <a:ext cx="51477" cy="29159"/>
            </a:xfrm>
            <a:custGeom>
              <a:avLst/>
              <a:gdLst/>
              <a:ahLst/>
              <a:cxnLst/>
              <a:rect l="l" t="t" r="r" b="b"/>
              <a:pathLst>
                <a:path w="775" h="439" extrusionOk="0">
                  <a:moveTo>
                    <a:pt x="573" y="0"/>
                  </a:moveTo>
                  <a:lnTo>
                    <a:pt x="438" y="34"/>
                  </a:lnTo>
                  <a:lnTo>
                    <a:pt x="303" y="101"/>
                  </a:lnTo>
                  <a:lnTo>
                    <a:pt x="34" y="270"/>
                  </a:lnTo>
                  <a:lnTo>
                    <a:pt x="0" y="304"/>
                  </a:lnTo>
                  <a:lnTo>
                    <a:pt x="0" y="371"/>
                  </a:lnTo>
                  <a:lnTo>
                    <a:pt x="34" y="405"/>
                  </a:lnTo>
                  <a:lnTo>
                    <a:pt x="68" y="438"/>
                  </a:lnTo>
                  <a:lnTo>
                    <a:pt x="674" y="438"/>
                  </a:lnTo>
                  <a:lnTo>
                    <a:pt x="741" y="405"/>
                  </a:lnTo>
                  <a:lnTo>
                    <a:pt x="775" y="337"/>
                  </a:lnTo>
                  <a:lnTo>
                    <a:pt x="741" y="270"/>
                  </a:lnTo>
                  <a:lnTo>
                    <a:pt x="674" y="236"/>
                  </a:lnTo>
                  <a:lnTo>
                    <a:pt x="404" y="236"/>
                  </a:lnTo>
                  <a:lnTo>
                    <a:pt x="539" y="169"/>
                  </a:lnTo>
                  <a:lnTo>
                    <a:pt x="606" y="68"/>
                  </a:lnTo>
                  <a:lnTo>
                    <a:pt x="64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939435" y="5591484"/>
              <a:ext cx="31351" cy="132048"/>
            </a:xfrm>
            <a:custGeom>
              <a:avLst/>
              <a:gdLst/>
              <a:ahLst/>
              <a:cxnLst/>
              <a:rect l="l" t="t" r="r" b="b"/>
              <a:pathLst>
                <a:path w="472" h="1988" extrusionOk="0">
                  <a:moveTo>
                    <a:pt x="34" y="1"/>
                  </a:moveTo>
                  <a:lnTo>
                    <a:pt x="0" y="35"/>
                  </a:lnTo>
                  <a:lnTo>
                    <a:pt x="0" y="237"/>
                  </a:lnTo>
                  <a:lnTo>
                    <a:pt x="34" y="472"/>
                  </a:lnTo>
                  <a:lnTo>
                    <a:pt x="101" y="910"/>
                  </a:lnTo>
                  <a:lnTo>
                    <a:pt x="169" y="1449"/>
                  </a:lnTo>
                  <a:lnTo>
                    <a:pt x="236" y="1718"/>
                  </a:lnTo>
                  <a:lnTo>
                    <a:pt x="337" y="1954"/>
                  </a:lnTo>
                  <a:lnTo>
                    <a:pt x="371" y="1987"/>
                  </a:lnTo>
                  <a:lnTo>
                    <a:pt x="404" y="1987"/>
                  </a:lnTo>
                  <a:lnTo>
                    <a:pt x="438" y="1954"/>
                  </a:lnTo>
                  <a:lnTo>
                    <a:pt x="472" y="1920"/>
                  </a:lnTo>
                  <a:lnTo>
                    <a:pt x="438" y="1651"/>
                  </a:lnTo>
                  <a:lnTo>
                    <a:pt x="404" y="1415"/>
                  </a:lnTo>
                  <a:lnTo>
                    <a:pt x="270" y="910"/>
                  </a:lnTo>
                  <a:lnTo>
                    <a:pt x="202" y="439"/>
                  </a:lnTo>
                  <a:lnTo>
                    <a:pt x="169" y="237"/>
                  </a:lnTo>
                  <a:lnTo>
                    <a:pt x="10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3111602" y="5772618"/>
              <a:ext cx="13484" cy="40385"/>
            </a:xfrm>
            <a:custGeom>
              <a:avLst/>
              <a:gdLst/>
              <a:ahLst/>
              <a:cxnLst/>
              <a:rect l="l" t="t" r="r" b="b"/>
              <a:pathLst>
                <a:path w="203" h="608" extrusionOk="0">
                  <a:moveTo>
                    <a:pt x="68" y="1"/>
                  </a:moveTo>
                  <a:lnTo>
                    <a:pt x="35" y="35"/>
                  </a:lnTo>
                  <a:lnTo>
                    <a:pt x="1" y="169"/>
                  </a:lnTo>
                  <a:lnTo>
                    <a:pt x="1" y="304"/>
                  </a:lnTo>
                  <a:lnTo>
                    <a:pt x="35" y="540"/>
                  </a:lnTo>
                  <a:lnTo>
                    <a:pt x="68" y="573"/>
                  </a:lnTo>
                  <a:lnTo>
                    <a:pt x="102" y="607"/>
                  </a:lnTo>
                  <a:lnTo>
                    <a:pt x="169" y="573"/>
                  </a:lnTo>
                  <a:lnTo>
                    <a:pt x="203" y="540"/>
                  </a:lnTo>
                  <a:lnTo>
                    <a:pt x="203" y="506"/>
                  </a:lnTo>
                  <a:lnTo>
                    <a:pt x="169" y="270"/>
                  </a:lnTo>
                  <a:lnTo>
                    <a:pt x="169" y="35"/>
                  </a:lnTo>
                  <a:lnTo>
                    <a:pt x="1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3098184" y="5549040"/>
              <a:ext cx="156624" cy="145399"/>
            </a:xfrm>
            <a:custGeom>
              <a:avLst/>
              <a:gdLst/>
              <a:ahLst/>
              <a:cxnLst/>
              <a:rect l="l" t="t" r="r" b="b"/>
              <a:pathLst>
                <a:path w="2358" h="2189" extrusionOk="0">
                  <a:moveTo>
                    <a:pt x="1684" y="0"/>
                  </a:moveTo>
                  <a:lnTo>
                    <a:pt x="1348" y="68"/>
                  </a:lnTo>
                  <a:lnTo>
                    <a:pt x="742" y="135"/>
                  </a:lnTo>
                  <a:lnTo>
                    <a:pt x="439" y="202"/>
                  </a:lnTo>
                  <a:lnTo>
                    <a:pt x="136" y="270"/>
                  </a:lnTo>
                  <a:lnTo>
                    <a:pt x="102" y="202"/>
                  </a:lnTo>
                  <a:lnTo>
                    <a:pt x="68" y="169"/>
                  </a:lnTo>
                  <a:lnTo>
                    <a:pt x="35" y="236"/>
                  </a:lnTo>
                  <a:lnTo>
                    <a:pt x="1" y="438"/>
                  </a:lnTo>
                  <a:lnTo>
                    <a:pt x="1" y="674"/>
                  </a:lnTo>
                  <a:lnTo>
                    <a:pt x="68" y="1111"/>
                  </a:lnTo>
                  <a:lnTo>
                    <a:pt x="136" y="1650"/>
                  </a:lnTo>
                  <a:lnTo>
                    <a:pt x="203" y="1919"/>
                  </a:lnTo>
                  <a:lnTo>
                    <a:pt x="304" y="2155"/>
                  </a:lnTo>
                  <a:lnTo>
                    <a:pt x="338" y="2189"/>
                  </a:lnTo>
                  <a:lnTo>
                    <a:pt x="371" y="2189"/>
                  </a:lnTo>
                  <a:lnTo>
                    <a:pt x="439" y="2155"/>
                  </a:lnTo>
                  <a:lnTo>
                    <a:pt x="439" y="2121"/>
                  </a:lnTo>
                  <a:lnTo>
                    <a:pt x="405" y="1852"/>
                  </a:lnTo>
                  <a:lnTo>
                    <a:pt x="371" y="1616"/>
                  </a:lnTo>
                  <a:lnTo>
                    <a:pt x="270" y="1111"/>
                  </a:lnTo>
                  <a:lnTo>
                    <a:pt x="203" y="741"/>
                  </a:lnTo>
                  <a:lnTo>
                    <a:pt x="136" y="371"/>
                  </a:lnTo>
                  <a:lnTo>
                    <a:pt x="540" y="337"/>
                  </a:lnTo>
                  <a:lnTo>
                    <a:pt x="944" y="303"/>
                  </a:lnTo>
                  <a:lnTo>
                    <a:pt x="1886" y="135"/>
                  </a:lnTo>
                  <a:lnTo>
                    <a:pt x="1920" y="169"/>
                  </a:lnTo>
                  <a:lnTo>
                    <a:pt x="1954" y="202"/>
                  </a:lnTo>
                  <a:lnTo>
                    <a:pt x="1987" y="169"/>
                  </a:lnTo>
                  <a:lnTo>
                    <a:pt x="1987" y="472"/>
                  </a:lnTo>
                  <a:lnTo>
                    <a:pt x="2021" y="741"/>
                  </a:lnTo>
                  <a:lnTo>
                    <a:pt x="2156" y="1751"/>
                  </a:lnTo>
                  <a:lnTo>
                    <a:pt x="1954" y="1751"/>
                  </a:lnTo>
                  <a:lnTo>
                    <a:pt x="1752" y="1785"/>
                  </a:lnTo>
                  <a:lnTo>
                    <a:pt x="1348" y="1886"/>
                  </a:lnTo>
                  <a:lnTo>
                    <a:pt x="876" y="1919"/>
                  </a:lnTo>
                  <a:lnTo>
                    <a:pt x="607" y="1987"/>
                  </a:lnTo>
                  <a:lnTo>
                    <a:pt x="506" y="2054"/>
                  </a:lnTo>
                  <a:lnTo>
                    <a:pt x="439" y="2121"/>
                  </a:lnTo>
                  <a:lnTo>
                    <a:pt x="540" y="2155"/>
                  </a:lnTo>
                  <a:lnTo>
                    <a:pt x="641" y="2189"/>
                  </a:lnTo>
                  <a:lnTo>
                    <a:pt x="843" y="2189"/>
                  </a:lnTo>
                  <a:lnTo>
                    <a:pt x="1247" y="2088"/>
                  </a:lnTo>
                  <a:lnTo>
                    <a:pt x="1752" y="2054"/>
                  </a:lnTo>
                  <a:lnTo>
                    <a:pt x="1987" y="2020"/>
                  </a:lnTo>
                  <a:lnTo>
                    <a:pt x="2189" y="1953"/>
                  </a:lnTo>
                  <a:lnTo>
                    <a:pt x="2324" y="1953"/>
                  </a:lnTo>
                  <a:lnTo>
                    <a:pt x="2358" y="1919"/>
                  </a:lnTo>
                  <a:lnTo>
                    <a:pt x="2358" y="1886"/>
                  </a:lnTo>
                  <a:lnTo>
                    <a:pt x="2223" y="876"/>
                  </a:lnTo>
                  <a:lnTo>
                    <a:pt x="2156" y="438"/>
                  </a:lnTo>
                  <a:lnTo>
                    <a:pt x="2122" y="202"/>
                  </a:lnTo>
                  <a:lnTo>
                    <a:pt x="2055" y="0"/>
                  </a:lnTo>
                  <a:lnTo>
                    <a:pt x="2021" y="0"/>
                  </a:lnTo>
                  <a:lnTo>
                    <a:pt x="2021" y="34"/>
                  </a:lnTo>
                  <a:lnTo>
                    <a:pt x="1987" y="34"/>
                  </a:lnTo>
                  <a:lnTo>
                    <a:pt x="19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3263709" y="5748042"/>
              <a:ext cx="42577" cy="44769"/>
            </a:xfrm>
            <a:custGeom>
              <a:avLst/>
              <a:gdLst/>
              <a:ahLst/>
              <a:cxnLst/>
              <a:rect l="l" t="t" r="r" b="b"/>
              <a:pathLst>
                <a:path w="641" h="674" extrusionOk="0">
                  <a:moveTo>
                    <a:pt x="236" y="169"/>
                  </a:moveTo>
                  <a:lnTo>
                    <a:pt x="270" y="203"/>
                  </a:lnTo>
                  <a:lnTo>
                    <a:pt x="438" y="203"/>
                  </a:lnTo>
                  <a:lnTo>
                    <a:pt x="472" y="337"/>
                  </a:lnTo>
                  <a:lnTo>
                    <a:pt x="472" y="405"/>
                  </a:lnTo>
                  <a:lnTo>
                    <a:pt x="438" y="472"/>
                  </a:lnTo>
                  <a:lnTo>
                    <a:pt x="371" y="506"/>
                  </a:lnTo>
                  <a:lnTo>
                    <a:pt x="337" y="506"/>
                  </a:lnTo>
                  <a:lnTo>
                    <a:pt x="202" y="472"/>
                  </a:lnTo>
                  <a:lnTo>
                    <a:pt x="169" y="438"/>
                  </a:lnTo>
                  <a:lnTo>
                    <a:pt x="135" y="371"/>
                  </a:lnTo>
                  <a:lnTo>
                    <a:pt x="169" y="236"/>
                  </a:lnTo>
                  <a:lnTo>
                    <a:pt x="236" y="169"/>
                  </a:lnTo>
                  <a:close/>
                  <a:moveTo>
                    <a:pt x="202" y="1"/>
                  </a:moveTo>
                  <a:lnTo>
                    <a:pt x="101" y="68"/>
                  </a:lnTo>
                  <a:lnTo>
                    <a:pt x="34" y="169"/>
                  </a:lnTo>
                  <a:lnTo>
                    <a:pt x="0" y="304"/>
                  </a:lnTo>
                  <a:lnTo>
                    <a:pt x="0" y="405"/>
                  </a:lnTo>
                  <a:lnTo>
                    <a:pt x="34" y="539"/>
                  </a:lnTo>
                  <a:lnTo>
                    <a:pt x="135" y="640"/>
                  </a:lnTo>
                  <a:lnTo>
                    <a:pt x="236" y="674"/>
                  </a:lnTo>
                  <a:lnTo>
                    <a:pt x="337" y="674"/>
                  </a:lnTo>
                  <a:lnTo>
                    <a:pt x="472" y="640"/>
                  </a:lnTo>
                  <a:lnTo>
                    <a:pt x="539" y="573"/>
                  </a:lnTo>
                  <a:lnTo>
                    <a:pt x="606" y="472"/>
                  </a:lnTo>
                  <a:lnTo>
                    <a:pt x="640" y="304"/>
                  </a:lnTo>
                  <a:lnTo>
                    <a:pt x="606" y="169"/>
                  </a:lnTo>
                  <a:lnTo>
                    <a:pt x="539" y="68"/>
                  </a:lnTo>
                  <a:lnTo>
                    <a:pt x="472" y="34"/>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3169788" y="5627286"/>
              <a:ext cx="35802" cy="38060"/>
            </a:xfrm>
            <a:custGeom>
              <a:avLst/>
              <a:gdLst/>
              <a:ahLst/>
              <a:cxnLst/>
              <a:rect l="l" t="t" r="r" b="b"/>
              <a:pathLst>
                <a:path w="539" h="573" extrusionOk="0">
                  <a:moveTo>
                    <a:pt x="236" y="1"/>
                  </a:moveTo>
                  <a:lnTo>
                    <a:pt x="135" y="34"/>
                  </a:lnTo>
                  <a:lnTo>
                    <a:pt x="68" y="68"/>
                  </a:lnTo>
                  <a:lnTo>
                    <a:pt x="34" y="135"/>
                  </a:lnTo>
                  <a:lnTo>
                    <a:pt x="0" y="203"/>
                  </a:lnTo>
                  <a:lnTo>
                    <a:pt x="0" y="270"/>
                  </a:lnTo>
                  <a:lnTo>
                    <a:pt x="34" y="337"/>
                  </a:lnTo>
                  <a:lnTo>
                    <a:pt x="101" y="371"/>
                  </a:lnTo>
                  <a:lnTo>
                    <a:pt x="270" y="371"/>
                  </a:lnTo>
                  <a:lnTo>
                    <a:pt x="404" y="337"/>
                  </a:lnTo>
                  <a:lnTo>
                    <a:pt x="404" y="337"/>
                  </a:lnTo>
                  <a:lnTo>
                    <a:pt x="371" y="405"/>
                  </a:lnTo>
                  <a:lnTo>
                    <a:pt x="371" y="472"/>
                  </a:lnTo>
                  <a:lnTo>
                    <a:pt x="404" y="539"/>
                  </a:lnTo>
                  <a:lnTo>
                    <a:pt x="438" y="573"/>
                  </a:lnTo>
                  <a:lnTo>
                    <a:pt x="472" y="573"/>
                  </a:lnTo>
                  <a:lnTo>
                    <a:pt x="505" y="506"/>
                  </a:lnTo>
                  <a:lnTo>
                    <a:pt x="539" y="405"/>
                  </a:lnTo>
                  <a:lnTo>
                    <a:pt x="539" y="203"/>
                  </a:lnTo>
                  <a:lnTo>
                    <a:pt x="505" y="169"/>
                  </a:lnTo>
                  <a:lnTo>
                    <a:pt x="472" y="135"/>
                  </a:lnTo>
                  <a:lnTo>
                    <a:pt x="404" y="169"/>
                  </a:lnTo>
                  <a:lnTo>
                    <a:pt x="303" y="236"/>
                  </a:lnTo>
                  <a:lnTo>
                    <a:pt x="135" y="236"/>
                  </a:lnTo>
                  <a:lnTo>
                    <a:pt x="135" y="169"/>
                  </a:lnTo>
                  <a:lnTo>
                    <a:pt x="169" y="135"/>
                  </a:lnTo>
                  <a:lnTo>
                    <a:pt x="270" y="102"/>
                  </a:lnTo>
                  <a:lnTo>
                    <a:pt x="438" y="102"/>
                  </a:lnTo>
                  <a:lnTo>
                    <a:pt x="438" y="135"/>
                  </a:lnTo>
                  <a:lnTo>
                    <a:pt x="505" y="135"/>
                  </a:lnTo>
                  <a:lnTo>
                    <a:pt x="505" y="102"/>
                  </a:lnTo>
                  <a:lnTo>
                    <a:pt x="438" y="34"/>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941693" y="5795002"/>
              <a:ext cx="47027" cy="40318"/>
            </a:xfrm>
            <a:custGeom>
              <a:avLst/>
              <a:gdLst/>
              <a:ahLst/>
              <a:cxnLst/>
              <a:rect l="l" t="t" r="r" b="b"/>
              <a:pathLst>
                <a:path w="708" h="607" extrusionOk="0">
                  <a:moveTo>
                    <a:pt x="539" y="1"/>
                  </a:moveTo>
                  <a:lnTo>
                    <a:pt x="505" y="34"/>
                  </a:lnTo>
                  <a:lnTo>
                    <a:pt x="505" y="102"/>
                  </a:lnTo>
                  <a:lnTo>
                    <a:pt x="539" y="203"/>
                  </a:lnTo>
                  <a:lnTo>
                    <a:pt x="505" y="337"/>
                  </a:lnTo>
                  <a:lnTo>
                    <a:pt x="438" y="405"/>
                  </a:lnTo>
                  <a:lnTo>
                    <a:pt x="337" y="472"/>
                  </a:lnTo>
                  <a:lnTo>
                    <a:pt x="269" y="472"/>
                  </a:lnTo>
                  <a:lnTo>
                    <a:pt x="236" y="438"/>
                  </a:lnTo>
                  <a:lnTo>
                    <a:pt x="168" y="337"/>
                  </a:lnTo>
                  <a:lnTo>
                    <a:pt x="168" y="270"/>
                  </a:lnTo>
                  <a:lnTo>
                    <a:pt x="202" y="169"/>
                  </a:lnTo>
                  <a:lnTo>
                    <a:pt x="202" y="135"/>
                  </a:lnTo>
                  <a:lnTo>
                    <a:pt x="168" y="102"/>
                  </a:lnTo>
                  <a:lnTo>
                    <a:pt x="67" y="135"/>
                  </a:lnTo>
                  <a:lnTo>
                    <a:pt x="34" y="203"/>
                  </a:lnTo>
                  <a:lnTo>
                    <a:pt x="0" y="304"/>
                  </a:lnTo>
                  <a:lnTo>
                    <a:pt x="0" y="371"/>
                  </a:lnTo>
                  <a:lnTo>
                    <a:pt x="34" y="472"/>
                  </a:lnTo>
                  <a:lnTo>
                    <a:pt x="101" y="539"/>
                  </a:lnTo>
                  <a:lnTo>
                    <a:pt x="168" y="607"/>
                  </a:lnTo>
                  <a:lnTo>
                    <a:pt x="404" y="607"/>
                  </a:lnTo>
                  <a:lnTo>
                    <a:pt x="505" y="573"/>
                  </a:lnTo>
                  <a:lnTo>
                    <a:pt x="572" y="506"/>
                  </a:lnTo>
                  <a:lnTo>
                    <a:pt x="640" y="438"/>
                  </a:lnTo>
                  <a:lnTo>
                    <a:pt x="674" y="337"/>
                  </a:lnTo>
                  <a:lnTo>
                    <a:pt x="707" y="203"/>
                  </a:lnTo>
                  <a:lnTo>
                    <a:pt x="674" y="102"/>
                  </a:lnTo>
                  <a:lnTo>
                    <a:pt x="64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3051224" y="5710048"/>
              <a:ext cx="154366" cy="152108"/>
            </a:xfrm>
            <a:custGeom>
              <a:avLst/>
              <a:gdLst/>
              <a:ahLst/>
              <a:cxnLst/>
              <a:rect l="l" t="t" r="r" b="b"/>
              <a:pathLst>
                <a:path w="2324" h="2290" extrusionOk="0">
                  <a:moveTo>
                    <a:pt x="1954" y="0"/>
                  </a:moveTo>
                  <a:lnTo>
                    <a:pt x="1954" y="34"/>
                  </a:lnTo>
                  <a:lnTo>
                    <a:pt x="1954" y="101"/>
                  </a:lnTo>
                  <a:lnTo>
                    <a:pt x="1449" y="135"/>
                  </a:lnTo>
                  <a:lnTo>
                    <a:pt x="944" y="169"/>
                  </a:lnTo>
                  <a:lnTo>
                    <a:pt x="506" y="202"/>
                  </a:lnTo>
                  <a:lnTo>
                    <a:pt x="270" y="236"/>
                  </a:lnTo>
                  <a:lnTo>
                    <a:pt x="169" y="303"/>
                  </a:lnTo>
                  <a:lnTo>
                    <a:pt x="102" y="371"/>
                  </a:lnTo>
                  <a:lnTo>
                    <a:pt x="270" y="404"/>
                  </a:lnTo>
                  <a:lnTo>
                    <a:pt x="439" y="404"/>
                  </a:lnTo>
                  <a:lnTo>
                    <a:pt x="809" y="371"/>
                  </a:lnTo>
                  <a:lnTo>
                    <a:pt x="1381" y="337"/>
                  </a:lnTo>
                  <a:lnTo>
                    <a:pt x="1954" y="303"/>
                  </a:lnTo>
                  <a:lnTo>
                    <a:pt x="1987" y="606"/>
                  </a:lnTo>
                  <a:lnTo>
                    <a:pt x="2021" y="943"/>
                  </a:lnTo>
                  <a:lnTo>
                    <a:pt x="2088" y="1381"/>
                  </a:lnTo>
                  <a:lnTo>
                    <a:pt x="2122" y="1583"/>
                  </a:lnTo>
                  <a:lnTo>
                    <a:pt x="2156" y="1818"/>
                  </a:lnTo>
                  <a:lnTo>
                    <a:pt x="1247" y="1919"/>
                  </a:lnTo>
                  <a:lnTo>
                    <a:pt x="809" y="1987"/>
                  </a:lnTo>
                  <a:lnTo>
                    <a:pt x="405" y="2121"/>
                  </a:lnTo>
                  <a:lnTo>
                    <a:pt x="304" y="1684"/>
                  </a:lnTo>
                  <a:lnTo>
                    <a:pt x="237" y="1246"/>
                  </a:lnTo>
                  <a:lnTo>
                    <a:pt x="203" y="808"/>
                  </a:lnTo>
                  <a:lnTo>
                    <a:pt x="169" y="573"/>
                  </a:lnTo>
                  <a:lnTo>
                    <a:pt x="68" y="371"/>
                  </a:lnTo>
                  <a:lnTo>
                    <a:pt x="1" y="505"/>
                  </a:lnTo>
                  <a:lnTo>
                    <a:pt x="1" y="640"/>
                  </a:lnTo>
                  <a:lnTo>
                    <a:pt x="1" y="977"/>
                  </a:lnTo>
                  <a:lnTo>
                    <a:pt x="102" y="1583"/>
                  </a:lnTo>
                  <a:lnTo>
                    <a:pt x="102" y="1785"/>
                  </a:lnTo>
                  <a:lnTo>
                    <a:pt x="136" y="1987"/>
                  </a:lnTo>
                  <a:lnTo>
                    <a:pt x="169" y="2088"/>
                  </a:lnTo>
                  <a:lnTo>
                    <a:pt x="203" y="2189"/>
                  </a:lnTo>
                  <a:lnTo>
                    <a:pt x="270" y="2256"/>
                  </a:lnTo>
                  <a:lnTo>
                    <a:pt x="371" y="2290"/>
                  </a:lnTo>
                  <a:lnTo>
                    <a:pt x="405" y="2290"/>
                  </a:lnTo>
                  <a:lnTo>
                    <a:pt x="405" y="2256"/>
                  </a:lnTo>
                  <a:lnTo>
                    <a:pt x="405" y="2222"/>
                  </a:lnTo>
                  <a:lnTo>
                    <a:pt x="843" y="2222"/>
                  </a:lnTo>
                  <a:lnTo>
                    <a:pt x="1314" y="2155"/>
                  </a:lnTo>
                  <a:lnTo>
                    <a:pt x="2189" y="1987"/>
                  </a:lnTo>
                  <a:lnTo>
                    <a:pt x="2290" y="1987"/>
                  </a:lnTo>
                  <a:lnTo>
                    <a:pt x="2324" y="1953"/>
                  </a:lnTo>
                  <a:lnTo>
                    <a:pt x="2324" y="1717"/>
                  </a:lnTo>
                  <a:lnTo>
                    <a:pt x="2290" y="1515"/>
                  </a:lnTo>
                  <a:lnTo>
                    <a:pt x="2223" y="1078"/>
                  </a:lnTo>
                  <a:lnTo>
                    <a:pt x="2156" y="539"/>
                  </a:lnTo>
                  <a:lnTo>
                    <a:pt x="2088" y="270"/>
                  </a:lnTo>
                  <a:lnTo>
                    <a:pt x="2021" y="34"/>
                  </a:lnTo>
                  <a:lnTo>
                    <a:pt x="20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946143" y="6110310"/>
              <a:ext cx="47027" cy="38127"/>
            </a:xfrm>
            <a:custGeom>
              <a:avLst/>
              <a:gdLst/>
              <a:ahLst/>
              <a:cxnLst/>
              <a:rect l="l" t="t" r="r" b="b"/>
              <a:pathLst>
                <a:path w="708" h="574" extrusionOk="0">
                  <a:moveTo>
                    <a:pt x="505" y="1"/>
                  </a:moveTo>
                  <a:lnTo>
                    <a:pt x="472" y="35"/>
                  </a:lnTo>
                  <a:lnTo>
                    <a:pt x="438" y="102"/>
                  </a:lnTo>
                  <a:lnTo>
                    <a:pt x="438" y="203"/>
                  </a:lnTo>
                  <a:lnTo>
                    <a:pt x="505" y="338"/>
                  </a:lnTo>
                  <a:lnTo>
                    <a:pt x="539" y="371"/>
                  </a:lnTo>
                  <a:lnTo>
                    <a:pt x="505" y="371"/>
                  </a:lnTo>
                  <a:lnTo>
                    <a:pt x="472" y="338"/>
                  </a:lnTo>
                  <a:lnTo>
                    <a:pt x="404" y="270"/>
                  </a:lnTo>
                  <a:lnTo>
                    <a:pt x="169" y="68"/>
                  </a:lnTo>
                  <a:lnTo>
                    <a:pt x="135" y="35"/>
                  </a:lnTo>
                  <a:lnTo>
                    <a:pt x="68" y="35"/>
                  </a:lnTo>
                  <a:lnTo>
                    <a:pt x="34" y="68"/>
                  </a:lnTo>
                  <a:lnTo>
                    <a:pt x="34" y="102"/>
                  </a:lnTo>
                  <a:lnTo>
                    <a:pt x="34" y="136"/>
                  </a:lnTo>
                  <a:lnTo>
                    <a:pt x="0" y="270"/>
                  </a:lnTo>
                  <a:lnTo>
                    <a:pt x="34" y="540"/>
                  </a:lnTo>
                  <a:lnTo>
                    <a:pt x="68" y="573"/>
                  </a:lnTo>
                  <a:lnTo>
                    <a:pt x="169" y="573"/>
                  </a:lnTo>
                  <a:lnTo>
                    <a:pt x="202" y="506"/>
                  </a:lnTo>
                  <a:lnTo>
                    <a:pt x="202" y="338"/>
                  </a:lnTo>
                  <a:lnTo>
                    <a:pt x="371" y="472"/>
                  </a:lnTo>
                  <a:lnTo>
                    <a:pt x="472" y="506"/>
                  </a:lnTo>
                  <a:lnTo>
                    <a:pt x="539" y="540"/>
                  </a:lnTo>
                  <a:lnTo>
                    <a:pt x="607" y="506"/>
                  </a:lnTo>
                  <a:lnTo>
                    <a:pt x="674" y="472"/>
                  </a:lnTo>
                  <a:lnTo>
                    <a:pt x="708" y="405"/>
                  </a:lnTo>
                  <a:lnTo>
                    <a:pt x="708" y="338"/>
                  </a:lnTo>
                  <a:lnTo>
                    <a:pt x="640" y="203"/>
                  </a:lnTo>
                  <a:lnTo>
                    <a:pt x="607" y="102"/>
                  </a:lnTo>
                  <a:lnTo>
                    <a:pt x="607" y="35"/>
                  </a:lnTo>
                  <a:lnTo>
                    <a:pt x="5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943885" y="5886732"/>
              <a:ext cx="147657" cy="149849"/>
            </a:xfrm>
            <a:custGeom>
              <a:avLst/>
              <a:gdLst/>
              <a:ahLst/>
              <a:cxnLst/>
              <a:rect l="l" t="t" r="r" b="b"/>
              <a:pathLst>
                <a:path w="2223" h="2256" extrusionOk="0">
                  <a:moveTo>
                    <a:pt x="1920" y="168"/>
                  </a:moveTo>
                  <a:lnTo>
                    <a:pt x="1954" y="539"/>
                  </a:lnTo>
                  <a:lnTo>
                    <a:pt x="1987" y="909"/>
                  </a:lnTo>
                  <a:lnTo>
                    <a:pt x="2021" y="1380"/>
                  </a:lnTo>
                  <a:lnTo>
                    <a:pt x="2055" y="1852"/>
                  </a:lnTo>
                  <a:lnTo>
                    <a:pt x="1583" y="1852"/>
                  </a:lnTo>
                  <a:lnTo>
                    <a:pt x="1112" y="1919"/>
                  </a:lnTo>
                  <a:lnTo>
                    <a:pt x="742" y="1986"/>
                  </a:lnTo>
                  <a:lnTo>
                    <a:pt x="573" y="2020"/>
                  </a:lnTo>
                  <a:lnTo>
                    <a:pt x="405" y="2087"/>
                  </a:lnTo>
                  <a:lnTo>
                    <a:pt x="337" y="1650"/>
                  </a:lnTo>
                  <a:lnTo>
                    <a:pt x="236" y="1178"/>
                  </a:lnTo>
                  <a:lnTo>
                    <a:pt x="203" y="808"/>
                  </a:lnTo>
                  <a:lnTo>
                    <a:pt x="135" y="438"/>
                  </a:lnTo>
                  <a:lnTo>
                    <a:pt x="1045" y="337"/>
                  </a:lnTo>
                  <a:lnTo>
                    <a:pt x="1920" y="168"/>
                  </a:lnTo>
                  <a:close/>
                  <a:moveTo>
                    <a:pt x="1920" y="0"/>
                  </a:moveTo>
                  <a:lnTo>
                    <a:pt x="1011" y="101"/>
                  </a:lnTo>
                  <a:lnTo>
                    <a:pt x="102" y="269"/>
                  </a:lnTo>
                  <a:lnTo>
                    <a:pt x="34" y="303"/>
                  </a:lnTo>
                  <a:lnTo>
                    <a:pt x="1" y="337"/>
                  </a:lnTo>
                  <a:lnTo>
                    <a:pt x="1" y="606"/>
                  </a:lnTo>
                  <a:lnTo>
                    <a:pt x="34" y="842"/>
                  </a:lnTo>
                  <a:lnTo>
                    <a:pt x="102" y="1347"/>
                  </a:lnTo>
                  <a:lnTo>
                    <a:pt x="169" y="1818"/>
                  </a:lnTo>
                  <a:lnTo>
                    <a:pt x="203" y="2020"/>
                  </a:lnTo>
                  <a:lnTo>
                    <a:pt x="270" y="2222"/>
                  </a:lnTo>
                  <a:lnTo>
                    <a:pt x="304" y="2256"/>
                  </a:lnTo>
                  <a:lnTo>
                    <a:pt x="371" y="2256"/>
                  </a:lnTo>
                  <a:lnTo>
                    <a:pt x="371" y="2222"/>
                  </a:lnTo>
                  <a:lnTo>
                    <a:pt x="607" y="2222"/>
                  </a:lnTo>
                  <a:lnTo>
                    <a:pt x="843" y="2188"/>
                  </a:lnTo>
                  <a:lnTo>
                    <a:pt x="1280" y="2121"/>
                  </a:lnTo>
                  <a:lnTo>
                    <a:pt x="1684" y="2054"/>
                  </a:lnTo>
                  <a:lnTo>
                    <a:pt x="1886" y="2020"/>
                  </a:lnTo>
                  <a:lnTo>
                    <a:pt x="2088" y="1953"/>
                  </a:lnTo>
                  <a:lnTo>
                    <a:pt x="2156" y="1953"/>
                  </a:lnTo>
                  <a:lnTo>
                    <a:pt x="2223" y="1885"/>
                  </a:lnTo>
                  <a:lnTo>
                    <a:pt x="2223" y="1650"/>
                  </a:lnTo>
                  <a:lnTo>
                    <a:pt x="2223" y="1380"/>
                  </a:lnTo>
                  <a:lnTo>
                    <a:pt x="2189" y="875"/>
                  </a:lnTo>
                  <a:lnTo>
                    <a:pt x="2122" y="471"/>
                  </a:lnTo>
                  <a:lnTo>
                    <a:pt x="2088" y="269"/>
                  </a:lnTo>
                  <a:lnTo>
                    <a:pt x="1987" y="67"/>
                  </a:lnTo>
                  <a:lnTo>
                    <a:pt x="19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999813" y="5942593"/>
              <a:ext cx="31351" cy="44835"/>
            </a:xfrm>
            <a:custGeom>
              <a:avLst/>
              <a:gdLst/>
              <a:ahLst/>
              <a:cxnLst/>
              <a:rect l="l" t="t" r="r" b="b"/>
              <a:pathLst>
                <a:path w="472" h="675" extrusionOk="0">
                  <a:moveTo>
                    <a:pt x="270" y="1"/>
                  </a:moveTo>
                  <a:lnTo>
                    <a:pt x="337" y="169"/>
                  </a:lnTo>
                  <a:lnTo>
                    <a:pt x="371" y="337"/>
                  </a:lnTo>
                  <a:lnTo>
                    <a:pt x="337" y="405"/>
                  </a:lnTo>
                  <a:lnTo>
                    <a:pt x="304" y="472"/>
                  </a:lnTo>
                  <a:lnTo>
                    <a:pt x="270" y="539"/>
                  </a:lnTo>
                  <a:lnTo>
                    <a:pt x="203" y="539"/>
                  </a:lnTo>
                  <a:lnTo>
                    <a:pt x="169" y="472"/>
                  </a:lnTo>
                  <a:lnTo>
                    <a:pt x="135" y="405"/>
                  </a:lnTo>
                  <a:lnTo>
                    <a:pt x="68" y="371"/>
                  </a:lnTo>
                  <a:lnTo>
                    <a:pt x="34" y="371"/>
                  </a:lnTo>
                  <a:lnTo>
                    <a:pt x="1" y="438"/>
                  </a:lnTo>
                  <a:lnTo>
                    <a:pt x="1" y="472"/>
                  </a:lnTo>
                  <a:lnTo>
                    <a:pt x="34" y="539"/>
                  </a:lnTo>
                  <a:lnTo>
                    <a:pt x="68" y="607"/>
                  </a:lnTo>
                  <a:lnTo>
                    <a:pt x="68" y="640"/>
                  </a:lnTo>
                  <a:lnTo>
                    <a:pt x="102" y="674"/>
                  </a:lnTo>
                  <a:lnTo>
                    <a:pt x="203" y="674"/>
                  </a:lnTo>
                  <a:lnTo>
                    <a:pt x="304" y="640"/>
                  </a:lnTo>
                  <a:lnTo>
                    <a:pt x="371" y="573"/>
                  </a:lnTo>
                  <a:lnTo>
                    <a:pt x="438" y="506"/>
                  </a:lnTo>
                  <a:lnTo>
                    <a:pt x="472" y="371"/>
                  </a:lnTo>
                  <a:lnTo>
                    <a:pt x="438" y="236"/>
                  </a:lnTo>
                  <a:lnTo>
                    <a:pt x="405" y="102"/>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90215" y="6052190"/>
              <a:ext cx="152174" cy="147657"/>
            </a:xfrm>
            <a:custGeom>
              <a:avLst/>
              <a:gdLst/>
              <a:ahLst/>
              <a:cxnLst/>
              <a:rect l="l" t="t" r="r" b="b"/>
              <a:pathLst>
                <a:path w="2291" h="2223" extrusionOk="0">
                  <a:moveTo>
                    <a:pt x="1886" y="203"/>
                  </a:moveTo>
                  <a:lnTo>
                    <a:pt x="1954" y="573"/>
                  </a:lnTo>
                  <a:lnTo>
                    <a:pt x="2021" y="943"/>
                  </a:lnTo>
                  <a:lnTo>
                    <a:pt x="2055" y="1381"/>
                  </a:lnTo>
                  <a:lnTo>
                    <a:pt x="2122" y="1819"/>
                  </a:lnTo>
                  <a:lnTo>
                    <a:pt x="1954" y="1819"/>
                  </a:lnTo>
                  <a:lnTo>
                    <a:pt x="1752" y="1852"/>
                  </a:lnTo>
                  <a:lnTo>
                    <a:pt x="1381" y="1920"/>
                  </a:lnTo>
                  <a:lnTo>
                    <a:pt x="910" y="1987"/>
                  </a:lnTo>
                  <a:lnTo>
                    <a:pt x="674" y="2021"/>
                  </a:lnTo>
                  <a:lnTo>
                    <a:pt x="472" y="2088"/>
                  </a:lnTo>
                  <a:lnTo>
                    <a:pt x="371" y="1650"/>
                  </a:lnTo>
                  <a:lnTo>
                    <a:pt x="270" y="1179"/>
                  </a:lnTo>
                  <a:lnTo>
                    <a:pt x="203" y="809"/>
                  </a:lnTo>
                  <a:lnTo>
                    <a:pt x="102" y="438"/>
                  </a:lnTo>
                  <a:lnTo>
                    <a:pt x="1011" y="337"/>
                  </a:lnTo>
                  <a:lnTo>
                    <a:pt x="1886" y="203"/>
                  </a:lnTo>
                  <a:close/>
                  <a:moveTo>
                    <a:pt x="1886" y="1"/>
                  </a:moveTo>
                  <a:lnTo>
                    <a:pt x="977" y="135"/>
                  </a:lnTo>
                  <a:lnTo>
                    <a:pt x="68" y="270"/>
                  </a:lnTo>
                  <a:lnTo>
                    <a:pt x="1" y="304"/>
                  </a:lnTo>
                  <a:lnTo>
                    <a:pt x="1" y="371"/>
                  </a:lnTo>
                  <a:lnTo>
                    <a:pt x="1" y="607"/>
                  </a:lnTo>
                  <a:lnTo>
                    <a:pt x="1" y="809"/>
                  </a:lnTo>
                  <a:lnTo>
                    <a:pt x="68" y="1213"/>
                  </a:lnTo>
                  <a:lnTo>
                    <a:pt x="169" y="1718"/>
                  </a:lnTo>
                  <a:lnTo>
                    <a:pt x="236" y="1953"/>
                  </a:lnTo>
                  <a:lnTo>
                    <a:pt x="337" y="2189"/>
                  </a:lnTo>
                  <a:lnTo>
                    <a:pt x="405" y="2223"/>
                  </a:lnTo>
                  <a:lnTo>
                    <a:pt x="674" y="2223"/>
                  </a:lnTo>
                  <a:lnTo>
                    <a:pt x="876" y="2189"/>
                  </a:lnTo>
                  <a:lnTo>
                    <a:pt x="1280" y="2122"/>
                  </a:lnTo>
                  <a:lnTo>
                    <a:pt x="1752" y="2088"/>
                  </a:lnTo>
                  <a:lnTo>
                    <a:pt x="1954" y="2054"/>
                  </a:lnTo>
                  <a:lnTo>
                    <a:pt x="2189" y="1987"/>
                  </a:lnTo>
                  <a:lnTo>
                    <a:pt x="2290" y="1987"/>
                  </a:lnTo>
                  <a:lnTo>
                    <a:pt x="2290" y="1953"/>
                  </a:lnTo>
                  <a:lnTo>
                    <a:pt x="2290" y="1718"/>
                  </a:lnTo>
                  <a:lnTo>
                    <a:pt x="2290" y="1482"/>
                  </a:lnTo>
                  <a:lnTo>
                    <a:pt x="2223" y="1044"/>
                  </a:lnTo>
                  <a:lnTo>
                    <a:pt x="2122" y="539"/>
                  </a:lnTo>
                  <a:lnTo>
                    <a:pt x="2055" y="304"/>
                  </a:lnTo>
                  <a:lnTo>
                    <a:pt x="1987" y="68"/>
                  </a:lnTo>
                  <a:lnTo>
                    <a:pt x="1954"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677796" y="5989554"/>
              <a:ext cx="58186" cy="51544"/>
            </a:xfrm>
            <a:custGeom>
              <a:avLst/>
              <a:gdLst/>
              <a:ahLst/>
              <a:cxnLst/>
              <a:rect l="l" t="t" r="r" b="b"/>
              <a:pathLst>
                <a:path w="876" h="776" extrusionOk="0">
                  <a:moveTo>
                    <a:pt x="371" y="1"/>
                  </a:moveTo>
                  <a:lnTo>
                    <a:pt x="270" y="34"/>
                  </a:lnTo>
                  <a:lnTo>
                    <a:pt x="169" y="68"/>
                  </a:lnTo>
                  <a:lnTo>
                    <a:pt x="101" y="135"/>
                  </a:lnTo>
                  <a:lnTo>
                    <a:pt x="34" y="236"/>
                  </a:lnTo>
                  <a:lnTo>
                    <a:pt x="0" y="337"/>
                  </a:lnTo>
                  <a:lnTo>
                    <a:pt x="0" y="472"/>
                  </a:lnTo>
                  <a:lnTo>
                    <a:pt x="34" y="539"/>
                  </a:lnTo>
                  <a:lnTo>
                    <a:pt x="68" y="607"/>
                  </a:lnTo>
                  <a:lnTo>
                    <a:pt x="135" y="674"/>
                  </a:lnTo>
                  <a:lnTo>
                    <a:pt x="202" y="741"/>
                  </a:lnTo>
                  <a:lnTo>
                    <a:pt x="303" y="775"/>
                  </a:lnTo>
                  <a:lnTo>
                    <a:pt x="404" y="775"/>
                  </a:lnTo>
                  <a:lnTo>
                    <a:pt x="472" y="741"/>
                  </a:lnTo>
                  <a:lnTo>
                    <a:pt x="539" y="708"/>
                  </a:lnTo>
                  <a:lnTo>
                    <a:pt x="573" y="741"/>
                  </a:lnTo>
                  <a:lnTo>
                    <a:pt x="606" y="775"/>
                  </a:lnTo>
                  <a:lnTo>
                    <a:pt x="640" y="775"/>
                  </a:lnTo>
                  <a:lnTo>
                    <a:pt x="640" y="741"/>
                  </a:lnTo>
                  <a:lnTo>
                    <a:pt x="674" y="708"/>
                  </a:lnTo>
                  <a:lnTo>
                    <a:pt x="640" y="607"/>
                  </a:lnTo>
                  <a:lnTo>
                    <a:pt x="606" y="506"/>
                  </a:lnTo>
                  <a:lnTo>
                    <a:pt x="606" y="472"/>
                  </a:lnTo>
                  <a:lnTo>
                    <a:pt x="808" y="438"/>
                  </a:lnTo>
                  <a:lnTo>
                    <a:pt x="842" y="405"/>
                  </a:lnTo>
                  <a:lnTo>
                    <a:pt x="876" y="337"/>
                  </a:lnTo>
                  <a:lnTo>
                    <a:pt x="842" y="304"/>
                  </a:lnTo>
                  <a:lnTo>
                    <a:pt x="775" y="270"/>
                  </a:lnTo>
                  <a:lnTo>
                    <a:pt x="573" y="304"/>
                  </a:lnTo>
                  <a:lnTo>
                    <a:pt x="472" y="337"/>
                  </a:lnTo>
                  <a:lnTo>
                    <a:pt x="371" y="371"/>
                  </a:lnTo>
                  <a:lnTo>
                    <a:pt x="371" y="405"/>
                  </a:lnTo>
                  <a:lnTo>
                    <a:pt x="371" y="438"/>
                  </a:lnTo>
                  <a:lnTo>
                    <a:pt x="539" y="472"/>
                  </a:lnTo>
                  <a:lnTo>
                    <a:pt x="539" y="506"/>
                  </a:lnTo>
                  <a:lnTo>
                    <a:pt x="539" y="539"/>
                  </a:lnTo>
                  <a:lnTo>
                    <a:pt x="438" y="573"/>
                  </a:lnTo>
                  <a:lnTo>
                    <a:pt x="371" y="607"/>
                  </a:lnTo>
                  <a:lnTo>
                    <a:pt x="303" y="573"/>
                  </a:lnTo>
                  <a:lnTo>
                    <a:pt x="236" y="539"/>
                  </a:lnTo>
                  <a:lnTo>
                    <a:pt x="202" y="506"/>
                  </a:lnTo>
                  <a:lnTo>
                    <a:pt x="169" y="405"/>
                  </a:lnTo>
                  <a:lnTo>
                    <a:pt x="169" y="337"/>
                  </a:lnTo>
                  <a:lnTo>
                    <a:pt x="202" y="270"/>
                  </a:lnTo>
                  <a:lnTo>
                    <a:pt x="270" y="203"/>
                  </a:lnTo>
                  <a:lnTo>
                    <a:pt x="438" y="135"/>
                  </a:lnTo>
                  <a:lnTo>
                    <a:pt x="606" y="102"/>
                  </a:lnTo>
                  <a:lnTo>
                    <a:pt x="606" y="68"/>
                  </a:lnTo>
                  <a:lnTo>
                    <a:pt x="606" y="34"/>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78426" y="5911308"/>
              <a:ext cx="158816" cy="149916"/>
            </a:xfrm>
            <a:custGeom>
              <a:avLst/>
              <a:gdLst/>
              <a:ahLst/>
              <a:cxnLst/>
              <a:rect l="l" t="t" r="r" b="b"/>
              <a:pathLst>
                <a:path w="2391" h="2257" extrusionOk="0">
                  <a:moveTo>
                    <a:pt x="1515" y="0"/>
                  </a:moveTo>
                  <a:lnTo>
                    <a:pt x="1078" y="101"/>
                  </a:lnTo>
                  <a:lnTo>
                    <a:pt x="606" y="236"/>
                  </a:lnTo>
                  <a:lnTo>
                    <a:pt x="101" y="371"/>
                  </a:lnTo>
                  <a:lnTo>
                    <a:pt x="68" y="270"/>
                  </a:lnTo>
                  <a:lnTo>
                    <a:pt x="0" y="270"/>
                  </a:lnTo>
                  <a:lnTo>
                    <a:pt x="0" y="303"/>
                  </a:lnTo>
                  <a:lnTo>
                    <a:pt x="0" y="573"/>
                  </a:lnTo>
                  <a:lnTo>
                    <a:pt x="34" y="808"/>
                  </a:lnTo>
                  <a:lnTo>
                    <a:pt x="135" y="1347"/>
                  </a:lnTo>
                  <a:lnTo>
                    <a:pt x="169" y="1785"/>
                  </a:lnTo>
                  <a:lnTo>
                    <a:pt x="202" y="2020"/>
                  </a:lnTo>
                  <a:lnTo>
                    <a:pt x="270" y="2223"/>
                  </a:lnTo>
                  <a:lnTo>
                    <a:pt x="337" y="2256"/>
                  </a:lnTo>
                  <a:lnTo>
                    <a:pt x="371" y="2223"/>
                  </a:lnTo>
                  <a:lnTo>
                    <a:pt x="438" y="2223"/>
                  </a:lnTo>
                  <a:lnTo>
                    <a:pt x="1313" y="2122"/>
                  </a:lnTo>
                  <a:lnTo>
                    <a:pt x="1751" y="2054"/>
                  </a:lnTo>
                  <a:lnTo>
                    <a:pt x="2189" y="1919"/>
                  </a:lnTo>
                  <a:lnTo>
                    <a:pt x="2189" y="1953"/>
                  </a:lnTo>
                  <a:lnTo>
                    <a:pt x="2222" y="1987"/>
                  </a:lnTo>
                  <a:lnTo>
                    <a:pt x="2256" y="1987"/>
                  </a:lnTo>
                  <a:lnTo>
                    <a:pt x="2323" y="1919"/>
                  </a:lnTo>
                  <a:lnTo>
                    <a:pt x="2357" y="1818"/>
                  </a:lnTo>
                  <a:lnTo>
                    <a:pt x="2391" y="1751"/>
                  </a:lnTo>
                  <a:lnTo>
                    <a:pt x="2391" y="1616"/>
                  </a:lnTo>
                  <a:lnTo>
                    <a:pt x="2357" y="1414"/>
                  </a:lnTo>
                  <a:lnTo>
                    <a:pt x="2290" y="1212"/>
                  </a:lnTo>
                  <a:lnTo>
                    <a:pt x="2222" y="606"/>
                  </a:lnTo>
                  <a:lnTo>
                    <a:pt x="2121" y="303"/>
                  </a:lnTo>
                  <a:lnTo>
                    <a:pt x="2054" y="169"/>
                  </a:lnTo>
                  <a:lnTo>
                    <a:pt x="1987" y="68"/>
                  </a:lnTo>
                  <a:lnTo>
                    <a:pt x="1953" y="68"/>
                  </a:lnTo>
                  <a:lnTo>
                    <a:pt x="1953" y="270"/>
                  </a:lnTo>
                  <a:lnTo>
                    <a:pt x="1953" y="505"/>
                  </a:lnTo>
                  <a:lnTo>
                    <a:pt x="2054" y="943"/>
                  </a:lnTo>
                  <a:lnTo>
                    <a:pt x="2121" y="1381"/>
                  </a:lnTo>
                  <a:lnTo>
                    <a:pt x="2189" y="1818"/>
                  </a:lnTo>
                  <a:lnTo>
                    <a:pt x="1751" y="1818"/>
                  </a:lnTo>
                  <a:lnTo>
                    <a:pt x="1280" y="1886"/>
                  </a:lnTo>
                  <a:lnTo>
                    <a:pt x="404" y="2054"/>
                  </a:lnTo>
                  <a:lnTo>
                    <a:pt x="371" y="2054"/>
                  </a:lnTo>
                  <a:lnTo>
                    <a:pt x="371" y="1818"/>
                  </a:lnTo>
                  <a:lnTo>
                    <a:pt x="337" y="1616"/>
                  </a:lnTo>
                  <a:lnTo>
                    <a:pt x="270" y="1179"/>
                  </a:lnTo>
                  <a:lnTo>
                    <a:pt x="236" y="842"/>
                  </a:lnTo>
                  <a:lnTo>
                    <a:pt x="169" y="539"/>
                  </a:lnTo>
                  <a:lnTo>
                    <a:pt x="707" y="404"/>
                  </a:lnTo>
                  <a:lnTo>
                    <a:pt x="1246" y="270"/>
                  </a:lnTo>
                  <a:lnTo>
                    <a:pt x="1616" y="202"/>
                  </a:lnTo>
                  <a:lnTo>
                    <a:pt x="1785" y="169"/>
                  </a:lnTo>
                  <a:lnTo>
                    <a:pt x="1953" y="68"/>
                  </a:lnTo>
                  <a:lnTo>
                    <a:pt x="1953"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847772" y="5969428"/>
              <a:ext cx="42510" cy="42577"/>
            </a:xfrm>
            <a:custGeom>
              <a:avLst/>
              <a:gdLst/>
              <a:ahLst/>
              <a:cxnLst/>
              <a:rect l="l" t="t" r="r" b="b"/>
              <a:pathLst>
                <a:path w="640" h="641" extrusionOk="0">
                  <a:moveTo>
                    <a:pt x="471" y="1"/>
                  </a:moveTo>
                  <a:lnTo>
                    <a:pt x="438" y="34"/>
                  </a:lnTo>
                  <a:lnTo>
                    <a:pt x="404" y="68"/>
                  </a:lnTo>
                  <a:lnTo>
                    <a:pt x="370" y="102"/>
                  </a:lnTo>
                  <a:lnTo>
                    <a:pt x="370" y="236"/>
                  </a:lnTo>
                  <a:lnTo>
                    <a:pt x="370" y="270"/>
                  </a:lnTo>
                  <a:lnTo>
                    <a:pt x="135" y="337"/>
                  </a:lnTo>
                  <a:lnTo>
                    <a:pt x="101" y="203"/>
                  </a:lnTo>
                  <a:lnTo>
                    <a:pt x="101" y="169"/>
                  </a:lnTo>
                  <a:lnTo>
                    <a:pt x="67" y="169"/>
                  </a:lnTo>
                  <a:lnTo>
                    <a:pt x="0" y="203"/>
                  </a:lnTo>
                  <a:lnTo>
                    <a:pt x="0" y="371"/>
                  </a:lnTo>
                  <a:lnTo>
                    <a:pt x="0" y="405"/>
                  </a:lnTo>
                  <a:lnTo>
                    <a:pt x="34" y="438"/>
                  </a:lnTo>
                  <a:lnTo>
                    <a:pt x="67" y="607"/>
                  </a:lnTo>
                  <a:lnTo>
                    <a:pt x="135" y="640"/>
                  </a:lnTo>
                  <a:lnTo>
                    <a:pt x="168" y="640"/>
                  </a:lnTo>
                  <a:lnTo>
                    <a:pt x="202" y="607"/>
                  </a:lnTo>
                  <a:lnTo>
                    <a:pt x="202" y="539"/>
                  </a:lnTo>
                  <a:lnTo>
                    <a:pt x="168" y="472"/>
                  </a:lnTo>
                  <a:lnTo>
                    <a:pt x="404" y="438"/>
                  </a:lnTo>
                  <a:lnTo>
                    <a:pt x="438" y="539"/>
                  </a:lnTo>
                  <a:lnTo>
                    <a:pt x="505" y="640"/>
                  </a:lnTo>
                  <a:lnTo>
                    <a:pt x="539" y="640"/>
                  </a:lnTo>
                  <a:lnTo>
                    <a:pt x="572" y="607"/>
                  </a:lnTo>
                  <a:lnTo>
                    <a:pt x="572" y="506"/>
                  </a:lnTo>
                  <a:lnTo>
                    <a:pt x="539" y="371"/>
                  </a:lnTo>
                  <a:lnTo>
                    <a:pt x="640" y="337"/>
                  </a:lnTo>
                  <a:lnTo>
                    <a:pt x="640" y="270"/>
                  </a:lnTo>
                  <a:lnTo>
                    <a:pt x="640" y="236"/>
                  </a:lnTo>
                  <a:lnTo>
                    <a:pt x="640" y="203"/>
                  </a:lnTo>
                  <a:lnTo>
                    <a:pt x="572" y="203"/>
                  </a:lnTo>
                  <a:lnTo>
                    <a:pt x="505" y="236"/>
                  </a:lnTo>
                  <a:lnTo>
                    <a:pt x="505" y="169"/>
                  </a:lnTo>
                  <a:lnTo>
                    <a:pt x="505" y="102"/>
                  </a:lnTo>
                  <a:lnTo>
                    <a:pt x="539" y="34"/>
                  </a:lnTo>
                  <a:lnTo>
                    <a:pt x="505" y="34"/>
                  </a:lnTo>
                  <a:lnTo>
                    <a:pt x="4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3218940" y="6005230"/>
              <a:ext cx="145465" cy="147657"/>
            </a:xfrm>
            <a:custGeom>
              <a:avLst/>
              <a:gdLst/>
              <a:ahLst/>
              <a:cxnLst/>
              <a:rect l="l" t="t" r="r" b="b"/>
              <a:pathLst>
                <a:path w="2190" h="2223" extrusionOk="0">
                  <a:moveTo>
                    <a:pt x="1819" y="0"/>
                  </a:moveTo>
                  <a:lnTo>
                    <a:pt x="1314" y="68"/>
                  </a:lnTo>
                  <a:lnTo>
                    <a:pt x="775" y="169"/>
                  </a:lnTo>
                  <a:lnTo>
                    <a:pt x="371" y="202"/>
                  </a:lnTo>
                  <a:lnTo>
                    <a:pt x="169" y="236"/>
                  </a:lnTo>
                  <a:lnTo>
                    <a:pt x="1" y="303"/>
                  </a:lnTo>
                  <a:lnTo>
                    <a:pt x="169" y="404"/>
                  </a:lnTo>
                  <a:lnTo>
                    <a:pt x="338" y="404"/>
                  </a:lnTo>
                  <a:lnTo>
                    <a:pt x="674" y="371"/>
                  </a:lnTo>
                  <a:lnTo>
                    <a:pt x="1213" y="303"/>
                  </a:lnTo>
                  <a:lnTo>
                    <a:pt x="1752" y="202"/>
                  </a:lnTo>
                  <a:lnTo>
                    <a:pt x="1752" y="371"/>
                  </a:lnTo>
                  <a:lnTo>
                    <a:pt x="1785" y="573"/>
                  </a:lnTo>
                  <a:lnTo>
                    <a:pt x="1853" y="943"/>
                  </a:lnTo>
                  <a:lnTo>
                    <a:pt x="1920" y="1381"/>
                  </a:lnTo>
                  <a:lnTo>
                    <a:pt x="1954" y="1617"/>
                  </a:lnTo>
                  <a:lnTo>
                    <a:pt x="2021" y="1852"/>
                  </a:lnTo>
                  <a:lnTo>
                    <a:pt x="1011" y="1953"/>
                  </a:lnTo>
                  <a:lnTo>
                    <a:pt x="674" y="1987"/>
                  </a:lnTo>
                  <a:lnTo>
                    <a:pt x="506" y="2054"/>
                  </a:lnTo>
                  <a:lnTo>
                    <a:pt x="371" y="2155"/>
                  </a:lnTo>
                  <a:lnTo>
                    <a:pt x="540" y="2223"/>
                  </a:lnTo>
                  <a:lnTo>
                    <a:pt x="708" y="2223"/>
                  </a:lnTo>
                  <a:lnTo>
                    <a:pt x="1045" y="2155"/>
                  </a:lnTo>
                  <a:lnTo>
                    <a:pt x="2122" y="2021"/>
                  </a:lnTo>
                  <a:lnTo>
                    <a:pt x="2189" y="1987"/>
                  </a:lnTo>
                  <a:lnTo>
                    <a:pt x="2189" y="1953"/>
                  </a:lnTo>
                  <a:lnTo>
                    <a:pt x="2189" y="1886"/>
                  </a:lnTo>
                  <a:lnTo>
                    <a:pt x="2156" y="1852"/>
                  </a:lnTo>
                  <a:lnTo>
                    <a:pt x="2156" y="1617"/>
                  </a:lnTo>
                  <a:lnTo>
                    <a:pt x="2122" y="1381"/>
                  </a:lnTo>
                  <a:lnTo>
                    <a:pt x="2055" y="910"/>
                  </a:lnTo>
                  <a:lnTo>
                    <a:pt x="1987" y="539"/>
                  </a:lnTo>
                  <a:lnTo>
                    <a:pt x="1954" y="337"/>
                  </a:lnTo>
                  <a:lnTo>
                    <a:pt x="1886" y="169"/>
                  </a:lnTo>
                  <a:lnTo>
                    <a:pt x="1920" y="101"/>
                  </a:lnTo>
                  <a:lnTo>
                    <a:pt x="1920" y="68"/>
                  </a:lnTo>
                  <a:lnTo>
                    <a:pt x="1886" y="34"/>
                  </a:lnTo>
                  <a:lnTo>
                    <a:pt x="181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3261451" y="5835254"/>
              <a:ext cx="154366" cy="156624"/>
            </a:xfrm>
            <a:custGeom>
              <a:avLst/>
              <a:gdLst/>
              <a:ahLst/>
              <a:cxnLst/>
              <a:rect l="l" t="t" r="r" b="b"/>
              <a:pathLst>
                <a:path w="2324" h="2358" extrusionOk="0">
                  <a:moveTo>
                    <a:pt x="1920" y="1"/>
                  </a:moveTo>
                  <a:lnTo>
                    <a:pt x="1920" y="34"/>
                  </a:lnTo>
                  <a:lnTo>
                    <a:pt x="1920" y="102"/>
                  </a:lnTo>
                  <a:lnTo>
                    <a:pt x="1617" y="102"/>
                  </a:lnTo>
                  <a:lnTo>
                    <a:pt x="1314" y="135"/>
                  </a:lnTo>
                  <a:lnTo>
                    <a:pt x="708" y="270"/>
                  </a:lnTo>
                  <a:lnTo>
                    <a:pt x="371" y="304"/>
                  </a:lnTo>
                  <a:lnTo>
                    <a:pt x="169" y="337"/>
                  </a:lnTo>
                  <a:lnTo>
                    <a:pt x="102" y="371"/>
                  </a:lnTo>
                  <a:lnTo>
                    <a:pt x="68" y="405"/>
                  </a:lnTo>
                  <a:lnTo>
                    <a:pt x="68" y="438"/>
                  </a:lnTo>
                  <a:lnTo>
                    <a:pt x="34" y="405"/>
                  </a:lnTo>
                  <a:lnTo>
                    <a:pt x="1" y="405"/>
                  </a:lnTo>
                  <a:lnTo>
                    <a:pt x="1" y="607"/>
                  </a:lnTo>
                  <a:lnTo>
                    <a:pt x="1" y="842"/>
                  </a:lnTo>
                  <a:lnTo>
                    <a:pt x="102" y="1280"/>
                  </a:lnTo>
                  <a:lnTo>
                    <a:pt x="236" y="2290"/>
                  </a:lnTo>
                  <a:lnTo>
                    <a:pt x="270" y="2324"/>
                  </a:lnTo>
                  <a:lnTo>
                    <a:pt x="337" y="2357"/>
                  </a:lnTo>
                  <a:lnTo>
                    <a:pt x="371" y="2324"/>
                  </a:lnTo>
                  <a:lnTo>
                    <a:pt x="405" y="2290"/>
                  </a:lnTo>
                  <a:lnTo>
                    <a:pt x="640" y="2290"/>
                  </a:lnTo>
                  <a:lnTo>
                    <a:pt x="910" y="2256"/>
                  </a:lnTo>
                  <a:lnTo>
                    <a:pt x="1381" y="2189"/>
                  </a:lnTo>
                  <a:lnTo>
                    <a:pt x="1785" y="2122"/>
                  </a:lnTo>
                  <a:lnTo>
                    <a:pt x="2021" y="2088"/>
                  </a:lnTo>
                  <a:lnTo>
                    <a:pt x="2088" y="2021"/>
                  </a:lnTo>
                  <a:lnTo>
                    <a:pt x="2155" y="1953"/>
                  </a:lnTo>
                  <a:lnTo>
                    <a:pt x="2054" y="1886"/>
                  </a:lnTo>
                  <a:lnTo>
                    <a:pt x="1684" y="1886"/>
                  </a:lnTo>
                  <a:lnTo>
                    <a:pt x="1213" y="1987"/>
                  </a:lnTo>
                  <a:lnTo>
                    <a:pt x="809" y="2021"/>
                  </a:lnTo>
                  <a:lnTo>
                    <a:pt x="607" y="2054"/>
                  </a:lnTo>
                  <a:lnTo>
                    <a:pt x="405" y="2122"/>
                  </a:lnTo>
                  <a:lnTo>
                    <a:pt x="236" y="1112"/>
                  </a:lnTo>
                  <a:lnTo>
                    <a:pt x="203" y="809"/>
                  </a:lnTo>
                  <a:lnTo>
                    <a:pt x="102" y="539"/>
                  </a:lnTo>
                  <a:lnTo>
                    <a:pt x="203" y="539"/>
                  </a:lnTo>
                  <a:lnTo>
                    <a:pt x="203" y="472"/>
                  </a:lnTo>
                  <a:lnTo>
                    <a:pt x="1145" y="371"/>
                  </a:lnTo>
                  <a:lnTo>
                    <a:pt x="1549" y="304"/>
                  </a:lnTo>
                  <a:lnTo>
                    <a:pt x="1920" y="203"/>
                  </a:lnTo>
                  <a:lnTo>
                    <a:pt x="1987" y="539"/>
                  </a:lnTo>
                  <a:lnTo>
                    <a:pt x="2054" y="910"/>
                  </a:lnTo>
                  <a:lnTo>
                    <a:pt x="2088" y="1448"/>
                  </a:lnTo>
                  <a:lnTo>
                    <a:pt x="2122" y="1684"/>
                  </a:lnTo>
                  <a:lnTo>
                    <a:pt x="2155" y="1953"/>
                  </a:lnTo>
                  <a:lnTo>
                    <a:pt x="2189" y="1987"/>
                  </a:lnTo>
                  <a:lnTo>
                    <a:pt x="2223" y="2021"/>
                  </a:lnTo>
                  <a:lnTo>
                    <a:pt x="2290" y="1987"/>
                  </a:lnTo>
                  <a:lnTo>
                    <a:pt x="2324" y="1953"/>
                  </a:lnTo>
                  <a:lnTo>
                    <a:pt x="2324" y="1684"/>
                  </a:lnTo>
                  <a:lnTo>
                    <a:pt x="2324" y="1415"/>
                  </a:lnTo>
                  <a:lnTo>
                    <a:pt x="2223" y="876"/>
                  </a:lnTo>
                  <a:lnTo>
                    <a:pt x="2155" y="438"/>
                  </a:lnTo>
                  <a:lnTo>
                    <a:pt x="2088" y="236"/>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3328538" y="5895632"/>
              <a:ext cx="42577" cy="49285"/>
            </a:xfrm>
            <a:custGeom>
              <a:avLst/>
              <a:gdLst/>
              <a:ahLst/>
              <a:cxnLst/>
              <a:rect l="l" t="t" r="r" b="b"/>
              <a:pathLst>
                <a:path w="641" h="742" extrusionOk="0">
                  <a:moveTo>
                    <a:pt x="135" y="1"/>
                  </a:moveTo>
                  <a:lnTo>
                    <a:pt x="68" y="68"/>
                  </a:lnTo>
                  <a:lnTo>
                    <a:pt x="34" y="135"/>
                  </a:lnTo>
                  <a:lnTo>
                    <a:pt x="1" y="304"/>
                  </a:lnTo>
                  <a:lnTo>
                    <a:pt x="1" y="506"/>
                  </a:lnTo>
                  <a:lnTo>
                    <a:pt x="34" y="674"/>
                  </a:lnTo>
                  <a:lnTo>
                    <a:pt x="68" y="741"/>
                  </a:lnTo>
                  <a:lnTo>
                    <a:pt x="135" y="741"/>
                  </a:lnTo>
                  <a:lnTo>
                    <a:pt x="405" y="708"/>
                  </a:lnTo>
                  <a:lnTo>
                    <a:pt x="506" y="640"/>
                  </a:lnTo>
                  <a:lnTo>
                    <a:pt x="607" y="573"/>
                  </a:lnTo>
                  <a:lnTo>
                    <a:pt x="640" y="506"/>
                  </a:lnTo>
                  <a:lnTo>
                    <a:pt x="607" y="472"/>
                  </a:lnTo>
                  <a:lnTo>
                    <a:pt x="405" y="472"/>
                  </a:lnTo>
                  <a:lnTo>
                    <a:pt x="203" y="539"/>
                  </a:lnTo>
                  <a:lnTo>
                    <a:pt x="203" y="270"/>
                  </a:lnTo>
                  <a:lnTo>
                    <a:pt x="203" y="135"/>
                  </a:lnTo>
                  <a:lnTo>
                    <a:pt x="203" y="68"/>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3210040" y="5707790"/>
              <a:ext cx="29093" cy="134240"/>
            </a:xfrm>
            <a:custGeom>
              <a:avLst/>
              <a:gdLst/>
              <a:ahLst/>
              <a:cxnLst/>
              <a:rect l="l" t="t" r="r" b="b"/>
              <a:pathLst>
                <a:path w="438" h="2021" extrusionOk="0">
                  <a:moveTo>
                    <a:pt x="34" y="1"/>
                  </a:moveTo>
                  <a:lnTo>
                    <a:pt x="0" y="34"/>
                  </a:lnTo>
                  <a:lnTo>
                    <a:pt x="0" y="270"/>
                  </a:lnTo>
                  <a:lnTo>
                    <a:pt x="0" y="506"/>
                  </a:lnTo>
                  <a:lnTo>
                    <a:pt x="101" y="943"/>
                  </a:lnTo>
                  <a:lnTo>
                    <a:pt x="169" y="1482"/>
                  </a:lnTo>
                  <a:lnTo>
                    <a:pt x="236" y="1718"/>
                  </a:lnTo>
                  <a:lnTo>
                    <a:pt x="337" y="1987"/>
                  </a:lnTo>
                  <a:lnTo>
                    <a:pt x="371" y="2021"/>
                  </a:lnTo>
                  <a:lnTo>
                    <a:pt x="404" y="2021"/>
                  </a:lnTo>
                  <a:lnTo>
                    <a:pt x="438" y="1987"/>
                  </a:lnTo>
                  <a:lnTo>
                    <a:pt x="438" y="1953"/>
                  </a:lnTo>
                  <a:lnTo>
                    <a:pt x="438" y="1684"/>
                  </a:lnTo>
                  <a:lnTo>
                    <a:pt x="371" y="1415"/>
                  </a:lnTo>
                  <a:lnTo>
                    <a:pt x="270" y="910"/>
                  </a:lnTo>
                  <a:lnTo>
                    <a:pt x="202" y="472"/>
                  </a:lnTo>
                  <a:lnTo>
                    <a:pt x="169" y="270"/>
                  </a:lnTo>
                  <a:lnTo>
                    <a:pt x="101" y="34"/>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3160821" y="5922467"/>
              <a:ext cx="47027" cy="44835"/>
            </a:xfrm>
            <a:custGeom>
              <a:avLst/>
              <a:gdLst/>
              <a:ahLst/>
              <a:cxnLst/>
              <a:rect l="l" t="t" r="r" b="b"/>
              <a:pathLst>
                <a:path w="708" h="675" extrusionOk="0">
                  <a:moveTo>
                    <a:pt x="1" y="1"/>
                  </a:moveTo>
                  <a:lnTo>
                    <a:pt x="1" y="102"/>
                  </a:lnTo>
                  <a:lnTo>
                    <a:pt x="1" y="236"/>
                  </a:lnTo>
                  <a:lnTo>
                    <a:pt x="68" y="573"/>
                  </a:lnTo>
                  <a:lnTo>
                    <a:pt x="102" y="607"/>
                  </a:lnTo>
                  <a:lnTo>
                    <a:pt x="135" y="640"/>
                  </a:lnTo>
                  <a:lnTo>
                    <a:pt x="169" y="640"/>
                  </a:lnTo>
                  <a:lnTo>
                    <a:pt x="203" y="607"/>
                  </a:lnTo>
                  <a:lnTo>
                    <a:pt x="371" y="405"/>
                  </a:lnTo>
                  <a:lnTo>
                    <a:pt x="371" y="438"/>
                  </a:lnTo>
                  <a:lnTo>
                    <a:pt x="405" y="472"/>
                  </a:lnTo>
                  <a:lnTo>
                    <a:pt x="472" y="573"/>
                  </a:lnTo>
                  <a:lnTo>
                    <a:pt x="573" y="674"/>
                  </a:lnTo>
                  <a:lnTo>
                    <a:pt x="674" y="674"/>
                  </a:lnTo>
                  <a:lnTo>
                    <a:pt x="674" y="640"/>
                  </a:lnTo>
                  <a:lnTo>
                    <a:pt x="674" y="573"/>
                  </a:lnTo>
                  <a:lnTo>
                    <a:pt x="607" y="506"/>
                  </a:lnTo>
                  <a:lnTo>
                    <a:pt x="506" y="405"/>
                  </a:lnTo>
                  <a:lnTo>
                    <a:pt x="472" y="371"/>
                  </a:lnTo>
                  <a:lnTo>
                    <a:pt x="405" y="371"/>
                  </a:lnTo>
                  <a:lnTo>
                    <a:pt x="472" y="304"/>
                  </a:lnTo>
                  <a:lnTo>
                    <a:pt x="573" y="203"/>
                  </a:lnTo>
                  <a:lnTo>
                    <a:pt x="607" y="203"/>
                  </a:lnTo>
                  <a:lnTo>
                    <a:pt x="640" y="169"/>
                  </a:lnTo>
                  <a:lnTo>
                    <a:pt x="708" y="102"/>
                  </a:lnTo>
                  <a:lnTo>
                    <a:pt x="708" y="68"/>
                  </a:lnTo>
                  <a:lnTo>
                    <a:pt x="674" y="34"/>
                  </a:lnTo>
                  <a:lnTo>
                    <a:pt x="607" y="1"/>
                  </a:lnTo>
                  <a:lnTo>
                    <a:pt x="506" y="1"/>
                  </a:lnTo>
                  <a:lnTo>
                    <a:pt x="405" y="135"/>
                  </a:lnTo>
                  <a:lnTo>
                    <a:pt x="304" y="236"/>
                  </a:lnTo>
                  <a:lnTo>
                    <a:pt x="203" y="405"/>
                  </a:lnTo>
                  <a:lnTo>
                    <a:pt x="169" y="270"/>
                  </a:lnTo>
                  <a:lnTo>
                    <a:pt x="135" y="135"/>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3093734" y="6081283"/>
              <a:ext cx="58186" cy="44769"/>
            </a:xfrm>
            <a:custGeom>
              <a:avLst/>
              <a:gdLst/>
              <a:ahLst/>
              <a:cxnLst/>
              <a:rect l="l" t="t" r="r" b="b"/>
              <a:pathLst>
                <a:path w="876" h="674" extrusionOk="0">
                  <a:moveTo>
                    <a:pt x="640" y="0"/>
                  </a:moveTo>
                  <a:lnTo>
                    <a:pt x="607" y="34"/>
                  </a:lnTo>
                  <a:lnTo>
                    <a:pt x="371" y="337"/>
                  </a:lnTo>
                  <a:lnTo>
                    <a:pt x="169" y="68"/>
                  </a:lnTo>
                  <a:lnTo>
                    <a:pt x="102" y="34"/>
                  </a:lnTo>
                  <a:lnTo>
                    <a:pt x="68" y="34"/>
                  </a:lnTo>
                  <a:lnTo>
                    <a:pt x="34" y="68"/>
                  </a:lnTo>
                  <a:lnTo>
                    <a:pt x="1" y="135"/>
                  </a:lnTo>
                  <a:lnTo>
                    <a:pt x="102" y="606"/>
                  </a:lnTo>
                  <a:lnTo>
                    <a:pt x="102" y="674"/>
                  </a:lnTo>
                  <a:lnTo>
                    <a:pt x="236" y="674"/>
                  </a:lnTo>
                  <a:lnTo>
                    <a:pt x="236" y="606"/>
                  </a:lnTo>
                  <a:lnTo>
                    <a:pt x="203" y="404"/>
                  </a:lnTo>
                  <a:lnTo>
                    <a:pt x="203" y="404"/>
                  </a:lnTo>
                  <a:lnTo>
                    <a:pt x="337" y="539"/>
                  </a:lnTo>
                  <a:lnTo>
                    <a:pt x="405" y="573"/>
                  </a:lnTo>
                  <a:lnTo>
                    <a:pt x="472" y="539"/>
                  </a:lnTo>
                  <a:lnTo>
                    <a:pt x="607" y="337"/>
                  </a:lnTo>
                  <a:lnTo>
                    <a:pt x="640" y="472"/>
                  </a:lnTo>
                  <a:lnTo>
                    <a:pt x="741" y="606"/>
                  </a:lnTo>
                  <a:lnTo>
                    <a:pt x="775" y="640"/>
                  </a:lnTo>
                  <a:lnTo>
                    <a:pt x="842" y="606"/>
                  </a:lnTo>
                  <a:lnTo>
                    <a:pt x="876" y="573"/>
                  </a:lnTo>
                  <a:lnTo>
                    <a:pt x="876" y="505"/>
                  </a:lnTo>
                  <a:lnTo>
                    <a:pt x="775" y="303"/>
                  </a:lnTo>
                  <a:lnTo>
                    <a:pt x="741" y="101"/>
                  </a:lnTo>
                  <a:lnTo>
                    <a:pt x="741" y="34"/>
                  </a:lnTo>
                  <a:lnTo>
                    <a:pt x="70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3100443" y="5859897"/>
              <a:ext cx="154366" cy="158816"/>
            </a:xfrm>
            <a:custGeom>
              <a:avLst/>
              <a:gdLst/>
              <a:ahLst/>
              <a:cxnLst/>
              <a:rect l="l" t="t" r="r" b="b"/>
              <a:pathLst>
                <a:path w="2324" h="2391" extrusionOk="0">
                  <a:moveTo>
                    <a:pt x="1920" y="135"/>
                  </a:moveTo>
                  <a:lnTo>
                    <a:pt x="2021" y="1044"/>
                  </a:lnTo>
                  <a:lnTo>
                    <a:pt x="2122" y="1953"/>
                  </a:lnTo>
                  <a:lnTo>
                    <a:pt x="1684" y="2020"/>
                  </a:lnTo>
                  <a:lnTo>
                    <a:pt x="1280" y="2121"/>
                  </a:lnTo>
                  <a:lnTo>
                    <a:pt x="876" y="2188"/>
                  </a:lnTo>
                  <a:lnTo>
                    <a:pt x="506" y="2256"/>
                  </a:lnTo>
                  <a:lnTo>
                    <a:pt x="472" y="2256"/>
                  </a:lnTo>
                  <a:lnTo>
                    <a:pt x="472" y="2222"/>
                  </a:lnTo>
                  <a:lnTo>
                    <a:pt x="438" y="1784"/>
                  </a:lnTo>
                  <a:lnTo>
                    <a:pt x="371" y="1313"/>
                  </a:lnTo>
                  <a:lnTo>
                    <a:pt x="270" y="875"/>
                  </a:lnTo>
                  <a:lnTo>
                    <a:pt x="135" y="438"/>
                  </a:lnTo>
                  <a:lnTo>
                    <a:pt x="1044" y="337"/>
                  </a:lnTo>
                  <a:lnTo>
                    <a:pt x="1482" y="236"/>
                  </a:lnTo>
                  <a:lnTo>
                    <a:pt x="1920" y="135"/>
                  </a:lnTo>
                  <a:close/>
                  <a:moveTo>
                    <a:pt x="1920" y="0"/>
                  </a:moveTo>
                  <a:lnTo>
                    <a:pt x="1482" y="34"/>
                  </a:lnTo>
                  <a:lnTo>
                    <a:pt x="1011" y="101"/>
                  </a:lnTo>
                  <a:lnTo>
                    <a:pt x="68" y="269"/>
                  </a:lnTo>
                  <a:lnTo>
                    <a:pt x="34" y="269"/>
                  </a:lnTo>
                  <a:lnTo>
                    <a:pt x="1" y="337"/>
                  </a:lnTo>
                  <a:lnTo>
                    <a:pt x="1" y="370"/>
                  </a:lnTo>
                  <a:lnTo>
                    <a:pt x="68" y="404"/>
                  </a:lnTo>
                  <a:lnTo>
                    <a:pt x="102" y="875"/>
                  </a:lnTo>
                  <a:lnTo>
                    <a:pt x="135" y="1347"/>
                  </a:lnTo>
                  <a:lnTo>
                    <a:pt x="236" y="1818"/>
                  </a:lnTo>
                  <a:lnTo>
                    <a:pt x="337" y="2256"/>
                  </a:lnTo>
                  <a:lnTo>
                    <a:pt x="337" y="2289"/>
                  </a:lnTo>
                  <a:lnTo>
                    <a:pt x="371" y="2323"/>
                  </a:lnTo>
                  <a:lnTo>
                    <a:pt x="438" y="2289"/>
                  </a:lnTo>
                  <a:lnTo>
                    <a:pt x="472" y="2357"/>
                  </a:lnTo>
                  <a:lnTo>
                    <a:pt x="506" y="2390"/>
                  </a:lnTo>
                  <a:lnTo>
                    <a:pt x="910" y="2390"/>
                  </a:lnTo>
                  <a:lnTo>
                    <a:pt x="1314" y="2323"/>
                  </a:lnTo>
                  <a:lnTo>
                    <a:pt x="1751" y="2222"/>
                  </a:lnTo>
                  <a:lnTo>
                    <a:pt x="2122" y="2087"/>
                  </a:lnTo>
                  <a:lnTo>
                    <a:pt x="2122" y="2155"/>
                  </a:lnTo>
                  <a:lnTo>
                    <a:pt x="2155" y="2222"/>
                  </a:lnTo>
                  <a:lnTo>
                    <a:pt x="2290" y="2222"/>
                  </a:lnTo>
                  <a:lnTo>
                    <a:pt x="2324" y="2155"/>
                  </a:lnTo>
                  <a:lnTo>
                    <a:pt x="2324" y="1616"/>
                  </a:lnTo>
                  <a:lnTo>
                    <a:pt x="2256" y="1111"/>
                  </a:lnTo>
                  <a:lnTo>
                    <a:pt x="2189" y="572"/>
                  </a:lnTo>
                  <a:lnTo>
                    <a:pt x="2054" y="67"/>
                  </a:lnTo>
                  <a:lnTo>
                    <a:pt x="2054" y="34"/>
                  </a:lnTo>
                  <a:lnTo>
                    <a:pt x="1987" y="34"/>
                  </a:lnTo>
                  <a:lnTo>
                    <a:pt x="19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3420267" y="6161787"/>
              <a:ext cx="24643" cy="149849"/>
            </a:xfrm>
            <a:custGeom>
              <a:avLst/>
              <a:gdLst/>
              <a:ahLst/>
              <a:cxnLst/>
              <a:rect l="l" t="t" r="r" b="b"/>
              <a:pathLst>
                <a:path w="371" h="2256" extrusionOk="0">
                  <a:moveTo>
                    <a:pt x="34" y="0"/>
                  </a:moveTo>
                  <a:lnTo>
                    <a:pt x="0" y="202"/>
                  </a:lnTo>
                  <a:lnTo>
                    <a:pt x="0" y="438"/>
                  </a:lnTo>
                  <a:lnTo>
                    <a:pt x="67" y="876"/>
                  </a:lnTo>
                  <a:lnTo>
                    <a:pt x="135" y="1549"/>
                  </a:lnTo>
                  <a:lnTo>
                    <a:pt x="168" y="1886"/>
                  </a:lnTo>
                  <a:lnTo>
                    <a:pt x="236" y="2222"/>
                  </a:lnTo>
                  <a:lnTo>
                    <a:pt x="269" y="2256"/>
                  </a:lnTo>
                  <a:lnTo>
                    <a:pt x="370" y="2256"/>
                  </a:lnTo>
                  <a:lnTo>
                    <a:pt x="370" y="2189"/>
                  </a:lnTo>
                  <a:lnTo>
                    <a:pt x="370" y="1953"/>
                  </a:lnTo>
                  <a:lnTo>
                    <a:pt x="370" y="1684"/>
                  </a:lnTo>
                  <a:lnTo>
                    <a:pt x="303" y="1179"/>
                  </a:lnTo>
                  <a:lnTo>
                    <a:pt x="236" y="573"/>
                  </a:lnTo>
                  <a:lnTo>
                    <a:pt x="168" y="270"/>
                  </a:lnTo>
                  <a:lnTo>
                    <a:pt x="6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2138844" y="5710048"/>
              <a:ext cx="31351" cy="134240"/>
            </a:xfrm>
            <a:custGeom>
              <a:avLst/>
              <a:gdLst/>
              <a:ahLst/>
              <a:cxnLst/>
              <a:rect l="l" t="t" r="r" b="b"/>
              <a:pathLst>
                <a:path w="472" h="2021" extrusionOk="0">
                  <a:moveTo>
                    <a:pt x="34" y="0"/>
                  </a:moveTo>
                  <a:lnTo>
                    <a:pt x="34" y="34"/>
                  </a:lnTo>
                  <a:lnTo>
                    <a:pt x="0" y="34"/>
                  </a:lnTo>
                  <a:lnTo>
                    <a:pt x="0" y="270"/>
                  </a:lnTo>
                  <a:lnTo>
                    <a:pt x="34" y="505"/>
                  </a:lnTo>
                  <a:lnTo>
                    <a:pt x="101" y="943"/>
                  </a:lnTo>
                  <a:lnTo>
                    <a:pt x="169" y="1482"/>
                  </a:lnTo>
                  <a:lnTo>
                    <a:pt x="236" y="1717"/>
                  </a:lnTo>
                  <a:lnTo>
                    <a:pt x="337" y="1987"/>
                  </a:lnTo>
                  <a:lnTo>
                    <a:pt x="371" y="2020"/>
                  </a:lnTo>
                  <a:lnTo>
                    <a:pt x="404" y="2020"/>
                  </a:lnTo>
                  <a:lnTo>
                    <a:pt x="438" y="1987"/>
                  </a:lnTo>
                  <a:lnTo>
                    <a:pt x="472" y="1953"/>
                  </a:lnTo>
                  <a:lnTo>
                    <a:pt x="438" y="1684"/>
                  </a:lnTo>
                  <a:lnTo>
                    <a:pt x="371" y="1414"/>
                  </a:lnTo>
                  <a:lnTo>
                    <a:pt x="270" y="909"/>
                  </a:lnTo>
                  <a:lnTo>
                    <a:pt x="202" y="472"/>
                  </a:lnTo>
                  <a:lnTo>
                    <a:pt x="169" y="236"/>
                  </a:lnTo>
                  <a:lnTo>
                    <a:pt x="101" y="34"/>
                  </a:lnTo>
                  <a:lnTo>
                    <a:pt x="6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201481" y="5759201"/>
              <a:ext cx="44769" cy="60511"/>
            </a:xfrm>
            <a:custGeom>
              <a:avLst/>
              <a:gdLst/>
              <a:ahLst/>
              <a:cxnLst/>
              <a:rect l="l" t="t" r="r" b="b"/>
              <a:pathLst>
                <a:path w="674" h="911" extrusionOk="0">
                  <a:moveTo>
                    <a:pt x="370" y="1"/>
                  </a:moveTo>
                  <a:lnTo>
                    <a:pt x="236" y="35"/>
                  </a:lnTo>
                  <a:lnTo>
                    <a:pt x="168" y="68"/>
                  </a:lnTo>
                  <a:lnTo>
                    <a:pt x="101" y="136"/>
                  </a:lnTo>
                  <a:lnTo>
                    <a:pt x="34" y="203"/>
                  </a:lnTo>
                  <a:lnTo>
                    <a:pt x="0" y="237"/>
                  </a:lnTo>
                  <a:lnTo>
                    <a:pt x="34" y="304"/>
                  </a:lnTo>
                  <a:lnTo>
                    <a:pt x="135" y="304"/>
                  </a:lnTo>
                  <a:lnTo>
                    <a:pt x="202" y="237"/>
                  </a:lnTo>
                  <a:lnTo>
                    <a:pt x="269" y="169"/>
                  </a:lnTo>
                  <a:lnTo>
                    <a:pt x="337" y="169"/>
                  </a:lnTo>
                  <a:lnTo>
                    <a:pt x="404" y="237"/>
                  </a:lnTo>
                  <a:lnTo>
                    <a:pt x="337" y="338"/>
                  </a:lnTo>
                  <a:lnTo>
                    <a:pt x="269" y="439"/>
                  </a:lnTo>
                  <a:lnTo>
                    <a:pt x="202" y="573"/>
                  </a:lnTo>
                  <a:lnTo>
                    <a:pt x="202" y="641"/>
                  </a:lnTo>
                  <a:lnTo>
                    <a:pt x="236" y="674"/>
                  </a:lnTo>
                  <a:lnTo>
                    <a:pt x="303" y="674"/>
                  </a:lnTo>
                  <a:lnTo>
                    <a:pt x="370" y="641"/>
                  </a:lnTo>
                  <a:lnTo>
                    <a:pt x="471" y="641"/>
                  </a:lnTo>
                  <a:lnTo>
                    <a:pt x="471" y="742"/>
                  </a:lnTo>
                  <a:lnTo>
                    <a:pt x="370" y="742"/>
                  </a:lnTo>
                  <a:lnTo>
                    <a:pt x="236" y="775"/>
                  </a:lnTo>
                  <a:lnTo>
                    <a:pt x="236" y="809"/>
                  </a:lnTo>
                  <a:lnTo>
                    <a:pt x="236" y="843"/>
                  </a:lnTo>
                  <a:lnTo>
                    <a:pt x="303" y="876"/>
                  </a:lnTo>
                  <a:lnTo>
                    <a:pt x="370" y="910"/>
                  </a:lnTo>
                  <a:lnTo>
                    <a:pt x="539" y="876"/>
                  </a:lnTo>
                  <a:lnTo>
                    <a:pt x="606" y="843"/>
                  </a:lnTo>
                  <a:lnTo>
                    <a:pt x="640" y="775"/>
                  </a:lnTo>
                  <a:lnTo>
                    <a:pt x="673" y="708"/>
                  </a:lnTo>
                  <a:lnTo>
                    <a:pt x="673" y="641"/>
                  </a:lnTo>
                  <a:lnTo>
                    <a:pt x="640" y="540"/>
                  </a:lnTo>
                  <a:lnTo>
                    <a:pt x="572" y="506"/>
                  </a:lnTo>
                  <a:lnTo>
                    <a:pt x="505" y="472"/>
                  </a:lnTo>
                  <a:lnTo>
                    <a:pt x="404" y="472"/>
                  </a:lnTo>
                  <a:lnTo>
                    <a:pt x="539" y="304"/>
                  </a:lnTo>
                  <a:lnTo>
                    <a:pt x="539" y="203"/>
                  </a:lnTo>
                  <a:lnTo>
                    <a:pt x="505" y="68"/>
                  </a:lnTo>
                  <a:lnTo>
                    <a:pt x="438" y="35"/>
                  </a:lnTo>
                  <a:lnTo>
                    <a:pt x="3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051631" y="6079025"/>
              <a:ext cx="33610" cy="49285"/>
            </a:xfrm>
            <a:custGeom>
              <a:avLst/>
              <a:gdLst/>
              <a:ahLst/>
              <a:cxnLst/>
              <a:rect l="l" t="t" r="r" b="b"/>
              <a:pathLst>
                <a:path w="506" h="742" extrusionOk="0">
                  <a:moveTo>
                    <a:pt x="169" y="1"/>
                  </a:moveTo>
                  <a:lnTo>
                    <a:pt x="135" y="34"/>
                  </a:lnTo>
                  <a:lnTo>
                    <a:pt x="101" y="68"/>
                  </a:lnTo>
                  <a:lnTo>
                    <a:pt x="34" y="438"/>
                  </a:lnTo>
                  <a:lnTo>
                    <a:pt x="0" y="573"/>
                  </a:lnTo>
                  <a:lnTo>
                    <a:pt x="0" y="640"/>
                  </a:lnTo>
                  <a:lnTo>
                    <a:pt x="0" y="708"/>
                  </a:lnTo>
                  <a:lnTo>
                    <a:pt x="34" y="741"/>
                  </a:lnTo>
                  <a:lnTo>
                    <a:pt x="68" y="741"/>
                  </a:lnTo>
                  <a:lnTo>
                    <a:pt x="135" y="674"/>
                  </a:lnTo>
                  <a:lnTo>
                    <a:pt x="169" y="607"/>
                  </a:lnTo>
                  <a:lnTo>
                    <a:pt x="303" y="607"/>
                  </a:lnTo>
                  <a:lnTo>
                    <a:pt x="371" y="708"/>
                  </a:lnTo>
                  <a:lnTo>
                    <a:pt x="404" y="741"/>
                  </a:lnTo>
                  <a:lnTo>
                    <a:pt x="438" y="741"/>
                  </a:lnTo>
                  <a:lnTo>
                    <a:pt x="472" y="708"/>
                  </a:lnTo>
                  <a:lnTo>
                    <a:pt x="505" y="674"/>
                  </a:lnTo>
                  <a:lnTo>
                    <a:pt x="472" y="539"/>
                  </a:lnTo>
                  <a:lnTo>
                    <a:pt x="505" y="506"/>
                  </a:lnTo>
                  <a:lnTo>
                    <a:pt x="472" y="472"/>
                  </a:lnTo>
                  <a:lnTo>
                    <a:pt x="438" y="472"/>
                  </a:lnTo>
                  <a:lnTo>
                    <a:pt x="404" y="371"/>
                  </a:lnTo>
                  <a:lnTo>
                    <a:pt x="270" y="34"/>
                  </a:lnTo>
                  <a:lnTo>
                    <a:pt x="2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928617" y="6190814"/>
              <a:ext cx="152108" cy="167850"/>
            </a:xfrm>
            <a:custGeom>
              <a:avLst/>
              <a:gdLst/>
              <a:ahLst/>
              <a:cxnLst/>
              <a:rect l="l" t="t" r="r" b="b"/>
              <a:pathLst>
                <a:path w="2290" h="2527" extrusionOk="0">
                  <a:moveTo>
                    <a:pt x="1953" y="203"/>
                  </a:moveTo>
                  <a:lnTo>
                    <a:pt x="1953" y="641"/>
                  </a:lnTo>
                  <a:lnTo>
                    <a:pt x="1987" y="1112"/>
                  </a:lnTo>
                  <a:lnTo>
                    <a:pt x="2054" y="1583"/>
                  </a:lnTo>
                  <a:lnTo>
                    <a:pt x="2155" y="2021"/>
                  </a:lnTo>
                  <a:lnTo>
                    <a:pt x="2155" y="2055"/>
                  </a:lnTo>
                  <a:lnTo>
                    <a:pt x="2122" y="2055"/>
                  </a:lnTo>
                  <a:lnTo>
                    <a:pt x="1751" y="2088"/>
                  </a:lnTo>
                  <a:lnTo>
                    <a:pt x="1347" y="2156"/>
                  </a:lnTo>
                  <a:lnTo>
                    <a:pt x="910" y="2189"/>
                  </a:lnTo>
                  <a:lnTo>
                    <a:pt x="506" y="2257"/>
                  </a:lnTo>
                  <a:lnTo>
                    <a:pt x="304" y="1348"/>
                  </a:lnTo>
                  <a:lnTo>
                    <a:pt x="135" y="439"/>
                  </a:lnTo>
                  <a:lnTo>
                    <a:pt x="573" y="405"/>
                  </a:lnTo>
                  <a:lnTo>
                    <a:pt x="1044" y="371"/>
                  </a:lnTo>
                  <a:lnTo>
                    <a:pt x="1953" y="203"/>
                  </a:lnTo>
                  <a:close/>
                  <a:moveTo>
                    <a:pt x="1953" y="1"/>
                  </a:moveTo>
                  <a:lnTo>
                    <a:pt x="1011" y="169"/>
                  </a:lnTo>
                  <a:lnTo>
                    <a:pt x="539" y="203"/>
                  </a:lnTo>
                  <a:lnTo>
                    <a:pt x="102" y="304"/>
                  </a:lnTo>
                  <a:lnTo>
                    <a:pt x="68" y="338"/>
                  </a:lnTo>
                  <a:lnTo>
                    <a:pt x="34" y="371"/>
                  </a:lnTo>
                  <a:lnTo>
                    <a:pt x="1" y="371"/>
                  </a:lnTo>
                  <a:lnTo>
                    <a:pt x="1" y="439"/>
                  </a:lnTo>
                  <a:lnTo>
                    <a:pt x="34" y="944"/>
                  </a:lnTo>
                  <a:lnTo>
                    <a:pt x="102" y="1449"/>
                  </a:lnTo>
                  <a:lnTo>
                    <a:pt x="203" y="1987"/>
                  </a:lnTo>
                  <a:lnTo>
                    <a:pt x="371" y="2492"/>
                  </a:lnTo>
                  <a:lnTo>
                    <a:pt x="405" y="2526"/>
                  </a:lnTo>
                  <a:lnTo>
                    <a:pt x="472" y="2526"/>
                  </a:lnTo>
                  <a:lnTo>
                    <a:pt x="539" y="2492"/>
                  </a:lnTo>
                  <a:lnTo>
                    <a:pt x="539" y="2425"/>
                  </a:lnTo>
                  <a:lnTo>
                    <a:pt x="539" y="2358"/>
                  </a:lnTo>
                  <a:lnTo>
                    <a:pt x="943" y="2391"/>
                  </a:lnTo>
                  <a:lnTo>
                    <a:pt x="1347" y="2358"/>
                  </a:lnTo>
                  <a:lnTo>
                    <a:pt x="1785" y="2290"/>
                  </a:lnTo>
                  <a:lnTo>
                    <a:pt x="2155" y="2189"/>
                  </a:lnTo>
                  <a:lnTo>
                    <a:pt x="2189" y="2122"/>
                  </a:lnTo>
                  <a:lnTo>
                    <a:pt x="2189" y="2088"/>
                  </a:lnTo>
                  <a:lnTo>
                    <a:pt x="2256" y="2088"/>
                  </a:lnTo>
                  <a:lnTo>
                    <a:pt x="2290" y="2055"/>
                  </a:lnTo>
                  <a:lnTo>
                    <a:pt x="2290" y="1987"/>
                  </a:lnTo>
                  <a:lnTo>
                    <a:pt x="2256" y="1550"/>
                  </a:lnTo>
                  <a:lnTo>
                    <a:pt x="2189" y="1078"/>
                  </a:lnTo>
                  <a:lnTo>
                    <a:pt x="2122" y="607"/>
                  </a:lnTo>
                  <a:lnTo>
                    <a:pt x="2021" y="169"/>
                  </a:lnTo>
                  <a:lnTo>
                    <a:pt x="2054" y="102"/>
                  </a:lnTo>
                  <a:lnTo>
                    <a:pt x="2021" y="68"/>
                  </a:lnTo>
                  <a:lnTo>
                    <a:pt x="1987" y="35"/>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317720" y="5886732"/>
              <a:ext cx="31418" cy="13484"/>
            </a:xfrm>
            <a:custGeom>
              <a:avLst/>
              <a:gdLst/>
              <a:ahLst/>
              <a:cxnLst/>
              <a:rect l="l" t="t" r="r" b="b"/>
              <a:pathLst>
                <a:path w="473" h="203" extrusionOk="0">
                  <a:moveTo>
                    <a:pt x="405" y="0"/>
                  </a:moveTo>
                  <a:lnTo>
                    <a:pt x="337" y="34"/>
                  </a:lnTo>
                  <a:lnTo>
                    <a:pt x="270" y="34"/>
                  </a:lnTo>
                  <a:lnTo>
                    <a:pt x="102" y="67"/>
                  </a:lnTo>
                  <a:lnTo>
                    <a:pt x="68" y="67"/>
                  </a:lnTo>
                  <a:lnTo>
                    <a:pt x="1" y="101"/>
                  </a:lnTo>
                  <a:lnTo>
                    <a:pt x="1" y="135"/>
                  </a:lnTo>
                  <a:lnTo>
                    <a:pt x="1" y="168"/>
                  </a:lnTo>
                  <a:lnTo>
                    <a:pt x="68" y="168"/>
                  </a:lnTo>
                  <a:lnTo>
                    <a:pt x="169" y="202"/>
                  </a:lnTo>
                  <a:lnTo>
                    <a:pt x="304" y="168"/>
                  </a:lnTo>
                  <a:lnTo>
                    <a:pt x="371" y="168"/>
                  </a:lnTo>
                  <a:lnTo>
                    <a:pt x="438" y="135"/>
                  </a:lnTo>
                  <a:lnTo>
                    <a:pt x="472" y="101"/>
                  </a:lnTo>
                  <a:lnTo>
                    <a:pt x="472" y="67"/>
                  </a:lnTo>
                  <a:lnTo>
                    <a:pt x="4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250633" y="5830804"/>
              <a:ext cx="154366" cy="152108"/>
            </a:xfrm>
            <a:custGeom>
              <a:avLst/>
              <a:gdLst/>
              <a:ahLst/>
              <a:cxnLst/>
              <a:rect l="l" t="t" r="r" b="b"/>
              <a:pathLst>
                <a:path w="2324" h="2290" extrusionOk="0">
                  <a:moveTo>
                    <a:pt x="1953" y="0"/>
                  </a:moveTo>
                  <a:lnTo>
                    <a:pt x="1953" y="34"/>
                  </a:lnTo>
                  <a:lnTo>
                    <a:pt x="1953" y="101"/>
                  </a:lnTo>
                  <a:lnTo>
                    <a:pt x="1448" y="101"/>
                  </a:lnTo>
                  <a:lnTo>
                    <a:pt x="943" y="169"/>
                  </a:lnTo>
                  <a:lnTo>
                    <a:pt x="472" y="169"/>
                  </a:lnTo>
                  <a:lnTo>
                    <a:pt x="270" y="236"/>
                  </a:lnTo>
                  <a:lnTo>
                    <a:pt x="169" y="270"/>
                  </a:lnTo>
                  <a:lnTo>
                    <a:pt x="102" y="337"/>
                  </a:lnTo>
                  <a:lnTo>
                    <a:pt x="270" y="404"/>
                  </a:lnTo>
                  <a:lnTo>
                    <a:pt x="438" y="404"/>
                  </a:lnTo>
                  <a:lnTo>
                    <a:pt x="809" y="371"/>
                  </a:lnTo>
                  <a:lnTo>
                    <a:pt x="1381" y="303"/>
                  </a:lnTo>
                  <a:lnTo>
                    <a:pt x="1953" y="270"/>
                  </a:lnTo>
                  <a:lnTo>
                    <a:pt x="1953" y="606"/>
                  </a:lnTo>
                  <a:lnTo>
                    <a:pt x="2021" y="909"/>
                  </a:lnTo>
                  <a:lnTo>
                    <a:pt x="2088" y="1347"/>
                  </a:lnTo>
                  <a:lnTo>
                    <a:pt x="2122" y="1583"/>
                  </a:lnTo>
                  <a:lnTo>
                    <a:pt x="2155" y="1785"/>
                  </a:lnTo>
                  <a:lnTo>
                    <a:pt x="1246" y="1919"/>
                  </a:lnTo>
                  <a:lnTo>
                    <a:pt x="809" y="1987"/>
                  </a:lnTo>
                  <a:lnTo>
                    <a:pt x="405" y="2121"/>
                  </a:lnTo>
                  <a:lnTo>
                    <a:pt x="304" y="1684"/>
                  </a:lnTo>
                  <a:lnTo>
                    <a:pt x="236" y="1246"/>
                  </a:lnTo>
                  <a:lnTo>
                    <a:pt x="203" y="775"/>
                  </a:lnTo>
                  <a:lnTo>
                    <a:pt x="169" y="573"/>
                  </a:lnTo>
                  <a:lnTo>
                    <a:pt x="68" y="371"/>
                  </a:lnTo>
                  <a:lnTo>
                    <a:pt x="1" y="505"/>
                  </a:lnTo>
                  <a:lnTo>
                    <a:pt x="1" y="640"/>
                  </a:lnTo>
                  <a:lnTo>
                    <a:pt x="1" y="943"/>
                  </a:lnTo>
                  <a:lnTo>
                    <a:pt x="102" y="1583"/>
                  </a:lnTo>
                  <a:lnTo>
                    <a:pt x="102" y="1751"/>
                  </a:lnTo>
                  <a:lnTo>
                    <a:pt x="135" y="1987"/>
                  </a:lnTo>
                  <a:lnTo>
                    <a:pt x="169" y="2088"/>
                  </a:lnTo>
                  <a:lnTo>
                    <a:pt x="203" y="2189"/>
                  </a:lnTo>
                  <a:lnTo>
                    <a:pt x="270" y="2256"/>
                  </a:lnTo>
                  <a:lnTo>
                    <a:pt x="371" y="2290"/>
                  </a:lnTo>
                  <a:lnTo>
                    <a:pt x="405" y="2256"/>
                  </a:lnTo>
                  <a:lnTo>
                    <a:pt x="405" y="2222"/>
                  </a:lnTo>
                  <a:lnTo>
                    <a:pt x="842" y="2222"/>
                  </a:lnTo>
                  <a:lnTo>
                    <a:pt x="1314" y="2155"/>
                  </a:lnTo>
                  <a:lnTo>
                    <a:pt x="2189" y="1987"/>
                  </a:lnTo>
                  <a:lnTo>
                    <a:pt x="2223" y="1953"/>
                  </a:lnTo>
                  <a:lnTo>
                    <a:pt x="2290" y="1987"/>
                  </a:lnTo>
                  <a:lnTo>
                    <a:pt x="2324" y="1953"/>
                  </a:lnTo>
                  <a:lnTo>
                    <a:pt x="2324" y="1717"/>
                  </a:lnTo>
                  <a:lnTo>
                    <a:pt x="2290" y="1482"/>
                  </a:lnTo>
                  <a:lnTo>
                    <a:pt x="2223" y="1044"/>
                  </a:lnTo>
                  <a:lnTo>
                    <a:pt x="2155" y="539"/>
                  </a:lnTo>
                  <a:lnTo>
                    <a:pt x="2088" y="270"/>
                  </a:lnTo>
                  <a:lnTo>
                    <a:pt x="20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313270" y="5895632"/>
              <a:ext cx="35868" cy="42577"/>
            </a:xfrm>
            <a:custGeom>
              <a:avLst/>
              <a:gdLst/>
              <a:ahLst/>
              <a:cxnLst/>
              <a:rect l="l" t="t" r="r" b="b"/>
              <a:pathLst>
                <a:path w="540" h="641" extrusionOk="0">
                  <a:moveTo>
                    <a:pt x="0" y="1"/>
                  </a:moveTo>
                  <a:lnTo>
                    <a:pt x="0" y="270"/>
                  </a:lnTo>
                  <a:lnTo>
                    <a:pt x="34" y="506"/>
                  </a:lnTo>
                  <a:lnTo>
                    <a:pt x="34" y="539"/>
                  </a:lnTo>
                  <a:lnTo>
                    <a:pt x="68" y="539"/>
                  </a:lnTo>
                  <a:lnTo>
                    <a:pt x="34" y="573"/>
                  </a:lnTo>
                  <a:lnTo>
                    <a:pt x="34" y="607"/>
                  </a:lnTo>
                  <a:lnTo>
                    <a:pt x="169" y="640"/>
                  </a:lnTo>
                  <a:lnTo>
                    <a:pt x="303" y="607"/>
                  </a:lnTo>
                  <a:lnTo>
                    <a:pt x="438" y="573"/>
                  </a:lnTo>
                  <a:lnTo>
                    <a:pt x="505" y="539"/>
                  </a:lnTo>
                  <a:lnTo>
                    <a:pt x="539" y="506"/>
                  </a:lnTo>
                  <a:lnTo>
                    <a:pt x="539" y="472"/>
                  </a:lnTo>
                  <a:lnTo>
                    <a:pt x="539" y="438"/>
                  </a:lnTo>
                  <a:lnTo>
                    <a:pt x="404" y="438"/>
                  </a:lnTo>
                  <a:lnTo>
                    <a:pt x="303" y="472"/>
                  </a:lnTo>
                  <a:lnTo>
                    <a:pt x="135" y="539"/>
                  </a:lnTo>
                  <a:lnTo>
                    <a:pt x="169" y="506"/>
                  </a:lnTo>
                  <a:lnTo>
                    <a:pt x="135" y="304"/>
                  </a:lnTo>
                  <a:lnTo>
                    <a:pt x="337" y="304"/>
                  </a:lnTo>
                  <a:lnTo>
                    <a:pt x="371" y="270"/>
                  </a:lnTo>
                  <a:lnTo>
                    <a:pt x="404" y="236"/>
                  </a:lnTo>
                  <a:lnTo>
                    <a:pt x="404" y="169"/>
                  </a:lnTo>
                  <a:lnTo>
                    <a:pt x="371" y="135"/>
                  </a:lnTo>
                  <a:lnTo>
                    <a:pt x="303" y="135"/>
                  </a:lnTo>
                  <a:lnTo>
                    <a:pt x="202" y="169"/>
                  </a:lnTo>
                  <a:lnTo>
                    <a:pt x="169" y="169"/>
                  </a:lnTo>
                  <a:lnTo>
                    <a:pt x="101" y="203"/>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067241" y="6333955"/>
              <a:ext cx="156624" cy="170042"/>
            </a:xfrm>
            <a:custGeom>
              <a:avLst/>
              <a:gdLst/>
              <a:ahLst/>
              <a:cxnLst/>
              <a:rect l="l" t="t" r="r" b="b"/>
              <a:pathLst>
                <a:path w="2358" h="2560" extrusionOk="0">
                  <a:moveTo>
                    <a:pt x="1886" y="203"/>
                  </a:moveTo>
                  <a:lnTo>
                    <a:pt x="1954" y="573"/>
                  </a:lnTo>
                  <a:lnTo>
                    <a:pt x="2021" y="943"/>
                  </a:lnTo>
                  <a:lnTo>
                    <a:pt x="2088" y="1549"/>
                  </a:lnTo>
                  <a:lnTo>
                    <a:pt x="2189" y="2155"/>
                  </a:lnTo>
                  <a:lnTo>
                    <a:pt x="1987" y="2155"/>
                  </a:lnTo>
                  <a:lnTo>
                    <a:pt x="1819" y="2189"/>
                  </a:lnTo>
                  <a:lnTo>
                    <a:pt x="1449" y="2223"/>
                  </a:lnTo>
                  <a:lnTo>
                    <a:pt x="977" y="2290"/>
                  </a:lnTo>
                  <a:lnTo>
                    <a:pt x="742" y="2357"/>
                  </a:lnTo>
                  <a:lnTo>
                    <a:pt x="540" y="2425"/>
                  </a:lnTo>
                  <a:lnTo>
                    <a:pt x="405" y="1785"/>
                  </a:lnTo>
                  <a:lnTo>
                    <a:pt x="270" y="1179"/>
                  </a:lnTo>
                  <a:lnTo>
                    <a:pt x="203" y="809"/>
                  </a:lnTo>
                  <a:lnTo>
                    <a:pt x="102" y="438"/>
                  </a:lnTo>
                  <a:lnTo>
                    <a:pt x="1011" y="337"/>
                  </a:lnTo>
                  <a:lnTo>
                    <a:pt x="1886" y="203"/>
                  </a:lnTo>
                  <a:close/>
                  <a:moveTo>
                    <a:pt x="1886" y="1"/>
                  </a:moveTo>
                  <a:lnTo>
                    <a:pt x="977" y="135"/>
                  </a:lnTo>
                  <a:lnTo>
                    <a:pt x="68" y="270"/>
                  </a:lnTo>
                  <a:lnTo>
                    <a:pt x="1" y="304"/>
                  </a:lnTo>
                  <a:lnTo>
                    <a:pt x="1" y="371"/>
                  </a:lnTo>
                  <a:lnTo>
                    <a:pt x="1" y="573"/>
                  </a:lnTo>
                  <a:lnTo>
                    <a:pt x="1" y="775"/>
                  </a:lnTo>
                  <a:lnTo>
                    <a:pt x="68" y="1213"/>
                  </a:lnTo>
                  <a:lnTo>
                    <a:pt x="203" y="1886"/>
                  </a:lnTo>
                  <a:lnTo>
                    <a:pt x="304" y="2223"/>
                  </a:lnTo>
                  <a:lnTo>
                    <a:pt x="405" y="2526"/>
                  </a:lnTo>
                  <a:lnTo>
                    <a:pt x="439" y="2559"/>
                  </a:lnTo>
                  <a:lnTo>
                    <a:pt x="506" y="2526"/>
                  </a:lnTo>
                  <a:lnTo>
                    <a:pt x="506" y="2559"/>
                  </a:lnTo>
                  <a:lnTo>
                    <a:pt x="742" y="2559"/>
                  </a:lnTo>
                  <a:lnTo>
                    <a:pt x="944" y="2526"/>
                  </a:lnTo>
                  <a:lnTo>
                    <a:pt x="1348" y="2458"/>
                  </a:lnTo>
                  <a:lnTo>
                    <a:pt x="1785" y="2391"/>
                  </a:lnTo>
                  <a:lnTo>
                    <a:pt x="2021" y="2357"/>
                  </a:lnTo>
                  <a:lnTo>
                    <a:pt x="2223" y="2324"/>
                  </a:lnTo>
                  <a:lnTo>
                    <a:pt x="2290" y="2324"/>
                  </a:lnTo>
                  <a:lnTo>
                    <a:pt x="2324" y="2290"/>
                  </a:lnTo>
                  <a:lnTo>
                    <a:pt x="2358" y="2256"/>
                  </a:lnTo>
                  <a:lnTo>
                    <a:pt x="2358" y="1987"/>
                  </a:lnTo>
                  <a:lnTo>
                    <a:pt x="2324" y="1650"/>
                  </a:lnTo>
                  <a:lnTo>
                    <a:pt x="2223" y="1044"/>
                  </a:lnTo>
                  <a:lnTo>
                    <a:pt x="2122" y="539"/>
                  </a:lnTo>
                  <a:lnTo>
                    <a:pt x="2088" y="304"/>
                  </a:lnTo>
                  <a:lnTo>
                    <a:pt x="1987" y="34"/>
                  </a:lnTo>
                  <a:lnTo>
                    <a:pt x="1954"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529798" y="5951560"/>
              <a:ext cx="152174" cy="167783"/>
            </a:xfrm>
            <a:custGeom>
              <a:avLst/>
              <a:gdLst/>
              <a:ahLst/>
              <a:cxnLst/>
              <a:rect l="l" t="t" r="r" b="b"/>
              <a:pathLst>
                <a:path w="2291" h="2526" extrusionOk="0">
                  <a:moveTo>
                    <a:pt x="1954" y="202"/>
                  </a:moveTo>
                  <a:lnTo>
                    <a:pt x="1954" y="640"/>
                  </a:lnTo>
                  <a:lnTo>
                    <a:pt x="1987" y="1111"/>
                  </a:lnTo>
                  <a:lnTo>
                    <a:pt x="2055" y="1583"/>
                  </a:lnTo>
                  <a:lnTo>
                    <a:pt x="2156" y="2021"/>
                  </a:lnTo>
                  <a:lnTo>
                    <a:pt x="2156" y="2054"/>
                  </a:lnTo>
                  <a:lnTo>
                    <a:pt x="1752" y="2088"/>
                  </a:lnTo>
                  <a:lnTo>
                    <a:pt x="1348" y="2155"/>
                  </a:lnTo>
                  <a:lnTo>
                    <a:pt x="910" y="2189"/>
                  </a:lnTo>
                  <a:lnTo>
                    <a:pt x="506" y="2223"/>
                  </a:lnTo>
                  <a:lnTo>
                    <a:pt x="304" y="1347"/>
                  </a:lnTo>
                  <a:lnTo>
                    <a:pt x="136" y="404"/>
                  </a:lnTo>
                  <a:lnTo>
                    <a:pt x="607" y="404"/>
                  </a:lnTo>
                  <a:lnTo>
                    <a:pt x="1045" y="371"/>
                  </a:lnTo>
                  <a:lnTo>
                    <a:pt x="1954" y="202"/>
                  </a:lnTo>
                  <a:close/>
                  <a:moveTo>
                    <a:pt x="1954" y="0"/>
                  </a:moveTo>
                  <a:lnTo>
                    <a:pt x="1011" y="135"/>
                  </a:lnTo>
                  <a:lnTo>
                    <a:pt x="573" y="202"/>
                  </a:lnTo>
                  <a:lnTo>
                    <a:pt x="102" y="303"/>
                  </a:lnTo>
                  <a:lnTo>
                    <a:pt x="68" y="303"/>
                  </a:lnTo>
                  <a:lnTo>
                    <a:pt x="35" y="371"/>
                  </a:lnTo>
                  <a:lnTo>
                    <a:pt x="1" y="371"/>
                  </a:lnTo>
                  <a:lnTo>
                    <a:pt x="1" y="404"/>
                  </a:lnTo>
                  <a:lnTo>
                    <a:pt x="35" y="943"/>
                  </a:lnTo>
                  <a:lnTo>
                    <a:pt x="102" y="1448"/>
                  </a:lnTo>
                  <a:lnTo>
                    <a:pt x="237" y="1987"/>
                  </a:lnTo>
                  <a:lnTo>
                    <a:pt x="371" y="2458"/>
                  </a:lnTo>
                  <a:lnTo>
                    <a:pt x="405" y="2526"/>
                  </a:lnTo>
                  <a:lnTo>
                    <a:pt x="472" y="2526"/>
                  </a:lnTo>
                  <a:lnTo>
                    <a:pt x="540" y="2492"/>
                  </a:lnTo>
                  <a:lnTo>
                    <a:pt x="540" y="2425"/>
                  </a:lnTo>
                  <a:lnTo>
                    <a:pt x="540" y="2357"/>
                  </a:lnTo>
                  <a:lnTo>
                    <a:pt x="944" y="2391"/>
                  </a:lnTo>
                  <a:lnTo>
                    <a:pt x="1381" y="2357"/>
                  </a:lnTo>
                  <a:lnTo>
                    <a:pt x="1785" y="2290"/>
                  </a:lnTo>
                  <a:lnTo>
                    <a:pt x="2156" y="2189"/>
                  </a:lnTo>
                  <a:lnTo>
                    <a:pt x="2189" y="2122"/>
                  </a:lnTo>
                  <a:lnTo>
                    <a:pt x="2189" y="2088"/>
                  </a:lnTo>
                  <a:lnTo>
                    <a:pt x="2257" y="2054"/>
                  </a:lnTo>
                  <a:lnTo>
                    <a:pt x="2290" y="2054"/>
                  </a:lnTo>
                  <a:lnTo>
                    <a:pt x="2290" y="1987"/>
                  </a:lnTo>
                  <a:lnTo>
                    <a:pt x="2257" y="1549"/>
                  </a:lnTo>
                  <a:lnTo>
                    <a:pt x="2189" y="1078"/>
                  </a:lnTo>
                  <a:lnTo>
                    <a:pt x="2122" y="606"/>
                  </a:lnTo>
                  <a:lnTo>
                    <a:pt x="2021" y="169"/>
                  </a:lnTo>
                  <a:lnTo>
                    <a:pt x="2055" y="101"/>
                  </a:lnTo>
                  <a:lnTo>
                    <a:pt x="2055" y="68"/>
                  </a:lnTo>
                  <a:lnTo>
                    <a:pt x="2021" y="34"/>
                  </a:lnTo>
                  <a:lnTo>
                    <a:pt x="195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424717" y="6125986"/>
              <a:ext cx="161075" cy="185651"/>
            </a:xfrm>
            <a:custGeom>
              <a:avLst/>
              <a:gdLst/>
              <a:ahLst/>
              <a:cxnLst/>
              <a:rect l="l" t="t" r="r" b="b"/>
              <a:pathLst>
                <a:path w="2425" h="2795" extrusionOk="0">
                  <a:moveTo>
                    <a:pt x="2021" y="1"/>
                  </a:moveTo>
                  <a:lnTo>
                    <a:pt x="2021" y="68"/>
                  </a:lnTo>
                  <a:lnTo>
                    <a:pt x="1751" y="102"/>
                  </a:lnTo>
                  <a:lnTo>
                    <a:pt x="1516" y="135"/>
                  </a:lnTo>
                  <a:lnTo>
                    <a:pt x="1010" y="270"/>
                  </a:lnTo>
                  <a:lnTo>
                    <a:pt x="775" y="304"/>
                  </a:lnTo>
                  <a:lnTo>
                    <a:pt x="236" y="304"/>
                  </a:lnTo>
                  <a:lnTo>
                    <a:pt x="135" y="337"/>
                  </a:lnTo>
                  <a:lnTo>
                    <a:pt x="34" y="405"/>
                  </a:lnTo>
                  <a:lnTo>
                    <a:pt x="0" y="472"/>
                  </a:lnTo>
                  <a:lnTo>
                    <a:pt x="34" y="506"/>
                  </a:lnTo>
                  <a:lnTo>
                    <a:pt x="909" y="506"/>
                  </a:lnTo>
                  <a:lnTo>
                    <a:pt x="1179" y="472"/>
                  </a:lnTo>
                  <a:lnTo>
                    <a:pt x="1448" y="371"/>
                  </a:lnTo>
                  <a:lnTo>
                    <a:pt x="1718" y="304"/>
                  </a:lnTo>
                  <a:lnTo>
                    <a:pt x="2021" y="270"/>
                  </a:lnTo>
                  <a:lnTo>
                    <a:pt x="2054" y="708"/>
                  </a:lnTo>
                  <a:lnTo>
                    <a:pt x="2122" y="1112"/>
                  </a:lnTo>
                  <a:lnTo>
                    <a:pt x="2189" y="1684"/>
                  </a:lnTo>
                  <a:lnTo>
                    <a:pt x="2223" y="1987"/>
                  </a:lnTo>
                  <a:lnTo>
                    <a:pt x="2290" y="2256"/>
                  </a:lnTo>
                  <a:lnTo>
                    <a:pt x="2256" y="2223"/>
                  </a:lnTo>
                  <a:lnTo>
                    <a:pt x="1718" y="2357"/>
                  </a:lnTo>
                  <a:lnTo>
                    <a:pt x="1179" y="2492"/>
                  </a:lnTo>
                  <a:lnTo>
                    <a:pt x="741" y="2593"/>
                  </a:lnTo>
                  <a:lnTo>
                    <a:pt x="539" y="2660"/>
                  </a:lnTo>
                  <a:lnTo>
                    <a:pt x="337" y="2761"/>
                  </a:lnTo>
                  <a:lnTo>
                    <a:pt x="573" y="2795"/>
                  </a:lnTo>
                  <a:lnTo>
                    <a:pt x="775" y="2761"/>
                  </a:lnTo>
                  <a:lnTo>
                    <a:pt x="1212" y="2627"/>
                  </a:lnTo>
                  <a:lnTo>
                    <a:pt x="1718" y="2526"/>
                  </a:lnTo>
                  <a:lnTo>
                    <a:pt x="2256" y="2391"/>
                  </a:lnTo>
                  <a:lnTo>
                    <a:pt x="2324" y="2391"/>
                  </a:lnTo>
                  <a:lnTo>
                    <a:pt x="2324" y="2357"/>
                  </a:lnTo>
                  <a:lnTo>
                    <a:pt x="2391" y="2391"/>
                  </a:lnTo>
                  <a:lnTo>
                    <a:pt x="2425" y="2357"/>
                  </a:lnTo>
                  <a:lnTo>
                    <a:pt x="2425" y="2088"/>
                  </a:lnTo>
                  <a:lnTo>
                    <a:pt x="2391" y="1819"/>
                  </a:lnTo>
                  <a:lnTo>
                    <a:pt x="2324" y="1280"/>
                  </a:lnTo>
                  <a:lnTo>
                    <a:pt x="2256" y="674"/>
                  </a:lnTo>
                  <a:lnTo>
                    <a:pt x="2189" y="371"/>
                  </a:lnTo>
                  <a:lnTo>
                    <a:pt x="2122" y="68"/>
                  </a:lnTo>
                  <a:lnTo>
                    <a:pt x="2122" y="34"/>
                  </a:lnTo>
                  <a:lnTo>
                    <a:pt x="205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311011" y="6199781"/>
              <a:ext cx="42577" cy="47027"/>
            </a:xfrm>
            <a:custGeom>
              <a:avLst/>
              <a:gdLst/>
              <a:ahLst/>
              <a:cxnLst/>
              <a:rect l="l" t="t" r="r" b="b"/>
              <a:pathLst>
                <a:path w="641" h="708" extrusionOk="0">
                  <a:moveTo>
                    <a:pt x="506" y="1"/>
                  </a:moveTo>
                  <a:lnTo>
                    <a:pt x="371" y="135"/>
                  </a:lnTo>
                  <a:lnTo>
                    <a:pt x="270" y="236"/>
                  </a:lnTo>
                  <a:lnTo>
                    <a:pt x="102" y="169"/>
                  </a:lnTo>
                  <a:lnTo>
                    <a:pt x="34" y="169"/>
                  </a:lnTo>
                  <a:lnTo>
                    <a:pt x="34" y="203"/>
                  </a:lnTo>
                  <a:lnTo>
                    <a:pt x="1" y="236"/>
                  </a:lnTo>
                  <a:lnTo>
                    <a:pt x="34" y="270"/>
                  </a:lnTo>
                  <a:lnTo>
                    <a:pt x="169" y="371"/>
                  </a:lnTo>
                  <a:lnTo>
                    <a:pt x="102" y="472"/>
                  </a:lnTo>
                  <a:lnTo>
                    <a:pt x="34" y="573"/>
                  </a:lnTo>
                  <a:lnTo>
                    <a:pt x="1" y="674"/>
                  </a:lnTo>
                  <a:lnTo>
                    <a:pt x="34" y="708"/>
                  </a:lnTo>
                  <a:lnTo>
                    <a:pt x="102" y="708"/>
                  </a:lnTo>
                  <a:lnTo>
                    <a:pt x="169" y="674"/>
                  </a:lnTo>
                  <a:lnTo>
                    <a:pt x="236" y="607"/>
                  </a:lnTo>
                  <a:lnTo>
                    <a:pt x="337" y="438"/>
                  </a:lnTo>
                  <a:lnTo>
                    <a:pt x="539" y="506"/>
                  </a:lnTo>
                  <a:lnTo>
                    <a:pt x="607" y="472"/>
                  </a:lnTo>
                  <a:lnTo>
                    <a:pt x="640" y="438"/>
                  </a:lnTo>
                  <a:lnTo>
                    <a:pt x="607" y="371"/>
                  </a:lnTo>
                  <a:lnTo>
                    <a:pt x="573" y="337"/>
                  </a:lnTo>
                  <a:lnTo>
                    <a:pt x="438" y="304"/>
                  </a:lnTo>
                  <a:lnTo>
                    <a:pt x="472" y="236"/>
                  </a:lnTo>
                  <a:lnTo>
                    <a:pt x="539" y="34"/>
                  </a:lnTo>
                  <a:lnTo>
                    <a:pt x="5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3227907" y="6150562"/>
              <a:ext cx="194618" cy="179009"/>
            </a:xfrm>
            <a:custGeom>
              <a:avLst/>
              <a:gdLst/>
              <a:ahLst/>
              <a:cxnLst/>
              <a:rect l="l" t="t" r="r" b="b"/>
              <a:pathLst>
                <a:path w="2930" h="2695" extrusionOk="0">
                  <a:moveTo>
                    <a:pt x="2526" y="1"/>
                  </a:moveTo>
                  <a:lnTo>
                    <a:pt x="2492" y="35"/>
                  </a:lnTo>
                  <a:lnTo>
                    <a:pt x="2492" y="304"/>
                  </a:lnTo>
                  <a:lnTo>
                    <a:pt x="2526" y="573"/>
                  </a:lnTo>
                  <a:lnTo>
                    <a:pt x="2627" y="1078"/>
                  </a:lnTo>
                  <a:lnTo>
                    <a:pt x="2694" y="1684"/>
                  </a:lnTo>
                  <a:lnTo>
                    <a:pt x="2795" y="2257"/>
                  </a:lnTo>
                  <a:lnTo>
                    <a:pt x="2189" y="2324"/>
                  </a:lnTo>
                  <a:lnTo>
                    <a:pt x="1617" y="2391"/>
                  </a:lnTo>
                  <a:lnTo>
                    <a:pt x="1044" y="2492"/>
                  </a:lnTo>
                  <a:lnTo>
                    <a:pt x="775" y="2560"/>
                  </a:lnTo>
                  <a:lnTo>
                    <a:pt x="607" y="2560"/>
                  </a:lnTo>
                  <a:lnTo>
                    <a:pt x="438" y="2593"/>
                  </a:lnTo>
                  <a:lnTo>
                    <a:pt x="438" y="2290"/>
                  </a:lnTo>
                  <a:lnTo>
                    <a:pt x="405" y="1987"/>
                  </a:lnTo>
                  <a:lnTo>
                    <a:pt x="304" y="1415"/>
                  </a:lnTo>
                  <a:lnTo>
                    <a:pt x="236" y="876"/>
                  </a:lnTo>
                  <a:lnTo>
                    <a:pt x="169" y="641"/>
                  </a:lnTo>
                  <a:lnTo>
                    <a:pt x="34" y="405"/>
                  </a:lnTo>
                  <a:lnTo>
                    <a:pt x="1" y="641"/>
                  </a:lnTo>
                  <a:lnTo>
                    <a:pt x="1" y="910"/>
                  </a:lnTo>
                  <a:lnTo>
                    <a:pt x="102" y="1449"/>
                  </a:lnTo>
                  <a:lnTo>
                    <a:pt x="203" y="2055"/>
                  </a:lnTo>
                  <a:lnTo>
                    <a:pt x="270" y="2358"/>
                  </a:lnTo>
                  <a:lnTo>
                    <a:pt x="371" y="2661"/>
                  </a:lnTo>
                  <a:lnTo>
                    <a:pt x="405" y="2694"/>
                  </a:lnTo>
                  <a:lnTo>
                    <a:pt x="438" y="2694"/>
                  </a:lnTo>
                  <a:lnTo>
                    <a:pt x="573" y="2627"/>
                  </a:lnTo>
                  <a:lnTo>
                    <a:pt x="640" y="2661"/>
                  </a:lnTo>
                  <a:lnTo>
                    <a:pt x="708" y="2694"/>
                  </a:lnTo>
                  <a:lnTo>
                    <a:pt x="910" y="2694"/>
                  </a:lnTo>
                  <a:lnTo>
                    <a:pt x="1314" y="2593"/>
                  </a:lnTo>
                  <a:lnTo>
                    <a:pt x="2088" y="2492"/>
                  </a:lnTo>
                  <a:lnTo>
                    <a:pt x="2829" y="2391"/>
                  </a:lnTo>
                  <a:lnTo>
                    <a:pt x="2862" y="2358"/>
                  </a:lnTo>
                  <a:lnTo>
                    <a:pt x="2896" y="2324"/>
                  </a:lnTo>
                  <a:lnTo>
                    <a:pt x="2930" y="2290"/>
                  </a:lnTo>
                  <a:lnTo>
                    <a:pt x="2930" y="2021"/>
                  </a:lnTo>
                  <a:lnTo>
                    <a:pt x="2896" y="1752"/>
                  </a:lnTo>
                  <a:lnTo>
                    <a:pt x="2829" y="1247"/>
                  </a:lnTo>
                  <a:lnTo>
                    <a:pt x="2761" y="607"/>
                  </a:lnTo>
                  <a:lnTo>
                    <a:pt x="2660" y="304"/>
                  </a:lnTo>
                  <a:lnTo>
                    <a:pt x="255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429575" y="6190814"/>
              <a:ext cx="798398" cy="270672"/>
            </a:xfrm>
            <a:custGeom>
              <a:avLst/>
              <a:gdLst/>
              <a:ahLst/>
              <a:cxnLst/>
              <a:rect l="l" t="t" r="r" b="b"/>
              <a:pathLst>
                <a:path w="12020" h="4075" extrusionOk="0">
                  <a:moveTo>
                    <a:pt x="11481" y="304"/>
                  </a:moveTo>
                  <a:lnTo>
                    <a:pt x="11515" y="573"/>
                  </a:lnTo>
                  <a:lnTo>
                    <a:pt x="11582" y="876"/>
                  </a:lnTo>
                  <a:lnTo>
                    <a:pt x="11784" y="2223"/>
                  </a:lnTo>
                  <a:lnTo>
                    <a:pt x="11717" y="2223"/>
                  </a:lnTo>
                  <a:lnTo>
                    <a:pt x="11414" y="2189"/>
                  </a:lnTo>
                  <a:lnTo>
                    <a:pt x="11111" y="2189"/>
                  </a:lnTo>
                  <a:lnTo>
                    <a:pt x="10505" y="2257"/>
                  </a:lnTo>
                  <a:lnTo>
                    <a:pt x="9899" y="2391"/>
                  </a:lnTo>
                  <a:lnTo>
                    <a:pt x="9293" y="2526"/>
                  </a:lnTo>
                  <a:lnTo>
                    <a:pt x="8586" y="2694"/>
                  </a:lnTo>
                  <a:lnTo>
                    <a:pt x="7845" y="2829"/>
                  </a:lnTo>
                  <a:lnTo>
                    <a:pt x="6397" y="3065"/>
                  </a:lnTo>
                  <a:lnTo>
                    <a:pt x="4949" y="3233"/>
                  </a:lnTo>
                  <a:lnTo>
                    <a:pt x="3502" y="3401"/>
                  </a:lnTo>
                  <a:lnTo>
                    <a:pt x="2054" y="3603"/>
                  </a:lnTo>
                  <a:lnTo>
                    <a:pt x="1313" y="3738"/>
                  </a:lnTo>
                  <a:lnTo>
                    <a:pt x="606" y="3873"/>
                  </a:lnTo>
                  <a:lnTo>
                    <a:pt x="573" y="3570"/>
                  </a:lnTo>
                  <a:lnTo>
                    <a:pt x="505" y="3300"/>
                  </a:lnTo>
                  <a:lnTo>
                    <a:pt x="371" y="2728"/>
                  </a:lnTo>
                  <a:lnTo>
                    <a:pt x="236" y="2223"/>
                  </a:lnTo>
                  <a:lnTo>
                    <a:pt x="67" y="1718"/>
                  </a:lnTo>
                  <a:lnTo>
                    <a:pt x="1515" y="1583"/>
                  </a:lnTo>
                  <a:lnTo>
                    <a:pt x="2963" y="1415"/>
                  </a:lnTo>
                  <a:lnTo>
                    <a:pt x="5858" y="1011"/>
                  </a:lnTo>
                  <a:lnTo>
                    <a:pt x="11481" y="304"/>
                  </a:lnTo>
                  <a:close/>
                  <a:moveTo>
                    <a:pt x="11548" y="1"/>
                  </a:moveTo>
                  <a:lnTo>
                    <a:pt x="11515" y="68"/>
                  </a:lnTo>
                  <a:lnTo>
                    <a:pt x="5825" y="809"/>
                  </a:lnTo>
                  <a:lnTo>
                    <a:pt x="2929" y="1146"/>
                  </a:lnTo>
                  <a:lnTo>
                    <a:pt x="1482" y="1348"/>
                  </a:lnTo>
                  <a:lnTo>
                    <a:pt x="67" y="1583"/>
                  </a:lnTo>
                  <a:lnTo>
                    <a:pt x="0" y="1583"/>
                  </a:lnTo>
                  <a:lnTo>
                    <a:pt x="0" y="1617"/>
                  </a:lnTo>
                  <a:lnTo>
                    <a:pt x="0" y="1684"/>
                  </a:lnTo>
                  <a:lnTo>
                    <a:pt x="34" y="1954"/>
                  </a:lnTo>
                  <a:lnTo>
                    <a:pt x="67" y="2223"/>
                  </a:lnTo>
                  <a:lnTo>
                    <a:pt x="169" y="2762"/>
                  </a:lnTo>
                  <a:lnTo>
                    <a:pt x="303" y="3401"/>
                  </a:lnTo>
                  <a:lnTo>
                    <a:pt x="371" y="3738"/>
                  </a:lnTo>
                  <a:lnTo>
                    <a:pt x="472" y="4041"/>
                  </a:lnTo>
                  <a:lnTo>
                    <a:pt x="505" y="4075"/>
                  </a:lnTo>
                  <a:lnTo>
                    <a:pt x="573" y="4075"/>
                  </a:lnTo>
                  <a:lnTo>
                    <a:pt x="606" y="4041"/>
                  </a:lnTo>
                  <a:lnTo>
                    <a:pt x="606" y="4007"/>
                  </a:lnTo>
                  <a:lnTo>
                    <a:pt x="2020" y="3873"/>
                  </a:lnTo>
                  <a:lnTo>
                    <a:pt x="3434" y="3671"/>
                  </a:lnTo>
                  <a:lnTo>
                    <a:pt x="6229" y="3267"/>
                  </a:lnTo>
                  <a:lnTo>
                    <a:pt x="7575" y="3065"/>
                  </a:lnTo>
                  <a:lnTo>
                    <a:pt x="8249" y="2964"/>
                  </a:lnTo>
                  <a:lnTo>
                    <a:pt x="8922" y="2829"/>
                  </a:lnTo>
                  <a:lnTo>
                    <a:pt x="9629" y="2661"/>
                  </a:lnTo>
                  <a:lnTo>
                    <a:pt x="10303" y="2526"/>
                  </a:lnTo>
                  <a:lnTo>
                    <a:pt x="10639" y="2459"/>
                  </a:lnTo>
                  <a:lnTo>
                    <a:pt x="11010" y="2425"/>
                  </a:lnTo>
                  <a:lnTo>
                    <a:pt x="11750" y="2425"/>
                  </a:lnTo>
                  <a:lnTo>
                    <a:pt x="11784" y="2391"/>
                  </a:lnTo>
                  <a:lnTo>
                    <a:pt x="11818" y="2324"/>
                  </a:lnTo>
                  <a:lnTo>
                    <a:pt x="11952" y="2324"/>
                  </a:lnTo>
                  <a:lnTo>
                    <a:pt x="11986" y="2257"/>
                  </a:lnTo>
                  <a:lnTo>
                    <a:pt x="12020" y="2189"/>
                  </a:lnTo>
                  <a:lnTo>
                    <a:pt x="11818" y="1011"/>
                  </a:lnTo>
                  <a:lnTo>
                    <a:pt x="11784" y="641"/>
                  </a:lnTo>
                  <a:lnTo>
                    <a:pt x="11750" y="439"/>
                  </a:lnTo>
                  <a:lnTo>
                    <a:pt x="11683" y="270"/>
                  </a:lnTo>
                  <a:lnTo>
                    <a:pt x="11750" y="203"/>
                  </a:lnTo>
                  <a:lnTo>
                    <a:pt x="11750" y="136"/>
                  </a:lnTo>
                  <a:lnTo>
                    <a:pt x="11717" y="68"/>
                  </a:lnTo>
                  <a:lnTo>
                    <a:pt x="11616" y="68"/>
                  </a:lnTo>
                  <a:lnTo>
                    <a:pt x="1154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226057" y="6302670"/>
              <a:ext cx="212486" cy="185651"/>
            </a:xfrm>
            <a:custGeom>
              <a:avLst/>
              <a:gdLst/>
              <a:ahLst/>
              <a:cxnLst/>
              <a:rect l="l" t="t" r="r" b="b"/>
              <a:pathLst>
                <a:path w="3199" h="2795" extrusionOk="0">
                  <a:moveTo>
                    <a:pt x="2795" y="0"/>
                  </a:moveTo>
                  <a:lnTo>
                    <a:pt x="2761" y="34"/>
                  </a:lnTo>
                  <a:lnTo>
                    <a:pt x="2761" y="135"/>
                  </a:lnTo>
                  <a:lnTo>
                    <a:pt x="2727" y="101"/>
                  </a:lnTo>
                  <a:lnTo>
                    <a:pt x="2424" y="68"/>
                  </a:lnTo>
                  <a:lnTo>
                    <a:pt x="2121" y="34"/>
                  </a:lnTo>
                  <a:lnTo>
                    <a:pt x="1785" y="34"/>
                  </a:lnTo>
                  <a:lnTo>
                    <a:pt x="1448" y="68"/>
                  </a:lnTo>
                  <a:lnTo>
                    <a:pt x="1111" y="101"/>
                  </a:lnTo>
                  <a:lnTo>
                    <a:pt x="808" y="169"/>
                  </a:lnTo>
                  <a:lnTo>
                    <a:pt x="202" y="371"/>
                  </a:lnTo>
                  <a:lnTo>
                    <a:pt x="101" y="303"/>
                  </a:lnTo>
                  <a:lnTo>
                    <a:pt x="68" y="337"/>
                  </a:lnTo>
                  <a:lnTo>
                    <a:pt x="34" y="371"/>
                  </a:lnTo>
                  <a:lnTo>
                    <a:pt x="0" y="438"/>
                  </a:lnTo>
                  <a:lnTo>
                    <a:pt x="34" y="472"/>
                  </a:lnTo>
                  <a:lnTo>
                    <a:pt x="101" y="472"/>
                  </a:lnTo>
                  <a:lnTo>
                    <a:pt x="135" y="943"/>
                  </a:lnTo>
                  <a:lnTo>
                    <a:pt x="236" y="1684"/>
                  </a:lnTo>
                  <a:lnTo>
                    <a:pt x="404" y="2694"/>
                  </a:lnTo>
                  <a:lnTo>
                    <a:pt x="438" y="2761"/>
                  </a:lnTo>
                  <a:lnTo>
                    <a:pt x="505" y="2795"/>
                  </a:lnTo>
                  <a:lnTo>
                    <a:pt x="573" y="2761"/>
                  </a:lnTo>
                  <a:lnTo>
                    <a:pt x="573" y="2694"/>
                  </a:lnTo>
                  <a:lnTo>
                    <a:pt x="438" y="1852"/>
                  </a:lnTo>
                  <a:lnTo>
                    <a:pt x="303" y="1010"/>
                  </a:lnTo>
                  <a:lnTo>
                    <a:pt x="303" y="775"/>
                  </a:lnTo>
                  <a:lnTo>
                    <a:pt x="270" y="539"/>
                  </a:lnTo>
                  <a:lnTo>
                    <a:pt x="842" y="371"/>
                  </a:lnTo>
                  <a:lnTo>
                    <a:pt x="1448" y="270"/>
                  </a:lnTo>
                  <a:lnTo>
                    <a:pt x="2391" y="270"/>
                  </a:lnTo>
                  <a:lnTo>
                    <a:pt x="2694" y="236"/>
                  </a:lnTo>
                  <a:lnTo>
                    <a:pt x="2727" y="236"/>
                  </a:lnTo>
                  <a:lnTo>
                    <a:pt x="2727" y="438"/>
                  </a:lnTo>
                  <a:lnTo>
                    <a:pt x="2761" y="606"/>
                  </a:lnTo>
                  <a:lnTo>
                    <a:pt x="2795" y="1010"/>
                  </a:lnTo>
                  <a:lnTo>
                    <a:pt x="2862" y="1684"/>
                  </a:lnTo>
                  <a:lnTo>
                    <a:pt x="2929" y="2020"/>
                  </a:lnTo>
                  <a:lnTo>
                    <a:pt x="3030" y="2323"/>
                  </a:lnTo>
                  <a:lnTo>
                    <a:pt x="2323" y="2323"/>
                  </a:lnTo>
                  <a:lnTo>
                    <a:pt x="1583" y="2391"/>
                  </a:lnTo>
                  <a:lnTo>
                    <a:pt x="1347" y="2424"/>
                  </a:lnTo>
                  <a:lnTo>
                    <a:pt x="1044" y="2458"/>
                  </a:lnTo>
                  <a:lnTo>
                    <a:pt x="808" y="2525"/>
                  </a:lnTo>
                  <a:lnTo>
                    <a:pt x="674" y="2593"/>
                  </a:lnTo>
                  <a:lnTo>
                    <a:pt x="606" y="2694"/>
                  </a:lnTo>
                  <a:lnTo>
                    <a:pt x="876" y="2694"/>
                  </a:lnTo>
                  <a:lnTo>
                    <a:pt x="1179" y="2660"/>
                  </a:lnTo>
                  <a:lnTo>
                    <a:pt x="1515" y="2626"/>
                  </a:lnTo>
                  <a:lnTo>
                    <a:pt x="1818" y="2593"/>
                  </a:lnTo>
                  <a:lnTo>
                    <a:pt x="2458" y="2559"/>
                  </a:lnTo>
                  <a:lnTo>
                    <a:pt x="2795" y="2525"/>
                  </a:lnTo>
                  <a:lnTo>
                    <a:pt x="3131" y="2458"/>
                  </a:lnTo>
                  <a:lnTo>
                    <a:pt x="3165" y="2424"/>
                  </a:lnTo>
                  <a:lnTo>
                    <a:pt x="3199" y="2391"/>
                  </a:lnTo>
                  <a:lnTo>
                    <a:pt x="3199" y="2290"/>
                  </a:lnTo>
                  <a:lnTo>
                    <a:pt x="3131" y="1987"/>
                  </a:lnTo>
                  <a:lnTo>
                    <a:pt x="3064" y="1650"/>
                  </a:lnTo>
                  <a:lnTo>
                    <a:pt x="2963" y="977"/>
                  </a:lnTo>
                  <a:lnTo>
                    <a:pt x="2929" y="505"/>
                  </a:lnTo>
                  <a:lnTo>
                    <a:pt x="2896" y="236"/>
                  </a:lnTo>
                  <a:lnTo>
                    <a:pt x="2828" y="34"/>
                  </a:lnTo>
                  <a:lnTo>
                    <a:pt x="279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888024" y="5736883"/>
              <a:ext cx="154366" cy="147657"/>
            </a:xfrm>
            <a:custGeom>
              <a:avLst/>
              <a:gdLst/>
              <a:ahLst/>
              <a:cxnLst/>
              <a:rect l="l" t="t" r="r" b="b"/>
              <a:pathLst>
                <a:path w="2324" h="2223" extrusionOk="0">
                  <a:moveTo>
                    <a:pt x="1919" y="202"/>
                  </a:moveTo>
                  <a:lnTo>
                    <a:pt x="1953" y="573"/>
                  </a:lnTo>
                  <a:lnTo>
                    <a:pt x="2020" y="943"/>
                  </a:lnTo>
                  <a:lnTo>
                    <a:pt x="2088" y="1381"/>
                  </a:lnTo>
                  <a:lnTo>
                    <a:pt x="2155" y="1818"/>
                  </a:lnTo>
                  <a:lnTo>
                    <a:pt x="1785" y="1818"/>
                  </a:lnTo>
                  <a:lnTo>
                    <a:pt x="1414" y="1886"/>
                  </a:lnTo>
                  <a:lnTo>
                    <a:pt x="943" y="1953"/>
                  </a:lnTo>
                  <a:lnTo>
                    <a:pt x="707" y="2020"/>
                  </a:lnTo>
                  <a:lnTo>
                    <a:pt x="471" y="2088"/>
                  </a:lnTo>
                  <a:lnTo>
                    <a:pt x="370" y="1616"/>
                  </a:lnTo>
                  <a:lnTo>
                    <a:pt x="269" y="1179"/>
                  </a:lnTo>
                  <a:lnTo>
                    <a:pt x="202" y="808"/>
                  </a:lnTo>
                  <a:lnTo>
                    <a:pt x="101" y="438"/>
                  </a:lnTo>
                  <a:lnTo>
                    <a:pt x="1010" y="337"/>
                  </a:lnTo>
                  <a:lnTo>
                    <a:pt x="1919" y="202"/>
                  </a:lnTo>
                  <a:close/>
                  <a:moveTo>
                    <a:pt x="1886" y="0"/>
                  </a:moveTo>
                  <a:lnTo>
                    <a:pt x="976" y="101"/>
                  </a:lnTo>
                  <a:lnTo>
                    <a:pt x="67" y="270"/>
                  </a:lnTo>
                  <a:lnTo>
                    <a:pt x="34" y="303"/>
                  </a:lnTo>
                  <a:lnTo>
                    <a:pt x="0" y="371"/>
                  </a:lnTo>
                  <a:lnTo>
                    <a:pt x="0" y="573"/>
                  </a:lnTo>
                  <a:lnTo>
                    <a:pt x="34" y="775"/>
                  </a:lnTo>
                  <a:lnTo>
                    <a:pt x="101" y="1212"/>
                  </a:lnTo>
                  <a:lnTo>
                    <a:pt x="202" y="1684"/>
                  </a:lnTo>
                  <a:lnTo>
                    <a:pt x="269" y="1953"/>
                  </a:lnTo>
                  <a:lnTo>
                    <a:pt x="337" y="2189"/>
                  </a:lnTo>
                  <a:lnTo>
                    <a:pt x="404" y="2222"/>
                  </a:lnTo>
                  <a:lnTo>
                    <a:pt x="471" y="2189"/>
                  </a:lnTo>
                  <a:lnTo>
                    <a:pt x="875" y="2189"/>
                  </a:lnTo>
                  <a:lnTo>
                    <a:pt x="1279" y="2121"/>
                  </a:lnTo>
                  <a:lnTo>
                    <a:pt x="1751" y="2054"/>
                  </a:lnTo>
                  <a:lnTo>
                    <a:pt x="1987" y="2020"/>
                  </a:lnTo>
                  <a:lnTo>
                    <a:pt x="2189" y="1953"/>
                  </a:lnTo>
                  <a:lnTo>
                    <a:pt x="2222" y="1987"/>
                  </a:lnTo>
                  <a:lnTo>
                    <a:pt x="2256" y="1987"/>
                  </a:lnTo>
                  <a:lnTo>
                    <a:pt x="2290" y="1953"/>
                  </a:lnTo>
                  <a:lnTo>
                    <a:pt x="2323" y="1919"/>
                  </a:lnTo>
                  <a:lnTo>
                    <a:pt x="2323" y="1717"/>
                  </a:lnTo>
                  <a:lnTo>
                    <a:pt x="2290" y="1482"/>
                  </a:lnTo>
                  <a:lnTo>
                    <a:pt x="2222" y="1044"/>
                  </a:lnTo>
                  <a:lnTo>
                    <a:pt x="2121" y="539"/>
                  </a:lnTo>
                  <a:lnTo>
                    <a:pt x="2088" y="270"/>
                  </a:lnTo>
                  <a:lnTo>
                    <a:pt x="1987" y="34"/>
                  </a:lnTo>
                  <a:lnTo>
                    <a:pt x="195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416158" y="5808420"/>
              <a:ext cx="147657" cy="147657"/>
            </a:xfrm>
            <a:custGeom>
              <a:avLst/>
              <a:gdLst/>
              <a:ahLst/>
              <a:cxnLst/>
              <a:rect l="l" t="t" r="r" b="b"/>
              <a:pathLst>
                <a:path w="2223" h="2223" extrusionOk="0">
                  <a:moveTo>
                    <a:pt x="1818" y="1"/>
                  </a:moveTo>
                  <a:lnTo>
                    <a:pt x="1313" y="68"/>
                  </a:lnTo>
                  <a:lnTo>
                    <a:pt x="808" y="169"/>
                  </a:lnTo>
                  <a:lnTo>
                    <a:pt x="371" y="203"/>
                  </a:lnTo>
                  <a:lnTo>
                    <a:pt x="168" y="236"/>
                  </a:lnTo>
                  <a:lnTo>
                    <a:pt x="0" y="304"/>
                  </a:lnTo>
                  <a:lnTo>
                    <a:pt x="0" y="337"/>
                  </a:lnTo>
                  <a:lnTo>
                    <a:pt x="168" y="405"/>
                  </a:lnTo>
                  <a:lnTo>
                    <a:pt x="337" y="405"/>
                  </a:lnTo>
                  <a:lnTo>
                    <a:pt x="707" y="371"/>
                  </a:lnTo>
                  <a:lnTo>
                    <a:pt x="1246" y="304"/>
                  </a:lnTo>
                  <a:lnTo>
                    <a:pt x="1785" y="203"/>
                  </a:lnTo>
                  <a:lnTo>
                    <a:pt x="1751" y="405"/>
                  </a:lnTo>
                  <a:lnTo>
                    <a:pt x="1785" y="573"/>
                  </a:lnTo>
                  <a:lnTo>
                    <a:pt x="1852" y="943"/>
                  </a:lnTo>
                  <a:lnTo>
                    <a:pt x="1919" y="1381"/>
                  </a:lnTo>
                  <a:lnTo>
                    <a:pt x="1953" y="1617"/>
                  </a:lnTo>
                  <a:lnTo>
                    <a:pt x="2020" y="1852"/>
                  </a:lnTo>
                  <a:lnTo>
                    <a:pt x="1044" y="1953"/>
                  </a:lnTo>
                  <a:lnTo>
                    <a:pt x="674" y="1987"/>
                  </a:lnTo>
                  <a:lnTo>
                    <a:pt x="505" y="2054"/>
                  </a:lnTo>
                  <a:lnTo>
                    <a:pt x="371" y="2155"/>
                  </a:lnTo>
                  <a:lnTo>
                    <a:pt x="539" y="2223"/>
                  </a:lnTo>
                  <a:lnTo>
                    <a:pt x="707" y="2223"/>
                  </a:lnTo>
                  <a:lnTo>
                    <a:pt x="1078" y="2155"/>
                  </a:lnTo>
                  <a:lnTo>
                    <a:pt x="2121" y="2021"/>
                  </a:lnTo>
                  <a:lnTo>
                    <a:pt x="2189" y="2021"/>
                  </a:lnTo>
                  <a:lnTo>
                    <a:pt x="2222" y="1953"/>
                  </a:lnTo>
                  <a:lnTo>
                    <a:pt x="2222" y="1920"/>
                  </a:lnTo>
                  <a:lnTo>
                    <a:pt x="2189" y="1852"/>
                  </a:lnTo>
                  <a:lnTo>
                    <a:pt x="2155" y="1617"/>
                  </a:lnTo>
                  <a:lnTo>
                    <a:pt x="2121" y="1381"/>
                  </a:lnTo>
                  <a:lnTo>
                    <a:pt x="2054" y="910"/>
                  </a:lnTo>
                  <a:lnTo>
                    <a:pt x="1987" y="539"/>
                  </a:lnTo>
                  <a:lnTo>
                    <a:pt x="1953" y="337"/>
                  </a:lnTo>
                  <a:lnTo>
                    <a:pt x="1886" y="169"/>
                  </a:lnTo>
                  <a:lnTo>
                    <a:pt x="1919" y="102"/>
                  </a:lnTo>
                  <a:lnTo>
                    <a:pt x="1919" y="68"/>
                  </a:lnTo>
                  <a:lnTo>
                    <a:pt x="1886" y="34"/>
                  </a:lnTo>
                  <a:lnTo>
                    <a:pt x="18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621869" y="5841963"/>
              <a:ext cx="49285" cy="42577"/>
            </a:xfrm>
            <a:custGeom>
              <a:avLst/>
              <a:gdLst/>
              <a:ahLst/>
              <a:cxnLst/>
              <a:rect l="l" t="t" r="r" b="b"/>
              <a:pathLst>
                <a:path w="742" h="641" extrusionOk="0">
                  <a:moveTo>
                    <a:pt x="405" y="1"/>
                  </a:moveTo>
                  <a:lnTo>
                    <a:pt x="236" y="34"/>
                  </a:lnTo>
                  <a:lnTo>
                    <a:pt x="34" y="34"/>
                  </a:lnTo>
                  <a:lnTo>
                    <a:pt x="1" y="102"/>
                  </a:lnTo>
                  <a:lnTo>
                    <a:pt x="1" y="135"/>
                  </a:lnTo>
                  <a:lnTo>
                    <a:pt x="34" y="135"/>
                  </a:lnTo>
                  <a:lnTo>
                    <a:pt x="135" y="169"/>
                  </a:lnTo>
                  <a:lnTo>
                    <a:pt x="236" y="203"/>
                  </a:lnTo>
                  <a:lnTo>
                    <a:pt x="203" y="371"/>
                  </a:lnTo>
                  <a:lnTo>
                    <a:pt x="203" y="539"/>
                  </a:lnTo>
                  <a:lnTo>
                    <a:pt x="203" y="607"/>
                  </a:lnTo>
                  <a:lnTo>
                    <a:pt x="270" y="640"/>
                  </a:lnTo>
                  <a:lnTo>
                    <a:pt x="304" y="640"/>
                  </a:lnTo>
                  <a:lnTo>
                    <a:pt x="337" y="607"/>
                  </a:lnTo>
                  <a:lnTo>
                    <a:pt x="337" y="438"/>
                  </a:lnTo>
                  <a:lnTo>
                    <a:pt x="337" y="270"/>
                  </a:lnTo>
                  <a:lnTo>
                    <a:pt x="371" y="270"/>
                  </a:lnTo>
                  <a:lnTo>
                    <a:pt x="573" y="236"/>
                  </a:lnTo>
                  <a:lnTo>
                    <a:pt x="640" y="203"/>
                  </a:lnTo>
                  <a:lnTo>
                    <a:pt x="741" y="169"/>
                  </a:lnTo>
                  <a:lnTo>
                    <a:pt x="741" y="68"/>
                  </a:lnTo>
                  <a:lnTo>
                    <a:pt x="741" y="34"/>
                  </a:lnTo>
                  <a:lnTo>
                    <a:pt x="70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143294" y="6005230"/>
              <a:ext cx="147657" cy="152108"/>
            </a:xfrm>
            <a:custGeom>
              <a:avLst/>
              <a:gdLst/>
              <a:ahLst/>
              <a:cxnLst/>
              <a:rect l="l" t="t" r="r" b="b"/>
              <a:pathLst>
                <a:path w="2223" h="2290" extrusionOk="0">
                  <a:moveTo>
                    <a:pt x="1920" y="169"/>
                  </a:moveTo>
                  <a:lnTo>
                    <a:pt x="1953" y="539"/>
                  </a:lnTo>
                  <a:lnTo>
                    <a:pt x="1987" y="943"/>
                  </a:lnTo>
                  <a:lnTo>
                    <a:pt x="2021" y="1415"/>
                  </a:lnTo>
                  <a:lnTo>
                    <a:pt x="2054" y="1886"/>
                  </a:lnTo>
                  <a:lnTo>
                    <a:pt x="2054" y="1886"/>
                  </a:lnTo>
                  <a:lnTo>
                    <a:pt x="1819" y="1852"/>
                  </a:lnTo>
                  <a:lnTo>
                    <a:pt x="1583" y="1886"/>
                  </a:lnTo>
                  <a:lnTo>
                    <a:pt x="1112" y="1953"/>
                  </a:lnTo>
                  <a:lnTo>
                    <a:pt x="741" y="2021"/>
                  </a:lnTo>
                  <a:lnTo>
                    <a:pt x="573" y="2054"/>
                  </a:lnTo>
                  <a:lnTo>
                    <a:pt x="371" y="2088"/>
                  </a:lnTo>
                  <a:lnTo>
                    <a:pt x="337" y="1650"/>
                  </a:lnTo>
                  <a:lnTo>
                    <a:pt x="236" y="1213"/>
                  </a:lnTo>
                  <a:lnTo>
                    <a:pt x="203" y="842"/>
                  </a:lnTo>
                  <a:lnTo>
                    <a:pt x="135" y="472"/>
                  </a:lnTo>
                  <a:lnTo>
                    <a:pt x="1044" y="337"/>
                  </a:lnTo>
                  <a:lnTo>
                    <a:pt x="1920" y="169"/>
                  </a:lnTo>
                  <a:close/>
                  <a:moveTo>
                    <a:pt x="1920" y="0"/>
                  </a:moveTo>
                  <a:lnTo>
                    <a:pt x="1011" y="135"/>
                  </a:lnTo>
                  <a:lnTo>
                    <a:pt x="102" y="270"/>
                  </a:lnTo>
                  <a:lnTo>
                    <a:pt x="34" y="337"/>
                  </a:lnTo>
                  <a:lnTo>
                    <a:pt x="1" y="371"/>
                  </a:lnTo>
                  <a:lnTo>
                    <a:pt x="1" y="606"/>
                  </a:lnTo>
                  <a:lnTo>
                    <a:pt x="34" y="876"/>
                  </a:lnTo>
                  <a:lnTo>
                    <a:pt x="102" y="1381"/>
                  </a:lnTo>
                  <a:lnTo>
                    <a:pt x="135" y="1819"/>
                  </a:lnTo>
                  <a:lnTo>
                    <a:pt x="203" y="2054"/>
                  </a:lnTo>
                  <a:lnTo>
                    <a:pt x="270" y="2256"/>
                  </a:lnTo>
                  <a:lnTo>
                    <a:pt x="270" y="2290"/>
                  </a:lnTo>
                  <a:lnTo>
                    <a:pt x="371" y="2290"/>
                  </a:lnTo>
                  <a:lnTo>
                    <a:pt x="371" y="2256"/>
                  </a:lnTo>
                  <a:lnTo>
                    <a:pt x="607" y="2256"/>
                  </a:lnTo>
                  <a:lnTo>
                    <a:pt x="842" y="2223"/>
                  </a:lnTo>
                  <a:lnTo>
                    <a:pt x="1280" y="2122"/>
                  </a:lnTo>
                  <a:lnTo>
                    <a:pt x="1684" y="2088"/>
                  </a:lnTo>
                  <a:lnTo>
                    <a:pt x="1886" y="2054"/>
                  </a:lnTo>
                  <a:lnTo>
                    <a:pt x="2088" y="1987"/>
                  </a:lnTo>
                  <a:lnTo>
                    <a:pt x="2155" y="1987"/>
                  </a:lnTo>
                  <a:lnTo>
                    <a:pt x="2189" y="1920"/>
                  </a:lnTo>
                  <a:lnTo>
                    <a:pt x="2223" y="1650"/>
                  </a:lnTo>
                  <a:lnTo>
                    <a:pt x="2223" y="1415"/>
                  </a:lnTo>
                  <a:lnTo>
                    <a:pt x="2155" y="910"/>
                  </a:lnTo>
                  <a:lnTo>
                    <a:pt x="2122" y="505"/>
                  </a:lnTo>
                  <a:lnTo>
                    <a:pt x="2054" y="303"/>
                  </a:lnTo>
                  <a:lnTo>
                    <a:pt x="1987" y="101"/>
                  </a:lnTo>
                  <a:lnTo>
                    <a:pt x="1987" y="34"/>
                  </a:lnTo>
                  <a:lnTo>
                    <a:pt x="19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409449" y="5828546"/>
              <a:ext cx="29093" cy="132048"/>
            </a:xfrm>
            <a:custGeom>
              <a:avLst/>
              <a:gdLst/>
              <a:ahLst/>
              <a:cxnLst/>
              <a:rect l="l" t="t" r="r" b="b"/>
              <a:pathLst>
                <a:path w="438" h="1988" extrusionOk="0">
                  <a:moveTo>
                    <a:pt x="0" y="1"/>
                  </a:moveTo>
                  <a:lnTo>
                    <a:pt x="0" y="34"/>
                  </a:lnTo>
                  <a:lnTo>
                    <a:pt x="0" y="270"/>
                  </a:lnTo>
                  <a:lnTo>
                    <a:pt x="0" y="472"/>
                  </a:lnTo>
                  <a:lnTo>
                    <a:pt x="67" y="943"/>
                  </a:lnTo>
                  <a:lnTo>
                    <a:pt x="168" y="1448"/>
                  </a:lnTo>
                  <a:lnTo>
                    <a:pt x="236" y="1718"/>
                  </a:lnTo>
                  <a:lnTo>
                    <a:pt x="337" y="1953"/>
                  </a:lnTo>
                  <a:lnTo>
                    <a:pt x="370" y="1987"/>
                  </a:lnTo>
                  <a:lnTo>
                    <a:pt x="438" y="1987"/>
                  </a:lnTo>
                  <a:lnTo>
                    <a:pt x="438" y="1920"/>
                  </a:lnTo>
                  <a:lnTo>
                    <a:pt x="438" y="1684"/>
                  </a:lnTo>
                  <a:lnTo>
                    <a:pt x="370" y="1415"/>
                  </a:lnTo>
                  <a:lnTo>
                    <a:pt x="269" y="910"/>
                  </a:lnTo>
                  <a:lnTo>
                    <a:pt x="202" y="472"/>
                  </a:lnTo>
                  <a:lnTo>
                    <a:pt x="135" y="236"/>
                  </a:lnTo>
                  <a:lnTo>
                    <a:pt x="101" y="34"/>
                  </a:lnTo>
                  <a:lnTo>
                    <a:pt x="6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791844" y="5817387"/>
              <a:ext cx="33610" cy="42577"/>
            </a:xfrm>
            <a:custGeom>
              <a:avLst/>
              <a:gdLst/>
              <a:ahLst/>
              <a:cxnLst/>
              <a:rect l="l" t="t" r="r" b="b"/>
              <a:pathLst>
                <a:path w="506" h="641" extrusionOk="0">
                  <a:moveTo>
                    <a:pt x="472" y="0"/>
                  </a:moveTo>
                  <a:lnTo>
                    <a:pt x="371" y="101"/>
                  </a:lnTo>
                  <a:lnTo>
                    <a:pt x="270" y="202"/>
                  </a:lnTo>
                  <a:lnTo>
                    <a:pt x="202" y="169"/>
                  </a:lnTo>
                  <a:lnTo>
                    <a:pt x="68" y="68"/>
                  </a:lnTo>
                  <a:lnTo>
                    <a:pt x="0" y="68"/>
                  </a:lnTo>
                  <a:lnTo>
                    <a:pt x="0" y="101"/>
                  </a:lnTo>
                  <a:lnTo>
                    <a:pt x="34" y="202"/>
                  </a:lnTo>
                  <a:lnTo>
                    <a:pt x="135" y="270"/>
                  </a:lnTo>
                  <a:lnTo>
                    <a:pt x="169" y="303"/>
                  </a:lnTo>
                  <a:lnTo>
                    <a:pt x="68" y="539"/>
                  </a:lnTo>
                  <a:lnTo>
                    <a:pt x="68" y="606"/>
                  </a:lnTo>
                  <a:lnTo>
                    <a:pt x="101" y="640"/>
                  </a:lnTo>
                  <a:lnTo>
                    <a:pt x="169" y="640"/>
                  </a:lnTo>
                  <a:lnTo>
                    <a:pt x="236" y="606"/>
                  </a:lnTo>
                  <a:lnTo>
                    <a:pt x="337" y="337"/>
                  </a:lnTo>
                  <a:lnTo>
                    <a:pt x="371" y="337"/>
                  </a:lnTo>
                  <a:lnTo>
                    <a:pt x="404" y="303"/>
                  </a:lnTo>
                  <a:lnTo>
                    <a:pt x="404" y="236"/>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2568199" y="5786102"/>
              <a:ext cx="156624" cy="147657"/>
            </a:xfrm>
            <a:custGeom>
              <a:avLst/>
              <a:gdLst/>
              <a:ahLst/>
              <a:cxnLst/>
              <a:rect l="l" t="t" r="r" b="b"/>
              <a:pathLst>
                <a:path w="2358" h="2223" extrusionOk="0">
                  <a:moveTo>
                    <a:pt x="1650" y="0"/>
                  </a:moveTo>
                  <a:lnTo>
                    <a:pt x="1314" y="101"/>
                  </a:lnTo>
                  <a:lnTo>
                    <a:pt x="708" y="168"/>
                  </a:lnTo>
                  <a:lnTo>
                    <a:pt x="405" y="202"/>
                  </a:lnTo>
                  <a:lnTo>
                    <a:pt x="102" y="303"/>
                  </a:lnTo>
                  <a:lnTo>
                    <a:pt x="102" y="202"/>
                  </a:lnTo>
                  <a:lnTo>
                    <a:pt x="34" y="202"/>
                  </a:lnTo>
                  <a:lnTo>
                    <a:pt x="1" y="236"/>
                  </a:lnTo>
                  <a:lnTo>
                    <a:pt x="1" y="471"/>
                  </a:lnTo>
                  <a:lnTo>
                    <a:pt x="1" y="673"/>
                  </a:lnTo>
                  <a:lnTo>
                    <a:pt x="34" y="1145"/>
                  </a:lnTo>
                  <a:lnTo>
                    <a:pt x="135" y="1650"/>
                  </a:lnTo>
                  <a:lnTo>
                    <a:pt x="203" y="1919"/>
                  </a:lnTo>
                  <a:lnTo>
                    <a:pt x="304" y="2155"/>
                  </a:lnTo>
                  <a:lnTo>
                    <a:pt x="337" y="2222"/>
                  </a:lnTo>
                  <a:lnTo>
                    <a:pt x="371" y="2222"/>
                  </a:lnTo>
                  <a:lnTo>
                    <a:pt x="405" y="2188"/>
                  </a:lnTo>
                  <a:lnTo>
                    <a:pt x="438" y="2121"/>
                  </a:lnTo>
                  <a:lnTo>
                    <a:pt x="405" y="1885"/>
                  </a:lnTo>
                  <a:lnTo>
                    <a:pt x="337" y="1616"/>
                  </a:lnTo>
                  <a:lnTo>
                    <a:pt x="236" y="1111"/>
                  </a:lnTo>
                  <a:lnTo>
                    <a:pt x="203" y="741"/>
                  </a:lnTo>
                  <a:lnTo>
                    <a:pt x="135" y="370"/>
                  </a:lnTo>
                  <a:lnTo>
                    <a:pt x="539" y="370"/>
                  </a:lnTo>
                  <a:lnTo>
                    <a:pt x="943" y="303"/>
                  </a:lnTo>
                  <a:lnTo>
                    <a:pt x="1852" y="168"/>
                  </a:lnTo>
                  <a:lnTo>
                    <a:pt x="1886" y="202"/>
                  </a:lnTo>
                  <a:lnTo>
                    <a:pt x="1987" y="202"/>
                  </a:lnTo>
                  <a:lnTo>
                    <a:pt x="1987" y="471"/>
                  </a:lnTo>
                  <a:lnTo>
                    <a:pt x="2021" y="774"/>
                  </a:lnTo>
                  <a:lnTo>
                    <a:pt x="2155" y="1784"/>
                  </a:lnTo>
                  <a:lnTo>
                    <a:pt x="1751" y="1784"/>
                  </a:lnTo>
                  <a:lnTo>
                    <a:pt x="1347" y="1885"/>
                  </a:lnTo>
                  <a:lnTo>
                    <a:pt x="842" y="1919"/>
                  </a:lnTo>
                  <a:lnTo>
                    <a:pt x="607" y="1986"/>
                  </a:lnTo>
                  <a:lnTo>
                    <a:pt x="506" y="2054"/>
                  </a:lnTo>
                  <a:lnTo>
                    <a:pt x="438" y="2121"/>
                  </a:lnTo>
                  <a:lnTo>
                    <a:pt x="506" y="2188"/>
                  </a:lnTo>
                  <a:lnTo>
                    <a:pt x="842" y="2188"/>
                  </a:lnTo>
                  <a:lnTo>
                    <a:pt x="1246" y="2121"/>
                  </a:lnTo>
                  <a:lnTo>
                    <a:pt x="1718" y="2054"/>
                  </a:lnTo>
                  <a:lnTo>
                    <a:pt x="1987" y="2020"/>
                  </a:lnTo>
                  <a:lnTo>
                    <a:pt x="2189" y="1953"/>
                  </a:lnTo>
                  <a:lnTo>
                    <a:pt x="2256" y="1986"/>
                  </a:lnTo>
                  <a:lnTo>
                    <a:pt x="2290" y="1986"/>
                  </a:lnTo>
                  <a:lnTo>
                    <a:pt x="2357" y="1953"/>
                  </a:lnTo>
                  <a:lnTo>
                    <a:pt x="2357" y="1885"/>
                  </a:lnTo>
                  <a:lnTo>
                    <a:pt x="2189" y="875"/>
                  </a:lnTo>
                  <a:lnTo>
                    <a:pt x="2155" y="438"/>
                  </a:lnTo>
                  <a:lnTo>
                    <a:pt x="2122" y="236"/>
                  </a:lnTo>
                  <a:lnTo>
                    <a:pt x="2054" y="34"/>
                  </a:lnTo>
                  <a:lnTo>
                    <a:pt x="2021" y="34"/>
                  </a:lnTo>
                  <a:lnTo>
                    <a:pt x="1987" y="67"/>
                  </a:lnTo>
                  <a:lnTo>
                    <a:pt x="1987" y="34"/>
                  </a:lnTo>
                  <a:lnTo>
                    <a:pt x="19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2727015" y="5754750"/>
              <a:ext cx="154366" cy="167783"/>
            </a:xfrm>
            <a:custGeom>
              <a:avLst/>
              <a:gdLst/>
              <a:ahLst/>
              <a:cxnLst/>
              <a:rect l="l" t="t" r="r" b="b"/>
              <a:pathLst>
                <a:path w="2324" h="2526" extrusionOk="0">
                  <a:moveTo>
                    <a:pt x="1953" y="203"/>
                  </a:moveTo>
                  <a:lnTo>
                    <a:pt x="1953" y="640"/>
                  </a:lnTo>
                  <a:lnTo>
                    <a:pt x="1986" y="1112"/>
                  </a:lnTo>
                  <a:lnTo>
                    <a:pt x="2054" y="1583"/>
                  </a:lnTo>
                  <a:lnTo>
                    <a:pt x="2155" y="2021"/>
                  </a:lnTo>
                  <a:lnTo>
                    <a:pt x="2188" y="2054"/>
                  </a:lnTo>
                  <a:lnTo>
                    <a:pt x="2155" y="2054"/>
                  </a:lnTo>
                  <a:lnTo>
                    <a:pt x="1751" y="2088"/>
                  </a:lnTo>
                  <a:lnTo>
                    <a:pt x="1347" y="2155"/>
                  </a:lnTo>
                  <a:lnTo>
                    <a:pt x="943" y="2189"/>
                  </a:lnTo>
                  <a:lnTo>
                    <a:pt x="505" y="2256"/>
                  </a:lnTo>
                  <a:lnTo>
                    <a:pt x="337" y="1347"/>
                  </a:lnTo>
                  <a:lnTo>
                    <a:pt x="168" y="438"/>
                  </a:lnTo>
                  <a:lnTo>
                    <a:pt x="606" y="405"/>
                  </a:lnTo>
                  <a:lnTo>
                    <a:pt x="1044" y="371"/>
                  </a:lnTo>
                  <a:lnTo>
                    <a:pt x="1953" y="203"/>
                  </a:lnTo>
                  <a:close/>
                  <a:moveTo>
                    <a:pt x="1953" y="1"/>
                  </a:moveTo>
                  <a:lnTo>
                    <a:pt x="1044" y="169"/>
                  </a:lnTo>
                  <a:lnTo>
                    <a:pt x="572" y="203"/>
                  </a:lnTo>
                  <a:lnTo>
                    <a:pt x="101" y="304"/>
                  </a:lnTo>
                  <a:lnTo>
                    <a:pt x="67" y="337"/>
                  </a:lnTo>
                  <a:lnTo>
                    <a:pt x="67" y="371"/>
                  </a:lnTo>
                  <a:lnTo>
                    <a:pt x="34" y="371"/>
                  </a:lnTo>
                  <a:lnTo>
                    <a:pt x="0" y="438"/>
                  </a:lnTo>
                  <a:lnTo>
                    <a:pt x="34" y="943"/>
                  </a:lnTo>
                  <a:lnTo>
                    <a:pt x="101" y="1448"/>
                  </a:lnTo>
                  <a:lnTo>
                    <a:pt x="236" y="1987"/>
                  </a:lnTo>
                  <a:lnTo>
                    <a:pt x="370" y="2492"/>
                  </a:lnTo>
                  <a:lnTo>
                    <a:pt x="404" y="2526"/>
                  </a:lnTo>
                  <a:lnTo>
                    <a:pt x="471" y="2526"/>
                  </a:lnTo>
                  <a:lnTo>
                    <a:pt x="539" y="2492"/>
                  </a:lnTo>
                  <a:lnTo>
                    <a:pt x="539" y="2425"/>
                  </a:lnTo>
                  <a:lnTo>
                    <a:pt x="539" y="2357"/>
                  </a:lnTo>
                  <a:lnTo>
                    <a:pt x="943" y="2391"/>
                  </a:lnTo>
                  <a:lnTo>
                    <a:pt x="1380" y="2357"/>
                  </a:lnTo>
                  <a:lnTo>
                    <a:pt x="1784" y="2290"/>
                  </a:lnTo>
                  <a:lnTo>
                    <a:pt x="2188" y="2189"/>
                  </a:lnTo>
                  <a:lnTo>
                    <a:pt x="2222" y="2122"/>
                  </a:lnTo>
                  <a:lnTo>
                    <a:pt x="2188" y="2088"/>
                  </a:lnTo>
                  <a:lnTo>
                    <a:pt x="2289" y="2088"/>
                  </a:lnTo>
                  <a:lnTo>
                    <a:pt x="2289" y="2054"/>
                  </a:lnTo>
                  <a:lnTo>
                    <a:pt x="2323" y="1987"/>
                  </a:lnTo>
                  <a:lnTo>
                    <a:pt x="2289" y="1549"/>
                  </a:lnTo>
                  <a:lnTo>
                    <a:pt x="2222" y="1078"/>
                  </a:lnTo>
                  <a:lnTo>
                    <a:pt x="2121" y="607"/>
                  </a:lnTo>
                  <a:lnTo>
                    <a:pt x="2020" y="169"/>
                  </a:lnTo>
                  <a:lnTo>
                    <a:pt x="2054" y="102"/>
                  </a:lnTo>
                  <a:lnTo>
                    <a:pt x="2054" y="68"/>
                  </a:lnTo>
                  <a:lnTo>
                    <a:pt x="2020" y="34"/>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472019" y="5864347"/>
              <a:ext cx="35868" cy="47027"/>
            </a:xfrm>
            <a:custGeom>
              <a:avLst/>
              <a:gdLst/>
              <a:ahLst/>
              <a:cxnLst/>
              <a:rect l="l" t="t" r="r" b="b"/>
              <a:pathLst>
                <a:path w="540" h="708" extrusionOk="0">
                  <a:moveTo>
                    <a:pt x="304" y="135"/>
                  </a:moveTo>
                  <a:lnTo>
                    <a:pt x="270" y="270"/>
                  </a:lnTo>
                  <a:lnTo>
                    <a:pt x="203" y="371"/>
                  </a:lnTo>
                  <a:lnTo>
                    <a:pt x="136" y="404"/>
                  </a:lnTo>
                  <a:lnTo>
                    <a:pt x="136" y="371"/>
                  </a:lnTo>
                  <a:lnTo>
                    <a:pt x="136" y="303"/>
                  </a:lnTo>
                  <a:lnTo>
                    <a:pt x="203" y="202"/>
                  </a:lnTo>
                  <a:lnTo>
                    <a:pt x="237" y="169"/>
                  </a:lnTo>
                  <a:lnTo>
                    <a:pt x="304" y="135"/>
                  </a:lnTo>
                  <a:close/>
                  <a:moveTo>
                    <a:pt x="304" y="0"/>
                  </a:moveTo>
                  <a:lnTo>
                    <a:pt x="169" y="34"/>
                  </a:lnTo>
                  <a:lnTo>
                    <a:pt x="68" y="135"/>
                  </a:lnTo>
                  <a:lnTo>
                    <a:pt x="35" y="135"/>
                  </a:lnTo>
                  <a:lnTo>
                    <a:pt x="35" y="169"/>
                  </a:lnTo>
                  <a:lnTo>
                    <a:pt x="35" y="202"/>
                  </a:lnTo>
                  <a:lnTo>
                    <a:pt x="1" y="337"/>
                  </a:lnTo>
                  <a:lnTo>
                    <a:pt x="1" y="438"/>
                  </a:lnTo>
                  <a:lnTo>
                    <a:pt x="102" y="674"/>
                  </a:lnTo>
                  <a:lnTo>
                    <a:pt x="102" y="707"/>
                  </a:lnTo>
                  <a:lnTo>
                    <a:pt x="169" y="707"/>
                  </a:lnTo>
                  <a:lnTo>
                    <a:pt x="203" y="674"/>
                  </a:lnTo>
                  <a:lnTo>
                    <a:pt x="203" y="640"/>
                  </a:lnTo>
                  <a:lnTo>
                    <a:pt x="169" y="505"/>
                  </a:lnTo>
                  <a:lnTo>
                    <a:pt x="237" y="573"/>
                  </a:lnTo>
                  <a:lnTo>
                    <a:pt x="304" y="640"/>
                  </a:lnTo>
                  <a:lnTo>
                    <a:pt x="371" y="674"/>
                  </a:lnTo>
                  <a:lnTo>
                    <a:pt x="472" y="707"/>
                  </a:lnTo>
                  <a:lnTo>
                    <a:pt x="506" y="674"/>
                  </a:lnTo>
                  <a:lnTo>
                    <a:pt x="540" y="640"/>
                  </a:lnTo>
                  <a:lnTo>
                    <a:pt x="540" y="573"/>
                  </a:lnTo>
                  <a:lnTo>
                    <a:pt x="472" y="539"/>
                  </a:lnTo>
                  <a:lnTo>
                    <a:pt x="371" y="505"/>
                  </a:lnTo>
                  <a:lnTo>
                    <a:pt x="304" y="438"/>
                  </a:lnTo>
                  <a:lnTo>
                    <a:pt x="405" y="337"/>
                  </a:lnTo>
                  <a:lnTo>
                    <a:pt x="472" y="202"/>
                  </a:lnTo>
                  <a:lnTo>
                    <a:pt x="472" y="101"/>
                  </a:lnTo>
                  <a:lnTo>
                    <a:pt x="439" y="34"/>
                  </a:lnTo>
                  <a:lnTo>
                    <a:pt x="37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2089625" y="6172946"/>
              <a:ext cx="152174" cy="147657"/>
            </a:xfrm>
            <a:custGeom>
              <a:avLst/>
              <a:gdLst/>
              <a:ahLst/>
              <a:cxnLst/>
              <a:rect l="l" t="t" r="r" b="b"/>
              <a:pathLst>
                <a:path w="2291" h="2223" extrusionOk="0">
                  <a:moveTo>
                    <a:pt x="1886" y="203"/>
                  </a:moveTo>
                  <a:lnTo>
                    <a:pt x="1953" y="573"/>
                  </a:lnTo>
                  <a:lnTo>
                    <a:pt x="1987" y="943"/>
                  </a:lnTo>
                  <a:lnTo>
                    <a:pt x="2054" y="1381"/>
                  </a:lnTo>
                  <a:lnTo>
                    <a:pt x="2122" y="1819"/>
                  </a:lnTo>
                  <a:lnTo>
                    <a:pt x="1953" y="1819"/>
                  </a:lnTo>
                  <a:lnTo>
                    <a:pt x="1751" y="1852"/>
                  </a:lnTo>
                  <a:lnTo>
                    <a:pt x="1381" y="1886"/>
                  </a:lnTo>
                  <a:lnTo>
                    <a:pt x="910" y="1953"/>
                  </a:lnTo>
                  <a:lnTo>
                    <a:pt x="674" y="2021"/>
                  </a:lnTo>
                  <a:lnTo>
                    <a:pt x="472" y="2088"/>
                  </a:lnTo>
                  <a:lnTo>
                    <a:pt x="371" y="1617"/>
                  </a:lnTo>
                  <a:lnTo>
                    <a:pt x="270" y="1179"/>
                  </a:lnTo>
                  <a:lnTo>
                    <a:pt x="169" y="809"/>
                  </a:lnTo>
                  <a:lnTo>
                    <a:pt x="102" y="438"/>
                  </a:lnTo>
                  <a:lnTo>
                    <a:pt x="1011" y="337"/>
                  </a:lnTo>
                  <a:lnTo>
                    <a:pt x="1886" y="203"/>
                  </a:lnTo>
                  <a:close/>
                  <a:moveTo>
                    <a:pt x="1886" y="1"/>
                  </a:moveTo>
                  <a:lnTo>
                    <a:pt x="977" y="102"/>
                  </a:lnTo>
                  <a:lnTo>
                    <a:pt x="68" y="270"/>
                  </a:lnTo>
                  <a:lnTo>
                    <a:pt x="1" y="304"/>
                  </a:lnTo>
                  <a:lnTo>
                    <a:pt x="1" y="371"/>
                  </a:lnTo>
                  <a:lnTo>
                    <a:pt x="1" y="573"/>
                  </a:lnTo>
                  <a:lnTo>
                    <a:pt x="1" y="775"/>
                  </a:lnTo>
                  <a:lnTo>
                    <a:pt x="68" y="1213"/>
                  </a:lnTo>
                  <a:lnTo>
                    <a:pt x="169" y="1684"/>
                  </a:lnTo>
                  <a:lnTo>
                    <a:pt x="236" y="1953"/>
                  </a:lnTo>
                  <a:lnTo>
                    <a:pt x="337" y="2189"/>
                  </a:lnTo>
                  <a:lnTo>
                    <a:pt x="405" y="2223"/>
                  </a:lnTo>
                  <a:lnTo>
                    <a:pt x="438" y="2189"/>
                  </a:lnTo>
                  <a:lnTo>
                    <a:pt x="876" y="2189"/>
                  </a:lnTo>
                  <a:lnTo>
                    <a:pt x="1280" y="2122"/>
                  </a:lnTo>
                  <a:lnTo>
                    <a:pt x="1718" y="2054"/>
                  </a:lnTo>
                  <a:lnTo>
                    <a:pt x="1953" y="2021"/>
                  </a:lnTo>
                  <a:lnTo>
                    <a:pt x="2189" y="1953"/>
                  </a:lnTo>
                  <a:lnTo>
                    <a:pt x="2223" y="1987"/>
                  </a:lnTo>
                  <a:lnTo>
                    <a:pt x="2256" y="1987"/>
                  </a:lnTo>
                  <a:lnTo>
                    <a:pt x="2290" y="1953"/>
                  </a:lnTo>
                  <a:lnTo>
                    <a:pt x="2290" y="1920"/>
                  </a:lnTo>
                  <a:lnTo>
                    <a:pt x="2290" y="1718"/>
                  </a:lnTo>
                  <a:lnTo>
                    <a:pt x="2256" y="1482"/>
                  </a:lnTo>
                  <a:lnTo>
                    <a:pt x="2189" y="1044"/>
                  </a:lnTo>
                  <a:lnTo>
                    <a:pt x="2122" y="539"/>
                  </a:lnTo>
                  <a:lnTo>
                    <a:pt x="2054" y="270"/>
                  </a:lnTo>
                  <a:lnTo>
                    <a:pt x="1987" y="34"/>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2205931" y="6065608"/>
              <a:ext cx="33610" cy="49285"/>
            </a:xfrm>
            <a:custGeom>
              <a:avLst/>
              <a:gdLst/>
              <a:ahLst/>
              <a:cxnLst/>
              <a:rect l="l" t="t" r="r" b="b"/>
              <a:pathLst>
                <a:path w="506" h="742" extrusionOk="0">
                  <a:moveTo>
                    <a:pt x="169" y="1"/>
                  </a:moveTo>
                  <a:lnTo>
                    <a:pt x="68" y="68"/>
                  </a:lnTo>
                  <a:lnTo>
                    <a:pt x="34" y="169"/>
                  </a:lnTo>
                  <a:lnTo>
                    <a:pt x="34" y="270"/>
                  </a:lnTo>
                  <a:lnTo>
                    <a:pt x="101" y="371"/>
                  </a:lnTo>
                  <a:lnTo>
                    <a:pt x="202" y="438"/>
                  </a:lnTo>
                  <a:lnTo>
                    <a:pt x="337" y="438"/>
                  </a:lnTo>
                  <a:lnTo>
                    <a:pt x="337" y="506"/>
                  </a:lnTo>
                  <a:lnTo>
                    <a:pt x="303" y="539"/>
                  </a:lnTo>
                  <a:lnTo>
                    <a:pt x="236" y="573"/>
                  </a:lnTo>
                  <a:lnTo>
                    <a:pt x="101" y="573"/>
                  </a:lnTo>
                  <a:lnTo>
                    <a:pt x="68" y="539"/>
                  </a:lnTo>
                  <a:lnTo>
                    <a:pt x="0" y="573"/>
                  </a:lnTo>
                  <a:lnTo>
                    <a:pt x="0" y="607"/>
                  </a:lnTo>
                  <a:lnTo>
                    <a:pt x="0" y="640"/>
                  </a:lnTo>
                  <a:lnTo>
                    <a:pt x="34" y="674"/>
                  </a:lnTo>
                  <a:lnTo>
                    <a:pt x="101" y="708"/>
                  </a:lnTo>
                  <a:lnTo>
                    <a:pt x="202" y="741"/>
                  </a:lnTo>
                  <a:lnTo>
                    <a:pt x="303" y="708"/>
                  </a:lnTo>
                  <a:lnTo>
                    <a:pt x="404" y="674"/>
                  </a:lnTo>
                  <a:lnTo>
                    <a:pt x="472" y="607"/>
                  </a:lnTo>
                  <a:lnTo>
                    <a:pt x="505" y="506"/>
                  </a:lnTo>
                  <a:lnTo>
                    <a:pt x="505" y="405"/>
                  </a:lnTo>
                  <a:lnTo>
                    <a:pt x="472" y="337"/>
                  </a:lnTo>
                  <a:lnTo>
                    <a:pt x="438" y="304"/>
                  </a:lnTo>
                  <a:lnTo>
                    <a:pt x="371" y="270"/>
                  </a:lnTo>
                  <a:lnTo>
                    <a:pt x="202" y="270"/>
                  </a:lnTo>
                  <a:lnTo>
                    <a:pt x="169" y="203"/>
                  </a:lnTo>
                  <a:lnTo>
                    <a:pt x="202" y="169"/>
                  </a:lnTo>
                  <a:lnTo>
                    <a:pt x="236" y="135"/>
                  </a:lnTo>
                  <a:lnTo>
                    <a:pt x="337" y="102"/>
                  </a:lnTo>
                  <a:lnTo>
                    <a:pt x="371" y="102"/>
                  </a:lnTo>
                  <a:lnTo>
                    <a:pt x="371" y="68"/>
                  </a:lnTo>
                  <a:lnTo>
                    <a:pt x="337" y="34"/>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2357972" y="6034323"/>
              <a:ext cx="42577" cy="60444"/>
            </a:xfrm>
            <a:custGeom>
              <a:avLst/>
              <a:gdLst/>
              <a:ahLst/>
              <a:cxnLst/>
              <a:rect l="l" t="t" r="r" b="b"/>
              <a:pathLst>
                <a:path w="641" h="910" extrusionOk="0">
                  <a:moveTo>
                    <a:pt x="438" y="236"/>
                  </a:moveTo>
                  <a:lnTo>
                    <a:pt x="472" y="270"/>
                  </a:lnTo>
                  <a:lnTo>
                    <a:pt x="506" y="337"/>
                  </a:lnTo>
                  <a:lnTo>
                    <a:pt x="506" y="505"/>
                  </a:lnTo>
                  <a:lnTo>
                    <a:pt x="472" y="573"/>
                  </a:lnTo>
                  <a:lnTo>
                    <a:pt x="438" y="640"/>
                  </a:lnTo>
                  <a:lnTo>
                    <a:pt x="304" y="707"/>
                  </a:lnTo>
                  <a:lnTo>
                    <a:pt x="270" y="741"/>
                  </a:lnTo>
                  <a:lnTo>
                    <a:pt x="236" y="404"/>
                  </a:lnTo>
                  <a:lnTo>
                    <a:pt x="236" y="236"/>
                  </a:lnTo>
                  <a:close/>
                  <a:moveTo>
                    <a:pt x="169" y="0"/>
                  </a:moveTo>
                  <a:lnTo>
                    <a:pt x="135" y="101"/>
                  </a:lnTo>
                  <a:lnTo>
                    <a:pt x="102" y="168"/>
                  </a:lnTo>
                  <a:lnTo>
                    <a:pt x="68" y="371"/>
                  </a:lnTo>
                  <a:lnTo>
                    <a:pt x="68" y="573"/>
                  </a:lnTo>
                  <a:lnTo>
                    <a:pt x="135" y="775"/>
                  </a:lnTo>
                  <a:lnTo>
                    <a:pt x="68" y="775"/>
                  </a:lnTo>
                  <a:lnTo>
                    <a:pt x="1" y="842"/>
                  </a:lnTo>
                  <a:lnTo>
                    <a:pt x="34" y="876"/>
                  </a:lnTo>
                  <a:lnTo>
                    <a:pt x="68" y="909"/>
                  </a:lnTo>
                  <a:lnTo>
                    <a:pt x="236" y="909"/>
                  </a:lnTo>
                  <a:lnTo>
                    <a:pt x="405" y="808"/>
                  </a:lnTo>
                  <a:lnTo>
                    <a:pt x="539" y="674"/>
                  </a:lnTo>
                  <a:lnTo>
                    <a:pt x="607" y="505"/>
                  </a:lnTo>
                  <a:lnTo>
                    <a:pt x="640" y="404"/>
                  </a:lnTo>
                  <a:lnTo>
                    <a:pt x="607" y="337"/>
                  </a:lnTo>
                  <a:lnTo>
                    <a:pt x="539" y="168"/>
                  </a:lnTo>
                  <a:lnTo>
                    <a:pt x="472" y="135"/>
                  </a:lnTo>
                  <a:lnTo>
                    <a:pt x="371" y="101"/>
                  </a:lnTo>
                  <a:lnTo>
                    <a:pt x="236" y="135"/>
                  </a:lnTo>
                  <a:lnTo>
                    <a:pt x="203" y="34"/>
                  </a:lnTo>
                  <a:lnTo>
                    <a:pt x="16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147745" y="6226616"/>
              <a:ext cx="44835" cy="49285"/>
            </a:xfrm>
            <a:custGeom>
              <a:avLst/>
              <a:gdLst/>
              <a:ahLst/>
              <a:cxnLst/>
              <a:rect l="l" t="t" r="r" b="b"/>
              <a:pathLst>
                <a:path w="675" h="742" extrusionOk="0">
                  <a:moveTo>
                    <a:pt x="68" y="1"/>
                  </a:moveTo>
                  <a:lnTo>
                    <a:pt x="1" y="34"/>
                  </a:lnTo>
                  <a:lnTo>
                    <a:pt x="1" y="68"/>
                  </a:lnTo>
                  <a:lnTo>
                    <a:pt x="35" y="135"/>
                  </a:lnTo>
                  <a:lnTo>
                    <a:pt x="102" y="169"/>
                  </a:lnTo>
                  <a:lnTo>
                    <a:pt x="304" y="169"/>
                  </a:lnTo>
                  <a:lnTo>
                    <a:pt x="68" y="607"/>
                  </a:lnTo>
                  <a:lnTo>
                    <a:pt x="68" y="674"/>
                  </a:lnTo>
                  <a:lnTo>
                    <a:pt x="102" y="708"/>
                  </a:lnTo>
                  <a:lnTo>
                    <a:pt x="136" y="741"/>
                  </a:lnTo>
                  <a:lnTo>
                    <a:pt x="203" y="741"/>
                  </a:lnTo>
                  <a:lnTo>
                    <a:pt x="506" y="607"/>
                  </a:lnTo>
                  <a:lnTo>
                    <a:pt x="607" y="573"/>
                  </a:lnTo>
                  <a:lnTo>
                    <a:pt x="674" y="539"/>
                  </a:lnTo>
                  <a:lnTo>
                    <a:pt x="674" y="472"/>
                  </a:lnTo>
                  <a:lnTo>
                    <a:pt x="674" y="438"/>
                  </a:lnTo>
                  <a:lnTo>
                    <a:pt x="607" y="405"/>
                  </a:lnTo>
                  <a:lnTo>
                    <a:pt x="573" y="405"/>
                  </a:lnTo>
                  <a:lnTo>
                    <a:pt x="472" y="438"/>
                  </a:lnTo>
                  <a:lnTo>
                    <a:pt x="338" y="472"/>
                  </a:lnTo>
                  <a:lnTo>
                    <a:pt x="540" y="135"/>
                  </a:lnTo>
                  <a:lnTo>
                    <a:pt x="573" y="102"/>
                  </a:lnTo>
                  <a:lnTo>
                    <a:pt x="540" y="34"/>
                  </a:lnTo>
                  <a:lnTo>
                    <a:pt x="5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2299852" y="5978395"/>
              <a:ext cx="154366" cy="161075"/>
            </a:xfrm>
            <a:custGeom>
              <a:avLst/>
              <a:gdLst/>
              <a:ahLst/>
              <a:cxnLst/>
              <a:rect l="l" t="t" r="r" b="b"/>
              <a:pathLst>
                <a:path w="2324" h="2425" extrusionOk="0">
                  <a:moveTo>
                    <a:pt x="1919" y="135"/>
                  </a:moveTo>
                  <a:lnTo>
                    <a:pt x="2020" y="1044"/>
                  </a:lnTo>
                  <a:lnTo>
                    <a:pt x="2122" y="1987"/>
                  </a:lnTo>
                  <a:lnTo>
                    <a:pt x="1684" y="2054"/>
                  </a:lnTo>
                  <a:lnTo>
                    <a:pt x="1280" y="2122"/>
                  </a:lnTo>
                  <a:lnTo>
                    <a:pt x="876" y="2189"/>
                  </a:lnTo>
                  <a:lnTo>
                    <a:pt x="472" y="2290"/>
                  </a:lnTo>
                  <a:lnTo>
                    <a:pt x="472" y="2256"/>
                  </a:lnTo>
                  <a:lnTo>
                    <a:pt x="438" y="1819"/>
                  </a:lnTo>
                  <a:lnTo>
                    <a:pt x="371" y="1347"/>
                  </a:lnTo>
                  <a:lnTo>
                    <a:pt x="270" y="876"/>
                  </a:lnTo>
                  <a:lnTo>
                    <a:pt x="135" y="438"/>
                  </a:lnTo>
                  <a:lnTo>
                    <a:pt x="1044" y="337"/>
                  </a:lnTo>
                  <a:lnTo>
                    <a:pt x="1482" y="270"/>
                  </a:lnTo>
                  <a:lnTo>
                    <a:pt x="1919" y="135"/>
                  </a:lnTo>
                  <a:close/>
                  <a:moveTo>
                    <a:pt x="1919" y="0"/>
                  </a:moveTo>
                  <a:lnTo>
                    <a:pt x="1482" y="68"/>
                  </a:lnTo>
                  <a:lnTo>
                    <a:pt x="1010" y="135"/>
                  </a:lnTo>
                  <a:lnTo>
                    <a:pt x="68" y="270"/>
                  </a:lnTo>
                  <a:lnTo>
                    <a:pt x="34" y="303"/>
                  </a:lnTo>
                  <a:lnTo>
                    <a:pt x="0" y="337"/>
                  </a:lnTo>
                  <a:lnTo>
                    <a:pt x="0" y="404"/>
                  </a:lnTo>
                  <a:lnTo>
                    <a:pt x="34" y="438"/>
                  </a:lnTo>
                  <a:lnTo>
                    <a:pt x="68" y="909"/>
                  </a:lnTo>
                  <a:lnTo>
                    <a:pt x="135" y="1381"/>
                  </a:lnTo>
                  <a:lnTo>
                    <a:pt x="236" y="1819"/>
                  </a:lnTo>
                  <a:lnTo>
                    <a:pt x="337" y="2290"/>
                  </a:lnTo>
                  <a:lnTo>
                    <a:pt x="337" y="2324"/>
                  </a:lnTo>
                  <a:lnTo>
                    <a:pt x="438" y="2324"/>
                  </a:lnTo>
                  <a:lnTo>
                    <a:pt x="472" y="2391"/>
                  </a:lnTo>
                  <a:lnTo>
                    <a:pt x="505" y="2425"/>
                  </a:lnTo>
                  <a:lnTo>
                    <a:pt x="909" y="2425"/>
                  </a:lnTo>
                  <a:lnTo>
                    <a:pt x="1313" y="2357"/>
                  </a:lnTo>
                  <a:lnTo>
                    <a:pt x="1751" y="2256"/>
                  </a:lnTo>
                  <a:lnTo>
                    <a:pt x="2122" y="2088"/>
                  </a:lnTo>
                  <a:lnTo>
                    <a:pt x="2122" y="2155"/>
                  </a:lnTo>
                  <a:lnTo>
                    <a:pt x="2155" y="2223"/>
                  </a:lnTo>
                  <a:lnTo>
                    <a:pt x="2223" y="2256"/>
                  </a:lnTo>
                  <a:lnTo>
                    <a:pt x="2290" y="2223"/>
                  </a:lnTo>
                  <a:lnTo>
                    <a:pt x="2324" y="2155"/>
                  </a:lnTo>
                  <a:lnTo>
                    <a:pt x="2290" y="1650"/>
                  </a:lnTo>
                  <a:lnTo>
                    <a:pt x="2256" y="1112"/>
                  </a:lnTo>
                  <a:lnTo>
                    <a:pt x="2189" y="606"/>
                  </a:lnTo>
                  <a:lnTo>
                    <a:pt x="2054" y="101"/>
                  </a:lnTo>
                  <a:lnTo>
                    <a:pt x="2020" y="68"/>
                  </a:lnTo>
                  <a:lnTo>
                    <a:pt x="1987" y="68"/>
                  </a:lnTo>
                  <a:lnTo>
                    <a:pt x="1987" y="34"/>
                  </a:lnTo>
                  <a:lnTo>
                    <a:pt x="191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2250633" y="6146112"/>
              <a:ext cx="156624" cy="152108"/>
            </a:xfrm>
            <a:custGeom>
              <a:avLst/>
              <a:gdLst/>
              <a:ahLst/>
              <a:cxnLst/>
              <a:rect l="l" t="t" r="r" b="b"/>
              <a:pathLst>
                <a:path w="2358" h="2290" extrusionOk="0">
                  <a:moveTo>
                    <a:pt x="1953" y="304"/>
                  </a:moveTo>
                  <a:lnTo>
                    <a:pt x="1987" y="607"/>
                  </a:lnTo>
                  <a:lnTo>
                    <a:pt x="2054" y="943"/>
                  </a:lnTo>
                  <a:lnTo>
                    <a:pt x="2088" y="1381"/>
                  </a:lnTo>
                  <a:lnTo>
                    <a:pt x="2122" y="1583"/>
                  </a:lnTo>
                  <a:lnTo>
                    <a:pt x="2189" y="1819"/>
                  </a:lnTo>
                  <a:lnTo>
                    <a:pt x="1280" y="1920"/>
                  </a:lnTo>
                  <a:lnTo>
                    <a:pt x="842" y="1987"/>
                  </a:lnTo>
                  <a:lnTo>
                    <a:pt x="405" y="2122"/>
                  </a:lnTo>
                  <a:lnTo>
                    <a:pt x="337" y="1684"/>
                  </a:lnTo>
                  <a:lnTo>
                    <a:pt x="270" y="1246"/>
                  </a:lnTo>
                  <a:lnTo>
                    <a:pt x="236" y="809"/>
                  </a:lnTo>
                  <a:lnTo>
                    <a:pt x="169" y="573"/>
                  </a:lnTo>
                  <a:lnTo>
                    <a:pt x="102" y="371"/>
                  </a:lnTo>
                  <a:lnTo>
                    <a:pt x="102" y="371"/>
                  </a:lnTo>
                  <a:lnTo>
                    <a:pt x="270" y="405"/>
                  </a:lnTo>
                  <a:lnTo>
                    <a:pt x="472" y="405"/>
                  </a:lnTo>
                  <a:lnTo>
                    <a:pt x="842" y="371"/>
                  </a:lnTo>
                  <a:lnTo>
                    <a:pt x="1415" y="337"/>
                  </a:lnTo>
                  <a:lnTo>
                    <a:pt x="1953" y="304"/>
                  </a:lnTo>
                  <a:close/>
                  <a:moveTo>
                    <a:pt x="1987" y="1"/>
                  </a:moveTo>
                  <a:lnTo>
                    <a:pt x="1953" y="34"/>
                  </a:lnTo>
                  <a:lnTo>
                    <a:pt x="1953" y="102"/>
                  </a:lnTo>
                  <a:lnTo>
                    <a:pt x="1448" y="135"/>
                  </a:lnTo>
                  <a:lnTo>
                    <a:pt x="943" y="169"/>
                  </a:lnTo>
                  <a:lnTo>
                    <a:pt x="506" y="203"/>
                  </a:lnTo>
                  <a:lnTo>
                    <a:pt x="304" y="236"/>
                  </a:lnTo>
                  <a:lnTo>
                    <a:pt x="203" y="304"/>
                  </a:lnTo>
                  <a:lnTo>
                    <a:pt x="102" y="371"/>
                  </a:lnTo>
                  <a:lnTo>
                    <a:pt x="68" y="371"/>
                  </a:lnTo>
                  <a:lnTo>
                    <a:pt x="34" y="506"/>
                  </a:lnTo>
                  <a:lnTo>
                    <a:pt x="1" y="640"/>
                  </a:lnTo>
                  <a:lnTo>
                    <a:pt x="34" y="977"/>
                  </a:lnTo>
                  <a:lnTo>
                    <a:pt x="102" y="1583"/>
                  </a:lnTo>
                  <a:lnTo>
                    <a:pt x="135" y="1785"/>
                  </a:lnTo>
                  <a:lnTo>
                    <a:pt x="169" y="1987"/>
                  </a:lnTo>
                  <a:lnTo>
                    <a:pt x="169" y="2088"/>
                  </a:lnTo>
                  <a:lnTo>
                    <a:pt x="236" y="2189"/>
                  </a:lnTo>
                  <a:lnTo>
                    <a:pt x="304" y="2256"/>
                  </a:lnTo>
                  <a:lnTo>
                    <a:pt x="371" y="2290"/>
                  </a:lnTo>
                  <a:lnTo>
                    <a:pt x="438" y="2290"/>
                  </a:lnTo>
                  <a:lnTo>
                    <a:pt x="438" y="2256"/>
                  </a:lnTo>
                  <a:lnTo>
                    <a:pt x="438" y="2223"/>
                  </a:lnTo>
                  <a:lnTo>
                    <a:pt x="876" y="2223"/>
                  </a:lnTo>
                  <a:lnTo>
                    <a:pt x="1314" y="2155"/>
                  </a:lnTo>
                  <a:lnTo>
                    <a:pt x="2189" y="1987"/>
                  </a:lnTo>
                  <a:lnTo>
                    <a:pt x="2290" y="1987"/>
                  </a:lnTo>
                  <a:lnTo>
                    <a:pt x="2324" y="1953"/>
                  </a:lnTo>
                  <a:lnTo>
                    <a:pt x="2357" y="1718"/>
                  </a:lnTo>
                  <a:lnTo>
                    <a:pt x="2324" y="1516"/>
                  </a:lnTo>
                  <a:lnTo>
                    <a:pt x="2223" y="1078"/>
                  </a:lnTo>
                  <a:lnTo>
                    <a:pt x="2155" y="539"/>
                  </a:lnTo>
                  <a:lnTo>
                    <a:pt x="2122" y="270"/>
                  </a:lnTo>
                  <a:lnTo>
                    <a:pt x="2054" y="34"/>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grpSp>
      <p:sp>
        <p:nvSpPr>
          <p:cNvPr id="211" name="Google Shape;211;p2"/>
          <p:cNvSpPr txBox="1">
            <a:spLocks noGrp="1"/>
          </p:cNvSpPr>
          <p:nvPr>
            <p:ph type="ctrTitle"/>
          </p:nvPr>
        </p:nvSpPr>
        <p:spPr>
          <a:xfrm>
            <a:off x="2099167" y="2427167"/>
            <a:ext cx="7993600" cy="1546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6800"/>
              <a:buNone/>
              <a:defRPr sz="9066" b="0">
                <a:solidFill>
                  <a:schemeClr val="lt1"/>
                </a:solidFill>
              </a:defRPr>
            </a:lvl1pPr>
            <a:lvl2pPr lvl="1" algn="ctr">
              <a:spcBef>
                <a:spcPts val="0"/>
              </a:spcBef>
              <a:spcAft>
                <a:spcPts val="0"/>
              </a:spcAft>
              <a:buClr>
                <a:schemeClr val="lt1"/>
              </a:buClr>
              <a:buSzPts val="6800"/>
              <a:buNone/>
              <a:defRPr sz="9066" b="0">
                <a:solidFill>
                  <a:schemeClr val="lt1"/>
                </a:solidFill>
              </a:defRPr>
            </a:lvl2pPr>
            <a:lvl3pPr lvl="2" algn="ctr">
              <a:spcBef>
                <a:spcPts val="0"/>
              </a:spcBef>
              <a:spcAft>
                <a:spcPts val="0"/>
              </a:spcAft>
              <a:buClr>
                <a:schemeClr val="lt1"/>
              </a:buClr>
              <a:buSzPts val="6800"/>
              <a:buNone/>
              <a:defRPr sz="9066" b="0">
                <a:solidFill>
                  <a:schemeClr val="lt1"/>
                </a:solidFill>
              </a:defRPr>
            </a:lvl3pPr>
            <a:lvl4pPr lvl="3" algn="ctr">
              <a:spcBef>
                <a:spcPts val="0"/>
              </a:spcBef>
              <a:spcAft>
                <a:spcPts val="0"/>
              </a:spcAft>
              <a:buClr>
                <a:schemeClr val="lt1"/>
              </a:buClr>
              <a:buSzPts val="6800"/>
              <a:buNone/>
              <a:defRPr sz="9066" b="0">
                <a:solidFill>
                  <a:schemeClr val="lt1"/>
                </a:solidFill>
              </a:defRPr>
            </a:lvl4pPr>
            <a:lvl5pPr lvl="4" algn="ctr">
              <a:spcBef>
                <a:spcPts val="0"/>
              </a:spcBef>
              <a:spcAft>
                <a:spcPts val="0"/>
              </a:spcAft>
              <a:buClr>
                <a:schemeClr val="lt1"/>
              </a:buClr>
              <a:buSzPts val="6800"/>
              <a:buNone/>
              <a:defRPr sz="9066" b="0">
                <a:solidFill>
                  <a:schemeClr val="lt1"/>
                </a:solidFill>
              </a:defRPr>
            </a:lvl5pPr>
            <a:lvl6pPr lvl="5" algn="ctr">
              <a:spcBef>
                <a:spcPts val="0"/>
              </a:spcBef>
              <a:spcAft>
                <a:spcPts val="0"/>
              </a:spcAft>
              <a:buClr>
                <a:schemeClr val="lt1"/>
              </a:buClr>
              <a:buSzPts val="6800"/>
              <a:buNone/>
              <a:defRPr sz="9066" b="0">
                <a:solidFill>
                  <a:schemeClr val="lt1"/>
                </a:solidFill>
              </a:defRPr>
            </a:lvl6pPr>
            <a:lvl7pPr lvl="6" algn="ctr">
              <a:spcBef>
                <a:spcPts val="0"/>
              </a:spcBef>
              <a:spcAft>
                <a:spcPts val="0"/>
              </a:spcAft>
              <a:buClr>
                <a:schemeClr val="lt1"/>
              </a:buClr>
              <a:buSzPts val="6800"/>
              <a:buNone/>
              <a:defRPr sz="9066" b="0">
                <a:solidFill>
                  <a:schemeClr val="lt1"/>
                </a:solidFill>
              </a:defRPr>
            </a:lvl7pPr>
            <a:lvl8pPr lvl="7" algn="ctr">
              <a:spcBef>
                <a:spcPts val="0"/>
              </a:spcBef>
              <a:spcAft>
                <a:spcPts val="0"/>
              </a:spcAft>
              <a:buClr>
                <a:schemeClr val="lt1"/>
              </a:buClr>
              <a:buSzPts val="6800"/>
              <a:buNone/>
              <a:defRPr sz="9066" b="0">
                <a:solidFill>
                  <a:schemeClr val="lt1"/>
                </a:solidFill>
              </a:defRPr>
            </a:lvl8pPr>
            <a:lvl9pPr lvl="8" algn="ctr">
              <a:spcBef>
                <a:spcPts val="0"/>
              </a:spcBef>
              <a:spcAft>
                <a:spcPts val="0"/>
              </a:spcAft>
              <a:buClr>
                <a:schemeClr val="lt1"/>
              </a:buClr>
              <a:buSzPts val="6800"/>
              <a:buNone/>
              <a:defRPr sz="9066" b="0">
                <a:solidFill>
                  <a:schemeClr val="lt1"/>
                </a:solidFill>
              </a:defRPr>
            </a:lvl9pPr>
          </a:lstStyle>
          <a:p>
            <a:endParaRPr/>
          </a:p>
        </p:txBody>
      </p:sp>
    </p:spTree>
    <p:extLst>
      <p:ext uri="{BB962C8B-B14F-4D97-AF65-F5344CB8AC3E}">
        <p14:creationId xmlns:p14="http://schemas.microsoft.com/office/powerpoint/2010/main" val="88772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C101F4-F822-4988-A2F7-2DCF4DE11F26}" type="datetimeFigureOut">
              <a:rPr lang="en-US" smtClean="0"/>
              <a:t>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8C790-DFC0-4E87-92BA-3E5E76203EEF}" type="slidenum">
              <a:rPr lang="en-US" smtClean="0"/>
              <a:t>‹#›</a:t>
            </a:fld>
            <a:endParaRPr lang="en-US"/>
          </a:p>
        </p:txBody>
      </p:sp>
    </p:spTree>
    <p:extLst>
      <p:ext uri="{BB962C8B-B14F-4D97-AF65-F5344CB8AC3E}">
        <p14:creationId xmlns:p14="http://schemas.microsoft.com/office/powerpoint/2010/main" val="4002625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C101F4-F822-4988-A2F7-2DCF4DE11F26}" type="datetimeFigureOut">
              <a:rPr lang="en-US" smtClean="0"/>
              <a:t>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8C790-DFC0-4E87-92BA-3E5E76203EEF}" type="slidenum">
              <a:rPr lang="en-US" smtClean="0"/>
              <a:t>‹#›</a:t>
            </a:fld>
            <a:endParaRPr lang="en-US"/>
          </a:p>
        </p:txBody>
      </p:sp>
    </p:spTree>
    <p:extLst>
      <p:ext uri="{BB962C8B-B14F-4D97-AF65-F5344CB8AC3E}">
        <p14:creationId xmlns:p14="http://schemas.microsoft.com/office/powerpoint/2010/main" val="3424224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C101F4-F822-4988-A2F7-2DCF4DE11F26}" type="datetimeFigureOut">
              <a:rPr lang="en-US" smtClean="0"/>
              <a:t>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C8C790-DFC0-4E87-92BA-3E5E76203EEF}" type="slidenum">
              <a:rPr lang="en-US" smtClean="0"/>
              <a:t>‹#›</a:t>
            </a:fld>
            <a:endParaRPr lang="en-US"/>
          </a:p>
        </p:txBody>
      </p:sp>
    </p:spTree>
    <p:extLst>
      <p:ext uri="{BB962C8B-B14F-4D97-AF65-F5344CB8AC3E}">
        <p14:creationId xmlns:p14="http://schemas.microsoft.com/office/powerpoint/2010/main" val="3252219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C101F4-F822-4988-A2F7-2DCF4DE11F26}" type="datetimeFigureOut">
              <a:rPr lang="en-US" smtClean="0"/>
              <a:t>2/12/2022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C8C790-DFC0-4E87-92BA-3E5E76203EEF}" type="slidenum">
              <a:rPr lang="en-US" smtClean="0"/>
              <a:t>‹#›</a:t>
            </a:fld>
            <a:endParaRPr lang="en-US"/>
          </a:p>
        </p:txBody>
      </p:sp>
    </p:spTree>
    <p:extLst>
      <p:ext uri="{BB962C8B-B14F-4D97-AF65-F5344CB8AC3E}">
        <p14:creationId xmlns:p14="http://schemas.microsoft.com/office/powerpoint/2010/main" val="1847069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C101F4-F822-4988-A2F7-2DCF4DE11F26}" type="datetimeFigureOut">
              <a:rPr lang="en-US" smtClean="0"/>
              <a:t>2/12/2022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C8C790-DFC0-4E87-92BA-3E5E76203EEF}" type="slidenum">
              <a:rPr lang="en-US" smtClean="0"/>
              <a:t>‹#›</a:t>
            </a:fld>
            <a:endParaRPr lang="en-US"/>
          </a:p>
        </p:txBody>
      </p:sp>
    </p:spTree>
    <p:extLst>
      <p:ext uri="{BB962C8B-B14F-4D97-AF65-F5344CB8AC3E}">
        <p14:creationId xmlns:p14="http://schemas.microsoft.com/office/powerpoint/2010/main" val="417427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101F4-F822-4988-A2F7-2DCF4DE11F26}" type="datetimeFigureOut">
              <a:rPr lang="en-US" smtClean="0"/>
              <a:t>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C8C790-DFC0-4E87-92BA-3E5E76203EEF}" type="slidenum">
              <a:rPr lang="en-US" smtClean="0"/>
              <a:t>‹#›</a:t>
            </a:fld>
            <a:endParaRPr lang="en-US"/>
          </a:p>
        </p:txBody>
      </p:sp>
    </p:spTree>
    <p:extLst>
      <p:ext uri="{BB962C8B-B14F-4D97-AF65-F5344CB8AC3E}">
        <p14:creationId xmlns:p14="http://schemas.microsoft.com/office/powerpoint/2010/main" val="1454422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C101F4-F822-4988-A2F7-2DCF4DE11F26}" type="datetimeFigureOut">
              <a:rPr lang="en-US" smtClean="0"/>
              <a:t>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C8C790-DFC0-4E87-92BA-3E5E76203EEF}" type="slidenum">
              <a:rPr lang="en-US" smtClean="0"/>
              <a:t>‹#›</a:t>
            </a:fld>
            <a:endParaRPr lang="en-US"/>
          </a:p>
        </p:txBody>
      </p:sp>
    </p:spTree>
    <p:extLst>
      <p:ext uri="{BB962C8B-B14F-4D97-AF65-F5344CB8AC3E}">
        <p14:creationId xmlns:p14="http://schemas.microsoft.com/office/powerpoint/2010/main" val="2466815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C101F4-F822-4988-A2F7-2DCF4DE11F26}" type="datetimeFigureOut">
              <a:rPr lang="en-US" smtClean="0"/>
              <a:t>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C8C790-DFC0-4E87-92BA-3E5E76203EEF}" type="slidenum">
              <a:rPr lang="en-US" smtClean="0"/>
              <a:t>‹#›</a:t>
            </a:fld>
            <a:endParaRPr lang="en-US"/>
          </a:p>
        </p:txBody>
      </p:sp>
    </p:spTree>
    <p:extLst>
      <p:ext uri="{BB962C8B-B14F-4D97-AF65-F5344CB8AC3E}">
        <p14:creationId xmlns:p14="http://schemas.microsoft.com/office/powerpoint/2010/main" val="2517649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C101F4-F822-4988-A2F7-2DCF4DE11F26}" type="datetimeFigureOut">
              <a:rPr lang="en-US" smtClean="0"/>
              <a:t>2/12/2022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C8C790-DFC0-4E87-92BA-3E5E76203EEF}" type="slidenum">
              <a:rPr lang="en-US" smtClean="0"/>
              <a:t>‹#›</a:t>
            </a:fld>
            <a:endParaRPr lang="en-US"/>
          </a:p>
        </p:txBody>
      </p:sp>
    </p:spTree>
    <p:extLst>
      <p:ext uri="{BB962C8B-B14F-4D97-AF65-F5344CB8AC3E}">
        <p14:creationId xmlns:p14="http://schemas.microsoft.com/office/powerpoint/2010/main" val="4237896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3.xml"/><Relationship Id="rId7"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8.png"/><Relationship Id="rId7"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1</a:t>
            </a:fld>
            <a:endParaRPr lang="en"/>
          </a:p>
        </p:txBody>
      </p:sp>
      <p:sp>
        <p:nvSpPr>
          <p:cNvPr id="5" name="TextBox 4"/>
          <p:cNvSpPr txBox="1"/>
          <p:nvPr/>
        </p:nvSpPr>
        <p:spPr>
          <a:xfrm>
            <a:off x="2237410" y="3366654"/>
            <a:ext cx="7682444" cy="461665"/>
          </a:xfrm>
          <a:prstGeom prst="rect">
            <a:avLst/>
          </a:prstGeom>
          <a:noFill/>
        </p:spPr>
        <p:txBody>
          <a:bodyPr wrap="square" rtlCol="0">
            <a:spAutoFit/>
          </a:bodyPr>
          <a:lstStyle/>
          <a:p>
            <a:r>
              <a:rPr lang="en-US" sz="2400" b="1" dirty="0" err="1">
                <a:solidFill>
                  <a:srgbClr val="FF0000"/>
                </a:solidFill>
              </a:rPr>
              <a:t>Quan</a:t>
            </a:r>
            <a:r>
              <a:rPr lang="en-US" sz="2400" b="1" dirty="0">
                <a:solidFill>
                  <a:srgbClr val="FF0000"/>
                </a:solidFill>
              </a:rPr>
              <a:t> </a:t>
            </a:r>
            <a:r>
              <a:rPr lang="en-US" sz="2400" b="1" dirty="0" err="1">
                <a:solidFill>
                  <a:srgbClr val="FF0000"/>
                </a:solidFill>
              </a:rPr>
              <a:t>sát</a:t>
            </a:r>
            <a:r>
              <a:rPr lang="en-US" sz="2400" b="1" dirty="0">
                <a:solidFill>
                  <a:srgbClr val="FF0000"/>
                </a:solidFill>
              </a:rPr>
              <a:t> </a:t>
            </a:r>
            <a:r>
              <a:rPr lang="en-US" sz="2400" b="1" dirty="0" err="1">
                <a:solidFill>
                  <a:srgbClr val="FF0000"/>
                </a:solidFill>
              </a:rPr>
              <a:t>hình</a:t>
            </a:r>
            <a:r>
              <a:rPr lang="en-US" sz="2400" b="1" dirty="0">
                <a:solidFill>
                  <a:srgbClr val="FF0000"/>
                </a:solidFill>
              </a:rPr>
              <a:t> </a:t>
            </a:r>
            <a:r>
              <a:rPr lang="en-US" sz="2400" b="1" dirty="0" err="1">
                <a:solidFill>
                  <a:srgbClr val="FF0000"/>
                </a:solidFill>
              </a:rPr>
              <a:t>ảnh</a:t>
            </a:r>
            <a:r>
              <a:rPr lang="en-US" sz="2400" b="1" dirty="0">
                <a:solidFill>
                  <a:srgbClr val="FF0000"/>
                </a:solidFill>
              </a:rPr>
              <a:t> </a:t>
            </a:r>
            <a:r>
              <a:rPr lang="en-US" sz="2400" b="1" dirty="0" err="1">
                <a:solidFill>
                  <a:srgbClr val="FF0000"/>
                </a:solidFill>
              </a:rPr>
              <a:t>và</a:t>
            </a:r>
            <a:r>
              <a:rPr lang="en-US" sz="2400" b="1" dirty="0">
                <a:solidFill>
                  <a:srgbClr val="FF0000"/>
                </a:solidFill>
              </a:rPr>
              <a:t> </a:t>
            </a:r>
            <a:r>
              <a:rPr lang="en-US" sz="2400" b="1" dirty="0" err="1">
                <a:solidFill>
                  <a:srgbClr val="FF0000"/>
                </a:solidFill>
              </a:rPr>
              <a:t>đoán</a:t>
            </a:r>
            <a:r>
              <a:rPr lang="en-US" sz="2400" b="1" dirty="0">
                <a:solidFill>
                  <a:srgbClr val="FF0000"/>
                </a:solidFill>
              </a:rPr>
              <a:t> </a:t>
            </a:r>
            <a:r>
              <a:rPr lang="en-US" sz="2400" b="1" dirty="0" err="1">
                <a:solidFill>
                  <a:srgbClr val="FF0000"/>
                </a:solidFill>
              </a:rPr>
              <a:t>tên</a:t>
            </a:r>
            <a:r>
              <a:rPr lang="en-US" sz="2400" b="1" dirty="0">
                <a:solidFill>
                  <a:srgbClr val="FF0000"/>
                </a:solidFill>
              </a:rPr>
              <a:t> </a:t>
            </a:r>
            <a:r>
              <a:rPr lang="en-US" sz="2400" b="1" dirty="0" err="1">
                <a:solidFill>
                  <a:srgbClr val="FF0000"/>
                </a:solidFill>
              </a:rPr>
              <a:t>các</a:t>
            </a:r>
            <a:r>
              <a:rPr lang="en-US" sz="2400" b="1" dirty="0">
                <a:solidFill>
                  <a:srgbClr val="FF0000"/>
                </a:solidFill>
              </a:rPr>
              <a:t> </a:t>
            </a:r>
            <a:r>
              <a:rPr lang="en-US" sz="2400" b="1" dirty="0" err="1">
                <a:solidFill>
                  <a:srgbClr val="FF0000"/>
                </a:solidFill>
              </a:rPr>
              <a:t>địa</a:t>
            </a:r>
            <a:r>
              <a:rPr lang="en-US" sz="2400" b="1" dirty="0">
                <a:solidFill>
                  <a:srgbClr val="FF0000"/>
                </a:solidFill>
              </a:rPr>
              <a:t> </a:t>
            </a:r>
            <a:r>
              <a:rPr lang="en-US" sz="2400" b="1" dirty="0" err="1">
                <a:solidFill>
                  <a:srgbClr val="FF0000"/>
                </a:solidFill>
              </a:rPr>
              <a:t>điểm</a:t>
            </a:r>
            <a:endParaRPr lang="en-US" sz="3200" dirty="0"/>
          </a:p>
        </p:txBody>
      </p:sp>
      <p:pic>
        <p:nvPicPr>
          <p:cNvPr id="6" name="Picture 5"/>
          <p:cNvPicPr>
            <a:picLocks noChangeAspect="1"/>
          </p:cNvPicPr>
          <p:nvPr/>
        </p:nvPicPr>
        <p:blipFill>
          <a:blip r:embed="rId2"/>
          <a:stretch>
            <a:fillRect/>
          </a:stretch>
        </p:blipFill>
        <p:spPr>
          <a:xfrm>
            <a:off x="187037" y="166255"/>
            <a:ext cx="5140035" cy="3200399"/>
          </a:xfrm>
          <a:prstGeom prst="rect">
            <a:avLst/>
          </a:prstGeom>
        </p:spPr>
      </p:pic>
      <p:pic>
        <p:nvPicPr>
          <p:cNvPr id="7" name="Picture 6"/>
          <p:cNvPicPr>
            <a:picLocks noChangeAspect="1"/>
          </p:cNvPicPr>
          <p:nvPr/>
        </p:nvPicPr>
        <p:blipFill>
          <a:blip r:embed="rId3"/>
          <a:stretch>
            <a:fillRect/>
          </a:stretch>
        </p:blipFill>
        <p:spPr>
          <a:xfrm>
            <a:off x="5777345" y="278464"/>
            <a:ext cx="5887988" cy="3088189"/>
          </a:xfrm>
          <a:prstGeom prst="rect">
            <a:avLst/>
          </a:prstGeom>
        </p:spPr>
      </p:pic>
      <p:pic>
        <p:nvPicPr>
          <p:cNvPr id="8" name="Picture 7"/>
          <p:cNvPicPr>
            <a:picLocks noChangeAspect="1"/>
          </p:cNvPicPr>
          <p:nvPr/>
        </p:nvPicPr>
        <p:blipFill>
          <a:blip r:embed="rId4"/>
          <a:stretch>
            <a:fillRect/>
          </a:stretch>
        </p:blipFill>
        <p:spPr>
          <a:xfrm>
            <a:off x="187037" y="3871003"/>
            <a:ext cx="5098472" cy="2963159"/>
          </a:xfrm>
          <a:prstGeom prst="rect">
            <a:avLst/>
          </a:prstGeom>
        </p:spPr>
      </p:pic>
      <p:pic>
        <p:nvPicPr>
          <p:cNvPr id="9" name="Picture 8"/>
          <p:cNvPicPr>
            <a:picLocks noChangeAspect="1"/>
          </p:cNvPicPr>
          <p:nvPr/>
        </p:nvPicPr>
        <p:blipFill>
          <a:blip r:embed="rId5"/>
          <a:stretch>
            <a:fillRect/>
          </a:stretch>
        </p:blipFill>
        <p:spPr>
          <a:xfrm>
            <a:off x="5777345" y="4005678"/>
            <a:ext cx="5887987" cy="2828484"/>
          </a:xfrm>
          <a:prstGeom prst="rect">
            <a:avLst/>
          </a:prstGeom>
        </p:spPr>
      </p:pic>
      <p:sp>
        <p:nvSpPr>
          <p:cNvPr id="10" name="Rectangle 9"/>
          <p:cNvSpPr/>
          <p:nvPr/>
        </p:nvSpPr>
        <p:spPr>
          <a:xfrm>
            <a:off x="176743" y="166255"/>
            <a:ext cx="2431471" cy="55418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Cột</a:t>
            </a:r>
            <a:r>
              <a:rPr lang="en-US" sz="2400" b="1" dirty="0"/>
              <a:t> </a:t>
            </a:r>
            <a:r>
              <a:rPr lang="en-US" sz="2400" b="1" dirty="0" err="1"/>
              <a:t>cờ</a:t>
            </a:r>
            <a:r>
              <a:rPr lang="en-US" sz="2400" b="1" dirty="0"/>
              <a:t> ở </a:t>
            </a:r>
            <a:r>
              <a:rPr lang="en-US" sz="2400" b="1" dirty="0" err="1"/>
              <a:t>Lũng</a:t>
            </a:r>
            <a:r>
              <a:rPr lang="en-US" sz="2400" b="1" dirty="0"/>
              <a:t> </a:t>
            </a:r>
            <a:r>
              <a:rPr lang="en-US" sz="2400" b="1" dirty="0" err="1"/>
              <a:t>Cú</a:t>
            </a:r>
            <a:endParaRPr lang="en-US" sz="2400" b="1" dirty="0"/>
          </a:p>
        </p:txBody>
      </p:sp>
      <p:sp>
        <p:nvSpPr>
          <p:cNvPr id="12" name="Rounded Rectangle 11"/>
          <p:cNvSpPr/>
          <p:nvPr/>
        </p:nvSpPr>
        <p:spPr>
          <a:xfrm>
            <a:off x="6289964" y="428801"/>
            <a:ext cx="2431373" cy="5271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Vịnh</a:t>
            </a:r>
            <a:r>
              <a:rPr lang="en-US" sz="2400" b="1" dirty="0"/>
              <a:t> </a:t>
            </a:r>
            <a:r>
              <a:rPr lang="en-US" sz="2400" b="1" dirty="0" err="1"/>
              <a:t>Hạ</a:t>
            </a:r>
            <a:r>
              <a:rPr lang="en-US" sz="2400" b="1" dirty="0"/>
              <a:t> Long </a:t>
            </a:r>
          </a:p>
        </p:txBody>
      </p:sp>
      <p:sp>
        <p:nvSpPr>
          <p:cNvPr id="13" name="Rounded Rectangle 12"/>
          <p:cNvSpPr/>
          <p:nvPr/>
        </p:nvSpPr>
        <p:spPr>
          <a:xfrm>
            <a:off x="526473" y="4005678"/>
            <a:ext cx="2092035" cy="57472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Mũi</a:t>
            </a:r>
            <a:r>
              <a:rPr lang="en-US" sz="2400" b="1" dirty="0"/>
              <a:t> </a:t>
            </a:r>
            <a:r>
              <a:rPr lang="en-US" sz="2400" b="1" dirty="0" err="1"/>
              <a:t>Cà</a:t>
            </a:r>
            <a:r>
              <a:rPr lang="en-US" sz="2400" b="1" dirty="0"/>
              <a:t> Mau </a:t>
            </a:r>
          </a:p>
        </p:txBody>
      </p:sp>
      <p:sp>
        <p:nvSpPr>
          <p:cNvPr id="14" name="Rounded Rectangle 13"/>
          <p:cNvSpPr/>
          <p:nvPr/>
        </p:nvSpPr>
        <p:spPr>
          <a:xfrm>
            <a:off x="6289965" y="4293038"/>
            <a:ext cx="2646217" cy="63918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Đỉnh</a:t>
            </a:r>
            <a:r>
              <a:rPr lang="en-US" sz="2400" b="1" dirty="0"/>
              <a:t> </a:t>
            </a:r>
            <a:r>
              <a:rPr lang="en-US" sz="2400" b="1" dirty="0" err="1"/>
              <a:t>Fansipan</a:t>
            </a:r>
            <a:endParaRPr lang="en-US" sz="2400" b="1" dirty="0"/>
          </a:p>
        </p:txBody>
      </p:sp>
    </p:spTree>
    <p:extLst>
      <p:ext uri="{BB962C8B-B14F-4D97-AF65-F5344CB8AC3E}">
        <p14:creationId xmlns:p14="http://schemas.microsoft.com/office/powerpoint/2010/main" val="155416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4506" y="5961865"/>
            <a:ext cx="1017494" cy="89613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8071" y="0"/>
            <a:ext cx="6113929" cy="6858000"/>
          </a:xfrm>
          <a:prstGeom prst="rect">
            <a:avLst/>
          </a:prstGeom>
        </p:spPr>
      </p:pic>
      <p:sp>
        <p:nvSpPr>
          <p:cNvPr id="9" name="Cloud Callout 8"/>
          <p:cNvSpPr/>
          <p:nvPr/>
        </p:nvSpPr>
        <p:spPr>
          <a:xfrm>
            <a:off x="285198" y="2124435"/>
            <a:ext cx="5637930" cy="3523128"/>
          </a:xfrm>
          <a:prstGeom prst="cloudCallou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Từ</a:t>
            </a:r>
            <a:r>
              <a:rPr lang="en-US" sz="2800" b="1" dirty="0"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tây</a:t>
            </a:r>
            <a:r>
              <a:rPr lang="en-US" sz="2800" b="1" dirty="0"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sang </a:t>
            </a:r>
            <a:r>
              <a:rPr lang="en-US" sz="2800" b="1" dirty="0" err="1"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đông</a:t>
            </a:r>
            <a:r>
              <a:rPr lang="en-US" sz="2800" dirty="0" smtClean="0">
                <a:solidFill>
                  <a:srgbClr val="00B050"/>
                </a:solidFill>
                <a:latin typeface="Arial" panose="020B0604020202020204" pitchFamily="34" charset="0"/>
                <a:cs typeface="Arial" panose="020B0604020202020204" pitchFamily="34" charset="0"/>
              </a:rPr>
              <a:t>, </a:t>
            </a:r>
            <a:r>
              <a:rPr lang="en-US" sz="2800" dirty="0" err="1" smtClean="0">
                <a:solidFill>
                  <a:srgbClr val="00B050"/>
                </a:solidFill>
                <a:latin typeface="Arial" panose="020B0604020202020204" pitchFamily="34" charset="0"/>
                <a:cs typeface="Arial" panose="020B0604020202020204" pitchFamily="34" charset="0"/>
              </a:rPr>
              <a:t>phần</a:t>
            </a:r>
            <a:r>
              <a:rPr lang="en-US" sz="2800" dirty="0" smtClean="0">
                <a:solidFill>
                  <a:srgbClr val="00B050"/>
                </a:solidFill>
                <a:latin typeface="Arial" panose="020B0604020202020204" pitchFamily="34" charset="0"/>
                <a:cs typeface="Arial" panose="020B0604020202020204" pitchFamily="34" charset="0"/>
              </a:rPr>
              <a:t> </a:t>
            </a:r>
            <a:r>
              <a:rPr lang="en-US" sz="2800" dirty="0" err="1" smtClean="0">
                <a:solidFill>
                  <a:srgbClr val="00B050"/>
                </a:solidFill>
                <a:latin typeface="Arial" panose="020B0604020202020204" pitchFamily="34" charset="0"/>
                <a:cs typeface="Arial" panose="020B0604020202020204" pitchFamily="34" charset="0"/>
              </a:rPr>
              <a:t>đất</a:t>
            </a:r>
            <a:r>
              <a:rPr lang="en-US" sz="2800" dirty="0" smtClean="0">
                <a:solidFill>
                  <a:srgbClr val="00B050"/>
                </a:solidFill>
                <a:latin typeface="Arial" panose="020B0604020202020204" pitchFamily="34" charset="0"/>
                <a:cs typeface="Arial" panose="020B0604020202020204" pitchFamily="34" charset="0"/>
              </a:rPr>
              <a:t> </a:t>
            </a:r>
            <a:r>
              <a:rPr lang="en-US" sz="2800" dirty="0" err="1" smtClean="0">
                <a:solidFill>
                  <a:srgbClr val="00B050"/>
                </a:solidFill>
                <a:latin typeface="Arial" panose="020B0604020202020204" pitchFamily="34" charset="0"/>
                <a:cs typeface="Arial" panose="020B0604020202020204" pitchFamily="34" charset="0"/>
              </a:rPr>
              <a:t>liền</a:t>
            </a:r>
            <a:r>
              <a:rPr lang="en-US" sz="2800" dirty="0" smtClean="0">
                <a:solidFill>
                  <a:srgbClr val="00B050"/>
                </a:solidFill>
                <a:latin typeface="Arial" panose="020B0604020202020204" pitchFamily="34" charset="0"/>
                <a:cs typeface="Arial" panose="020B0604020202020204" pitchFamily="34" charset="0"/>
              </a:rPr>
              <a:t> </a:t>
            </a:r>
            <a:r>
              <a:rPr lang="en-US" sz="2800" dirty="0" err="1" smtClean="0">
                <a:solidFill>
                  <a:srgbClr val="00B050"/>
                </a:solidFill>
                <a:latin typeface="Arial" panose="020B0604020202020204" pitchFamily="34" charset="0"/>
                <a:cs typeface="Arial" panose="020B0604020202020204" pitchFamily="34" charset="0"/>
              </a:rPr>
              <a:t>nước</a:t>
            </a:r>
            <a:r>
              <a:rPr lang="en-US" sz="2800" dirty="0" smtClean="0">
                <a:solidFill>
                  <a:srgbClr val="00B050"/>
                </a:solidFill>
                <a:latin typeface="Arial" panose="020B0604020202020204" pitchFamily="34" charset="0"/>
                <a:cs typeface="Arial" panose="020B0604020202020204" pitchFamily="34" charset="0"/>
              </a:rPr>
              <a:t> ta </a:t>
            </a:r>
            <a:r>
              <a:rPr lang="en-US" sz="2800" dirty="0" err="1" smtClean="0">
                <a:solidFill>
                  <a:srgbClr val="00B050"/>
                </a:solidFill>
                <a:latin typeface="Arial" panose="020B0604020202020204" pitchFamily="34" charset="0"/>
                <a:cs typeface="Arial" panose="020B0604020202020204" pitchFamily="34" charset="0"/>
              </a:rPr>
              <a:t>mở</a:t>
            </a:r>
            <a:r>
              <a:rPr lang="en-US" sz="2800" dirty="0" smtClean="0">
                <a:solidFill>
                  <a:srgbClr val="00B050"/>
                </a:solidFill>
                <a:latin typeface="Arial" panose="020B0604020202020204" pitchFamily="34" charset="0"/>
                <a:cs typeface="Arial" panose="020B0604020202020204" pitchFamily="34" charset="0"/>
              </a:rPr>
              <a:t> </a:t>
            </a:r>
            <a:r>
              <a:rPr lang="en-US" sz="2800" dirty="0" err="1" smtClean="0">
                <a:solidFill>
                  <a:srgbClr val="00B050"/>
                </a:solidFill>
                <a:latin typeface="Arial" panose="020B0604020202020204" pitchFamily="34" charset="0"/>
                <a:cs typeface="Arial" panose="020B0604020202020204" pitchFamily="34" charset="0"/>
              </a:rPr>
              <a:t>rộng</a:t>
            </a:r>
            <a:r>
              <a:rPr lang="en-US" sz="2800" dirty="0" smtClean="0">
                <a:solidFill>
                  <a:srgbClr val="00B050"/>
                </a:solidFill>
                <a:latin typeface="Arial" panose="020B0604020202020204" pitchFamily="34" charset="0"/>
                <a:cs typeface="Arial" panose="020B0604020202020204" pitchFamily="34" charset="0"/>
              </a:rPr>
              <a:t> </a:t>
            </a:r>
            <a:r>
              <a:rPr lang="en-US" sz="2800" dirty="0" err="1" smtClean="0">
                <a:solidFill>
                  <a:srgbClr val="00B050"/>
                </a:solidFill>
                <a:latin typeface="Arial" panose="020B0604020202020204" pitchFamily="34" charset="0"/>
                <a:cs typeface="Arial" panose="020B0604020202020204" pitchFamily="34" charset="0"/>
              </a:rPr>
              <a:t>bao</a:t>
            </a:r>
            <a:r>
              <a:rPr lang="en-US" sz="2800" dirty="0" smtClean="0">
                <a:solidFill>
                  <a:srgbClr val="00B050"/>
                </a:solidFill>
                <a:latin typeface="Arial" panose="020B0604020202020204" pitchFamily="34" charset="0"/>
                <a:cs typeface="Arial" panose="020B0604020202020204" pitchFamily="34" charset="0"/>
              </a:rPr>
              <a:t> </a:t>
            </a:r>
            <a:r>
              <a:rPr lang="en-US" sz="2800" dirty="0" err="1" smtClean="0">
                <a:solidFill>
                  <a:srgbClr val="00B050"/>
                </a:solidFill>
                <a:latin typeface="Arial" panose="020B0604020202020204" pitchFamily="34" charset="0"/>
                <a:cs typeface="Arial" panose="020B0604020202020204" pitchFamily="34" charset="0"/>
              </a:rPr>
              <a:t>nhiêu</a:t>
            </a:r>
            <a:r>
              <a:rPr lang="en-US" sz="2800" dirty="0" smtClean="0">
                <a:solidFill>
                  <a:srgbClr val="00B050"/>
                </a:solidFill>
                <a:latin typeface="Arial" panose="020B0604020202020204" pitchFamily="34" charset="0"/>
                <a:cs typeface="Arial" panose="020B0604020202020204" pitchFamily="34" charset="0"/>
              </a:rPr>
              <a:t> </a:t>
            </a:r>
            <a:r>
              <a:rPr lang="en-US" sz="2800" b="1" dirty="0" err="1"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kinh</a:t>
            </a:r>
            <a:r>
              <a:rPr lang="en-US" sz="2800" b="1" dirty="0"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độ</a:t>
            </a:r>
            <a:r>
              <a:rPr lang="en-US" sz="2800" dirty="0" smtClean="0">
                <a:solidFill>
                  <a:srgbClr val="00B050"/>
                </a:solidFill>
                <a:latin typeface="Arial" panose="020B0604020202020204" pitchFamily="34" charset="0"/>
                <a:cs typeface="Arial" panose="020B0604020202020204" pitchFamily="34" charset="0"/>
              </a:rPr>
              <a:t>?</a:t>
            </a:r>
            <a:r>
              <a:rPr lang="vi-VN" sz="2800" dirty="0" smtClean="0">
                <a:solidFill>
                  <a:srgbClr val="00B050"/>
                </a:solidFill>
                <a:latin typeface="Arial" panose="020B0604020202020204" pitchFamily="34" charset="0"/>
                <a:cs typeface="Arial" panose="020B0604020202020204" pitchFamily="34" charset="0"/>
              </a:rPr>
              <a:t> Nước ta nằm ở </a:t>
            </a:r>
            <a:r>
              <a:rPr lang="vi-VN" sz="2800" b="1" dirty="0"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múi giờ </a:t>
            </a:r>
            <a:r>
              <a:rPr lang="vi-VN" sz="2800" dirty="0" smtClean="0">
                <a:solidFill>
                  <a:srgbClr val="00B050"/>
                </a:solidFill>
                <a:latin typeface="Arial" panose="020B0604020202020204" pitchFamily="34" charset="0"/>
                <a:cs typeface="Arial" panose="020B0604020202020204" pitchFamily="34" charset="0"/>
              </a:rPr>
              <a:t>số mấy?</a:t>
            </a:r>
            <a:r>
              <a:rPr lang="en-US" sz="2800" dirty="0" smtClean="0">
                <a:solidFill>
                  <a:srgbClr val="00B050"/>
                </a:solidFill>
                <a:latin typeface="Arial" panose="020B0604020202020204" pitchFamily="34" charset="0"/>
                <a:cs typeface="Arial" panose="020B0604020202020204" pitchFamily="34" charset="0"/>
              </a:rPr>
              <a:t> </a:t>
            </a:r>
            <a:endParaRPr lang="en-US" sz="2800" dirty="0">
              <a:solidFill>
                <a:srgbClr val="00B050"/>
              </a:solidFill>
              <a:latin typeface="Arial" panose="020B0604020202020204" pitchFamily="34" charset="0"/>
              <a:cs typeface="Arial" panose="020B0604020202020204" pitchFamily="34" charset="0"/>
            </a:endParaRPr>
          </a:p>
        </p:txBody>
      </p:sp>
      <p:sp>
        <p:nvSpPr>
          <p:cNvPr id="10" name="Rectangle 9"/>
          <p:cNvSpPr/>
          <p:nvPr/>
        </p:nvSpPr>
        <p:spPr>
          <a:xfrm>
            <a:off x="8049101" y="6516805"/>
            <a:ext cx="4142899" cy="34119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Hình</a:t>
            </a:r>
            <a:r>
              <a:rPr lang="en-US" dirty="0" smtClean="0"/>
              <a:t> 23.2: </a:t>
            </a:r>
            <a:r>
              <a:rPr lang="en-US" dirty="0" err="1" smtClean="0"/>
              <a:t>Bản</a:t>
            </a:r>
            <a:r>
              <a:rPr lang="en-US" dirty="0" smtClean="0"/>
              <a:t> </a:t>
            </a:r>
            <a:r>
              <a:rPr lang="en-US" dirty="0" err="1" smtClean="0"/>
              <a:t>đồ</a:t>
            </a:r>
            <a:r>
              <a:rPr lang="en-US" dirty="0" smtClean="0"/>
              <a:t> </a:t>
            </a:r>
            <a:r>
              <a:rPr lang="en-US" dirty="0" err="1" smtClean="0"/>
              <a:t>hành</a:t>
            </a:r>
            <a:r>
              <a:rPr lang="en-US" dirty="0" smtClean="0"/>
              <a:t> </a:t>
            </a:r>
            <a:r>
              <a:rPr lang="en-US" dirty="0" err="1" smtClean="0"/>
              <a:t>chính</a:t>
            </a:r>
            <a:r>
              <a:rPr lang="en-US" dirty="0" smtClean="0"/>
              <a:t> </a:t>
            </a:r>
            <a:r>
              <a:rPr lang="en-US" dirty="0" err="1" smtClean="0"/>
              <a:t>Việt</a:t>
            </a:r>
            <a:r>
              <a:rPr lang="en-US" dirty="0" smtClean="0"/>
              <a:t> Nam</a:t>
            </a:r>
            <a:endParaRPr lang="en-US" dirty="0"/>
          </a:p>
        </p:txBody>
      </p:sp>
      <p:sp>
        <p:nvSpPr>
          <p:cNvPr id="7" name="Rectangle 6"/>
          <p:cNvSpPr/>
          <p:nvPr/>
        </p:nvSpPr>
        <p:spPr>
          <a:xfrm>
            <a:off x="188260" y="0"/>
            <a:ext cx="5542839" cy="1210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600"/>
              </a:spcAft>
              <a:buAutoNum type="arabicPeriod"/>
            </a:pPr>
            <a:r>
              <a:rPr lang="en-US" sz="2800" b="1" dirty="0" err="1"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Vị</a:t>
            </a:r>
            <a:r>
              <a:rPr lang="en-US" sz="28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trí</a:t>
            </a:r>
            <a:r>
              <a:rPr lang="en-US" sz="28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giới</a:t>
            </a:r>
            <a:r>
              <a:rPr lang="en-US" sz="28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hạn</a:t>
            </a:r>
            <a:r>
              <a:rPr lang="en-US" sz="28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lãnh</a:t>
            </a:r>
            <a:r>
              <a:rPr lang="en-US" sz="28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thổ</a:t>
            </a:r>
            <a:endParaRPr lang="en-US" sz="28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lnSpc>
                <a:spcPct val="115000"/>
              </a:lnSpc>
              <a:spcBef>
                <a:spcPts val="600"/>
              </a:spcBef>
              <a:spcAft>
                <a:spcPts val="600"/>
              </a:spcAft>
            </a:pPr>
            <a:r>
              <a:rPr lang="en-US" sz="28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a</a:t>
            </a:r>
            <a:r>
              <a:rPr lang="vi-VN" altLang="en-US" sz="28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vi-VN" alt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Phần đất liền:</a:t>
            </a:r>
            <a:endParaRPr lang="en-US" altLang="en-US" sz="2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4903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3869" y="0"/>
            <a:ext cx="6113929" cy="6858000"/>
          </a:xfrm>
          <a:prstGeom prst="rect">
            <a:avLst/>
          </a:prstGeom>
        </p:spPr>
      </p:pic>
      <p:cxnSp>
        <p:nvCxnSpPr>
          <p:cNvPr id="6" name="Straight Arrow Connector 5"/>
          <p:cNvCxnSpPr/>
          <p:nvPr/>
        </p:nvCxnSpPr>
        <p:spPr>
          <a:xfrm flipH="1">
            <a:off x="3803073" y="244856"/>
            <a:ext cx="1432" cy="5882185"/>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Rounded Rectangular Callout 7"/>
          <p:cNvSpPr/>
          <p:nvPr/>
        </p:nvSpPr>
        <p:spPr>
          <a:xfrm>
            <a:off x="4564710" y="232012"/>
            <a:ext cx="1767854" cy="696036"/>
          </a:xfrm>
          <a:prstGeom prst="wedgeRoundRectCallout">
            <a:avLst>
              <a:gd name="adj1" fmla="val -89407"/>
              <a:gd name="adj2" fmla="val -46548"/>
              <a:gd name="adj3" fmla="val 16667"/>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Cực</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Bắc</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23</a:t>
            </a:r>
            <a:r>
              <a:rPr lang="en-US" sz="2400" b="1" baseline="30000" dirty="0" smtClean="0">
                <a:solidFill>
                  <a:srgbClr val="002060"/>
                </a:solidFill>
                <a:latin typeface="Tahoma" panose="020B0604030504040204" pitchFamily="34" charset="0"/>
                <a:ea typeface="Tahoma" panose="020B0604030504040204" pitchFamily="34" charset="0"/>
                <a:cs typeface="Tahoma" panose="020B0604030504040204" pitchFamily="34" charset="0"/>
              </a:rPr>
              <a:t>o</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23’B</a:t>
            </a:r>
          </a:p>
        </p:txBody>
      </p:sp>
      <p:sp>
        <p:nvSpPr>
          <p:cNvPr id="9" name="Rounded Rectangular Callout 8"/>
          <p:cNvSpPr/>
          <p:nvPr/>
        </p:nvSpPr>
        <p:spPr>
          <a:xfrm>
            <a:off x="689713" y="1062517"/>
            <a:ext cx="1721325" cy="725339"/>
          </a:xfrm>
          <a:prstGeom prst="wedgeRoundRectCallout">
            <a:avLst>
              <a:gd name="adj1" fmla="val 62311"/>
              <a:gd name="adj2" fmla="val -113603"/>
              <a:gd name="adj3" fmla="val 1666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Cực</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Tây</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102</a:t>
            </a:r>
            <a:r>
              <a:rPr lang="en-US" sz="2400" b="1" baseline="30000" dirty="0" smtClean="0">
                <a:solidFill>
                  <a:srgbClr val="002060"/>
                </a:solidFill>
                <a:latin typeface="Tahoma" panose="020B0604030504040204" pitchFamily="34" charset="0"/>
                <a:ea typeface="Tahoma" panose="020B0604030504040204" pitchFamily="34" charset="0"/>
                <a:cs typeface="Tahoma" panose="020B0604030504040204" pitchFamily="34" charset="0"/>
              </a:rPr>
              <a:t>o</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09’Đ</a:t>
            </a:r>
          </a:p>
        </p:txBody>
      </p:sp>
      <p:sp>
        <p:nvSpPr>
          <p:cNvPr id="10" name="Rounded Rectangular Callout 9"/>
          <p:cNvSpPr/>
          <p:nvPr/>
        </p:nvSpPr>
        <p:spPr>
          <a:xfrm>
            <a:off x="5971146" y="4080680"/>
            <a:ext cx="2093251" cy="653086"/>
          </a:xfrm>
          <a:prstGeom prst="wedgeRoundRectCallout">
            <a:avLst>
              <a:gd name="adj1" fmla="val -80372"/>
              <a:gd name="adj2" fmla="val 26254"/>
              <a:gd name="adj3" fmla="val 16667"/>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Cực</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Đông</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109</a:t>
            </a:r>
            <a:r>
              <a:rPr lang="en-US" sz="2400" b="1" baseline="30000" dirty="0" smtClean="0">
                <a:solidFill>
                  <a:srgbClr val="002060"/>
                </a:solidFill>
                <a:latin typeface="Tahoma" panose="020B0604030504040204" pitchFamily="34" charset="0"/>
                <a:ea typeface="Tahoma" panose="020B0604030504040204" pitchFamily="34" charset="0"/>
                <a:cs typeface="Tahoma" panose="020B0604030504040204" pitchFamily="34" charset="0"/>
              </a:rPr>
              <a:t>o</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24’Đ</a:t>
            </a:r>
          </a:p>
        </p:txBody>
      </p:sp>
      <p:sp>
        <p:nvSpPr>
          <p:cNvPr id="11" name="Rounded Rectangular Callout 10"/>
          <p:cNvSpPr/>
          <p:nvPr/>
        </p:nvSpPr>
        <p:spPr>
          <a:xfrm>
            <a:off x="675696" y="4750976"/>
            <a:ext cx="2078576" cy="638334"/>
          </a:xfrm>
          <a:prstGeom prst="wedgeRoundRectCallout">
            <a:avLst>
              <a:gd name="adj1" fmla="val 83336"/>
              <a:gd name="adj2" fmla="val 170726"/>
              <a:gd name="adj3" fmla="val 16667"/>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Cực</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Nam: 8</a:t>
            </a:r>
            <a:r>
              <a:rPr lang="en-US" sz="2400" b="1" baseline="30000" dirty="0" smtClean="0">
                <a:solidFill>
                  <a:srgbClr val="002060"/>
                </a:solidFill>
                <a:latin typeface="Tahoma" panose="020B0604030504040204" pitchFamily="34" charset="0"/>
                <a:ea typeface="Tahoma" panose="020B0604030504040204" pitchFamily="34" charset="0"/>
                <a:cs typeface="Tahoma" panose="020B0604030504040204" pitchFamily="34" charset="0"/>
              </a:rPr>
              <a:t>o</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34’B</a:t>
            </a:r>
          </a:p>
        </p:txBody>
      </p:sp>
      <p:sp>
        <p:nvSpPr>
          <p:cNvPr id="14" name="Rounded Rectangle 13"/>
          <p:cNvSpPr/>
          <p:nvPr/>
        </p:nvSpPr>
        <p:spPr>
          <a:xfrm>
            <a:off x="1550375" y="2958152"/>
            <a:ext cx="2688608" cy="941695"/>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Kéo</a:t>
            </a:r>
            <a:r>
              <a:rPr lang="en-US" sz="28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dài</a:t>
            </a:r>
            <a:r>
              <a:rPr lang="en-US" sz="28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gần</a:t>
            </a:r>
            <a:r>
              <a:rPr lang="en-US" sz="28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15 </a:t>
            </a:r>
            <a:r>
              <a:rPr lang="en-US" sz="28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Vĩ</a:t>
            </a:r>
            <a:r>
              <a:rPr lang="en-US" sz="28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độ</a:t>
            </a:r>
            <a:endPar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16" name="Rectangle 15"/>
          <p:cNvSpPr/>
          <p:nvPr/>
        </p:nvSpPr>
        <p:spPr>
          <a:xfrm>
            <a:off x="4504899" y="6516805"/>
            <a:ext cx="4142899" cy="34119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Hình</a:t>
            </a:r>
            <a:r>
              <a:rPr lang="en-US" dirty="0" smtClean="0"/>
              <a:t> 23.2: </a:t>
            </a:r>
            <a:r>
              <a:rPr lang="en-US" dirty="0" err="1" smtClean="0"/>
              <a:t>Bản</a:t>
            </a:r>
            <a:r>
              <a:rPr lang="en-US" dirty="0" smtClean="0"/>
              <a:t> </a:t>
            </a:r>
            <a:r>
              <a:rPr lang="en-US" dirty="0" err="1" smtClean="0"/>
              <a:t>đồ</a:t>
            </a:r>
            <a:r>
              <a:rPr lang="en-US" dirty="0" smtClean="0"/>
              <a:t> </a:t>
            </a:r>
            <a:r>
              <a:rPr lang="en-US" dirty="0" err="1" smtClean="0"/>
              <a:t>hành</a:t>
            </a:r>
            <a:r>
              <a:rPr lang="en-US" dirty="0" smtClean="0"/>
              <a:t> </a:t>
            </a:r>
            <a:r>
              <a:rPr lang="en-US" dirty="0" err="1" smtClean="0"/>
              <a:t>chính</a:t>
            </a:r>
            <a:r>
              <a:rPr lang="en-US" dirty="0" smtClean="0"/>
              <a:t> </a:t>
            </a:r>
            <a:r>
              <a:rPr lang="en-US" dirty="0" err="1" smtClean="0"/>
              <a:t>Việt</a:t>
            </a:r>
            <a:r>
              <a:rPr lang="en-US" dirty="0" smtClean="0"/>
              <a:t> Nam</a:t>
            </a:r>
            <a:endParaRPr lang="en-US" dirty="0"/>
          </a:p>
        </p:txBody>
      </p:sp>
      <p:sp>
        <p:nvSpPr>
          <p:cNvPr id="12" name="Rounded Rectangle 11"/>
          <p:cNvSpPr/>
          <p:nvPr/>
        </p:nvSpPr>
        <p:spPr>
          <a:xfrm>
            <a:off x="5496337" y="5674089"/>
            <a:ext cx="3042868" cy="72704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Mở</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rộng</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khoảng</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p>
          <a:p>
            <a:pPr algn="ct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7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kinh</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độ</a:t>
            </a:r>
            <a:endPar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cxnSp>
        <p:nvCxnSpPr>
          <p:cNvPr id="13" name="Straight Arrow Connector 12"/>
          <p:cNvCxnSpPr/>
          <p:nvPr/>
        </p:nvCxnSpPr>
        <p:spPr>
          <a:xfrm>
            <a:off x="2754272" y="6285464"/>
            <a:ext cx="2445151"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562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Horizontal)">
                                      <p:cBhvr>
                                        <p:cTn id="7" dur="5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par>
                                <p:cTn id="14" presetID="16" presetClass="entr" presetSubtype="37"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out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4506" y="5961865"/>
            <a:ext cx="1017494" cy="89613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8071" y="0"/>
            <a:ext cx="6113929" cy="6858000"/>
          </a:xfrm>
          <a:prstGeom prst="rect">
            <a:avLst/>
          </a:prstGeom>
        </p:spPr>
      </p:pic>
      <p:sp>
        <p:nvSpPr>
          <p:cNvPr id="10" name="Rectangle 9"/>
          <p:cNvSpPr/>
          <p:nvPr/>
        </p:nvSpPr>
        <p:spPr>
          <a:xfrm>
            <a:off x="8049101" y="6516805"/>
            <a:ext cx="4142899" cy="34119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Hình</a:t>
            </a:r>
            <a:r>
              <a:rPr lang="en-US" dirty="0" smtClean="0"/>
              <a:t> 23.2: </a:t>
            </a:r>
            <a:r>
              <a:rPr lang="en-US" dirty="0" err="1" smtClean="0"/>
              <a:t>Bản</a:t>
            </a:r>
            <a:r>
              <a:rPr lang="en-US" dirty="0" smtClean="0"/>
              <a:t> </a:t>
            </a:r>
            <a:r>
              <a:rPr lang="en-US" dirty="0" err="1" smtClean="0"/>
              <a:t>đồ</a:t>
            </a:r>
            <a:r>
              <a:rPr lang="en-US" dirty="0" smtClean="0"/>
              <a:t> </a:t>
            </a:r>
            <a:r>
              <a:rPr lang="en-US" dirty="0" err="1" smtClean="0"/>
              <a:t>hành</a:t>
            </a:r>
            <a:r>
              <a:rPr lang="en-US" dirty="0" smtClean="0"/>
              <a:t> </a:t>
            </a:r>
            <a:r>
              <a:rPr lang="en-US" dirty="0" err="1" smtClean="0"/>
              <a:t>chính</a:t>
            </a:r>
            <a:r>
              <a:rPr lang="en-US" dirty="0" smtClean="0"/>
              <a:t> </a:t>
            </a:r>
            <a:r>
              <a:rPr lang="en-US" dirty="0" err="1" smtClean="0"/>
              <a:t>Việt</a:t>
            </a:r>
            <a:r>
              <a:rPr lang="en-US" dirty="0" smtClean="0"/>
              <a:t> Nam</a:t>
            </a:r>
            <a:endParaRPr lang="en-US" dirty="0"/>
          </a:p>
        </p:txBody>
      </p:sp>
      <p:sp>
        <p:nvSpPr>
          <p:cNvPr id="2" name="Rectangle 1"/>
          <p:cNvSpPr/>
          <p:nvPr/>
        </p:nvSpPr>
        <p:spPr>
          <a:xfrm>
            <a:off x="188260" y="1210236"/>
            <a:ext cx="5745708" cy="1662855"/>
          </a:xfrm>
          <a:prstGeom prst="rect">
            <a:avLst/>
          </a:prstGeom>
          <a:noFill/>
          <a:ln>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600"/>
              </a:spcBef>
              <a:spcAft>
                <a:spcPts val="600"/>
              </a:spcAft>
            </a:pP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Diện</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tích</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tự</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nhiên</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nước</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ta,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bao</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gồm</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cả</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đất</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liền</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hải</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đảo</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là</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331.212 km</a:t>
            </a:r>
            <a:r>
              <a:rPr lang="en-US" sz="2800" b="1" baseline="30000"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2</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(2006).</a:t>
            </a:r>
            <a:endParaRPr lang="en-US" sz="28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188260" y="0"/>
            <a:ext cx="5542839" cy="1210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600"/>
              </a:spcAft>
              <a:buAutoNum type="arabicPeriod"/>
            </a:pPr>
            <a:r>
              <a:rPr lang="en-US" sz="2800" b="1" dirty="0" err="1"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Vị</a:t>
            </a:r>
            <a:r>
              <a:rPr lang="en-US" sz="28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trí</a:t>
            </a:r>
            <a:r>
              <a:rPr lang="en-US" sz="28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giới</a:t>
            </a:r>
            <a:r>
              <a:rPr lang="en-US" sz="28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hạn</a:t>
            </a:r>
            <a:r>
              <a:rPr lang="en-US" sz="28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lãnh</a:t>
            </a:r>
            <a:r>
              <a:rPr lang="en-US" sz="28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thổ</a:t>
            </a:r>
            <a:endParaRPr lang="en-US" sz="28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lnSpc>
                <a:spcPct val="115000"/>
              </a:lnSpc>
              <a:spcBef>
                <a:spcPts val="600"/>
              </a:spcBef>
              <a:spcAft>
                <a:spcPts val="600"/>
              </a:spcAft>
            </a:pPr>
            <a:r>
              <a:rPr lang="en-US" sz="28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a</a:t>
            </a:r>
            <a:r>
              <a:rPr lang="vi-VN" altLang="en-US" sz="28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vi-VN" alt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Phần đất liền:</a:t>
            </a:r>
            <a:endParaRPr lang="en-US" altLang="en-US" sz="2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477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13"/>
          <p:cNvSpPr txBox="1">
            <a:spLocks noChangeArrowheads="1"/>
          </p:cNvSpPr>
          <p:nvPr/>
        </p:nvSpPr>
        <p:spPr bwMode="auto">
          <a:xfrm>
            <a:off x="3160059" y="3872754"/>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b="1">
              <a:solidFill>
                <a:srgbClr val="FF0000"/>
              </a:solidFill>
            </a:endParaRPr>
          </a:p>
        </p:txBody>
      </p:sp>
      <p:pic>
        <p:nvPicPr>
          <p:cNvPr id="12291" name="Picture 2" descr="scan000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059" y="44824"/>
            <a:ext cx="853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
          <p:cNvSpPr txBox="1">
            <a:spLocks noChangeArrowheads="1"/>
          </p:cNvSpPr>
          <p:nvPr>
            <p:custDataLst>
              <p:tags r:id="rId1"/>
            </p:custDataLst>
          </p:nvPr>
        </p:nvSpPr>
        <p:spPr bwMode="auto">
          <a:xfrm>
            <a:off x="4074459" y="672353"/>
            <a:ext cx="1905000" cy="400110"/>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b="1">
                <a:solidFill>
                  <a:srgbClr val="0000FF"/>
                </a:solidFill>
                <a:effectLst>
                  <a:outerShdw blurRad="38100" dist="38100" dir="2700000" algn="tl">
                    <a:srgbClr val="C0C0C0"/>
                  </a:outerShdw>
                </a:effectLst>
                <a:latin typeface="Times New Roman" pitchFamily="18" charset="0"/>
                <a:cs typeface="Times New Roman" pitchFamily="18" charset="0"/>
              </a:rPr>
              <a:t>Trung Quốc</a:t>
            </a:r>
            <a:r>
              <a:rPr lang="en-US" sz="2000" b="1">
                <a:solidFill>
                  <a:srgbClr val="0000FF"/>
                </a:solidFill>
                <a:effectLst>
                  <a:outerShdw blurRad="38100" dist="38100" dir="2700000" algn="tl">
                    <a:srgbClr val="C0C0C0"/>
                  </a:outerShdw>
                </a:effectLst>
                <a:latin typeface="Times New Roman" pitchFamily="18" charset="0"/>
                <a:cs typeface="Times New Roman" pitchFamily="18" charset="0"/>
              </a:rPr>
              <a:t> </a:t>
            </a:r>
          </a:p>
        </p:txBody>
      </p:sp>
      <p:sp>
        <p:nvSpPr>
          <p:cNvPr id="9220" name="Text Box 4"/>
          <p:cNvSpPr txBox="1">
            <a:spLocks noChangeArrowheads="1"/>
          </p:cNvSpPr>
          <p:nvPr>
            <p:custDataLst>
              <p:tags r:id="rId2"/>
            </p:custDataLst>
          </p:nvPr>
        </p:nvSpPr>
        <p:spPr bwMode="auto">
          <a:xfrm rot="2447963">
            <a:off x="1483659" y="3002287"/>
            <a:ext cx="1905000" cy="369332"/>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b="1">
                <a:solidFill>
                  <a:srgbClr val="6600FF"/>
                </a:solidFill>
                <a:effectLst>
                  <a:outerShdw blurRad="38100" dist="38100" dir="2700000" algn="tl">
                    <a:srgbClr val="C0C0C0"/>
                  </a:outerShdw>
                </a:effectLst>
                <a:latin typeface="Times New Roman" pitchFamily="18" charset="0"/>
                <a:cs typeface="Times New Roman" pitchFamily="18" charset="0"/>
              </a:rPr>
              <a:t>Cam-pu-chia</a:t>
            </a:r>
          </a:p>
        </p:txBody>
      </p:sp>
      <p:sp>
        <p:nvSpPr>
          <p:cNvPr id="9221" name="Text Box 5"/>
          <p:cNvSpPr txBox="1">
            <a:spLocks noChangeArrowheads="1"/>
          </p:cNvSpPr>
          <p:nvPr>
            <p:custDataLst>
              <p:tags r:id="rId3"/>
            </p:custDataLst>
          </p:nvPr>
        </p:nvSpPr>
        <p:spPr bwMode="auto">
          <a:xfrm rot="3153830">
            <a:off x="658159" y="2875287"/>
            <a:ext cx="1397000" cy="369332"/>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b="1">
                <a:solidFill>
                  <a:srgbClr val="FF0000"/>
                </a:solidFill>
                <a:effectLst>
                  <a:outerShdw blurRad="38100" dist="38100" dir="2700000" algn="tl">
                    <a:srgbClr val="C0C0C0"/>
                  </a:outerShdw>
                </a:effectLst>
                <a:latin typeface="Times New Roman" pitchFamily="18" charset="0"/>
                <a:cs typeface="Times New Roman" pitchFamily="18" charset="0"/>
              </a:rPr>
              <a:t>Thái Lan</a:t>
            </a:r>
          </a:p>
        </p:txBody>
      </p:sp>
      <p:sp>
        <p:nvSpPr>
          <p:cNvPr id="9223" name="Text Box 7"/>
          <p:cNvSpPr txBox="1">
            <a:spLocks noChangeArrowheads="1"/>
          </p:cNvSpPr>
          <p:nvPr>
            <p:custDataLst>
              <p:tags r:id="rId4"/>
            </p:custDataLst>
          </p:nvPr>
        </p:nvSpPr>
        <p:spPr bwMode="auto">
          <a:xfrm rot="-733124">
            <a:off x="2017059" y="4145287"/>
            <a:ext cx="1708150" cy="369332"/>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b="1">
                <a:solidFill>
                  <a:srgbClr val="6600CC"/>
                </a:solidFill>
                <a:effectLst>
                  <a:outerShdw blurRad="38100" dist="38100" dir="2700000" algn="tl">
                    <a:srgbClr val="C0C0C0"/>
                  </a:outerShdw>
                </a:effectLst>
                <a:latin typeface="Times New Roman" pitchFamily="18" charset="0"/>
                <a:cs typeface="Times New Roman" pitchFamily="18" charset="0"/>
              </a:rPr>
              <a:t>Xin-ga-Po</a:t>
            </a:r>
          </a:p>
        </p:txBody>
      </p:sp>
      <p:sp>
        <p:nvSpPr>
          <p:cNvPr id="9224" name="Text Box 8"/>
          <p:cNvSpPr txBox="1">
            <a:spLocks noChangeArrowheads="1"/>
          </p:cNvSpPr>
          <p:nvPr>
            <p:custDataLst>
              <p:tags r:id="rId5"/>
            </p:custDataLst>
          </p:nvPr>
        </p:nvSpPr>
        <p:spPr bwMode="auto">
          <a:xfrm rot="-2596044">
            <a:off x="2037697" y="4669162"/>
            <a:ext cx="2030412" cy="369332"/>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b="1">
                <a:solidFill>
                  <a:srgbClr val="FF0066"/>
                </a:solidFill>
                <a:effectLst>
                  <a:outerShdw blurRad="38100" dist="38100" dir="2700000" algn="tl">
                    <a:srgbClr val="C0C0C0"/>
                  </a:outerShdw>
                </a:effectLst>
                <a:latin typeface="Times New Roman" pitchFamily="18" charset="0"/>
                <a:cs typeface="Times New Roman" pitchFamily="18" charset="0"/>
              </a:rPr>
              <a:t>In-đô-nê-xi-a</a:t>
            </a:r>
          </a:p>
        </p:txBody>
      </p:sp>
      <p:sp>
        <p:nvSpPr>
          <p:cNvPr id="9225" name="Text Box 9"/>
          <p:cNvSpPr txBox="1">
            <a:spLocks noChangeArrowheads="1"/>
          </p:cNvSpPr>
          <p:nvPr>
            <p:custDataLst>
              <p:tags r:id="rId6"/>
            </p:custDataLst>
          </p:nvPr>
        </p:nvSpPr>
        <p:spPr bwMode="auto">
          <a:xfrm>
            <a:off x="4379259" y="3491753"/>
            <a:ext cx="1600200" cy="369332"/>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b="1">
                <a:solidFill>
                  <a:srgbClr val="FF0000"/>
                </a:solidFill>
                <a:effectLst>
                  <a:outerShdw blurRad="38100" dist="38100" dir="2700000" algn="tl">
                    <a:srgbClr val="C0C0C0"/>
                  </a:outerShdw>
                </a:effectLst>
                <a:latin typeface="Times New Roman" pitchFamily="18" charset="0"/>
                <a:cs typeface="Times New Roman" pitchFamily="18" charset="0"/>
              </a:rPr>
              <a:t>Bru-nây</a:t>
            </a:r>
          </a:p>
        </p:txBody>
      </p:sp>
      <p:sp>
        <p:nvSpPr>
          <p:cNvPr id="158732" name="Text Box 12"/>
          <p:cNvSpPr txBox="1">
            <a:spLocks noChangeArrowheads="1"/>
          </p:cNvSpPr>
          <p:nvPr/>
        </p:nvSpPr>
        <p:spPr bwMode="auto">
          <a:xfrm>
            <a:off x="5369859" y="1739153"/>
            <a:ext cx="16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dirty="0">
                <a:solidFill>
                  <a:srgbClr val="0000FF"/>
                </a:solidFill>
              </a:rPr>
              <a:t>Phi-lip-pin</a:t>
            </a:r>
          </a:p>
        </p:txBody>
      </p:sp>
      <p:sp>
        <p:nvSpPr>
          <p:cNvPr id="158733" name="Text Box 13"/>
          <p:cNvSpPr txBox="1">
            <a:spLocks noChangeArrowheads="1"/>
          </p:cNvSpPr>
          <p:nvPr/>
        </p:nvSpPr>
        <p:spPr bwMode="auto">
          <a:xfrm>
            <a:off x="2017059" y="3796553"/>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FF0000"/>
                </a:solidFill>
              </a:rPr>
              <a:t>Ma-lai-xi-a</a:t>
            </a:r>
          </a:p>
        </p:txBody>
      </p:sp>
      <p:sp>
        <p:nvSpPr>
          <p:cNvPr id="12" name="Rectangle 11"/>
          <p:cNvSpPr/>
          <p:nvPr/>
        </p:nvSpPr>
        <p:spPr>
          <a:xfrm>
            <a:off x="2626659" y="5853953"/>
            <a:ext cx="4800600" cy="304800"/>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t>Hình 24.1. Lược đồ khu vực biển Đông</a:t>
            </a:r>
          </a:p>
        </p:txBody>
      </p:sp>
      <p:sp>
        <p:nvSpPr>
          <p:cNvPr id="3" name="Rounded Rectangle 2"/>
          <p:cNvSpPr/>
          <p:nvPr/>
        </p:nvSpPr>
        <p:spPr>
          <a:xfrm>
            <a:off x="9069067" y="1072463"/>
            <a:ext cx="2692627" cy="316700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Dựa</a:t>
            </a:r>
            <a:r>
              <a:rPr lang="en-US" alt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vào</a:t>
            </a:r>
            <a:r>
              <a:rPr lang="en-US" alt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H24.1 </a:t>
            </a:r>
            <a:r>
              <a:rPr lang="en-US" alt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cho</a:t>
            </a:r>
            <a:r>
              <a:rPr lang="en-US" alt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biết:Vùng</a:t>
            </a:r>
            <a:r>
              <a:rPr lang="en-US" alt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biển</a:t>
            </a:r>
            <a:r>
              <a:rPr lang="en-US" alt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Việt</a:t>
            </a:r>
            <a:r>
              <a:rPr lang="en-US" alt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Nam </a:t>
            </a:r>
            <a:r>
              <a:rPr lang="en-US" alt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tiếp</a:t>
            </a:r>
            <a:r>
              <a:rPr lang="en-US" alt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giáp</a:t>
            </a:r>
            <a:r>
              <a:rPr lang="en-US" alt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với</a:t>
            </a:r>
            <a:r>
              <a:rPr lang="en-US" alt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vùng</a:t>
            </a:r>
            <a:r>
              <a:rPr lang="en-US" alt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biển</a:t>
            </a:r>
            <a:r>
              <a:rPr lang="en-US" alt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các</a:t>
            </a:r>
            <a:r>
              <a:rPr lang="en-US" alt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quốc</a:t>
            </a:r>
            <a:r>
              <a:rPr lang="en-US" alt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gia</a:t>
            </a:r>
            <a:r>
              <a:rPr lang="en-US" alt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nào</a:t>
            </a:r>
            <a:r>
              <a:rPr lang="en-US" alt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
        <p:nvSpPr>
          <p:cNvPr id="15" name="Rectangle 14"/>
          <p:cNvSpPr/>
          <p:nvPr/>
        </p:nvSpPr>
        <p:spPr>
          <a:xfrm>
            <a:off x="9069067" y="44824"/>
            <a:ext cx="3003177" cy="6275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spcAft>
                <a:spcPts val="300"/>
              </a:spcAft>
            </a:pPr>
            <a:r>
              <a:rPr lang="vi-VN" sz="32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b. </a:t>
            </a:r>
            <a:r>
              <a:rPr lang="vi-VN" sz="3200" b="1" dirty="0">
                <a:solidFill>
                  <a:srgbClr val="0070C0"/>
                </a:solidFill>
                <a:latin typeface="Tahoma" panose="020B0604030504040204" pitchFamily="34" charset="0"/>
                <a:ea typeface="Tahoma" panose="020B0604030504040204" pitchFamily="34" charset="0"/>
                <a:cs typeface="Tahoma" panose="020B0604030504040204" pitchFamily="34" charset="0"/>
              </a:rPr>
              <a:t>Phần</a:t>
            </a:r>
            <a:r>
              <a:rPr lang="en-US" sz="32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200" b="1" dirty="0" err="1" smtClean="0">
                <a:solidFill>
                  <a:srgbClr val="0070C0"/>
                </a:solidFill>
                <a:latin typeface="Tahoma" panose="020B0604030504040204" pitchFamily="34" charset="0"/>
                <a:ea typeface="Tahoma" panose="020B0604030504040204" pitchFamily="34" charset="0"/>
                <a:cs typeface="Tahoma" panose="020B0604030504040204" pitchFamily="34" charset="0"/>
              </a:rPr>
              <a:t>biển</a:t>
            </a:r>
            <a:endParaRPr lang="en-US" sz="3200" b="1" dirty="0" smtClean="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002447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55" presetClass="entr" presetSubtype="0" fill="hold" grpId="0" nodeType="afterEffect">
                                  <p:stCondLst>
                                    <p:cond delay="0"/>
                                  </p:stCondLst>
                                  <p:childTnLst>
                                    <p:set>
                                      <p:cBhvr>
                                        <p:cTn id="11" dur="1" fill="hold">
                                          <p:stCondLst>
                                            <p:cond delay="0"/>
                                          </p:stCondLst>
                                        </p:cTn>
                                        <p:tgtEl>
                                          <p:spTgt spid="9220"/>
                                        </p:tgtEl>
                                        <p:attrNameLst>
                                          <p:attrName>style.visibility</p:attrName>
                                        </p:attrNameLst>
                                      </p:cBhvr>
                                      <p:to>
                                        <p:strVal val="visible"/>
                                      </p:to>
                                    </p:set>
                                    <p:anim calcmode="lin" valueType="num">
                                      <p:cBhvr>
                                        <p:cTn id="12" dur="1000" fill="hold"/>
                                        <p:tgtEl>
                                          <p:spTgt spid="9220"/>
                                        </p:tgtEl>
                                        <p:attrNameLst>
                                          <p:attrName>ppt_w</p:attrName>
                                        </p:attrNameLst>
                                      </p:cBhvr>
                                      <p:tavLst>
                                        <p:tav tm="0">
                                          <p:val>
                                            <p:strVal val="#ppt_w*0.70"/>
                                          </p:val>
                                        </p:tav>
                                        <p:tav tm="100000">
                                          <p:val>
                                            <p:strVal val="#ppt_w"/>
                                          </p:val>
                                        </p:tav>
                                      </p:tavLst>
                                    </p:anim>
                                    <p:anim calcmode="lin" valueType="num">
                                      <p:cBhvr>
                                        <p:cTn id="13" dur="1000" fill="hold"/>
                                        <p:tgtEl>
                                          <p:spTgt spid="9220"/>
                                        </p:tgtEl>
                                        <p:attrNameLst>
                                          <p:attrName>ppt_h</p:attrName>
                                        </p:attrNameLst>
                                      </p:cBhvr>
                                      <p:tavLst>
                                        <p:tav tm="0">
                                          <p:val>
                                            <p:strVal val="#ppt_h"/>
                                          </p:val>
                                        </p:tav>
                                        <p:tav tm="100000">
                                          <p:val>
                                            <p:strVal val="#ppt_h"/>
                                          </p:val>
                                        </p:tav>
                                      </p:tavLst>
                                    </p:anim>
                                    <p:animEffect transition="in" filter="fade">
                                      <p:cBhvr>
                                        <p:cTn id="14" dur="1000"/>
                                        <p:tgtEl>
                                          <p:spTgt spid="9220"/>
                                        </p:tgtEl>
                                      </p:cBhvr>
                                    </p:animEffect>
                                  </p:childTnLst>
                                </p:cTn>
                              </p:par>
                            </p:childTnLst>
                          </p:cTn>
                        </p:par>
                        <p:par>
                          <p:cTn id="15" fill="hold" nodeType="afterGroup">
                            <p:stCondLst>
                              <p:cond delay="1500"/>
                            </p:stCondLst>
                            <p:childTnLst>
                              <p:par>
                                <p:cTn id="16" presetID="23" presetClass="entr" presetSubtype="16" fill="hold" grpId="0" nodeType="afterEffect">
                                  <p:stCondLst>
                                    <p:cond delay="0"/>
                                  </p:stCondLst>
                                  <p:childTnLst>
                                    <p:set>
                                      <p:cBhvr>
                                        <p:cTn id="17" dur="1" fill="hold">
                                          <p:stCondLst>
                                            <p:cond delay="0"/>
                                          </p:stCondLst>
                                        </p:cTn>
                                        <p:tgtEl>
                                          <p:spTgt spid="9221"/>
                                        </p:tgtEl>
                                        <p:attrNameLst>
                                          <p:attrName>style.visibility</p:attrName>
                                        </p:attrNameLst>
                                      </p:cBhvr>
                                      <p:to>
                                        <p:strVal val="visible"/>
                                      </p:to>
                                    </p:set>
                                    <p:anim calcmode="lin" valueType="num">
                                      <p:cBhvr>
                                        <p:cTn id="18" dur="500" fill="hold"/>
                                        <p:tgtEl>
                                          <p:spTgt spid="9221"/>
                                        </p:tgtEl>
                                        <p:attrNameLst>
                                          <p:attrName>ppt_w</p:attrName>
                                        </p:attrNameLst>
                                      </p:cBhvr>
                                      <p:tavLst>
                                        <p:tav tm="0">
                                          <p:val>
                                            <p:fltVal val="0"/>
                                          </p:val>
                                        </p:tav>
                                        <p:tav tm="100000">
                                          <p:val>
                                            <p:strVal val="#ppt_w"/>
                                          </p:val>
                                        </p:tav>
                                      </p:tavLst>
                                    </p:anim>
                                    <p:anim calcmode="lin" valueType="num">
                                      <p:cBhvr>
                                        <p:cTn id="19" dur="500" fill="hold"/>
                                        <p:tgtEl>
                                          <p:spTgt spid="9221"/>
                                        </p:tgtEl>
                                        <p:attrNameLst>
                                          <p:attrName>ppt_h</p:attrName>
                                        </p:attrNameLst>
                                      </p:cBhvr>
                                      <p:tavLst>
                                        <p:tav tm="0">
                                          <p:val>
                                            <p:fltVal val="0"/>
                                          </p:val>
                                        </p:tav>
                                        <p:tav tm="100000">
                                          <p:val>
                                            <p:strVal val="#ppt_h"/>
                                          </p:val>
                                        </p:tav>
                                      </p:tavLst>
                                    </p:anim>
                                  </p:childTnLst>
                                </p:cTn>
                              </p:par>
                            </p:childTnLst>
                          </p:cTn>
                        </p:par>
                        <p:par>
                          <p:cTn id="20" fill="hold" nodeType="afterGroup">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58733"/>
                                        </p:tgtEl>
                                        <p:attrNameLst>
                                          <p:attrName>style.visibility</p:attrName>
                                        </p:attrNameLst>
                                      </p:cBhvr>
                                      <p:to>
                                        <p:strVal val="visible"/>
                                      </p:to>
                                    </p:set>
                                    <p:animEffect transition="in" filter="fade">
                                      <p:cBhvr>
                                        <p:cTn id="23" dur="1000"/>
                                        <p:tgtEl>
                                          <p:spTgt spid="158733"/>
                                        </p:tgtEl>
                                      </p:cBhvr>
                                    </p:animEffect>
                                    <p:anim calcmode="lin" valueType="num">
                                      <p:cBhvr>
                                        <p:cTn id="24" dur="1000" fill="hold"/>
                                        <p:tgtEl>
                                          <p:spTgt spid="158733"/>
                                        </p:tgtEl>
                                        <p:attrNameLst>
                                          <p:attrName>ppt_x</p:attrName>
                                        </p:attrNameLst>
                                      </p:cBhvr>
                                      <p:tavLst>
                                        <p:tav tm="0">
                                          <p:val>
                                            <p:strVal val="#ppt_x"/>
                                          </p:val>
                                        </p:tav>
                                        <p:tav tm="100000">
                                          <p:val>
                                            <p:strVal val="#ppt_x"/>
                                          </p:val>
                                        </p:tav>
                                      </p:tavLst>
                                    </p:anim>
                                    <p:anim calcmode="lin" valueType="num">
                                      <p:cBhvr>
                                        <p:cTn id="25" dur="1000" fill="hold"/>
                                        <p:tgtEl>
                                          <p:spTgt spid="158733"/>
                                        </p:tgtEl>
                                        <p:attrNameLst>
                                          <p:attrName>ppt_y</p:attrName>
                                        </p:attrNameLst>
                                      </p:cBhvr>
                                      <p:tavLst>
                                        <p:tav tm="0">
                                          <p:val>
                                            <p:strVal val="#ppt_y+.1"/>
                                          </p:val>
                                        </p:tav>
                                        <p:tav tm="100000">
                                          <p:val>
                                            <p:strVal val="#ppt_y"/>
                                          </p:val>
                                        </p:tav>
                                      </p:tavLst>
                                    </p:anim>
                                  </p:childTnLst>
                                </p:cTn>
                              </p:par>
                            </p:childTnLst>
                          </p:cTn>
                        </p:par>
                        <p:par>
                          <p:cTn id="26" fill="hold" nodeType="afterGroup">
                            <p:stCondLst>
                              <p:cond delay="3000"/>
                            </p:stCondLst>
                            <p:childTnLst>
                              <p:par>
                                <p:cTn id="27" presetID="23" presetClass="entr" presetSubtype="16" fill="hold" nodeType="afterEffect">
                                  <p:stCondLst>
                                    <p:cond delay="0"/>
                                  </p:stCondLst>
                                  <p:childTnLst>
                                    <p:set>
                                      <p:cBhvr>
                                        <p:cTn id="28" dur="1" fill="hold">
                                          <p:stCondLst>
                                            <p:cond delay="0"/>
                                          </p:stCondLst>
                                        </p:cTn>
                                        <p:tgtEl>
                                          <p:spTgt spid="9223">
                                            <p:txEl>
                                              <p:pRg st="0" end="0"/>
                                            </p:txEl>
                                          </p:spTgt>
                                        </p:tgtEl>
                                        <p:attrNameLst>
                                          <p:attrName>style.visibility</p:attrName>
                                        </p:attrNameLst>
                                      </p:cBhvr>
                                      <p:to>
                                        <p:strVal val="visible"/>
                                      </p:to>
                                    </p:set>
                                    <p:anim calcmode="lin" valueType="num">
                                      <p:cBhvr>
                                        <p:cTn id="29" dur="500" fill="hold"/>
                                        <p:tgtEl>
                                          <p:spTgt spid="9223">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9223">
                                            <p:txEl>
                                              <p:pRg st="0" end="0"/>
                                            </p:txEl>
                                          </p:spTgt>
                                        </p:tgtEl>
                                        <p:attrNameLst>
                                          <p:attrName>ppt_h</p:attrName>
                                        </p:attrNameLst>
                                      </p:cBhvr>
                                      <p:tavLst>
                                        <p:tav tm="0">
                                          <p:val>
                                            <p:fltVal val="0"/>
                                          </p:val>
                                        </p:tav>
                                        <p:tav tm="100000">
                                          <p:val>
                                            <p:strVal val="#ppt_h"/>
                                          </p:val>
                                        </p:tav>
                                      </p:tavLst>
                                    </p:anim>
                                  </p:childTnLst>
                                </p:cTn>
                              </p:par>
                            </p:childTnLst>
                          </p:cTn>
                        </p:par>
                        <p:par>
                          <p:cTn id="31" fill="hold" nodeType="afterGroup">
                            <p:stCondLst>
                              <p:cond delay="3500"/>
                            </p:stCondLst>
                            <p:childTnLst>
                              <p:par>
                                <p:cTn id="32" presetID="29" presetClass="entr" presetSubtype="0" fill="hold" grpId="0" nodeType="afterEffect">
                                  <p:stCondLst>
                                    <p:cond delay="0"/>
                                  </p:stCondLst>
                                  <p:childTnLst>
                                    <p:set>
                                      <p:cBhvr>
                                        <p:cTn id="33" dur="1" fill="hold">
                                          <p:stCondLst>
                                            <p:cond delay="0"/>
                                          </p:stCondLst>
                                        </p:cTn>
                                        <p:tgtEl>
                                          <p:spTgt spid="9224"/>
                                        </p:tgtEl>
                                        <p:attrNameLst>
                                          <p:attrName>style.visibility</p:attrName>
                                        </p:attrNameLst>
                                      </p:cBhvr>
                                      <p:to>
                                        <p:strVal val="visible"/>
                                      </p:to>
                                    </p:set>
                                    <p:anim calcmode="lin" valueType="num">
                                      <p:cBhvr>
                                        <p:cTn id="34" dur="1000" fill="hold"/>
                                        <p:tgtEl>
                                          <p:spTgt spid="9224"/>
                                        </p:tgtEl>
                                        <p:attrNameLst>
                                          <p:attrName>ppt_x</p:attrName>
                                        </p:attrNameLst>
                                      </p:cBhvr>
                                      <p:tavLst>
                                        <p:tav tm="0">
                                          <p:val>
                                            <p:strVal val="#ppt_x-.2"/>
                                          </p:val>
                                        </p:tav>
                                        <p:tav tm="100000">
                                          <p:val>
                                            <p:strVal val="#ppt_x"/>
                                          </p:val>
                                        </p:tav>
                                      </p:tavLst>
                                    </p:anim>
                                    <p:anim calcmode="lin" valueType="num">
                                      <p:cBhvr>
                                        <p:cTn id="35" dur="1000" fill="hold"/>
                                        <p:tgtEl>
                                          <p:spTgt spid="9224"/>
                                        </p:tgtEl>
                                        <p:attrNameLst>
                                          <p:attrName>ppt_y</p:attrName>
                                        </p:attrNameLst>
                                      </p:cBhvr>
                                      <p:tavLst>
                                        <p:tav tm="0">
                                          <p:val>
                                            <p:strVal val="#ppt_y"/>
                                          </p:val>
                                        </p:tav>
                                        <p:tav tm="100000">
                                          <p:val>
                                            <p:strVal val="#ppt_y"/>
                                          </p:val>
                                        </p:tav>
                                      </p:tavLst>
                                    </p:anim>
                                    <p:animEffect transition="in" filter="wipe(right)" prLst="gradientSize: 0.1">
                                      <p:cBhvr>
                                        <p:cTn id="36" dur="1000"/>
                                        <p:tgtEl>
                                          <p:spTgt spid="9224"/>
                                        </p:tgtEl>
                                      </p:cBhvr>
                                    </p:animEffect>
                                  </p:childTnLst>
                                </p:cTn>
                              </p:par>
                            </p:childTnLst>
                          </p:cTn>
                        </p:par>
                        <p:par>
                          <p:cTn id="37" fill="hold" nodeType="afterGroup">
                            <p:stCondLst>
                              <p:cond delay="4500"/>
                            </p:stCondLst>
                            <p:childTnLst>
                              <p:par>
                                <p:cTn id="38" presetID="23" presetClass="entr" presetSubtype="16" fill="hold" grpId="0" nodeType="afterEffect">
                                  <p:stCondLst>
                                    <p:cond delay="0"/>
                                  </p:stCondLst>
                                  <p:childTnLst>
                                    <p:set>
                                      <p:cBhvr>
                                        <p:cTn id="39" dur="1" fill="hold">
                                          <p:stCondLst>
                                            <p:cond delay="0"/>
                                          </p:stCondLst>
                                        </p:cTn>
                                        <p:tgtEl>
                                          <p:spTgt spid="9225"/>
                                        </p:tgtEl>
                                        <p:attrNameLst>
                                          <p:attrName>style.visibility</p:attrName>
                                        </p:attrNameLst>
                                      </p:cBhvr>
                                      <p:to>
                                        <p:strVal val="visible"/>
                                      </p:to>
                                    </p:set>
                                    <p:anim calcmode="lin" valueType="num">
                                      <p:cBhvr>
                                        <p:cTn id="40" dur="500" fill="hold"/>
                                        <p:tgtEl>
                                          <p:spTgt spid="9225"/>
                                        </p:tgtEl>
                                        <p:attrNameLst>
                                          <p:attrName>ppt_w</p:attrName>
                                        </p:attrNameLst>
                                      </p:cBhvr>
                                      <p:tavLst>
                                        <p:tav tm="0">
                                          <p:val>
                                            <p:fltVal val="0"/>
                                          </p:val>
                                        </p:tav>
                                        <p:tav tm="100000">
                                          <p:val>
                                            <p:strVal val="#ppt_w"/>
                                          </p:val>
                                        </p:tav>
                                      </p:tavLst>
                                    </p:anim>
                                    <p:anim calcmode="lin" valueType="num">
                                      <p:cBhvr>
                                        <p:cTn id="41" dur="500" fill="hold"/>
                                        <p:tgtEl>
                                          <p:spTgt spid="9225"/>
                                        </p:tgtEl>
                                        <p:attrNameLst>
                                          <p:attrName>ppt_h</p:attrName>
                                        </p:attrNameLst>
                                      </p:cBhvr>
                                      <p:tavLst>
                                        <p:tav tm="0">
                                          <p:val>
                                            <p:fltVal val="0"/>
                                          </p:val>
                                        </p:tav>
                                        <p:tav tm="100000">
                                          <p:val>
                                            <p:strVal val="#ppt_h"/>
                                          </p:val>
                                        </p:tav>
                                      </p:tavLst>
                                    </p:anim>
                                  </p:childTnLst>
                                </p:cTn>
                              </p:par>
                            </p:childTnLst>
                          </p:cTn>
                        </p:par>
                        <p:par>
                          <p:cTn id="42" fill="hold" nodeType="afterGroup">
                            <p:stCondLst>
                              <p:cond delay="5000"/>
                            </p:stCondLst>
                            <p:childTnLst>
                              <p:par>
                                <p:cTn id="43" presetID="50" presetClass="entr" presetSubtype="0" decel="100000" fill="hold" grpId="0" nodeType="afterEffect">
                                  <p:stCondLst>
                                    <p:cond delay="0"/>
                                  </p:stCondLst>
                                  <p:childTnLst>
                                    <p:set>
                                      <p:cBhvr>
                                        <p:cTn id="44" dur="1" fill="hold">
                                          <p:stCondLst>
                                            <p:cond delay="0"/>
                                          </p:stCondLst>
                                        </p:cTn>
                                        <p:tgtEl>
                                          <p:spTgt spid="158732"/>
                                        </p:tgtEl>
                                        <p:attrNameLst>
                                          <p:attrName>style.visibility</p:attrName>
                                        </p:attrNameLst>
                                      </p:cBhvr>
                                      <p:to>
                                        <p:strVal val="visible"/>
                                      </p:to>
                                    </p:set>
                                    <p:anim calcmode="lin" valueType="num">
                                      <p:cBhvr>
                                        <p:cTn id="45" dur="1000" fill="hold"/>
                                        <p:tgtEl>
                                          <p:spTgt spid="158732"/>
                                        </p:tgtEl>
                                        <p:attrNameLst>
                                          <p:attrName>ppt_w</p:attrName>
                                        </p:attrNameLst>
                                      </p:cBhvr>
                                      <p:tavLst>
                                        <p:tav tm="0">
                                          <p:val>
                                            <p:strVal val="#ppt_w+.3"/>
                                          </p:val>
                                        </p:tav>
                                        <p:tav tm="100000">
                                          <p:val>
                                            <p:strVal val="#ppt_w"/>
                                          </p:val>
                                        </p:tav>
                                      </p:tavLst>
                                    </p:anim>
                                    <p:anim calcmode="lin" valueType="num">
                                      <p:cBhvr>
                                        <p:cTn id="46" dur="1000" fill="hold"/>
                                        <p:tgtEl>
                                          <p:spTgt spid="158732"/>
                                        </p:tgtEl>
                                        <p:attrNameLst>
                                          <p:attrName>ppt_h</p:attrName>
                                        </p:attrNameLst>
                                      </p:cBhvr>
                                      <p:tavLst>
                                        <p:tav tm="0">
                                          <p:val>
                                            <p:strVal val="#ppt_h"/>
                                          </p:val>
                                        </p:tav>
                                        <p:tav tm="100000">
                                          <p:val>
                                            <p:strVal val="#ppt_h"/>
                                          </p:val>
                                        </p:tav>
                                      </p:tavLst>
                                    </p:anim>
                                    <p:animEffect transition="in" filter="fade">
                                      <p:cBhvr>
                                        <p:cTn id="47" dur="1000"/>
                                        <p:tgtEl>
                                          <p:spTgt spid="158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220" grpId="0"/>
      <p:bldP spid="9221" grpId="0"/>
      <p:bldP spid="9224" grpId="0"/>
      <p:bldP spid="9225" grpId="0"/>
      <p:bldP spid="158732" grpId="0"/>
      <p:bldP spid="1587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8930" y="105349"/>
            <a:ext cx="3440365" cy="523220"/>
          </a:xfrm>
          <a:prstGeom prst="rect">
            <a:avLst/>
          </a:prstGeom>
        </p:spPr>
        <p:txBody>
          <a:bodyPr wrap="none">
            <a:spAutoFit/>
          </a:bodyPr>
          <a:lstStyle/>
          <a:p>
            <a:pPr>
              <a:spcBef>
                <a:spcPts val="300"/>
              </a:spcBef>
              <a:spcAft>
                <a:spcPts val="300"/>
              </a:spcAft>
            </a:pPr>
            <a:r>
              <a:rPr lang="vi-VN" sz="2800" b="1" dirty="0">
                <a:solidFill>
                  <a:srgbClr val="0070C0"/>
                </a:solidFill>
                <a:latin typeface="Tahoma" panose="020B0604030504040204" pitchFamily="34" charset="0"/>
                <a:ea typeface="Tahoma" panose="020B0604030504040204" pitchFamily="34" charset="0"/>
                <a:cs typeface="Tahoma" panose="020B0604030504040204" pitchFamily="34" charset="0"/>
              </a:rPr>
              <a:t>c.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Vùng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trời</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(SGK)</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6591" y="0"/>
            <a:ext cx="7565409" cy="6858000"/>
          </a:xfrm>
          <a:prstGeom prst="rect">
            <a:avLst/>
          </a:prstGeom>
        </p:spPr>
      </p:pic>
      <p:sp>
        <p:nvSpPr>
          <p:cNvPr id="4" name="Rectangle 3"/>
          <p:cNvSpPr/>
          <p:nvPr/>
        </p:nvSpPr>
        <p:spPr>
          <a:xfrm>
            <a:off x="130003" y="944383"/>
            <a:ext cx="4182690" cy="1578894"/>
          </a:xfrm>
          <a:prstGeom prst="rect">
            <a:avLst/>
          </a:prstGeom>
        </p:spPr>
        <p:txBody>
          <a:bodyPr wrap="square">
            <a:spAutoFit/>
          </a:bodyPr>
          <a:lstStyle/>
          <a:p>
            <a:pPr algn="just">
              <a:lnSpc>
                <a:spcPct val="115000"/>
              </a:lnSpc>
              <a:spcBef>
                <a:spcPts val="600"/>
              </a:spcBef>
              <a:spcAft>
                <a:spcPts val="600"/>
              </a:spcAft>
            </a:pPr>
            <a:r>
              <a:rPr lang="en-US" sz="2800" b="1" dirty="0" err="1">
                <a:solidFill>
                  <a:srgbClr val="D60093"/>
                </a:solidFill>
                <a:latin typeface="Times New Roman" panose="02020603050405020304" pitchFamily="18" charset="0"/>
                <a:ea typeface="Calibri" panose="020F0502020204030204" pitchFamily="34" charset="0"/>
              </a:rPr>
              <a:t>Là</a:t>
            </a:r>
            <a:r>
              <a:rPr lang="en-US" sz="2800" b="1" dirty="0">
                <a:solidFill>
                  <a:srgbClr val="D60093"/>
                </a:solidFill>
                <a:latin typeface="Times New Roman" panose="02020603050405020304" pitchFamily="18" charset="0"/>
                <a:ea typeface="Calibri" panose="020F0502020204030204" pitchFamily="34" charset="0"/>
              </a:rPr>
              <a:t> </a:t>
            </a:r>
            <a:r>
              <a:rPr lang="en-US" sz="2800" b="1" dirty="0" err="1">
                <a:solidFill>
                  <a:srgbClr val="D60093"/>
                </a:solidFill>
                <a:latin typeface="Times New Roman" panose="02020603050405020304" pitchFamily="18" charset="0"/>
                <a:ea typeface="Calibri" panose="020F0502020204030204" pitchFamily="34" charset="0"/>
              </a:rPr>
              <a:t>khoảng</a:t>
            </a:r>
            <a:r>
              <a:rPr lang="en-US" sz="2800" b="1" dirty="0">
                <a:solidFill>
                  <a:srgbClr val="D60093"/>
                </a:solidFill>
                <a:latin typeface="Times New Roman" panose="02020603050405020304" pitchFamily="18" charset="0"/>
                <a:ea typeface="Calibri" panose="020F0502020204030204" pitchFamily="34" charset="0"/>
              </a:rPr>
              <a:t> </a:t>
            </a:r>
            <a:r>
              <a:rPr lang="en-US" sz="2800" b="1" dirty="0" err="1">
                <a:solidFill>
                  <a:srgbClr val="D60093"/>
                </a:solidFill>
                <a:latin typeface="Times New Roman" panose="02020603050405020304" pitchFamily="18" charset="0"/>
                <a:ea typeface="Calibri" panose="020F0502020204030204" pitchFamily="34" charset="0"/>
              </a:rPr>
              <a:t>không</a:t>
            </a:r>
            <a:r>
              <a:rPr lang="en-US" sz="2800" b="1" dirty="0">
                <a:solidFill>
                  <a:srgbClr val="D60093"/>
                </a:solidFill>
                <a:latin typeface="Times New Roman" panose="02020603050405020304" pitchFamily="18" charset="0"/>
                <a:ea typeface="Calibri" panose="020F0502020204030204" pitchFamily="34" charset="0"/>
              </a:rPr>
              <a:t> </a:t>
            </a:r>
            <a:r>
              <a:rPr lang="en-US" sz="2800" b="1" dirty="0" err="1">
                <a:solidFill>
                  <a:srgbClr val="D60093"/>
                </a:solidFill>
                <a:latin typeface="Times New Roman" panose="02020603050405020304" pitchFamily="18" charset="0"/>
                <a:ea typeface="Calibri" panose="020F0502020204030204" pitchFamily="34" charset="0"/>
              </a:rPr>
              <a:t>gian</a:t>
            </a:r>
            <a:r>
              <a:rPr lang="en-US" sz="2800" b="1" dirty="0">
                <a:solidFill>
                  <a:srgbClr val="D60093"/>
                </a:solidFill>
                <a:latin typeface="Times New Roman" panose="02020603050405020304" pitchFamily="18" charset="0"/>
                <a:ea typeface="Calibri" panose="020F0502020204030204" pitchFamily="34" charset="0"/>
              </a:rPr>
              <a:t> </a:t>
            </a:r>
            <a:r>
              <a:rPr lang="en-US" sz="2800" b="1" dirty="0" err="1">
                <a:solidFill>
                  <a:srgbClr val="D60093"/>
                </a:solidFill>
                <a:latin typeface="Times New Roman" panose="02020603050405020304" pitchFamily="18" charset="0"/>
                <a:ea typeface="Calibri" panose="020F0502020204030204" pitchFamily="34" charset="0"/>
              </a:rPr>
              <a:t>bao</a:t>
            </a:r>
            <a:r>
              <a:rPr lang="en-US" sz="2800" b="1" dirty="0">
                <a:solidFill>
                  <a:srgbClr val="D60093"/>
                </a:solidFill>
                <a:latin typeface="Times New Roman" panose="02020603050405020304" pitchFamily="18" charset="0"/>
                <a:ea typeface="Calibri" panose="020F0502020204030204" pitchFamily="34" charset="0"/>
              </a:rPr>
              <a:t> la </a:t>
            </a:r>
            <a:r>
              <a:rPr lang="en-US" sz="2800" b="1" dirty="0" err="1">
                <a:solidFill>
                  <a:srgbClr val="D60093"/>
                </a:solidFill>
                <a:latin typeface="Times New Roman" panose="02020603050405020304" pitchFamily="18" charset="0"/>
                <a:ea typeface="Calibri" panose="020F0502020204030204" pitchFamily="34" charset="0"/>
              </a:rPr>
              <a:t>bao</a:t>
            </a:r>
            <a:r>
              <a:rPr lang="en-US" sz="2800" b="1" dirty="0">
                <a:solidFill>
                  <a:srgbClr val="D60093"/>
                </a:solidFill>
                <a:latin typeface="Times New Roman" panose="02020603050405020304" pitchFamily="18" charset="0"/>
                <a:ea typeface="Calibri" panose="020F0502020204030204" pitchFamily="34" charset="0"/>
              </a:rPr>
              <a:t> </a:t>
            </a:r>
            <a:r>
              <a:rPr lang="en-US" sz="2800" b="1" dirty="0" err="1">
                <a:solidFill>
                  <a:srgbClr val="D60093"/>
                </a:solidFill>
                <a:latin typeface="Times New Roman" panose="02020603050405020304" pitchFamily="18" charset="0"/>
                <a:ea typeface="Calibri" panose="020F0502020204030204" pitchFamily="34" charset="0"/>
              </a:rPr>
              <a:t>trùm</a:t>
            </a:r>
            <a:r>
              <a:rPr lang="en-US" sz="2800" b="1" dirty="0">
                <a:solidFill>
                  <a:srgbClr val="D60093"/>
                </a:solidFill>
                <a:latin typeface="Times New Roman" panose="02020603050405020304" pitchFamily="18" charset="0"/>
                <a:ea typeface="Calibri" panose="020F0502020204030204" pitchFamily="34" charset="0"/>
              </a:rPr>
              <a:t> </a:t>
            </a:r>
            <a:r>
              <a:rPr lang="en-US" sz="2800" b="1" dirty="0" err="1">
                <a:solidFill>
                  <a:srgbClr val="D60093"/>
                </a:solidFill>
                <a:latin typeface="Times New Roman" panose="02020603050405020304" pitchFamily="18" charset="0"/>
                <a:ea typeface="Calibri" panose="020F0502020204030204" pitchFamily="34" charset="0"/>
              </a:rPr>
              <a:t>lên</a:t>
            </a:r>
            <a:r>
              <a:rPr lang="en-US" sz="2800" b="1" dirty="0">
                <a:solidFill>
                  <a:srgbClr val="D60093"/>
                </a:solidFill>
                <a:latin typeface="Times New Roman" panose="02020603050405020304" pitchFamily="18" charset="0"/>
                <a:ea typeface="Calibri" panose="020F0502020204030204" pitchFamily="34" charset="0"/>
              </a:rPr>
              <a:t> </a:t>
            </a:r>
            <a:r>
              <a:rPr lang="en-US" sz="2800" b="1" dirty="0" err="1">
                <a:solidFill>
                  <a:srgbClr val="D60093"/>
                </a:solidFill>
                <a:latin typeface="Times New Roman" panose="02020603050405020304" pitchFamily="18" charset="0"/>
                <a:ea typeface="Calibri" panose="020F0502020204030204" pitchFamily="34" charset="0"/>
              </a:rPr>
              <a:t>lãnh</a:t>
            </a:r>
            <a:r>
              <a:rPr lang="en-US" sz="2800" b="1" dirty="0">
                <a:solidFill>
                  <a:srgbClr val="D60093"/>
                </a:solidFill>
                <a:latin typeface="Times New Roman" panose="02020603050405020304" pitchFamily="18" charset="0"/>
                <a:ea typeface="Calibri" panose="020F0502020204030204" pitchFamily="34" charset="0"/>
              </a:rPr>
              <a:t> </a:t>
            </a:r>
            <a:r>
              <a:rPr lang="en-US" sz="2800" b="1" dirty="0" err="1">
                <a:solidFill>
                  <a:srgbClr val="D60093"/>
                </a:solidFill>
                <a:latin typeface="Times New Roman" panose="02020603050405020304" pitchFamily="18" charset="0"/>
                <a:ea typeface="Calibri" panose="020F0502020204030204" pitchFamily="34" charset="0"/>
              </a:rPr>
              <a:t>thổ</a:t>
            </a:r>
            <a:r>
              <a:rPr lang="en-US" sz="2800" b="1" dirty="0">
                <a:solidFill>
                  <a:srgbClr val="D60093"/>
                </a:solidFill>
                <a:latin typeface="Times New Roman" panose="02020603050405020304" pitchFamily="18" charset="0"/>
                <a:ea typeface="Calibri" panose="020F0502020204030204" pitchFamily="34" charset="0"/>
              </a:rPr>
              <a:t> </a:t>
            </a:r>
            <a:r>
              <a:rPr lang="en-US" sz="2800" b="1" dirty="0" err="1">
                <a:solidFill>
                  <a:srgbClr val="D60093"/>
                </a:solidFill>
                <a:latin typeface="Times New Roman" panose="02020603050405020304" pitchFamily="18" charset="0"/>
                <a:ea typeface="Calibri" panose="020F0502020204030204" pitchFamily="34" charset="0"/>
              </a:rPr>
              <a:t>nước</a:t>
            </a:r>
            <a:r>
              <a:rPr lang="en-US" sz="2800" b="1" dirty="0">
                <a:solidFill>
                  <a:srgbClr val="D60093"/>
                </a:solidFill>
                <a:latin typeface="Times New Roman" panose="02020603050405020304" pitchFamily="18" charset="0"/>
                <a:ea typeface="Calibri" panose="020F0502020204030204" pitchFamily="34" charset="0"/>
              </a:rPr>
              <a:t> ta.</a:t>
            </a:r>
            <a:endParaRPr lang="en-US" sz="2800" b="1" dirty="0">
              <a:solidFill>
                <a:srgbClr val="D60093"/>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6773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239" y="146913"/>
            <a:ext cx="5745708" cy="1081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spcAft>
                <a:spcPts val="300"/>
              </a:spcAft>
            </a:pPr>
            <a:r>
              <a:rPr lang="vi-VN" sz="28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d. </a:t>
            </a:r>
            <a:r>
              <a:rPr lang="en-US" sz="2800" b="1" dirty="0" err="1" smtClean="0">
                <a:solidFill>
                  <a:srgbClr val="0070C0"/>
                </a:solidFill>
                <a:latin typeface="Tahoma" panose="020B0604030504040204" pitchFamily="34" charset="0"/>
                <a:ea typeface="Tahoma" panose="020B0604030504040204" pitchFamily="34" charset="0"/>
                <a:cs typeface="Tahoma" panose="020B0604030504040204" pitchFamily="34" charset="0"/>
              </a:rPr>
              <a:t>Đặc</a:t>
            </a:r>
            <a:r>
              <a:rPr lang="en-US" sz="28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70C0"/>
                </a:solidFill>
                <a:latin typeface="Tahoma" panose="020B0604030504040204" pitchFamily="34" charset="0"/>
                <a:ea typeface="Tahoma" panose="020B0604030504040204" pitchFamily="34" charset="0"/>
                <a:cs typeface="Tahoma" panose="020B0604030504040204" pitchFamily="34" charset="0"/>
              </a:rPr>
              <a:t>điểm</a:t>
            </a:r>
            <a:r>
              <a:rPr lang="en-US" sz="28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70C0"/>
                </a:solidFill>
                <a:latin typeface="Tahoma" panose="020B0604030504040204" pitchFamily="34" charset="0"/>
                <a:ea typeface="Tahoma" panose="020B0604030504040204" pitchFamily="34" charset="0"/>
                <a:cs typeface="Tahoma" panose="020B0604030504040204" pitchFamily="34" charset="0"/>
              </a:rPr>
              <a:t>của</a:t>
            </a:r>
            <a:r>
              <a:rPr lang="en-US" sz="28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70C0"/>
                </a:solidFill>
                <a:latin typeface="Tahoma" panose="020B0604030504040204" pitchFamily="34" charset="0"/>
                <a:ea typeface="Tahoma" panose="020B0604030504040204" pitchFamily="34" charset="0"/>
                <a:cs typeface="Tahoma" panose="020B0604030504040204" pitchFamily="34" charset="0"/>
              </a:rPr>
              <a:t>vị</a:t>
            </a:r>
            <a:r>
              <a:rPr lang="en-US" sz="28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70C0"/>
                </a:solidFill>
                <a:latin typeface="Tahoma" panose="020B0604030504040204" pitchFamily="34" charset="0"/>
                <a:ea typeface="Tahoma" panose="020B0604030504040204" pitchFamily="34" charset="0"/>
                <a:cs typeface="Tahoma" panose="020B0604030504040204" pitchFamily="34" charset="0"/>
              </a:rPr>
              <a:t>trí</a:t>
            </a:r>
            <a:r>
              <a:rPr lang="en-US" sz="28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70C0"/>
                </a:solidFill>
                <a:latin typeface="Tahoma" panose="020B0604030504040204" pitchFamily="34" charset="0"/>
                <a:ea typeface="Tahoma" panose="020B0604030504040204" pitchFamily="34" charset="0"/>
                <a:cs typeface="Tahoma" panose="020B0604030504040204" pitchFamily="34" charset="0"/>
              </a:rPr>
              <a:t>Việt</a:t>
            </a:r>
            <a:r>
              <a:rPr lang="en-US" sz="28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 Nam </a:t>
            </a:r>
            <a:r>
              <a:rPr lang="en-US" sz="2800" b="1" dirty="0" err="1" smtClean="0">
                <a:solidFill>
                  <a:srgbClr val="0070C0"/>
                </a:solidFill>
                <a:latin typeface="Tahoma" panose="020B0604030504040204" pitchFamily="34" charset="0"/>
                <a:ea typeface="Tahoma" panose="020B0604030504040204" pitchFamily="34" charset="0"/>
                <a:cs typeface="Tahoma" panose="020B0604030504040204" pitchFamily="34" charset="0"/>
              </a:rPr>
              <a:t>về</a:t>
            </a:r>
            <a:r>
              <a:rPr lang="en-US" sz="28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70C0"/>
                </a:solidFill>
                <a:latin typeface="Tahoma" panose="020B0604030504040204" pitchFamily="34" charset="0"/>
                <a:ea typeface="Tahoma" panose="020B0604030504040204" pitchFamily="34" charset="0"/>
                <a:cs typeface="Tahoma" panose="020B0604030504040204" pitchFamily="34" charset="0"/>
              </a:rPr>
              <a:t>mặt</a:t>
            </a:r>
            <a:r>
              <a:rPr lang="en-US" sz="28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70C0"/>
                </a:solidFill>
                <a:latin typeface="Tahoma" panose="020B0604030504040204" pitchFamily="34" charset="0"/>
                <a:ea typeface="Tahoma" panose="020B0604030504040204" pitchFamily="34" charset="0"/>
                <a:cs typeface="Tahoma" panose="020B0604030504040204" pitchFamily="34" charset="0"/>
              </a:rPr>
              <a:t>tự</a:t>
            </a:r>
            <a:r>
              <a:rPr lang="en-US" sz="28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70C0"/>
                </a:solidFill>
                <a:latin typeface="Tahoma" panose="020B0604030504040204" pitchFamily="34" charset="0"/>
                <a:ea typeface="Tahoma" panose="020B0604030504040204" pitchFamily="34" charset="0"/>
                <a:cs typeface="Tahoma" panose="020B0604030504040204" pitchFamily="34" charset="0"/>
              </a:rPr>
              <a:t>nhiên</a:t>
            </a:r>
            <a:endParaRPr lang="en-US" sz="2800" b="1" dirty="0" smtClean="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4506" y="5961865"/>
            <a:ext cx="1017494" cy="896135"/>
          </a:xfrm>
          <a:prstGeom prst="rect">
            <a:avLst/>
          </a:prstGeom>
        </p:spPr>
      </p:pic>
      <p:sp>
        <p:nvSpPr>
          <p:cNvPr id="10" name="Rectangle 9"/>
          <p:cNvSpPr/>
          <p:nvPr/>
        </p:nvSpPr>
        <p:spPr>
          <a:xfrm>
            <a:off x="8049101" y="6516805"/>
            <a:ext cx="4142899" cy="34119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Hình</a:t>
            </a:r>
            <a:r>
              <a:rPr lang="en-US" dirty="0" smtClean="0"/>
              <a:t> 23.2: </a:t>
            </a:r>
            <a:r>
              <a:rPr lang="en-US" dirty="0" err="1" smtClean="0"/>
              <a:t>Bản</a:t>
            </a:r>
            <a:r>
              <a:rPr lang="en-US" dirty="0" smtClean="0"/>
              <a:t> </a:t>
            </a:r>
            <a:r>
              <a:rPr lang="en-US" dirty="0" err="1" smtClean="0"/>
              <a:t>đồ</a:t>
            </a:r>
            <a:r>
              <a:rPr lang="en-US" dirty="0" smtClean="0"/>
              <a:t> </a:t>
            </a:r>
            <a:r>
              <a:rPr lang="en-US" dirty="0" err="1" smtClean="0"/>
              <a:t>hành</a:t>
            </a:r>
            <a:r>
              <a:rPr lang="en-US" dirty="0" smtClean="0"/>
              <a:t> </a:t>
            </a:r>
            <a:r>
              <a:rPr lang="en-US" dirty="0" err="1" smtClean="0"/>
              <a:t>chính</a:t>
            </a:r>
            <a:r>
              <a:rPr lang="en-US" dirty="0" smtClean="0"/>
              <a:t> </a:t>
            </a:r>
            <a:r>
              <a:rPr lang="en-US" dirty="0" err="1" smtClean="0"/>
              <a:t>Việt</a:t>
            </a:r>
            <a:r>
              <a:rPr lang="en-US" dirty="0" smtClean="0"/>
              <a:t> Nam</a:t>
            </a:r>
            <a:endParaRPr lang="en-US" dirty="0"/>
          </a:p>
        </p:txBody>
      </p:sp>
      <p:sp>
        <p:nvSpPr>
          <p:cNvPr id="11" name="Rectangle 10"/>
          <p:cNvSpPr/>
          <p:nvPr/>
        </p:nvSpPr>
        <p:spPr>
          <a:xfrm>
            <a:off x="182239" y="1523197"/>
            <a:ext cx="5745708" cy="4198425"/>
          </a:xfrm>
          <a:prstGeom prst="rect">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spcBef>
                <a:spcPts val="600"/>
              </a:spcBef>
              <a:spcAft>
                <a:spcPts val="600"/>
              </a:spcAft>
              <a:buFontTx/>
              <a:buChar char="-"/>
            </a:pPr>
            <a:r>
              <a:rPr lang="en-US" sz="2800" b="1" dirty="0" err="1" smtClean="0">
                <a:solidFill>
                  <a:srgbClr val="D60093"/>
                </a:solidFill>
                <a:latin typeface="Tahoma" panose="020B0604030504040204" pitchFamily="34" charset="0"/>
                <a:ea typeface="Tahoma" panose="020B0604030504040204" pitchFamily="34" charset="0"/>
                <a:cs typeface="Tahoma" panose="020B0604030504040204" pitchFamily="34" charset="0"/>
              </a:rPr>
              <a:t>Vị</a:t>
            </a:r>
            <a:r>
              <a:rPr lang="en-US" sz="2800" b="1" dirty="0" smtClean="0">
                <a:solidFill>
                  <a:srgbClr val="D60093"/>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D60093"/>
                </a:solidFill>
                <a:latin typeface="Tahoma" panose="020B0604030504040204" pitchFamily="34" charset="0"/>
                <a:ea typeface="Tahoma" panose="020B0604030504040204" pitchFamily="34" charset="0"/>
                <a:cs typeface="Tahoma" panose="020B0604030504040204" pitchFamily="34" charset="0"/>
              </a:rPr>
              <a:t>trí</a:t>
            </a:r>
            <a:r>
              <a:rPr lang="en-US" sz="2800" b="1" dirty="0" smtClean="0">
                <a:solidFill>
                  <a:srgbClr val="D60093"/>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D60093"/>
                </a:solidFill>
                <a:latin typeface="Tahoma" panose="020B0604030504040204" pitchFamily="34" charset="0"/>
                <a:ea typeface="Tahoma" panose="020B0604030504040204" pitchFamily="34" charset="0"/>
                <a:cs typeface="Tahoma" panose="020B0604030504040204" pitchFamily="34" charset="0"/>
              </a:rPr>
              <a:t>nội</a:t>
            </a:r>
            <a:r>
              <a:rPr lang="en-US" sz="2800" b="1" dirty="0" smtClean="0">
                <a:solidFill>
                  <a:srgbClr val="D60093"/>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D60093"/>
                </a:solidFill>
                <a:latin typeface="Tahoma" panose="020B0604030504040204" pitchFamily="34" charset="0"/>
                <a:ea typeface="Tahoma" panose="020B0604030504040204" pitchFamily="34" charset="0"/>
                <a:cs typeface="Tahoma" panose="020B0604030504040204" pitchFamily="34" charset="0"/>
              </a:rPr>
              <a:t>chí</a:t>
            </a:r>
            <a:r>
              <a:rPr lang="en-US" sz="2800" b="1" dirty="0" smtClean="0">
                <a:solidFill>
                  <a:srgbClr val="D60093"/>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D60093"/>
                </a:solidFill>
                <a:latin typeface="Tahoma" panose="020B0604030504040204" pitchFamily="34" charset="0"/>
                <a:ea typeface="Tahoma" panose="020B0604030504040204" pitchFamily="34" charset="0"/>
                <a:cs typeface="Tahoma" panose="020B0604030504040204" pitchFamily="34" charset="0"/>
              </a:rPr>
              <a:t>tuyến</a:t>
            </a:r>
            <a:r>
              <a:rPr lang="en-US" sz="2800" b="1" dirty="0" smtClean="0">
                <a:solidFill>
                  <a:srgbClr val="D60093"/>
                </a:solidFill>
                <a:latin typeface="Tahoma" panose="020B0604030504040204" pitchFamily="34" charset="0"/>
                <a:ea typeface="Tahoma" panose="020B0604030504040204" pitchFamily="34" charset="0"/>
                <a:cs typeface="Tahoma" panose="020B0604030504040204" pitchFamily="34" charset="0"/>
              </a:rPr>
              <a:t>.</a:t>
            </a:r>
          </a:p>
          <a:p>
            <a:pPr marL="285750" indent="-285750" algn="just">
              <a:spcBef>
                <a:spcPts val="600"/>
              </a:spcBef>
              <a:spcAft>
                <a:spcPts val="600"/>
              </a:spcAft>
              <a:buFontTx/>
              <a:buChar char="-"/>
            </a:pPr>
            <a:r>
              <a:rPr lang="en-US" sz="2800" b="1" dirty="0" err="1" smtClean="0">
                <a:solidFill>
                  <a:srgbClr val="D60093"/>
                </a:solidFill>
                <a:latin typeface="Tahoma" panose="020B0604030504040204" pitchFamily="34" charset="0"/>
                <a:ea typeface="Tahoma" panose="020B0604030504040204" pitchFamily="34" charset="0"/>
                <a:cs typeface="Tahoma" panose="020B0604030504040204" pitchFamily="34" charset="0"/>
              </a:rPr>
              <a:t>Vị</a:t>
            </a:r>
            <a:r>
              <a:rPr lang="en-US" sz="2800" b="1" dirty="0" smtClean="0">
                <a:solidFill>
                  <a:srgbClr val="D60093"/>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D60093"/>
                </a:solidFill>
                <a:latin typeface="Tahoma" panose="020B0604030504040204" pitchFamily="34" charset="0"/>
                <a:ea typeface="Tahoma" panose="020B0604030504040204" pitchFamily="34" charset="0"/>
                <a:cs typeface="Tahoma" panose="020B0604030504040204" pitchFamily="34" charset="0"/>
              </a:rPr>
              <a:t>trí</a:t>
            </a:r>
            <a:r>
              <a:rPr lang="en-US" sz="2800" b="1" dirty="0" smtClean="0">
                <a:solidFill>
                  <a:srgbClr val="D60093"/>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D60093"/>
                </a:solidFill>
                <a:latin typeface="Tahoma" panose="020B0604030504040204" pitchFamily="34" charset="0"/>
                <a:ea typeface="Tahoma" panose="020B0604030504040204" pitchFamily="34" charset="0"/>
                <a:cs typeface="Tahoma" panose="020B0604030504040204" pitchFamily="34" charset="0"/>
              </a:rPr>
              <a:t>gần</a:t>
            </a:r>
            <a:r>
              <a:rPr lang="en-US" sz="2800" b="1" dirty="0" smtClean="0">
                <a:solidFill>
                  <a:srgbClr val="D60093"/>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D60093"/>
                </a:solidFill>
                <a:latin typeface="Tahoma" panose="020B0604030504040204" pitchFamily="34" charset="0"/>
                <a:ea typeface="Tahoma" panose="020B0604030504040204" pitchFamily="34" charset="0"/>
                <a:cs typeface="Tahoma" panose="020B0604030504040204" pitchFamily="34" charset="0"/>
              </a:rPr>
              <a:t>trung</a:t>
            </a:r>
            <a:r>
              <a:rPr lang="en-US" sz="2800" b="1" dirty="0" smtClean="0">
                <a:solidFill>
                  <a:srgbClr val="D60093"/>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D60093"/>
                </a:solidFill>
                <a:latin typeface="Tahoma" panose="020B0604030504040204" pitchFamily="34" charset="0"/>
                <a:ea typeface="Tahoma" panose="020B0604030504040204" pitchFamily="34" charset="0"/>
                <a:cs typeface="Tahoma" panose="020B0604030504040204" pitchFamily="34" charset="0"/>
              </a:rPr>
              <a:t>tâm</a:t>
            </a:r>
            <a:r>
              <a:rPr lang="en-US" sz="2800" b="1" dirty="0" smtClean="0">
                <a:solidFill>
                  <a:srgbClr val="D60093"/>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D60093"/>
                </a:solidFill>
                <a:latin typeface="Tahoma" panose="020B0604030504040204" pitchFamily="34" charset="0"/>
                <a:ea typeface="Tahoma" panose="020B0604030504040204" pitchFamily="34" charset="0"/>
                <a:cs typeface="Tahoma" panose="020B0604030504040204" pitchFamily="34" charset="0"/>
              </a:rPr>
              <a:t>khu</a:t>
            </a:r>
            <a:r>
              <a:rPr lang="en-US" sz="2800" b="1" dirty="0" smtClean="0">
                <a:solidFill>
                  <a:srgbClr val="D60093"/>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D60093"/>
                </a:solidFill>
                <a:latin typeface="Tahoma" panose="020B0604030504040204" pitchFamily="34" charset="0"/>
                <a:ea typeface="Tahoma" panose="020B0604030504040204" pitchFamily="34" charset="0"/>
                <a:cs typeface="Tahoma" panose="020B0604030504040204" pitchFamily="34" charset="0"/>
              </a:rPr>
              <a:t>vực</a:t>
            </a:r>
            <a:r>
              <a:rPr lang="en-US" sz="2800" b="1" dirty="0" smtClean="0">
                <a:solidFill>
                  <a:srgbClr val="D60093"/>
                </a:solidFill>
                <a:latin typeface="Tahoma" panose="020B0604030504040204" pitchFamily="34" charset="0"/>
                <a:ea typeface="Tahoma" panose="020B0604030504040204" pitchFamily="34" charset="0"/>
                <a:cs typeface="Tahoma" panose="020B0604030504040204" pitchFamily="34" charset="0"/>
              </a:rPr>
              <a:t> ĐNA.</a:t>
            </a:r>
          </a:p>
          <a:p>
            <a:pPr marL="285750" indent="-285750" algn="just">
              <a:spcBef>
                <a:spcPts val="600"/>
              </a:spcBef>
              <a:spcAft>
                <a:spcPts val="600"/>
              </a:spcAft>
              <a:buFontTx/>
              <a:buChar char="-"/>
            </a:pPr>
            <a:r>
              <a:rPr lang="en-US" sz="2800" b="1" dirty="0" err="1" smtClean="0">
                <a:solidFill>
                  <a:srgbClr val="D60093"/>
                </a:solidFill>
                <a:latin typeface="Tahoma" panose="020B0604030504040204" pitchFamily="34" charset="0"/>
                <a:ea typeface="Tahoma" panose="020B0604030504040204" pitchFamily="34" charset="0"/>
                <a:cs typeface="Tahoma" panose="020B0604030504040204" pitchFamily="34" charset="0"/>
              </a:rPr>
              <a:t>Là</a:t>
            </a:r>
            <a:r>
              <a:rPr lang="en-US" sz="2800" b="1" dirty="0" smtClean="0">
                <a:solidFill>
                  <a:srgbClr val="D60093"/>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D60093"/>
                </a:solidFill>
                <a:latin typeface="Tahoma" panose="020B0604030504040204" pitchFamily="34" charset="0"/>
                <a:ea typeface="Tahoma" panose="020B0604030504040204" pitchFamily="34" charset="0"/>
                <a:cs typeface="Tahoma" panose="020B0604030504040204" pitchFamily="34" charset="0"/>
              </a:rPr>
              <a:t>cầu</a:t>
            </a:r>
            <a:r>
              <a:rPr lang="en-US" sz="2800" b="1" dirty="0" smtClean="0">
                <a:solidFill>
                  <a:srgbClr val="D60093"/>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D60093"/>
                </a:solidFill>
                <a:latin typeface="Tahoma" panose="020B0604030504040204" pitchFamily="34" charset="0"/>
                <a:ea typeface="Tahoma" panose="020B0604030504040204" pitchFamily="34" charset="0"/>
                <a:cs typeface="Tahoma" panose="020B0604030504040204" pitchFamily="34" charset="0"/>
              </a:rPr>
              <a:t>nối</a:t>
            </a:r>
            <a:r>
              <a:rPr lang="en-US" sz="2800" b="1" dirty="0" smtClean="0">
                <a:solidFill>
                  <a:srgbClr val="D60093"/>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D60093"/>
                </a:solidFill>
                <a:latin typeface="Tahoma" panose="020B0604030504040204" pitchFamily="34" charset="0"/>
                <a:ea typeface="Tahoma" panose="020B0604030504040204" pitchFamily="34" charset="0"/>
                <a:cs typeface="Tahoma" panose="020B0604030504040204" pitchFamily="34" charset="0"/>
              </a:rPr>
              <a:t>giữa</a:t>
            </a:r>
            <a:r>
              <a:rPr lang="en-US" sz="2800" b="1" dirty="0" smtClean="0">
                <a:solidFill>
                  <a:srgbClr val="D60093"/>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D60093"/>
                </a:solidFill>
                <a:latin typeface="Tahoma" panose="020B0604030504040204" pitchFamily="34" charset="0"/>
                <a:ea typeface="Tahoma" panose="020B0604030504040204" pitchFamily="34" charset="0"/>
                <a:cs typeface="Tahoma" panose="020B0604030504040204" pitchFamily="34" charset="0"/>
              </a:rPr>
              <a:t>đất</a:t>
            </a:r>
            <a:r>
              <a:rPr lang="en-US" sz="2800" b="1" dirty="0" smtClean="0">
                <a:solidFill>
                  <a:srgbClr val="D60093"/>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D60093"/>
                </a:solidFill>
                <a:latin typeface="Tahoma" panose="020B0604030504040204" pitchFamily="34" charset="0"/>
                <a:ea typeface="Tahoma" panose="020B0604030504040204" pitchFamily="34" charset="0"/>
                <a:cs typeface="Tahoma" panose="020B0604030504040204" pitchFamily="34" charset="0"/>
              </a:rPr>
              <a:t>liền</a:t>
            </a:r>
            <a:r>
              <a:rPr lang="en-US" sz="2800" b="1" dirty="0" smtClean="0">
                <a:solidFill>
                  <a:srgbClr val="D60093"/>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D60093"/>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rgbClr val="D60093"/>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D60093"/>
                </a:solidFill>
                <a:latin typeface="Tahoma" panose="020B0604030504040204" pitchFamily="34" charset="0"/>
                <a:ea typeface="Tahoma" panose="020B0604030504040204" pitchFamily="34" charset="0"/>
                <a:cs typeface="Tahoma" panose="020B0604030504040204" pitchFamily="34" charset="0"/>
              </a:rPr>
              <a:t>biển</a:t>
            </a:r>
            <a:r>
              <a:rPr lang="en-US" sz="2800" b="1" dirty="0" smtClean="0">
                <a:solidFill>
                  <a:srgbClr val="D60093"/>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D60093"/>
                </a:solidFill>
                <a:latin typeface="Tahoma" panose="020B0604030504040204" pitchFamily="34" charset="0"/>
                <a:ea typeface="Tahoma" panose="020B0604030504040204" pitchFamily="34" charset="0"/>
                <a:cs typeface="Tahoma" panose="020B0604030504040204" pitchFamily="34" charset="0"/>
              </a:rPr>
              <a:t>giữa</a:t>
            </a:r>
            <a:r>
              <a:rPr lang="en-US" sz="2800" b="1" dirty="0" smtClean="0">
                <a:solidFill>
                  <a:srgbClr val="D60093"/>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D60093"/>
                </a:solidFill>
                <a:latin typeface="Tahoma" panose="020B0604030504040204" pitchFamily="34" charset="0"/>
                <a:ea typeface="Tahoma" panose="020B0604030504040204" pitchFamily="34" charset="0"/>
                <a:cs typeface="Tahoma" panose="020B0604030504040204" pitchFamily="34" charset="0"/>
              </a:rPr>
              <a:t>các</a:t>
            </a:r>
            <a:r>
              <a:rPr lang="en-US" sz="2800" b="1" dirty="0" smtClean="0">
                <a:solidFill>
                  <a:srgbClr val="D60093"/>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D60093"/>
                </a:solidFill>
                <a:latin typeface="Tahoma" panose="020B0604030504040204" pitchFamily="34" charset="0"/>
                <a:ea typeface="Tahoma" panose="020B0604030504040204" pitchFamily="34" charset="0"/>
                <a:cs typeface="Tahoma" panose="020B0604030504040204" pitchFamily="34" charset="0"/>
              </a:rPr>
              <a:t>nước</a:t>
            </a:r>
            <a:r>
              <a:rPr lang="en-US" sz="2800" b="1" dirty="0" smtClean="0">
                <a:solidFill>
                  <a:srgbClr val="D60093"/>
                </a:solidFill>
                <a:latin typeface="Tahoma" panose="020B0604030504040204" pitchFamily="34" charset="0"/>
                <a:ea typeface="Tahoma" panose="020B0604030504040204" pitchFamily="34" charset="0"/>
                <a:cs typeface="Tahoma" panose="020B0604030504040204" pitchFamily="34" charset="0"/>
              </a:rPr>
              <a:t> ĐNA </a:t>
            </a:r>
            <a:r>
              <a:rPr lang="en-US" sz="2800" b="1" dirty="0" err="1" smtClean="0">
                <a:solidFill>
                  <a:srgbClr val="D60093"/>
                </a:solidFill>
                <a:latin typeface="Tahoma" panose="020B0604030504040204" pitchFamily="34" charset="0"/>
                <a:ea typeface="Tahoma" panose="020B0604030504040204" pitchFamily="34" charset="0"/>
                <a:cs typeface="Tahoma" panose="020B0604030504040204" pitchFamily="34" charset="0"/>
              </a:rPr>
              <a:t>đất</a:t>
            </a:r>
            <a:r>
              <a:rPr lang="en-US" sz="2800" b="1" dirty="0" smtClean="0">
                <a:solidFill>
                  <a:srgbClr val="D60093"/>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D60093"/>
                </a:solidFill>
                <a:latin typeface="Tahoma" panose="020B0604030504040204" pitchFamily="34" charset="0"/>
                <a:ea typeface="Tahoma" panose="020B0604030504040204" pitchFamily="34" charset="0"/>
                <a:cs typeface="Tahoma" panose="020B0604030504040204" pitchFamily="34" charset="0"/>
              </a:rPr>
              <a:t>liền</a:t>
            </a:r>
            <a:r>
              <a:rPr lang="en-US" sz="2800" b="1" dirty="0" smtClean="0">
                <a:solidFill>
                  <a:srgbClr val="D60093"/>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D60093"/>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rgbClr val="D60093"/>
                </a:solidFill>
                <a:latin typeface="Tahoma" panose="020B0604030504040204" pitchFamily="34" charset="0"/>
                <a:ea typeface="Tahoma" panose="020B0604030504040204" pitchFamily="34" charset="0"/>
                <a:cs typeface="Tahoma" panose="020B0604030504040204" pitchFamily="34" charset="0"/>
              </a:rPr>
              <a:t> ĐNA </a:t>
            </a:r>
            <a:r>
              <a:rPr lang="en-US" sz="2800" b="1" dirty="0" err="1" smtClean="0">
                <a:solidFill>
                  <a:srgbClr val="D60093"/>
                </a:solidFill>
                <a:latin typeface="Tahoma" panose="020B0604030504040204" pitchFamily="34" charset="0"/>
                <a:ea typeface="Tahoma" panose="020B0604030504040204" pitchFamily="34" charset="0"/>
                <a:cs typeface="Tahoma" panose="020B0604030504040204" pitchFamily="34" charset="0"/>
              </a:rPr>
              <a:t>hải</a:t>
            </a:r>
            <a:r>
              <a:rPr lang="en-US" sz="2800" b="1" dirty="0" smtClean="0">
                <a:solidFill>
                  <a:srgbClr val="D60093"/>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D60093"/>
                </a:solidFill>
                <a:latin typeface="Tahoma" panose="020B0604030504040204" pitchFamily="34" charset="0"/>
                <a:ea typeface="Tahoma" panose="020B0604030504040204" pitchFamily="34" charset="0"/>
                <a:cs typeface="Tahoma" panose="020B0604030504040204" pitchFamily="34" charset="0"/>
              </a:rPr>
              <a:t>đảo</a:t>
            </a:r>
            <a:r>
              <a:rPr lang="en-US" sz="2800" b="1" dirty="0" smtClean="0">
                <a:solidFill>
                  <a:srgbClr val="D60093"/>
                </a:solidFill>
                <a:latin typeface="Tahoma" panose="020B0604030504040204" pitchFamily="34" charset="0"/>
                <a:ea typeface="Tahoma" panose="020B0604030504040204" pitchFamily="34" charset="0"/>
                <a:cs typeface="Tahoma" panose="020B0604030504040204" pitchFamily="34" charset="0"/>
              </a:rPr>
              <a:t>.</a:t>
            </a:r>
          </a:p>
          <a:p>
            <a:pPr marL="285750" indent="-285750" algn="just">
              <a:spcBef>
                <a:spcPts val="600"/>
              </a:spcBef>
              <a:spcAft>
                <a:spcPts val="600"/>
              </a:spcAft>
              <a:buFontTx/>
              <a:buChar char="-"/>
            </a:pPr>
            <a:r>
              <a:rPr lang="en-US" sz="2800" b="1" dirty="0" err="1" smtClean="0">
                <a:solidFill>
                  <a:srgbClr val="D60093"/>
                </a:solidFill>
                <a:latin typeface="Tahoma" panose="020B0604030504040204" pitchFamily="34" charset="0"/>
                <a:ea typeface="Tahoma" panose="020B0604030504040204" pitchFamily="34" charset="0"/>
                <a:cs typeface="Tahoma" panose="020B0604030504040204" pitchFamily="34" charset="0"/>
              </a:rPr>
              <a:t>Vị</a:t>
            </a:r>
            <a:r>
              <a:rPr lang="en-US" sz="2800" b="1" dirty="0" smtClean="0">
                <a:solidFill>
                  <a:srgbClr val="D60093"/>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D60093"/>
                </a:solidFill>
                <a:latin typeface="Tahoma" panose="020B0604030504040204" pitchFamily="34" charset="0"/>
                <a:ea typeface="Tahoma" panose="020B0604030504040204" pitchFamily="34" charset="0"/>
                <a:cs typeface="Tahoma" panose="020B0604030504040204" pitchFamily="34" charset="0"/>
              </a:rPr>
              <a:t>trí</a:t>
            </a:r>
            <a:r>
              <a:rPr lang="en-US" sz="2800" b="1" dirty="0" smtClean="0">
                <a:solidFill>
                  <a:srgbClr val="D60093"/>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D60093"/>
                </a:solidFill>
                <a:latin typeface="Tahoma" panose="020B0604030504040204" pitchFamily="34" charset="0"/>
                <a:ea typeface="Tahoma" panose="020B0604030504040204" pitchFamily="34" charset="0"/>
                <a:cs typeface="Tahoma" panose="020B0604030504040204" pitchFamily="34" charset="0"/>
              </a:rPr>
              <a:t>tiếp</a:t>
            </a:r>
            <a:r>
              <a:rPr lang="en-US" sz="2800" b="1" dirty="0" smtClean="0">
                <a:solidFill>
                  <a:srgbClr val="D60093"/>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D60093"/>
                </a:solidFill>
                <a:latin typeface="Tahoma" panose="020B0604030504040204" pitchFamily="34" charset="0"/>
                <a:ea typeface="Tahoma" panose="020B0604030504040204" pitchFamily="34" charset="0"/>
                <a:cs typeface="Tahoma" panose="020B0604030504040204" pitchFamily="34" charset="0"/>
              </a:rPr>
              <a:t>xúc</a:t>
            </a:r>
            <a:r>
              <a:rPr lang="en-US" sz="2800" b="1" dirty="0" smtClean="0">
                <a:solidFill>
                  <a:srgbClr val="D60093"/>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D60093"/>
                </a:solidFill>
                <a:latin typeface="Tahoma" panose="020B0604030504040204" pitchFamily="34" charset="0"/>
                <a:ea typeface="Tahoma" panose="020B0604030504040204" pitchFamily="34" charset="0"/>
                <a:cs typeface="Tahoma" panose="020B0604030504040204" pitchFamily="34" charset="0"/>
              </a:rPr>
              <a:t>của</a:t>
            </a:r>
            <a:r>
              <a:rPr lang="en-US" sz="2800" b="1" dirty="0" smtClean="0">
                <a:solidFill>
                  <a:srgbClr val="D60093"/>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D60093"/>
                </a:solidFill>
                <a:latin typeface="Tahoma" panose="020B0604030504040204" pitchFamily="34" charset="0"/>
                <a:ea typeface="Tahoma" panose="020B0604030504040204" pitchFamily="34" charset="0"/>
                <a:cs typeface="Tahoma" panose="020B0604030504040204" pitchFamily="34" charset="0"/>
              </a:rPr>
              <a:t>các</a:t>
            </a:r>
            <a:r>
              <a:rPr lang="en-US" sz="2800" b="1" dirty="0" smtClean="0">
                <a:solidFill>
                  <a:srgbClr val="D60093"/>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D60093"/>
                </a:solidFill>
                <a:latin typeface="Tahoma" panose="020B0604030504040204" pitchFamily="34" charset="0"/>
                <a:ea typeface="Tahoma" panose="020B0604030504040204" pitchFamily="34" charset="0"/>
                <a:cs typeface="Tahoma" panose="020B0604030504040204" pitchFamily="34" charset="0"/>
              </a:rPr>
              <a:t>luồng</a:t>
            </a:r>
            <a:r>
              <a:rPr lang="en-US" sz="2800" b="1" dirty="0" smtClean="0">
                <a:solidFill>
                  <a:srgbClr val="D60093"/>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D60093"/>
                </a:solidFill>
                <a:latin typeface="Tahoma" panose="020B0604030504040204" pitchFamily="34" charset="0"/>
                <a:ea typeface="Tahoma" panose="020B0604030504040204" pitchFamily="34" charset="0"/>
                <a:cs typeface="Tahoma" panose="020B0604030504040204" pitchFamily="34" charset="0"/>
              </a:rPr>
              <a:t>gió</a:t>
            </a:r>
            <a:r>
              <a:rPr lang="en-US" sz="2800" b="1" dirty="0" smtClean="0">
                <a:solidFill>
                  <a:srgbClr val="D60093"/>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D60093"/>
                </a:solidFill>
                <a:latin typeface="Tahoma" panose="020B0604030504040204" pitchFamily="34" charset="0"/>
                <a:ea typeface="Tahoma" panose="020B0604030504040204" pitchFamily="34" charset="0"/>
                <a:cs typeface="Tahoma" panose="020B0604030504040204" pitchFamily="34" charset="0"/>
              </a:rPr>
              <a:t>mùa</a:t>
            </a:r>
            <a:r>
              <a:rPr lang="en-US" sz="2800" b="1" dirty="0" smtClean="0">
                <a:solidFill>
                  <a:srgbClr val="D60093"/>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D60093"/>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rgbClr val="D60093"/>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D60093"/>
                </a:solidFill>
                <a:latin typeface="Tahoma" panose="020B0604030504040204" pitchFamily="34" charset="0"/>
                <a:ea typeface="Tahoma" panose="020B0604030504040204" pitchFamily="34" charset="0"/>
                <a:cs typeface="Tahoma" panose="020B0604030504040204" pitchFamily="34" charset="0"/>
              </a:rPr>
              <a:t>luồng</a:t>
            </a:r>
            <a:r>
              <a:rPr lang="en-US" sz="2800" b="1" dirty="0" smtClean="0">
                <a:solidFill>
                  <a:srgbClr val="D60093"/>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D60093"/>
                </a:solidFill>
                <a:latin typeface="Tahoma" panose="020B0604030504040204" pitchFamily="34" charset="0"/>
                <a:ea typeface="Tahoma" panose="020B0604030504040204" pitchFamily="34" charset="0"/>
                <a:cs typeface="Tahoma" panose="020B0604030504040204" pitchFamily="34" charset="0"/>
              </a:rPr>
              <a:t>sinh</a:t>
            </a:r>
            <a:r>
              <a:rPr lang="en-US" sz="2800" b="1" dirty="0" smtClean="0">
                <a:solidFill>
                  <a:srgbClr val="D60093"/>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D60093"/>
                </a:solidFill>
                <a:latin typeface="Tahoma" panose="020B0604030504040204" pitchFamily="34" charset="0"/>
                <a:ea typeface="Tahoma" panose="020B0604030504040204" pitchFamily="34" charset="0"/>
                <a:cs typeface="Tahoma" panose="020B0604030504040204" pitchFamily="34" charset="0"/>
              </a:rPr>
              <a:t>vật</a:t>
            </a:r>
            <a:r>
              <a:rPr lang="en-US" sz="2800" b="1" dirty="0" smtClean="0">
                <a:solidFill>
                  <a:srgbClr val="D60093"/>
                </a:solidFill>
                <a:latin typeface="Tahoma" panose="020B0604030504040204" pitchFamily="34" charset="0"/>
                <a:ea typeface="Tahoma" panose="020B0604030504040204" pitchFamily="34" charset="0"/>
                <a:cs typeface="Tahoma" panose="020B0604030504040204" pitchFamily="34" charset="0"/>
              </a:rPr>
              <a:t>.</a:t>
            </a:r>
            <a:endParaRPr lang="en-US" sz="2800" b="1" dirty="0">
              <a:solidFill>
                <a:srgbClr val="D60093"/>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2728" y="0"/>
            <a:ext cx="6249272" cy="6858000"/>
          </a:xfrm>
          <a:prstGeom prst="rect">
            <a:avLst/>
          </a:prstGeom>
        </p:spPr>
      </p:pic>
    </p:spTree>
    <p:extLst>
      <p:ext uri="{BB962C8B-B14F-4D97-AF65-F5344CB8AC3E}">
        <p14:creationId xmlns:p14="http://schemas.microsoft.com/office/powerpoint/2010/main" val="284315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7946" y="1"/>
            <a:ext cx="6264053" cy="3174314"/>
          </a:xfrm>
          <a:prstGeom prst="rect">
            <a:avLst/>
          </a:prstGeom>
        </p:spPr>
      </p:pic>
      <p:sp>
        <p:nvSpPr>
          <p:cNvPr id="11" name="Rectangle 10"/>
          <p:cNvSpPr/>
          <p:nvPr/>
        </p:nvSpPr>
        <p:spPr>
          <a:xfrm>
            <a:off x="0" y="1357146"/>
            <a:ext cx="3956514" cy="5270842"/>
          </a:xfrm>
          <a:prstGeom prst="rect">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spcBef>
                <a:spcPts val="600"/>
              </a:spcBef>
              <a:spcAft>
                <a:spcPts val="600"/>
              </a:spcAft>
              <a:buFontTx/>
              <a:buChar char="-"/>
            </a:pP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Vị</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trí</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nội</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chí</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tuyến</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p>
          <a:p>
            <a:pPr marL="285750" indent="-285750" algn="just">
              <a:spcBef>
                <a:spcPts val="600"/>
              </a:spcBef>
              <a:spcAft>
                <a:spcPts val="600"/>
              </a:spcAft>
              <a:buFontTx/>
              <a:buChar char="-"/>
            </a:pP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Vị</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trí</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gần</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trung</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tâm</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khu</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vực</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ĐNA.</a:t>
            </a:r>
          </a:p>
          <a:p>
            <a:pPr marL="285750" indent="-285750" algn="just">
              <a:spcBef>
                <a:spcPts val="600"/>
              </a:spcBef>
              <a:spcAft>
                <a:spcPts val="600"/>
              </a:spcAft>
              <a:buFontTx/>
              <a:buChar char="-"/>
            </a:pP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Là</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cầu</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nối</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giữa</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đất</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liền</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biển</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giữa</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các</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nước</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ĐNA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đất</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liền</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ĐNA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hải</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đảo</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p>
          <a:p>
            <a:pPr marL="285750" indent="-285750" algn="just">
              <a:spcBef>
                <a:spcPts val="600"/>
              </a:spcBef>
              <a:spcAft>
                <a:spcPts val="600"/>
              </a:spcAft>
              <a:buFontTx/>
              <a:buChar char="-"/>
            </a:pP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Vị</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trí</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tiếp</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xúc</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của</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các</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luồng</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gió</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mùa</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luồng</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sinh</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vật</a:t>
            </a:r>
            <a:r>
              <a:rPr lang="en-US" sz="28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endParaRPr lang="en-US" sz="28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 name="Right Arrow 5"/>
          <p:cNvSpPr/>
          <p:nvPr/>
        </p:nvSpPr>
        <p:spPr>
          <a:xfrm>
            <a:off x="4117342" y="3992567"/>
            <a:ext cx="549925" cy="527101"/>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a:spLocks noChangeArrowheads="1"/>
          </p:cNvSpPr>
          <p:nvPr/>
        </p:nvSpPr>
        <p:spPr bwMode="auto">
          <a:xfrm>
            <a:off x="4667268" y="3174314"/>
            <a:ext cx="7415820" cy="3693319"/>
          </a:xfrm>
          <a:prstGeom prst="rect">
            <a:avLst/>
          </a:prstGeom>
          <a:noFill/>
          <a:ln w="9525">
            <a:solidFill>
              <a:srgbClr val="FFC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ts val="600"/>
              </a:spcBef>
              <a:spcAft>
                <a:spcPts val="600"/>
              </a:spcAft>
              <a:buFontTx/>
              <a:buNone/>
            </a:pPr>
            <a:r>
              <a:rPr lang="pt-BR" alt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Nằm </a:t>
            </a:r>
            <a:r>
              <a:rPr lang="pt-BR" alt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trong miền nhiệt đới gió mùa, thiên nhiên đa dạng, phong phú nhưng cũng gặp không ít thiên </a:t>
            </a:r>
            <a:r>
              <a:rPr lang="pt-BR" alt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tai (bão</a:t>
            </a:r>
            <a:r>
              <a:rPr lang="pt-BR" alt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lũ lụt, hạn hán). </a:t>
            </a:r>
            <a:endParaRPr lang="pt-BR" alt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just" eaLnBrk="1" hangingPunct="1">
              <a:spcBef>
                <a:spcPts val="600"/>
              </a:spcBef>
              <a:spcAft>
                <a:spcPts val="600"/>
              </a:spcAft>
              <a:buFontTx/>
              <a:buNone/>
            </a:pPr>
            <a:r>
              <a:rPr lang="pt-BR" alt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Nằm </a:t>
            </a:r>
            <a:r>
              <a:rPr lang="pt-BR" alt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gần trung tâm Đông Nam </a:t>
            </a:r>
            <a:r>
              <a:rPr lang="pt-BR" alt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Á và là cầu nối quan trọng trong khu vực </a:t>
            </a:r>
            <a:r>
              <a:rPr lang="pt-BR" alt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nên thuận lợi giao lưu và hợp tác phát triển kinh tế </a:t>
            </a:r>
            <a:r>
              <a:rPr lang="pt-BR" alt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xã </a:t>
            </a:r>
            <a:r>
              <a:rPr lang="pt-BR" alt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hội</a:t>
            </a:r>
            <a:r>
              <a:rPr lang="pt-BR" alt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alt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cxnSp>
        <p:nvCxnSpPr>
          <p:cNvPr id="3" name="Straight Arrow Connector 2"/>
          <p:cNvCxnSpPr/>
          <p:nvPr/>
        </p:nvCxnSpPr>
        <p:spPr>
          <a:xfrm flipH="1">
            <a:off x="7637929" y="1089211"/>
            <a:ext cx="5378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7637929" y="954740"/>
            <a:ext cx="5378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7664823" y="1344705"/>
            <a:ext cx="5378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7651376" y="1210234"/>
            <a:ext cx="5378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82239" y="146913"/>
            <a:ext cx="5745708" cy="1063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spcAft>
                <a:spcPts val="300"/>
              </a:spcAft>
            </a:pPr>
            <a:r>
              <a:rPr lang="vi-VN" sz="28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d. </a:t>
            </a:r>
            <a:r>
              <a:rPr lang="en-US" sz="2800" b="1" dirty="0" err="1" smtClean="0">
                <a:solidFill>
                  <a:srgbClr val="0070C0"/>
                </a:solidFill>
                <a:latin typeface="Tahoma" panose="020B0604030504040204" pitchFamily="34" charset="0"/>
                <a:ea typeface="Tahoma" panose="020B0604030504040204" pitchFamily="34" charset="0"/>
                <a:cs typeface="Tahoma" panose="020B0604030504040204" pitchFamily="34" charset="0"/>
              </a:rPr>
              <a:t>Đặc</a:t>
            </a:r>
            <a:r>
              <a:rPr lang="en-US" sz="28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70C0"/>
                </a:solidFill>
                <a:latin typeface="Tahoma" panose="020B0604030504040204" pitchFamily="34" charset="0"/>
                <a:ea typeface="Tahoma" panose="020B0604030504040204" pitchFamily="34" charset="0"/>
                <a:cs typeface="Tahoma" panose="020B0604030504040204" pitchFamily="34" charset="0"/>
              </a:rPr>
              <a:t>điểm</a:t>
            </a:r>
            <a:r>
              <a:rPr lang="en-US" sz="28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70C0"/>
                </a:solidFill>
                <a:latin typeface="Tahoma" panose="020B0604030504040204" pitchFamily="34" charset="0"/>
                <a:ea typeface="Tahoma" panose="020B0604030504040204" pitchFamily="34" charset="0"/>
                <a:cs typeface="Tahoma" panose="020B0604030504040204" pitchFamily="34" charset="0"/>
              </a:rPr>
              <a:t>của</a:t>
            </a:r>
            <a:r>
              <a:rPr lang="en-US" sz="28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70C0"/>
                </a:solidFill>
                <a:latin typeface="Tahoma" panose="020B0604030504040204" pitchFamily="34" charset="0"/>
                <a:ea typeface="Tahoma" panose="020B0604030504040204" pitchFamily="34" charset="0"/>
                <a:cs typeface="Tahoma" panose="020B0604030504040204" pitchFamily="34" charset="0"/>
              </a:rPr>
              <a:t>vị</a:t>
            </a:r>
            <a:r>
              <a:rPr lang="en-US" sz="28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70C0"/>
                </a:solidFill>
                <a:latin typeface="Tahoma" panose="020B0604030504040204" pitchFamily="34" charset="0"/>
                <a:ea typeface="Tahoma" panose="020B0604030504040204" pitchFamily="34" charset="0"/>
                <a:cs typeface="Tahoma" panose="020B0604030504040204" pitchFamily="34" charset="0"/>
              </a:rPr>
              <a:t>trí</a:t>
            </a:r>
            <a:r>
              <a:rPr lang="en-US" sz="28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70C0"/>
                </a:solidFill>
                <a:latin typeface="Tahoma" panose="020B0604030504040204" pitchFamily="34" charset="0"/>
                <a:ea typeface="Tahoma" panose="020B0604030504040204" pitchFamily="34" charset="0"/>
                <a:cs typeface="Tahoma" panose="020B0604030504040204" pitchFamily="34" charset="0"/>
              </a:rPr>
              <a:t>Việt</a:t>
            </a:r>
            <a:r>
              <a:rPr lang="en-US" sz="28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 Nam </a:t>
            </a:r>
            <a:r>
              <a:rPr lang="en-US" sz="2800" b="1" dirty="0" err="1" smtClean="0">
                <a:solidFill>
                  <a:srgbClr val="0070C0"/>
                </a:solidFill>
                <a:latin typeface="Tahoma" panose="020B0604030504040204" pitchFamily="34" charset="0"/>
                <a:ea typeface="Tahoma" panose="020B0604030504040204" pitchFamily="34" charset="0"/>
                <a:cs typeface="Tahoma" panose="020B0604030504040204" pitchFamily="34" charset="0"/>
              </a:rPr>
              <a:t>về</a:t>
            </a:r>
            <a:r>
              <a:rPr lang="en-US" sz="28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70C0"/>
                </a:solidFill>
                <a:latin typeface="Tahoma" panose="020B0604030504040204" pitchFamily="34" charset="0"/>
                <a:ea typeface="Tahoma" panose="020B0604030504040204" pitchFamily="34" charset="0"/>
                <a:cs typeface="Tahoma" panose="020B0604030504040204" pitchFamily="34" charset="0"/>
              </a:rPr>
              <a:t>mặt</a:t>
            </a:r>
            <a:r>
              <a:rPr lang="en-US" sz="28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70C0"/>
                </a:solidFill>
                <a:latin typeface="Tahoma" panose="020B0604030504040204" pitchFamily="34" charset="0"/>
                <a:ea typeface="Tahoma" panose="020B0604030504040204" pitchFamily="34" charset="0"/>
                <a:cs typeface="Tahoma" panose="020B0604030504040204" pitchFamily="34" charset="0"/>
              </a:rPr>
              <a:t>tự</a:t>
            </a:r>
            <a:r>
              <a:rPr lang="en-US" sz="28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70C0"/>
                </a:solidFill>
                <a:latin typeface="Tahoma" panose="020B0604030504040204" pitchFamily="34" charset="0"/>
                <a:ea typeface="Tahoma" panose="020B0604030504040204" pitchFamily="34" charset="0"/>
                <a:cs typeface="Tahoma" panose="020B0604030504040204" pitchFamily="34" charset="0"/>
              </a:rPr>
              <a:t>nhiên</a:t>
            </a:r>
            <a:endParaRPr lang="en-US" sz="2800" b="1" dirty="0" smtClean="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8975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2" repeatCount="indefinite"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right)">
                                      <p:cBhvr>
                                        <p:cTn id="24" dur="500"/>
                                        <p:tgtEl>
                                          <p:spTgt spid="10"/>
                                        </p:tgtEl>
                                      </p:cBhvr>
                                    </p:animEffect>
                                  </p:childTnLst>
                                </p:cTn>
                              </p:par>
                              <p:par>
                                <p:cTn id="25" presetID="22" presetClass="entr" presetSubtype="2" repeatCount="indefinite"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right)">
                                      <p:cBhvr>
                                        <p:cTn id="27" dur="500"/>
                                        <p:tgtEl>
                                          <p:spTgt spid="15"/>
                                        </p:tgtEl>
                                      </p:cBhvr>
                                    </p:animEffect>
                                  </p:childTnLst>
                                </p:cTn>
                              </p:par>
                              <p:par>
                                <p:cTn id="28" presetID="22" presetClass="entr" presetSubtype="2" repeatCount="indefinite"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right)">
                                      <p:cBhvr>
                                        <p:cTn id="30" dur="500"/>
                                        <p:tgtEl>
                                          <p:spTgt spid="3"/>
                                        </p:tgtEl>
                                      </p:cBhvr>
                                    </p:animEffect>
                                  </p:childTnLst>
                                </p:cTn>
                              </p:par>
                              <p:par>
                                <p:cTn id="31" presetID="22" presetClass="entr" presetSubtype="2" repeatCount="indefinite"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right)">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7266"/>
            <a:ext cx="12083087" cy="67110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spcBef>
                <a:spcPts val="300"/>
              </a:spcBef>
              <a:spcAft>
                <a:spcPts val="300"/>
              </a:spcAft>
              <a:buFont typeface="Wingdings" panose="05000000000000000000" pitchFamily="2" charset="2"/>
              <a:buChar char="v"/>
            </a:pP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Thuận</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lợi</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p>
          <a:p>
            <a:pPr algn="just">
              <a:spcBef>
                <a:spcPts val="300"/>
              </a:spcBef>
              <a:spcAft>
                <a:spcPts val="300"/>
              </a:spcAft>
            </a:pP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Về</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tự</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nhiên</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p>
          <a:p>
            <a:pPr algn="just">
              <a:spcBef>
                <a:spcPts val="300"/>
              </a:spcBef>
              <a:spcAft>
                <a:spcPts val="300"/>
              </a:spcAft>
            </a:pPr>
            <a:r>
              <a:rPr 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Đa</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dạng</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phong</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phú</a:t>
            </a:r>
            <a:r>
              <a:rPr 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về</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nguồn</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động</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thực</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vật</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p>
          <a:p>
            <a:pPr algn="just">
              <a:spcBef>
                <a:spcPts val="300"/>
              </a:spcBef>
              <a:spcAft>
                <a:spcPts val="300"/>
              </a:spcAft>
            </a:pPr>
            <a:r>
              <a:rPr 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Khí</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hậu</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có</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tính</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điều</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hòa</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tiếp</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giáp</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với</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vùng</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biển</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rộng</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lớn</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ấm</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vào</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mùa</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đông</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mát</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mẻ</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vào</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mua</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hạ</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p>
          <a:p>
            <a:pPr algn="just">
              <a:spcBef>
                <a:spcPts val="300"/>
              </a:spcBef>
              <a:spcAft>
                <a:spcPts val="300"/>
              </a:spcAft>
            </a:pPr>
            <a:r>
              <a:rPr 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Hình</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thành</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nhiều</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cảnh</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quan</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thiên</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nhiên</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đẹp</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nhiều</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tài</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nguyên</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khoáng</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sản</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p>
          <a:p>
            <a:pPr algn="just">
              <a:spcBef>
                <a:spcPts val="300"/>
              </a:spcBef>
              <a:spcAft>
                <a:spcPts val="300"/>
              </a:spcAft>
            </a:pP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Về</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kinh</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tế</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xã</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hội</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p>
          <a:p>
            <a:pPr algn="just">
              <a:spcBef>
                <a:spcPts val="300"/>
              </a:spcBef>
              <a:spcAft>
                <a:spcPts val="300"/>
              </a:spcAft>
            </a:pPr>
            <a:r>
              <a:rPr 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Thuân</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lợi</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phát</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triển</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tổng</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hợp</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các</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ngành</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kinh</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tế</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cả</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trên</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đất</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liền</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và</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trên</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biển</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p>
          <a:p>
            <a:pPr algn="just">
              <a:spcBef>
                <a:spcPts val="300"/>
              </a:spcBef>
              <a:spcAft>
                <a:spcPts val="300"/>
              </a:spcAft>
            </a:pPr>
            <a:r>
              <a:rPr 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Là</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cầu</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nối</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quan</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trọng</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trong</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khu</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vực</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tạo</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tiền</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đề</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thúc</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đẩy</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phát</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triển</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kinh</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tế</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p>
          <a:p>
            <a:pPr algn="just">
              <a:spcBef>
                <a:spcPts val="300"/>
              </a:spcBef>
              <a:spcAft>
                <a:spcPts val="300"/>
              </a:spcAft>
            </a:pPr>
            <a:r>
              <a:rPr 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Tạo</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điều</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kiện</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thuận</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lợi</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cho</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việc</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giao</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lưu</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văn</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hóa</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thương</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mại</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với</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các</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quốc</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gia</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trong</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KV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và</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TG.</a:t>
            </a:r>
          </a:p>
          <a:p>
            <a:pPr marL="342900" indent="-342900" algn="just">
              <a:spcBef>
                <a:spcPts val="300"/>
              </a:spcBef>
              <a:spcAft>
                <a:spcPts val="300"/>
              </a:spcAft>
              <a:buFont typeface="Wingdings" panose="05000000000000000000" pitchFamily="2" charset="2"/>
              <a:buChar char="v"/>
            </a:pP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Khó</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khăn</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p>
          <a:p>
            <a:pPr algn="just">
              <a:spcBef>
                <a:spcPts val="300"/>
              </a:spcBef>
              <a:spcAft>
                <a:spcPts val="300"/>
              </a:spcAft>
            </a:pP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Nhiều</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thiên</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tai: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Bão</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lũ</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lụt</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hạn</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hán</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p>
          <a:p>
            <a:pPr algn="just">
              <a:spcBef>
                <a:spcPts val="300"/>
              </a:spcBef>
              <a:spcAft>
                <a:spcPts val="300"/>
              </a:spcAft>
            </a:pP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Vị</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trí</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quan</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trọng</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chiến</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lược</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-&gt; An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ninh</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chính</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trị</a:t>
            </a:r>
            <a:r>
              <a:rPr lang="en-US"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p>
        </p:txBody>
      </p:sp>
      <p:sp>
        <p:nvSpPr>
          <p:cNvPr id="5" name="Rectangle 4"/>
          <p:cNvSpPr/>
          <p:nvPr/>
        </p:nvSpPr>
        <p:spPr>
          <a:xfrm>
            <a:off x="11000096" y="0"/>
            <a:ext cx="1082991" cy="7369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smtClean="0">
                <a:solidFill>
                  <a:srgbClr val="FFC000"/>
                </a:solidFill>
                <a:latin typeface="Arial" panose="020B0604020202020204" pitchFamily="34" charset="0"/>
                <a:cs typeface="Arial" panose="020B0604020202020204" pitchFamily="34" charset="0"/>
              </a:rPr>
              <a:t>*</a:t>
            </a:r>
            <a:endParaRPr lang="en-US" sz="5400" b="1" i="1"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154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1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54549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90"/>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9" y="-1143396"/>
            <a:ext cx="12193057" cy="9144792"/>
          </a:xfrm>
          <a:prstGeom prst="rect">
            <a:avLst/>
          </a:prstGeom>
        </p:spPr>
      </p:pic>
      <p:sp>
        <p:nvSpPr>
          <p:cNvPr id="1891" name="Google Shape;1891;p13"/>
          <p:cNvSpPr txBox="1">
            <a:spLocks noGrp="1"/>
          </p:cNvSpPr>
          <p:nvPr>
            <p:ph type="ctrTitle"/>
          </p:nvPr>
        </p:nvSpPr>
        <p:spPr>
          <a:xfrm>
            <a:off x="1" y="2008910"/>
            <a:ext cx="12191999" cy="3089564"/>
          </a:xfrm>
          <a:prstGeom prst="rect">
            <a:avLst/>
          </a:prstGeom>
        </p:spPr>
        <p:txBody>
          <a:bodyPr spcFirstLastPara="1" vert="horz" wrap="square" lIns="121900" tIns="121900" rIns="121900" bIns="121900" rtlCol="0" anchor="ctr" anchorCtr="0">
            <a:noAutofit/>
          </a:bodyPr>
          <a:lstStyle/>
          <a:p>
            <a:r>
              <a:rPr lang="vi-VN" sz="8000" b="1" dirty="0" smtClean="0">
                <a:solidFill>
                  <a:schemeClr val="tx1">
                    <a:lumMod val="50000"/>
                  </a:schemeClr>
                </a:solidFill>
                <a:latin typeface="Calibri Light" panose="020F0302020204030204" pitchFamily="34" charset="0"/>
                <a:cs typeface="Calibri Light" panose="020F0302020204030204" pitchFamily="34" charset="0"/>
              </a:rPr>
              <a:t>Bài 23</a:t>
            </a:r>
            <a:r>
              <a:rPr lang="en-US" sz="8000" b="1" dirty="0" smtClean="0">
                <a:solidFill>
                  <a:schemeClr val="tx1">
                    <a:lumMod val="50000"/>
                  </a:schemeClr>
                </a:solidFill>
                <a:latin typeface="Calibri Light" panose="020F0302020204030204" pitchFamily="34" charset="0"/>
                <a:cs typeface="Calibri Light" panose="020F0302020204030204" pitchFamily="34" charset="0"/>
              </a:rPr>
              <a:t>: </a:t>
            </a:r>
            <a:r>
              <a:rPr lang="en-US" sz="8000" b="1" dirty="0">
                <a:solidFill>
                  <a:schemeClr val="tx1">
                    <a:lumMod val="50000"/>
                  </a:schemeClr>
                </a:solidFill>
              </a:rPr>
              <a:t>VỊ TRÍ, GIỚI HẠN, </a:t>
            </a:r>
            <a:br>
              <a:rPr lang="en-US" sz="8000" b="1" dirty="0">
                <a:solidFill>
                  <a:schemeClr val="tx1">
                    <a:lumMod val="50000"/>
                  </a:schemeClr>
                </a:solidFill>
              </a:rPr>
            </a:br>
            <a:r>
              <a:rPr lang="en-US" sz="8000" b="1" dirty="0">
                <a:solidFill>
                  <a:schemeClr val="tx1">
                    <a:lumMod val="50000"/>
                  </a:schemeClr>
                </a:solidFill>
              </a:rPr>
              <a:t>HÌNH DẠNG CỦA LÃNH THỔ VIỆT </a:t>
            </a:r>
            <a:r>
              <a:rPr lang="vi-VN" sz="8000" b="1" dirty="0" smtClean="0">
                <a:solidFill>
                  <a:schemeClr val="tx1">
                    <a:lumMod val="50000"/>
                  </a:schemeClr>
                </a:solidFill>
                <a:latin typeface="Calibri Light" panose="020F0302020204030204" pitchFamily="34" charset="0"/>
                <a:cs typeface="Calibri Light" panose="020F0302020204030204" pitchFamily="34" charset="0"/>
              </a:rPr>
              <a:t>NAM(tt)</a:t>
            </a:r>
            <a:r>
              <a:rPr lang="en-US" sz="8000" b="1" dirty="0">
                <a:solidFill>
                  <a:schemeClr val="tx1">
                    <a:lumMod val="50000"/>
                  </a:schemeClr>
                </a:solidFill>
              </a:rPr>
              <a:t/>
            </a:r>
            <a:br>
              <a:rPr lang="en-US" sz="8000" b="1" dirty="0">
                <a:solidFill>
                  <a:schemeClr val="tx1">
                    <a:lumMod val="50000"/>
                  </a:schemeClr>
                </a:solidFill>
              </a:rPr>
            </a:br>
            <a:endParaRPr sz="8000" b="1" dirty="0">
              <a:solidFill>
                <a:schemeClr val="tx1">
                  <a:lumMod val="50000"/>
                </a:schemeClr>
              </a:solidFill>
            </a:endParaRPr>
          </a:p>
        </p:txBody>
      </p:sp>
    </p:spTree>
    <p:extLst>
      <p:ext uri="{BB962C8B-B14F-4D97-AF65-F5344CB8AC3E}">
        <p14:creationId xmlns:p14="http://schemas.microsoft.com/office/powerpoint/2010/main" val="12345308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ờ Tổ quốc Tung bay - nền nhạc Quốc ca">
            <a:hlinkClick r:id="" action="ppaction://media"/>
            <a:extLst>
              <a:ext uri="{FF2B5EF4-FFF2-40B4-BE49-F238E27FC236}">
                <a16:creationId xmlns="" xmlns:a16="http://schemas.microsoft.com/office/drawing/2014/main" id="{78E778EC-4952-4D3D-B1C0-F3B6B0BCA05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4406" y="71433"/>
            <a:ext cx="12268689" cy="6895751"/>
          </a:xfrm>
          <a:prstGeom prst="rect">
            <a:avLst/>
          </a:prstGeom>
        </p:spPr>
      </p:pic>
      <p:sp>
        <p:nvSpPr>
          <p:cNvPr id="12" name="Rectangle 11">
            <a:extLst>
              <a:ext uri="{FF2B5EF4-FFF2-40B4-BE49-F238E27FC236}">
                <a16:creationId xmlns="" xmlns:a16="http://schemas.microsoft.com/office/drawing/2014/main" id="{D284EA62-6005-4D81-BBDC-BBA9F08FF6F4}"/>
              </a:ext>
            </a:extLst>
          </p:cNvPr>
          <p:cNvSpPr/>
          <p:nvPr/>
        </p:nvSpPr>
        <p:spPr>
          <a:xfrm>
            <a:off x="4331493" y="2674290"/>
            <a:ext cx="7860508" cy="1754326"/>
          </a:xfrm>
          <a:prstGeom prst="rect">
            <a:avLst/>
          </a:prstGeom>
        </p:spPr>
        <p:txBody>
          <a:bodyPr wrap="square">
            <a:spAutoFit/>
          </a:bodyPr>
          <a:lstStyle/>
          <a:p>
            <a:pPr algn="ctr" defTabSz="457178">
              <a:lnSpc>
                <a:spcPct val="150000"/>
              </a:lnSpc>
            </a:pPr>
            <a:r>
              <a:rPr kumimoji="1" lang="en-US" altLang="zh-CN" sz="3600" dirty="0">
                <a:solidFill>
                  <a:prstClr val="white"/>
                </a:solidFill>
                <a:latin typeface="#9Slide03 IcielUni Sans Heavy" panose="00000500000000000000" pitchFamily="2" charset="-93"/>
                <a:ea typeface="等线" panose="02010600030101010101" pitchFamily="2" charset="-122"/>
                <a:cs typeface="#9Slide03 Arima Madurai Black" panose="00000A00000000000000" pitchFamily="2" charset="0"/>
                <a:sym typeface="+mn-lt"/>
              </a:rPr>
              <a:t>BÀI 23. VỊ TRÍ, GIỚI HẠN, HÌNH DẠNG LÃNH THỔ VIỆT NAM</a:t>
            </a:r>
          </a:p>
        </p:txBody>
      </p:sp>
      <p:pic>
        <p:nvPicPr>
          <p:cNvPr id="13" name="Picture 4" descr="Vietnam Map Flag by BritanniaLoyalist on DeviantArt">
            <a:extLst>
              <a:ext uri="{FF2B5EF4-FFF2-40B4-BE49-F238E27FC236}">
                <a16:creationId xmlns="" xmlns:a16="http://schemas.microsoft.com/office/drawing/2014/main" id="{7CEE7B42-24A7-4A65-B39E-DCE83949192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5483" y="1551711"/>
            <a:ext cx="3643699" cy="3935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458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6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4242">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9737" y="928049"/>
            <a:ext cx="11878101" cy="5509200"/>
          </a:xfrm>
          <a:prstGeom prst="rect">
            <a:avLst/>
          </a:prstGeom>
        </p:spPr>
        <p:txBody>
          <a:bodyPr wrap="square">
            <a:spAutoFit/>
          </a:bodyPr>
          <a:lstStyle/>
          <a:p>
            <a:r>
              <a:rPr lang="fr-FR" sz="3200" b="1" u="sng" dirty="0">
                <a:latin typeface="Times New Roman" panose="02020603050405020304" pitchFamily="18" charset="0"/>
                <a:ea typeface="Times New Roman" panose="02020603050405020304" pitchFamily="18" charset="0"/>
                <a:cs typeface="Times New Roman" panose="02020603050405020304" pitchFamily="18" charset="0"/>
              </a:rPr>
              <a:t>I. </a:t>
            </a:r>
            <a:r>
              <a:rPr lang="fr-FR" sz="3200" b="1" u="sng" dirty="0" err="1">
                <a:latin typeface="Times New Roman" panose="02020603050405020304" pitchFamily="18" charset="0"/>
                <a:ea typeface="Times New Roman" panose="02020603050405020304" pitchFamily="18" charset="0"/>
                <a:cs typeface="Times New Roman" panose="02020603050405020304" pitchFamily="18" charset="0"/>
              </a:rPr>
              <a:t>Phần</a:t>
            </a:r>
            <a:r>
              <a:rPr lang="fr-FR" sz="3200" b="1" u="sng"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b="1" u="sng" dirty="0" err="1">
                <a:latin typeface="Times New Roman" panose="02020603050405020304" pitchFamily="18" charset="0"/>
                <a:ea typeface="Times New Roman" panose="02020603050405020304" pitchFamily="18" charset="0"/>
                <a:cs typeface="Times New Roman" panose="02020603050405020304" pitchFamily="18" charset="0"/>
              </a:rPr>
              <a:t>trắc</a:t>
            </a:r>
            <a:r>
              <a:rPr lang="fr-FR" sz="3200" b="1" u="sng"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b="1" u="sng" dirty="0" err="1">
                <a:latin typeface="Times New Roman" panose="02020603050405020304" pitchFamily="18" charset="0"/>
                <a:ea typeface="Times New Roman" panose="02020603050405020304" pitchFamily="18" charset="0"/>
                <a:cs typeface="Times New Roman" panose="02020603050405020304" pitchFamily="18" charset="0"/>
              </a:rPr>
              <a:t>nghiệm</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( 4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VNI-Times" pitchFamily="2" charset="0"/>
              <a:ea typeface="Times New Roman" panose="02020603050405020304" pitchFamily="18" charset="0"/>
              <a:cs typeface="Times New Roman" panose="02020603050405020304" pitchFamily="18" charset="0"/>
            </a:endParaRPr>
          </a:p>
          <a:p>
            <a:r>
              <a:rPr lang="fr-FR" sz="3200" b="1" u="sng"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Câu</a:t>
            </a:r>
            <a:r>
              <a:rPr lang="fr-FR" sz="3200" b="1" u="sng"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1:</a:t>
            </a:r>
            <a:r>
              <a:rPr lang="fr-FR"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theo</a:t>
            </a:r>
            <a:r>
              <a:rPr lang="fr-FR"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giờ</a:t>
            </a:r>
            <a:r>
              <a:rPr lang="fr-FR"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GMT, </a:t>
            </a:r>
            <a:r>
              <a:rPr lang="fr-FR"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fr-FR"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Nam </a:t>
            </a:r>
            <a:r>
              <a:rPr lang="fr-FR"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nằm</a:t>
            </a:r>
            <a:r>
              <a:rPr lang="fr-FR"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ở </a:t>
            </a:r>
            <a:r>
              <a:rPr lang="fr-FR"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múi</a:t>
            </a:r>
            <a:r>
              <a:rPr lang="fr-FR"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giờ</a:t>
            </a:r>
            <a:endParaRPr lang="en-US" sz="3200" b="1" dirty="0">
              <a:solidFill>
                <a:srgbClr val="FF0066"/>
              </a:solidFill>
              <a:latin typeface="VNI-Times" pitchFamily="2" charset="0"/>
              <a:ea typeface="Times New Roman" panose="02020603050405020304" pitchFamily="18" charset="0"/>
              <a:cs typeface="Times New Roman" panose="02020603050405020304" pitchFamily="18" charset="0"/>
            </a:endParaRPr>
          </a:p>
          <a:p>
            <a:r>
              <a:rPr lang="fr-FR" sz="3200" b="1" dirty="0">
                <a:solidFill>
                  <a:srgbClr val="008080"/>
                </a:solidFill>
                <a:latin typeface="Times New Roman" panose="02020603050405020304" pitchFamily="18" charset="0"/>
                <a:ea typeface="Times New Roman" panose="02020603050405020304" pitchFamily="18" charset="0"/>
                <a:cs typeface="Times New Roman" panose="02020603050405020304" pitchFamily="18" charset="0"/>
              </a:rPr>
              <a:t>a. </a:t>
            </a:r>
            <a:r>
              <a:rPr lang="fr-FR" sz="3200" b="1" dirty="0" err="1">
                <a:solidFill>
                  <a:srgbClr val="008080"/>
                </a:solidFill>
                <a:latin typeface="Times New Roman" panose="02020603050405020304" pitchFamily="18" charset="0"/>
                <a:ea typeface="Times New Roman" panose="02020603050405020304" pitchFamily="18" charset="0"/>
                <a:cs typeface="Times New Roman" panose="02020603050405020304" pitchFamily="18" charset="0"/>
              </a:rPr>
              <a:t>thứ</a:t>
            </a:r>
            <a:r>
              <a:rPr lang="fr-FR" sz="3200" b="1" dirty="0">
                <a:solidFill>
                  <a:srgbClr val="008080"/>
                </a:solidFill>
                <a:latin typeface="Times New Roman" panose="02020603050405020304" pitchFamily="18" charset="0"/>
                <a:ea typeface="Times New Roman" panose="02020603050405020304" pitchFamily="18" charset="0"/>
                <a:cs typeface="Times New Roman" panose="02020603050405020304" pitchFamily="18" charset="0"/>
              </a:rPr>
              <a:t> 5                       b. </a:t>
            </a:r>
            <a:r>
              <a:rPr lang="fr-FR" sz="3200" b="1" dirty="0" err="1">
                <a:solidFill>
                  <a:srgbClr val="008080"/>
                </a:solidFill>
                <a:latin typeface="Times New Roman" panose="02020603050405020304" pitchFamily="18" charset="0"/>
                <a:ea typeface="Times New Roman" panose="02020603050405020304" pitchFamily="18" charset="0"/>
                <a:cs typeface="Times New Roman" panose="02020603050405020304" pitchFamily="18" charset="0"/>
              </a:rPr>
              <a:t>thứ</a:t>
            </a:r>
            <a:r>
              <a:rPr lang="fr-FR" sz="3200" b="1" dirty="0">
                <a:solidFill>
                  <a:srgbClr val="008080"/>
                </a:solidFill>
                <a:latin typeface="Times New Roman" panose="02020603050405020304" pitchFamily="18" charset="0"/>
                <a:ea typeface="Times New Roman" panose="02020603050405020304" pitchFamily="18" charset="0"/>
                <a:cs typeface="Times New Roman" panose="02020603050405020304" pitchFamily="18" charset="0"/>
              </a:rPr>
              <a:t> 6              </a:t>
            </a:r>
            <a:r>
              <a:rPr lang="fr-FR" sz="3200" b="1" dirty="0" smtClean="0">
                <a:solidFill>
                  <a:srgbClr val="00808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a:solidFill>
                  <a:srgbClr val="008080"/>
                </a:solidFill>
                <a:latin typeface="Times New Roman" panose="02020603050405020304" pitchFamily="18" charset="0"/>
                <a:ea typeface="Times New Roman" panose="02020603050405020304" pitchFamily="18" charset="0"/>
                <a:cs typeface="Times New Roman" panose="02020603050405020304" pitchFamily="18" charset="0"/>
              </a:rPr>
              <a:t>c. </a:t>
            </a:r>
            <a:r>
              <a:rPr lang="fr-FR" sz="3200" b="1" dirty="0" err="1">
                <a:solidFill>
                  <a:srgbClr val="008080"/>
                </a:solidFill>
                <a:latin typeface="Times New Roman" panose="02020603050405020304" pitchFamily="18" charset="0"/>
                <a:ea typeface="Times New Roman" panose="02020603050405020304" pitchFamily="18" charset="0"/>
                <a:cs typeface="Times New Roman" panose="02020603050405020304" pitchFamily="18" charset="0"/>
              </a:rPr>
              <a:t>thứ</a:t>
            </a:r>
            <a:r>
              <a:rPr lang="fr-FR" sz="3200" b="1" dirty="0">
                <a:solidFill>
                  <a:srgbClr val="008080"/>
                </a:solidFill>
                <a:latin typeface="Times New Roman" panose="02020603050405020304" pitchFamily="18" charset="0"/>
                <a:ea typeface="Times New Roman" panose="02020603050405020304" pitchFamily="18" charset="0"/>
                <a:cs typeface="Times New Roman" panose="02020603050405020304" pitchFamily="18" charset="0"/>
              </a:rPr>
              <a:t> 7               </a:t>
            </a:r>
            <a:r>
              <a:rPr lang="fr-FR" sz="3200" b="1" dirty="0" smtClean="0">
                <a:solidFill>
                  <a:srgbClr val="00808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a:solidFill>
                  <a:srgbClr val="008080"/>
                </a:solidFill>
                <a:latin typeface="Times New Roman" panose="02020603050405020304" pitchFamily="18" charset="0"/>
                <a:ea typeface="Times New Roman" panose="02020603050405020304" pitchFamily="18" charset="0"/>
                <a:cs typeface="Times New Roman" panose="02020603050405020304" pitchFamily="18" charset="0"/>
              </a:rPr>
              <a:t>d. </a:t>
            </a:r>
            <a:r>
              <a:rPr lang="fr-FR" sz="3200" b="1" dirty="0" err="1">
                <a:solidFill>
                  <a:srgbClr val="008080"/>
                </a:solidFill>
                <a:latin typeface="Times New Roman" panose="02020603050405020304" pitchFamily="18" charset="0"/>
                <a:ea typeface="Times New Roman" panose="02020603050405020304" pitchFamily="18" charset="0"/>
                <a:cs typeface="Times New Roman" panose="02020603050405020304" pitchFamily="18" charset="0"/>
              </a:rPr>
              <a:t>thứ</a:t>
            </a:r>
            <a:r>
              <a:rPr lang="fr-FR" sz="3200" b="1" dirty="0">
                <a:solidFill>
                  <a:srgbClr val="008080"/>
                </a:solidFill>
                <a:latin typeface="Times New Roman" panose="02020603050405020304" pitchFamily="18" charset="0"/>
                <a:ea typeface="Times New Roman" panose="02020603050405020304" pitchFamily="18" charset="0"/>
                <a:cs typeface="Times New Roman" panose="02020603050405020304" pitchFamily="18" charset="0"/>
              </a:rPr>
              <a:t> 8</a:t>
            </a:r>
            <a:endParaRPr lang="en-US" sz="3200" b="1" dirty="0">
              <a:solidFill>
                <a:srgbClr val="008080"/>
              </a:solidFill>
              <a:latin typeface="VNI-Times" pitchFamily="2" charset="0"/>
              <a:ea typeface="Times New Roman" panose="02020603050405020304" pitchFamily="18" charset="0"/>
              <a:cs typeface="Times New Roman" panose="02020603050405020304" pitchFamily="18" charset="0"/>
            </a:endParaRPr>
          </a:p>
          <a:p>
            <a:r>
              <a:rPr lang="en-US" sz="3200" b="1" u="sng"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u="sng"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Nam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nhập</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ASEAN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rgbClr val="FF0066"/>
              </a:solidFill>
              <a:latin typeface="VNI-Times" pitchFamily="2" charset="0"/>
              <a:ea typeface="Times New Roman" panose="02020603050405020304" pitchFamily="18" charset="0"/>
              <a:cs typeface="Times New Roman" panose="02020603050405020304" pitchFamily="18" charset="0"/>
            </a:endParaRPr>
          </a:p>
          <a:p>
            <a:r>
              <a:rPr lang="en-US" sz="3200" b="1" dirty="0">
                <a:solidFill>
                  <a:srgbClr val="008080"/>
                </a:solidFill>
                <a:latin typeface="Times New Roman" panose="02020603050405020304" pitchFamily="18" charset="0"/>
                <a:ea typeface="Times New Roman" panose="02020603050405020304" pitchFamily="18" charset="0"/>
                <a:cs typeface="Times New Roman" panose="02020603050405020304" pitchFamily="18" charset="0"/>
              </a:rPr>
              <a:t>a.1967                         b.1995              </a:t>
            </a:r>
            <a:r>
              <a:rPr lang="en-US" sz="3200" b="1" dirty="0" smtClean="0">
                <a:solidFill>
                  <a:srgbClr val="00808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solidFill>
                  <a:srgbClr val="008080"/>
                </a:solidFill>
                <a:latin typeface="Times New Roman" panose="02020603050405020304" pitchFamily="18" charset="0"/>
                <a:ea typeface="Times New Roman" panose="02020603050405020304" pitchFamily="18" charset="0"/>
                <a:cs typeface="Times New Roman" panose="02020603050405020304" pitchFamily="18" charset="0"/>
              </a:rPr>
              <a:t>c. 1997              </a:t>
            </a:r>
            <a:r>
              <a:rPr lang="en-US" sz="3200" b="1" dirty="0" smtClean="0">
                <a:solidFill>
                  <a:srgbClr val="00808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solidFill>
                  <a:srgbClr val="008080"/>
                </a:solidFill>
                <a:latin typeface="Times New Roman" panose="02020603050405020304" pitchFamily="18" charset="0"/>
                <a:ea typeface="Times New Roman" panose="02020603050405020304" pitchFamily="18" charset="0"/>
                <a:cs typeface="Times New Roman" panose="02020603050405020304" pitchFamily="18" charset="0"/>
              </a:rPr>
              <a:t>d. 1999</a:t>
            </a:r>
            <a:endParaRPr lang="en-US" sz="3200" b="1" dirty="0">
              <a:solidFill>
                <a:srgbClr val="008080"/>
              </a:solidFill>
              <a:latin typeface="VNI-Times" pitchFamily="2" charset="0"/>
              <a:ea typeface="Times New Roman" panose="02020603050405020304" pitchFamily="18" charset="0"/>
              <a:cs typeface="Times New Roman" panose="02020603050405020304" pitchFamily="18" charset="0"/>
            </a:endParaRPr>
          </a:p>
          <a:p>
            <a:pPr marL="30480" marR="30480" algn="just">
              <a:spcBef>
                <a:spcPts val="0"/>
              </a:spcBef>
              <a:spcAft>
                <a:spcPts val="0"/>
              </a:spcAft>
            </a:pPr>
            <a:r>
              <a:rPr lang="en-US" sz="3200" b="1" u="sng" dirty="0" err="1">
                <a:solidFill>
                  <a:srgbClr val="FF0066"/>
                </a:solidFill>
                <a:latin typeface="Times New Roman" panose="02020603050405020304" pitchFamily="18" charset="0"/>
                <a:ea typeface="Times New Roman" panose="02020603050405020304" pitchFamily="18" charset="0"/>
              </a:rPr>
              <a:t>Câu</a:t>
            </a:r>
            <a:r>
              <a:rPr lang="en-US" sz="3200" b="1" u="sng" dirty="0">
                <a:solidFill>
                  <a:srgbClr val="FF0066"/>
                </a:solidFill>
                <a:latin typeface="Times New Roman" panose="02020603050405020304" pitchFamily="18" charset="0"/>
                <a:ea typeface="Times New Roman" panose="02020603050405020304" pitchFamily="18" charset="0"/>
              </a:rPr>
              <a:t> 3:</a:t>
            </a:r>
            <a:r>
              <a:rPr lang="en-US" sz="3200" b="1" dirty="0">
                <a:solidFill>
                  <a:srgbClr val="FF0066"/>
                </a:solidFill>
                <a:latin typeface="Times New Roman" panose="02020603050405020304" pitchFamily="18" charset="0"/>
                <a:ea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rPr>
              <a:t>Mặt</a:t>
            </a:r>
            <a:r>
              <a:rPr lang="en-US" sz="3200" b="1" dirty="0">
                <a:solidFill>
                  <a:srgbClr val="FF0066"/>
                </a:solidFill>
                <a:latin typeface="Times New Roman" panose="02020603050405020304" pitchFamily="18" charset="0"/>
                <a:ea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rPr>
              <a:t>hàng</a:t>
            </a:r>
            <a:r>
              <a:rPr lang="en-US" sz="3200" b="1" dirty="0">
                <a:solidFill>
                  <a:srgbClr val="FF0066"/>
                </a:solidFill>
                <a:latin typeface="Times New Roman" panose="02020603050405020304" pitchFamily="18" charset="0"/>
                <a:ea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rPr>
              <a:t>xuất</a:t>
            </a:r>
            <a:r>
              <a:rPr lang="en-US" sz="3200" b="1" dirty="0">
                <a:solidFill>
                  <a:srgbClr val="FF0066"/>
                </a:solidFill>
                <a:latin typeface="Times New Roman" panose="02020603050405020304" pitchFamily="18" charset="0"/>
                <a:ea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rPr>
              <a:t>khẩu</a:t>
            </a:r>
            <a:r>
              <a:rPr lang="en-US" sz="3200" b="1" dirty="0">
                <a:solidFill>
                  <a:srgbClr val="FF0066"/>
                </a:solidFill>
                <a:latin typeface="Times New Roman" panose="02020603050405020304" pitchFamily="18" charset="0"/>
                <a:ea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rPr>
              <a:t>chính</a:t>
            </a:r>
            <a:r>
              <a:rPr lang="en-US" sz="3200" b="1" dirty="0">
                <a:solidFill>
                  <a:srgbClr val="FF0066"/>
                </a:solidFill>
                <a:latin typeface="Times New Roman" panose="02020603050405020304" pitchFamily="18" charset="0"/>
                <a:ea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rPr>
              <a:t>của</a:t>
            </a:r>
            <a:r>
              <a:rPr lang="en-US" sz="3200" b="1" dirty="0">
                <a:solidFill>
                  <a:srgbClr val="FF0066"/>
                </a:solidFill>
                <a:latin typeface="Times New Roman" panose="02020603050405020304" pitchFamily="18" charset="0"/>
                <a:ea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rPr>
              <a:t>nước</a:t>
            </a:r>
            <a:r>
              <a:rPr lang="en-US" sz="3200" b="1" dirty="0">
                <a:solidFill>
                  <a:srgbClr val="FF0066"/>
                </a:solidFill>
                <a:latin typeface="Times New Roman" panose="02020603050405020304" pitchFamily="18" charset="0"/>
                <a:ea typeface="Times New Roman" panose="02020603050405020304" pitchFamily="18" charset="0"/>
              </a:rPr>
              <a:t> ta sang ASEAN </a:t>
            </a:r>
            <a:r>
              <a:rPr lang="en-US" sz="3200" b="1" dirty="0" err="1">
                <a:solidFill>
                  <a:srgbClr val="FF0066"/>
                </a:solidFill>
                <a:latin typeface="Times New Roman" panose="02020603050405020304" pitchFamily="18" charset="0"/>
                <a:ea typeface="Times New Roman" panose="02020603050405020304" pitchFamily="18" charset="0"/>
              </a:rPr>
              <a:t>là</a:t>
            </a:r>
            <a:endParaRPr lang="en-US" sz="3200" b="1" dirty="0">
              <a:solidFill>
                <a:srgbClr val="FF0066"/>
              </a:solidFill>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en-US" sz="3200" b="1" dirty="0">
                <a:solidFill>
                  <a:srgbClr val="008080"/>
                </a:solidFill>
                <a:latin typeface="Times New Roman" panose="02020603050405020304" pitchFamily="18" charset="0"/>
                <a:ea typeface="Times New Roman" panose="02020603050405020304" pitchFamily="18" charset="0"/>
              </a:rPr>
              <a:t>a. </a:t>
            </a:r>
            <a:r>
              <a:rPr lang="en-US" sz="3200" b="1" dirty="0" err="1">
                <a:solidFill>
                  <a:srgbClr val="008080"/>
                </a:solidFill>
                <a:latin typeface="Times New Roman" panose="02020603050405020304" pitchFamily="18" charset="0"/>
                <a:ea typeface="Times New Roman" panose="02020603050405020304" pitchFamily="18" charset="0"/>
              </a:rPr>
              <a:t>gạo</a:t>
            </a:r>
            <a:r>
              <a:rPr lang="vi-VN" sz="3200" b="1" dirty="0">
                <a:solidFill>
                  <a:srgbClr val="008080"/>
                </a:solidFill>
                <a:latin typeface="Times New Roman" panose="02020603050405020304" pitchFamily="18" charset="0"/>
                <a:ea typeface="Times New Roman" panose="02020603050405020304" pitchFamily="18" charset="0"/>
              </a:rPr>
              <a:t>                      </a:t>
            </a:r>
            <a:r>
              <a:rPr lang="en-US" sz="3200" b="1" dirty="0">
                <a:solidFill>
                  <a:srgbClr val="008080"/>
                </a:solidFill>
                <a:latin typeface="Times New Roman" panose="02020603050405020304" pitchFamily="18" charset="0"/>
                <a:ea typeface="Times New Roman" panose="02020603050405020304" pitchFamily="18" charset="0"/>
              </a:rPr>
              <a:t>   b. </a:t>
            </a:r>
            <a:r>
              <a:rPr lang="en-US" sz="3200" b="1" dirty="0" err="1">
                <a:solidFill>
                  <a:srgbClr val="008080"/>
                </a:solidFill>
                <a:latin typeface="Times New Roman" panose="02020603050405020304" pitchFamily="18" charset="0"/>
                <a:ea typeface="Times New Roman" panose="02020603050405020304" pitchFamily="18" charset="0"/>
              </a:rPr>
              <a:t>cà</a:t>
            </a:r>
            <a:r>
              <a:rPr lang="en-US" sz="3200" b="1" dirty="0">
                <a:solidFill>
                  <a:srgbClr val="008080"/>
                </a:solidFill>
                <a:latin typeface="Times New Roman" panose="02020603050405020304" pitchFamily="18" charset="0"/>
                <a:ea typeface="Times New Roman" panose="02020603050405020304" pitchFamily="18" charset="0"/>
              </a:rPr>
              <a:t> </a:t>
            </a:r>
            <a:r>
              <a:rPr lang="en-US" sz="3200" b="1" dirty="0" err="1">
                <a:solidFill>
                  <a:srgbClr val="008080"/>
                </a:solidFill>
                <a:latin typeface="Times New Roman" panose="02020603050405020304" pitchFamily="18" charset="0"/>
                <a:ea typeface="Times New Roman" panose="02020603050405020304" pitchFamily="18" charset="0"/>
              </a:rPr>
              <a:t>phê</a:t>
            </a:r>
            <a:r>
              <a:rPr lang="vi-VN" sz="3200" b="1" dirty="0">
                <a:solidFill>
                  <a:srgbClr val="008080"/>
                </a:solidFill>
                <a:latin typeface="Times New Roman" panose="02020603050405020304" pitchFamily="18" charset="0"/>
                <a:ea typeface="Times New Roman" panose="02020603050405020304" pitchFamily="18" charset="0"/>
              </a:rPr>
              <a:t>     </a:t>
            </a:r>
            <a:r>
              <a:rPr lang="vi-VN" sz="3200" b="1" dirty="0" smtClean="0">
                <a:solidFill>
                  <a:srgbClr val="008080"/>
                </a:solidFill>
                <a:latin typeface="Times New Roman" panose="02020603050405020304" pitchFamily="18" charset="0"/>
                <a:ea typeface="Times New Roman" panose="02020603050405020304" pitchFamily="18" charset="0"/>
              </a:rPr>
              <a:t>     </a:t>
            </a:r>
            <a:r>
              <a:rPr lang="en-US" sz="3200" b="1" dirty="0">
                <a:solidFill>
                  <a:srgbClr val="008080"/>
                </a:solidFill>
                <a:latin typeface="Times New Roman" panose="02020603050405020304" pitchFamily="18" charset="0"/>
                <a:ea typeface="Times New Roman" panose="02020603050405020304" pitchFamily="18" charset="0"/>
              </a:rPr>
              <a:t>   c. </a:t>
            </a:r>
            <a:r>
              <a:rPr lang="en-US" sz="3200" b="1" dirty="0" err="1">
                <a:solidFill>
                  <a:srgbClr val="008080"/>
                </a:solidFill>
                <a:latin typeface="Times New Roman" panose="02020603050405020304" pitchFamily="18" charset="0"/>
                <a:ea typeface="Times New Roman" panose="02020603050405020304" pitchFamily="18" charset="0"/>
              </a:rPr>
              <a:t>cao</a:t>
            </a:r>
            <a:r>
              <a:rPr lang="en-US" sz="3200" b="1" dirty="0">
                <a:solidFill>
                  <a:srgbClr val="008080"/>
                </a:solidFill>
                <a:latin typeface="Times New Roman" panose="02020603050405020304" pitchFamily="18" charset="0"/>
                <a:ea typeface="Times New Roman" panose="02020603050405020304" pitchFamily="18" charset="0"/>
              </a:rPr>
              <a:t> </a:t>
            </a:r>
            <a:r>
              <a:rPr lang="en-US" sz="3200" b="1" dirty="0" err="1">
                <a:solidFill>
                  <a:srgbClr val="008080"/>
                </a:solidFill>
                <a:latin typeface="Times New Roman" panose="02020603050405020304" pitchFamily="18" charset="0"/>
                <a:ea typeface="Times New Roman" panose="02020603050405020304" pitchFamily="18" charset="0"/>
              </a:rPr>
              <a:t>su</a:t>
            </a:r>
            <a:r>
              <a:rPr lang="vi-VN" sz="3200" b="1" dirty="0">
                <a:solidFill>
                  <a:srgbClr val="008080"/>
                </a:solidFill>
                <a:latin typeface="Times New Roman" panose="02020603050405020304" pitchFamily="18" charset="0"/>
                <a:ea typeface="Times New Roman" panose="02020603050405020304" pitchFamily="18" charset="0"/>
              </a:rPr>
              <a:t>       </a:t>
            </a:r>
            <a:r>
              <a:rPr lang="vi-VN" sz="3200" b="1" dirty="0" smtClean="0">
                <a:solidFill>
                  <a:srgbClr val="008080"/>
                </a:solidFill>
                <a:latin typeface="Times New Roman" panose="02020603050405020304" pitchFamily="18" charset="0"/>
                <a:ea typeface="Times New Roman" panose="02020603050405020304" pitchFamily="18" charset="0"/>
              </a:rPr>
              <a:t>        </a:t>
            </a:r>
            <a:r>
              <a:rPr lang="en-US" sz="3200" b="1" dirty="0">
                <a:solidFill>
                  <a:srgbClr val="008080"/>
                </a:solidFill>
                <a:latin typeface="Times New Roman" panose="02020603050405020304" pitchFamily="18" charset="0"/>
                <a:ea typeface="Times New Roman" panose="02020603050405020304" pitchFamily="18" charset="0"/>
              </a:rPr>
              <a:t> d. </a:t>
            </a:r>
            <a:r>
              <a:rPr lang="en-US" sz="3200" b="1" dirty="0" err="1">
                <a:solidFill>
                  <a:srgbClr val="008080"/>
                </a:solidFill>
                <a:latin typeface="Times New Roman" panose="02020603050405020304" pitchFamily="18" charset="0"/>
                <a:ea typeface="Times New Roman" panose="02020603050405020304" pitchFamily="18" charset="0"/>
              </a:rPr>
              <a:t>thủy</a:t>
            </a:r>
            <a:r>
              <a:rPr lang="en-US" sz="3200" b="1" dirty="0">
                <a:solidFill>
                  <a:srgbClr val="008080"/>
                </a:solidFill>
                <a:latin typeface="Times New Roman" panose="02020603050405020304" pitchFamily="18" charset="0"/>
                <a:ea typeface="Times New Roman" panose="02020603050405020304" pitchFamily="18" charset="0"/>
              </a:rPr>
              <a:t> </a:t>
            </a:r>
            <a:r>
              <a:rPr lang="en-US" sz="3200" b="1" dirty="0" err="1">
                <a:solidFill>
                  <a:srgbClr val="008080"/>
                </a:solidFill>
                <a:latin typeface="Times New Roman" panose="02020603050405020304" pitchFamily="18" charset="0"/>
                <a:ea typeface="Times New Roman" panose="02020603050405020304" pitchFamily="18" charset="0"/>
              </a:rPr>
              <a:t>sản</a:t>
            </a:r>
            <a:endParaRPr lang="en-US" sz="3200" b="1" dirty="0">
              <a:solidFill>
                <a:srgbClr val="008080"/>
              </a:solidFill>
              <a:latin typeface="Times New Roman" panose="02020603050405020304" pitchFamily="18" charset="0"/>
              <a:ea typeface="Times New Roman" panose="02020603050405020304" pitchFamily="18" charset="0"/>
            </a:endParaRPr>
          </a:p>
          <a:p>
            <a:r>
              <a:rPr lang="en-US" sz="3200" b="1" u="sng"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u="sng"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4:</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Diện</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rgbClr val="FF0066"/>
              </a:solidFill>
              <a:latin typeface="VNI-Times" pitchFamily="2" charset="0"/>
              <a:ea typeface="Times New Roman" panose="02020603050405020304" pitchFamily="18" charset="0"/>
              <a:cs typeface="Times New Roman" panose="02020603050405020304" pitchFamily="18" charset="0"/>
            </a:endParaRPr>
          </a:p>
          <a:p>
            <a:r>
              <a:rPr lang="en-US" sz="3200" b="1" dirty="0">
                <a:solidFill>
                  <a:srgbClr val="008080"/>
                </a:solidFill>
                <a:latin typeface="Times New Roman" panose="02020603050405020304" pitchFamily="18" charset="0"/>
                <a:ea typeface="Times New Roman" panose="02020603050405020304" pitchFamily="18" charset="0"/>
                <a:cs typeface="Times New Roman" panose="02020603050405020304" pitchFamily="18" charset="0"/>
              </a:rPr>
              <a:t>a. 181.000 km</a:t>
            </a:r>
            <a:r>
              <a:rPr lang="en-US" sz="3200" b="1" baseline="30000" dirty="0">
                <a:solidFill>
                  <a:srgbClr val="00808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3200" b="1" dirty="0">
                <a:solidFill>
                  <a:srgbClr val="00808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smtClean="0">
                <a:solidFill>
                  <a:srgbClr val="00808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solidFill>
                  <a:srgbClr val="008080"/>
                </a:solidFill>
                <a:latin typeface="Times New Roman" panose="02020603050405020304" pitchFamily="18" charset="0"/>
                <a:ea typeface="Times New Roman" panose="02020603050405020304" pitchFamily="18" charset="0"/>
                <a:cs typeface="Times New Roman" panose="02020603050405020304" pitchFamily="18" charset="0"/>
              </a:rPr>
              <a:t>b. 236.800km</a:t>
            </a:r>
            <a:r>
              <a:rPr lang="en-US" sz="3200" b="1" baseline="30000" dirty="0">
                <a:solidFill>
                  <a:srgbClr val="00808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3200" b="1" dirty="0">
                <a:solidFill>
                  <a:srgbClr val="00808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smtClean="0">
                <a:solidFill>
                  <a:srgbClr val="00808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solidFill>
                  <a:srgbClr val="008080"/>
                </a:solidFill>
                <a:latin typeface="Times New Roman" panose="02020603050405020304" pitchFamily="18" charset="0"/>
                <a:ea typeface="Times New Roman" panose="02020603050405020304" pitchFamily="18" charset="0"/>
                <a:cs typeface="Times New Roman" panose="02020603050405020304" pitchFamily="18" charset="0"/>
              </a:rPr>
              <a:t>c. 300.000km</a:t>
            </a:r>
            <a:r>
              <a:rPr lang="en-US" sz="3200" b="1" baseline="30000" dirty="0">
                <a:solidFill>
                  <a:srgbClr val="00808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3200" b="1" dirty="0">
                <a:solidFill>
                  <a:srgbClr val="00808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smtClean="0">
                <a:solidFill>
                  <a:srgbClr val="00808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solidFill>
                  <a:srgbClr val="008080"/>
                </a:solidFill>
                <a:latin typeface="Times New Roman" panose="02020603050405020304" pitchFamily="18" charset="0"/>
                <a:ea typeface="Times New Roman" panose="02020603050405020304" pitchFamily="18" charset="0"/>
                <a:cs typeface="Times New Roman" panose="02020603050405020304" pitchFamily="18" charset="0"/>
              </a:rPr>
              <a:t>d. 331.212km</a:t>
            </a:r>
            <a:r>
              <a:rPr lang="en-US" sz="3200" b="1" baseline="30000" dirty="0">
                <a:solidFill>
                  <a:srgbClr val="008080"/>
                </a:solidFill>
                <a:latin typeface="Times New Roman" panose="02020603050405020304" pitchFamily="18" charset="0"/>
                <a:ea typeface="Times New Roman" panose="02020603050405020304" pitchFamily="18" charset="0"/>
                <a:cs typeface="Times New Roman" panose="02020603050405020304" pitchFamily="18" charset="0"/>
              </a:rPr>
              <a:t>2</a:t>
            </a:r>
            <a:endParaRPr lang="en-US" sz="3200" b="1" dirty="0">
              <a:solidFill>
                <a:srgbClr val="008080"/>
              </a:solidFill>
              <a:latin typeface="VNI-Times" pitchFamily="2" charset="0"/>
              <a:ea typeface="Times New Roman" panose="02020603050405020304" pitchFamily="18" charset="0"/>
              <a:cs typeface="Times New Roman" panose="02020603050405020304" pitchFamily="18" charset="0"/>
            </a:endParaRPr>
          </a:p>
          <a:p>
            <a:r>
              <a:rPr lang="en-US" sz="3200" b="1" u="sng" dirty="0">
                <a:latin typeface="Times New Roman" panose="02020603050405020304" pitchFamily="18" charset="0"/>
                <a:ea typeface="Times New Roman" panose="02020603050405020304" pitchFamily="18" charset="0"/>
                <a:cs typeface="Times New Roman" panose="02020603050405020304" pitchFamily="18" charset="0"/>
              </a:rPr>
              <a:t>II. </a:t>
            </a:r>
            <a:r>
              <a:rPr lang="en-US" sz="3200" b="1" u="sng" dirty="0" err="1">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b="1" u="sng"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3200" b="1" u="sng"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ea typeface="Times New Roman" panose="02020603050405020304" pitchFamily="18" charset="0"/>
                <a:cs typeface="Times New Roman" panose="02020603050405020304" pitchFamily="18" charset="0"/>
              </a:rPr>
              <a:t>luận</a:t>
            </a:r>
            <a:r>
              <a:rPr lang="en-US" sz="3200" b="1" u="sng" dirty="0">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( 6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latin typeface="VNI-Times" pitchFamily="2" charset="0"/>
              <a:ea typeface="Times New Roman" panose="02020603050405020304" pitchFamily="18" charset="0"/>
              <a:cs typeface="Times New Roman" panose="02020603050405020304" pitchFamily="18" charset="0"/>
            </a:endParaRPr>
          </a:p>
          <a:p>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hạn</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phạm</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vi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liền</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ta?</a:t>
            </a:r>
            <a:endParaRPr lang="en-US" sz="3200" b="1" dirty="0">
              <a:solidFill>
                <a:srgbClr val="FF0066"/>
              </a:solidFill>
              <a:effectLst/>
              <a:latin typeface="VNI-Times" pitchFamily="2" charset="0"/>
              <a:ea typeface="Times New Roman" panose="02020603050405020304" pitchFamily="18" charset="0"/>
              <a:cs typeface="Times New Roman" panose="02020603050405020304" pitchFamily="18" charset="0"/>
            </a:endParaRPr>
          </a:p>
        </p:txBody>
      </p:sp>
      <p:sp>
        <p:nvSpPr>
          <p:cNvPr id="4" name="TextBox 3"/>
          <p:cNvSpPr txBox="1"/>
          <p:nvPr/>
        </p:nvSpPr>
        <p:spPr>
          <a:xfrm>
            <a:off x="3289110" y="163773"/>
            <a:ext cx="5759356" cy="646331"/>
          </a:xfrm>
          <a:prstGeom prst="rect">
            <a:avLst/>
          </a:prstGeom>
          <a:noFill/>
        </p:spPr>
        <p:txBody>
          <a:bodyPr wrap="square" rtlCol="0">
            <a:spAutoFit/>
          </a:bodyPr>
          <a:lstStyle/>
          <a:p>
            <a:pPr algn="ctr"/>
            <a:r>
              <a:rPr lang="vi-VN" sz="3600" b="1" dirty="0" smtClean="0">
                <a:latin typeface="Tahoma" panose="020B0604030504040204" pitchFamily="34" charset="0"/>
                <a:ea typeface="Tahoma" panose="020B0604030504040204" pitchFamily="34" charset="0"/>
                <a:cs typeface="Tahoma" panose="020B0604030504040204" pitchFamily="34" charset="0"/>
              </a:rPr>
              <a:t>KIỂM TRA 15 PHÚT</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265376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10296"/>
            <a:ext cx="12192000" cy="6047704"/>
          </a:xfrm>
          <a:prstGeom prst="rect">
            <a:avLst/>
          </a:prstGeom>
        </p:spPr>
      </p:pic>
      <p:sp>
        <p:nvSpPr>
          <p:cNvPr id="4" name="TextBox 3">
            <a:extLst>
              <a:ext uri="{FF2B5EF4-FFF2-40B4-BE49-F238E27FC236}">
                <a16:creationId xmlns="" xmlns:a16="http://schemas.microsoft.com/office/drawing/2014/main" id="{B87C9C95-0006-423E-A933-1141C9D487A3}"/>
              </a:ext>
            </a:extLst>
          </p:cNvPr>
          <p:cNvSpPr txBox="1"/>
          <p:nvPr/>
        </p:nvSpPr>
        <p:spPr>
          <a:xfrm>
            <a:off x="0" y="0"/>
            <a:ext cx="7692663" cy="830997"/>
          </a:xfrm>
          <a:prstGeom prst="rect">
            <a:avLst/>
          </a:prstGeom>
          <a:noFill/>
        </p:spPr>
        <p:txBody>
          <a:bodyPr wrap="square">
            <a:spAutoFit/>
          </a:bodyPr>
          <a:lstStyle/>
          <a:p>
            <a:pPr algn="ctr"/>
            <a:r>
              <a:rPr lang="vi-VN" sz="4800" b="1" dirty="0">
                <a:solidFill>
                  <a:srgbClr val="D60093"/>
                </a:solidFill>
                <a:latin typeface="Tahoma" panose="020B0604030504040204" pitchFamily="34" charset="0"/>
                <a:ea typeface="Tahoma" panose="020B0604030504040204" pitchFamily="34" charset="0"/>
                <a:cs typeface="Tahoma" panose="020B0604030504040204" pitchFamily="34" charset="0"/>
              </a:rPr>
              <a:t>2. Đặc điểm lãnh thổ</a:t>
            </a:r>
            <a:endParaRPr lang="en-US" sz="4800" b="1" dirty="0">
              <a:solidFill>
                <a:srgbClr val="D60093"/>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6800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17" y="1"/>
            <a:ext cx="5889811"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spcAft>
                <a:spcPts val="300"/>
              </a:spcAft>
            </a:pPr>
            <a:r>
              <a:rPr lang="en-US" sz="28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2. </a:t>
            </a:r>
            <a:r>
              <a:rPr lang="en-US" sz="28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Đặc</a:t>
            </a:r>
            <a:r>
              <a:rPr lang="en-US" sz="28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điểm</a:t>
            </a:r>
            <a:r>
              <a:rPr lang="en-US" sz="28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lãnh</a:t>
            </a:r>
            <a:r>
              <a:rPr lang="en-US" sz="28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thổ</a:t>
            </a:r>
            <a:endParaRPr lang="en-US" sz="2800" b="1"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a:spcBef>
                <a:spcPts val="300"/>
              </a:spcBef>
              <a:spcAft>
                <a:spcPts val="300"/>
              </a:spcAft>
            </a:pPr>
            <a:r>
              <a:rPr lang="en-US" sz="28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a. </a:t>
            </a:r>
            <a:r>
              <a:rPr lang="en-US" sz="28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Phần</a:t>
            </a:r>
            <a:r>
              <a:rPr lang="en-US" sz="28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đất</a:t>
            </a:r>
            <a:r>
              <a:rPr lang="en-US" sz="28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liền</a:t>
            </a:r>
            <a:endParaRPr lang="en-US" sz="2800" b="1"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13422_1255260365_tridung4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8788" y="0"/>
            <a:ext cx="60232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7" name="Rectangle 6"/>
          <p:cNvSpPr/>
          <p:nvPr/>
        </p:nvSpPr>
        <p:spPr>
          <a:xfrm>
            <a:off x="8049101" y="6516805"/>
            <a:ext cx="4142899" cy="34119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Bản</a:t>
            </a:r>
            <a:r>
              <a:rPr lang="en-US" dirty="0" smtClean="0"/>
              <a:t> </a:t>
            </a:r>
            <a:r>
              <a:rPr lang="en-US" dirty="0" err="1" smtClean="0"/>
              <a:t>đồ</a:t>
            </a:r>
            <a:r>
              <a:rPr lang="en-US" dirty="0" smtClean="0"/>
              <a:t> </a:t>
            </a:r>
            <a:r>
              <a:rPr lang="en-US" dirty="0" err="1" smtClean="0"/>
              <a:t>hành</a:t>
            </a:r>
            <a:r>
              <a:rPr lang="en-US" dirty="0" smtClean="0"/>
              <a:t> </a:t>
            </a:r>
            <a:r>
              <a:rPr lang="en-US" dirty="0" err="1" smtClean="0"/>
              <a:t>chính</a:t>
            </a:r>
            <a:r>
              <a:rPr lang="en-US" dirty="0" smtClean="0"/>
              <a:t> </a:t>
            </a:r>
            <a:r>
              <a:rPr lang="en-US" dirty="0" err="1" smtClean="0"/>
              <a:t>Việt</a:t>
            </a:r>
            <a:r>
              <a:rPr lang="en-US" dirty="0" smtClean="0"/>
              <a:t> Nam</a:t>
            </a:r>
            <a:endParaRPr lang="en-US" dirty="0"/>
          </a:p>
        </p:txBody>
      </p:sp>
      <p:sp>
        <p:nvSpPr>
          <p:cNvPr id="2" name="Rounded Rectangle 1"/>
          <p:cNvSpPr/>
          <p:nvPr/>
        </p:nvSpPr>
        <p:spPr>
          <a:xfrm>
            <a:off x="33317" y="931792"/>
            <a:ext cx="6135471" cy="57556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Wingdings" panose="05000000000000000000" pitchFamily="2" charset="2"/>
              <a:buChar char="v"/>
            </a:pP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Phần</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đất</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liền</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nước</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ta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kéo</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dài</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theo</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chiều</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Bắc</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 Nam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dài</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bao</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nhiêu</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t>
            </a:r>
          </a:p>
          <a:p>
            <a:pPr marL="457200" indent="-457200">
              <a:buFont typeface="Wingdings" panose="05000000000000000000" pitchFamily="2" charset="2"/>
              <a:buChar char="v"/>
            </a:pP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Nơi</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hẹp</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nhất</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theo</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chiều</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Đông</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Tây</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t>
            </a:r>
          </a:p>
          <a:p>
            <a:pPr marL="457200" indent="-457200">
              <a:buFont typeface="Wingdings" panose="05000000000000000000" pitchFamily="2" charset="2"/>
              <a:buChar char="v"/>
            </a:pP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Chiều</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dài</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đường</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biên</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giới</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trên</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đất</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liền</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t>
            </a:r>
          </a:p>
          <a:p>
            <a:pPr marL="457200" indent="-457200">
              <a:buFont typeface="Wingdings" panose="05000000000000000000" pitchFamily="2" charset="2"/>
              <a:buChar char="v"/>
            </a:pP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Chiều</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dài</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đường</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bờ</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biển</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t>
            </a:r>
          </a:p>
          <a:p>
            <a:pPr marL="457200" indent="-457200">
              <a:buFont typeface="Wingdings" panose="05000000000000000000" pitchFamily="2" charset="2"/>
              <a:buChar char="v"/>
            </a:pP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-&gt;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Hình</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dạng</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lãnh</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thổ</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Việt</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Nam.</a:t>
            </a:r>
          </a:p>
          <a:p>
            <a:pPr marL="457200" indent="-457200">
              <a:buFont typeface="Wingdings" panose="05000000000000000000" pitchFamily="2" charset="2"/>
              <a:buChar char="v"/>
            </a:pP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Hình</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dạng</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lãnh</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thổ</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có</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ảnh</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hưởng</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như</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thế</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nào</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tới</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các</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điều</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kiện</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tự</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nhiên</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và</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hoạt</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động</a:t>
            </a:r>
            <a:r>
              <a:rPr 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GTVT </a:t>
            </a:r>
          </a:p>
        </p:txBody>
      </p:sp>
    </p:spTree>
    <p:extLst>
      <p:ext uri="{BB962C8B-B14F-4D97-AF65-F5344CB8AC3E}">
        <p14:creationId xmlns:p14="http://schemas.microsoft.com/office/powerpoint/2010/main" val="344165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3422_1255260365_tridung4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8788" y="0"/>
            <a:ext cx="60232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7" name="Rectangle 6"/>
          <p:cNvSpPr/>
          <p:nvPr/>
        </p:nvSpPr>
        <p:spPr>
          <a:xfrm>
            <a:off x="8049101" y="6516805"/>
            <a:ext cx="4142899" cy="34119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Bản</a:t>
            </a:r>
            <a:r>
              <a:rPr lang="en-US" dirty="0" smtClean="0"/>
              <a:t> </a:t>
            </a:r>
            <a:r>
              <a:rPr lang="en-US" dirty="0" err="1" smtClean="0"/>
              <a:t>đồ</a:t>
            </a:r>
            <a:r>
              <a:rPr lang="en-US" dirty="0" smtClean="0"/>
              <a:t> </a:t>
            </a:r>
            <a:r>
              <a:rPr lang="en-US" dirty="0" err="1" smtClean="0"/>
              <a:t>hành</a:t>
            </a:r>
            <a:r>
              <a:rPr lang="en-US" dirty="0" smtClean="0"/>
              <a:t> </a:t>
            </a:r>
            <a:r>
              <a:rPr lang="en-US" dirty="0" err="1" smtClean="0"/>
              <a:t>chính</a:t>
            </a:r>
            <a:r>
              <a:rPr lang="en-US" dirty="0" smtClean="0"/>
              <a:t> </a:t>
            </a:r>
            <a:r>
              <a:rPr lang="en-US" dirty="0" err="1" smtClean="0"/>
              <a:t>Việt</a:t>
            </a:r>
            <a:r>
              <a:rPr lang="en-US" dirty="0" smtClean="0"/>
              <a:t> Nam</a:t>
            </a:r>
            <a:endParaRPr lang="en-US" dirty="0"/>
          </a:p>
        </p:txBody>
      </p:sp>
      <p:cxnSp>
        <p:nvCxnSpPr>
          <p:cNvPr id="8" name="Straight Arrow Connector 7"/>
          <p:cNvCxnSpPr/>
          <p:nvPr/>
        </p:nvCxnSpPr>
        <p:spPr>
          <a:xfrm>
            <a:off x="10672549" y="215151"/>
            <a:ext cx="20873" cy="6301654"/>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9989960" y="3195282"/>
            <a:ext cx="1386050" cy="467436"/>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C00000"/>
                </a:solidFill>
                <a:latin typeface="Arial" panose="020B0604020202020204" pitchFamily="34" charset="0"/>
                <a:cs typeface="Arial" panose="020B0604020202020204" pitchFamily="34" charset="0"/>
              </a:rPr>
              <a:t>1650 km</a:t>
            </a:r>
            <a:endParaRPr lang="en-US" sz="2000" dirty="0">
              <a:solidFill>
                <a:srgbClr val="C00000"/>
              </a:solidFill>
              <a:latin typeface="Arial" panose="020B0604020202020204" pitchFamily="34" charset="0"/>
              <a:cs typeface="Arial" panose="020B0604020202020204" pitchFamily="34" charset="0"/>
            </a:endParaRPr>
          </a:p>
        </p:txBody>
      </p:sp>
      <p:cxnSp>
        <p:nvCxnSpPr>
          <p:cNvPr id="11" name="Straight Connector 10"/>
          <p:cNvCxnSpPr/>
          <p:nvPr/>
        </p:nvCxnSpPr>
        <p:spPr>
          <a:xfrm flipV="1">
            <a:off x="8434316" y="2715904"/>
            <a:ext cx="177421" cy="955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8161361" y="2456597"/>
            <a:ext cx="696036" cy="58685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ular Callout 15"/>
          <p:cNvSpPr/>
          <p:nvPr/>
        </p:nvSpPr>
        <p:spPr>
          <a:xfrm>
            <a:off x="3475380" y="3496405"/>
            <a:ext cx="2238232" cy="709684"/>
          </a:xfrm>
          <a:prstGeom prst="wedgeRoundRectCallout">
            <a:avLst>
              <a:gd name="adj1" fmla="val 164824"/>
              <a:gd name="adj2" fmla="val -137937"/>
              <a:gd name="adj3" fmla="val 16667"/>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smtClean="0">
                <a:solidFill>
                  <a:srgbClr val="FF0000"/>
                </a:solidFill>
                <a:latin typeface="Times New Roman" panose="02020603050405020304" pitchFamily="18" charset="0"/>
                <a:cs typeface="Times New Roman" panose="02020603050405020304" pitchFamily="18" charset="0"/>
              </a:rPr>
              <a:t>~ 50km</a:t>
            </a:r>
            <a:endParaRPr lang="en-US" sz="3200" dirty="0">
              <a:solidFill>
                <a:srgbClr val="FF0000"/>
              </a:solidFill>
            </a:endParaRPr>
          </a:p>
        </p:txBody>
      </p:sp>
      <p:sp>
        <p:nvSpPr>
          <p:cNvPr id="17" name="Freeform 16"/>
          <p:cNvSpPr/>
          <p:nvPr/>
        </p:nvSpPr>
        <p:spPr>
          <a:xfrm>
            <a:off x="7397087" y="941696"/>
            <a:ext cx="2665619" cy="5819102"/>
          </a:xfrm>
          <a:custGeom>
            <a:avLst/>
            <a:gdLst>
              <a:gd name="connsiteX0" fmla="*/ 1924334 w 2665619"/>
              <a:gd name="connsiteY0" fmla="*/ 0 h 5819102"/>
              <a:gd name="connsiteX1" fmla="*/ 1733265 w 2665619"/>
              <a:gd name="connsiteY1" fmla="*/ 136477 h 5819102"/>
              <a:gd name="connsiteX2" fmla="*/ 1460310 w 2665619"/>
              <a:gd name="connsiteY2" fmla="*/ 300250 h 5819102"/>
              <a:gd name="connsiteX3" fmla="*/ 1132764 w 2665619"/>
              <a:gd name="connsiteY3" fmla="*/ 464023 h 5819102"/>
              <a:gd name="connsiteX4" fmla="*/ 873456 w 2665619"/>
              <a:gd name="connsiteY4" fmla="*/ 709683 h 5819102"/>
              <a:gd name="connsiteX5" fmla="*/ 805217 w 2665619"/>
              <a:gd name="connsiteY5" fmla="*/ 818865 h 5819102"/>
              <a:gd name="connsiteX6" fmla="*/ 736979 w 2665619"/>
              <a:gd name="connsiteY6" fmla="*/ 1105468 h 5819102"/>
              <a:gd name="connsiteX7" fmla="*/ 764274 w 2665619"/>
              <a:gd name="connsiteY7" fmla="*/ 1255594 h 5819102"/>
              <a:gd name="connsiteX8" fmla="*/ 914400 w 2665619"/>
              <a:gd name="connsiteY8" fmla="*/ 1419367 h 5819102"/>
              <a:gd name="connsiteX9" fmla="*/ 1078173 w 2665619"/>
              <a:gd name="connsiteY9" fmla="*/ 1583140 h 5819102"/>
              <a:gd name="connsiteX10" fmla="*/ 1255594 w 2665619"/>
              <a:gd name="connsiteY10" fmla="*/ 1815152 h 5819102"/>
              <a:gd name="connsiteX11" fmla="*/ 1392071 w 2665619"/>
              <a:gd name="connsiteY11" fmla="*/ 1937982 h 5819102"/>
              <a:gd name="connsiteX12" fmla="*/ 1583140 w 2665619"/>
              <a:gd name="connsiteY12" fmla="*/ 2074459 h 5819102"/>
              <a:gd name="connsiteX13" fmla="*/ 1842447 w 2665619"/>
              <a:gd name="connsiteY13" fmla="*/ 2238232 h 5819102"/>
              <a:gd name="connsiteX14" fmla="*/ 2006220 w 2665619"/>
              <a:gd name="connsiteY14" fmla="*/ 2374710 h 5819102"/>
              <a:gd name="connsiteX15" fmla="*/ 2183641 w 2665619"/>
              <a:gd name="connsiteY15" fmla="*/ 2524835 h 5819102"/>
              <a:gd name="connsiteX16" fmla="*/ 2415653 w 2665619"/>
              <a:gd name="connsiteY16" fmla="*/ 2797791 h 5819102"/>
              <a:gd name="connsiteX17" fmla="*/ 2497540 w 2665619"/>
              <a:gd name="connsiteY17" fmla="*/ 2988859 h 5819102"/>
              <a:gd name="connsiteX18" fmla="*/ 2565779 w 2665619"/>
              <a:gd name="connsiteY18" fmla="*/ 3234519 h 5819102"/>
              <a:gd name="connsiteX19" fmla="*/ 2661313 w 2665619"/>
              <a:gd name="connsiteY19" fmla="*/ 3534770 h 5819102"/>
              <a:gd name="connsiteX20" fmla="*/ 2647665 w 2665619"/>
              <a:gd name="connsiteY20" fmla="*/ 3848668 h 5819102"/>
              <a:gd name="connsiteX21" fmla="*/ 2634017 w 2665619"/>
              <a:gd name="connsiteY21" fmla="*/ 4203510 h 5819102"/>
              <a:gd name="connsiteX22" fmla="*/ 2593074 w 2665619"/>
              <a:gd name="connsiteY22" fmla="*/ 4435522 h 5819102"/>
              <a:gd name="connsiteX23" fmla="*/ 2429301 w 2665619"/>
              <a:gd name="connsiteY23" fmla="*/ 4572000 h 5819102"/>
              <a:gd name="connsiteX24" fmla="*/ 2142698 w 2665619"/>
              <a:gd name="connsiteY24" fmla="*/ 4681182 h 5819102"/>
              <a:gd name="connsiteX25" fmla="*/ 1937982 w 2665619"/>
              <a:gd name="connsiteY25" fmla="*/ 4817659 h 5819102"/>
              <a:gd name="connsiteX26" fmla="*/ 1651379 w 2665619"/>
              <a:gd name="connsiteY26" fmla="*/ 4940489 h 5819102"/>
              <a:gd name="connsiteX27" fmla="*/ 1433014 w 2665619"/>
              <a:gd name="connsiteY27" fmla="*/ 5076967 h 5819102"/>
              <a:gd name="connsiteX28" fmla="*/ 1214650 w 2665619"/>
              <a:gd name="connsiteY28" fmla="*/ 5254388 h 5819102"/>
              <a:gd name="connsiteX29" fmla="*/ 941695 w 2665619"/>
              <a:gd name="connsiteY29" fmla="*/ 5404513 h 5819102"/>
              <a:gd name="connsiteX30" fmla="*/ 600501 w 2665619"/>
              <a:gd name="connsiteY30" fmla="*/ 5527343 h 5819102"/>
              <a:gd name="connsiteX31" fmla="*/ 464023 w 2665619"/>
              <a:gd name="connsiteY31" fmla="*/ 5636525 h 5819102"/>
              <a:gd name="connsiteX32" fmla="*/ 300250 w 2665619"/>
              <a:gd name="connsiteY32" fmla="*/ 5800298 h 5819102"/>
              <a:gd name="connsiteX33" fmla="*/ 191068 w 2665619"/>
              <a:gd name="connsiteY33" fmla="*/ 5800298 h 5819102"/>
              <a:gd name="connsiteX34" fmla="*/ 177420 w 2665619"/>
              <a:gd name="connsiteY34" fmla="*/ 5663820 h 5819102"/>
              <a:gd name="connsiteX35" fmla="*/ 204716 w 2665619"/>
              <a:gd name="connsiteY35" fmla="*/ 5459104 h 5819102"/>
              <a:gd name="connsiteX36" fmla="*/ 218364 w 2665619"/>
              <a:gd name="connsiteY36" fmla="*/ 5295331 h 5819102"/>
              <a:gd name="connsiteX37" fmla="*/ 245659 w 2665619"/>
              <a:gd name="connsiteY37" fmla="*/ 5186149 h 5819102"/>
              <a:gd name="connsiteX38" fmla="*/ 327546 w 2665619"/>
              <a:gd name="connsiteY38" fmla="*/ 5158853 h 5819102"/>
              <a:gd name="connsiteX39" fmla="*/ 259307 w 2665619"/>
              <a:gd name="connsiteY39" fmla="*/ 5104262 h 5819102"/>
              <a:gd name="connsiteX40" fmla="*/ 163773 w 2665619"/>
              <a:gd name="connsiteY40" fmla="*/ 5076967 h 5819102"/>
              <a:gd name="connsiteX41" fmla="*/ 40943 w 2665619"/>
              <a:gd name="connsiteY41" fmla="*/ 5076967 h 5819102"/>
              <a:gd name="connsiteX42" fmla="*/ 0 w 2665619"/>
              <a:gd name="connsiteY42" fmla="*/ 4967785 h 58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665619" h="5819102">
                <a:moveTo>
                  <a:pt x="1924334" y="0"/>
                </a:moveTo>
                <a:cubicBezTo>
                  <a:pt x="1867468" y="43217"/>
                  <a:pt x="1810602" y="86435"/>
                  <a:pt x="1733265" y="136477"/>
                </a:cubicBezTo>
                <a:cubicBezTo>
                  <a:pt x="1655928" y="186519"/>
                  <a:pt x="1560394" y="245659"/>
                  <a:pt x="1460310" y="300250"/>
                </a:cubicBezTo>
                <a:cubicBezTo>
                  <a:pt x="1360226" y="354841"/>
                  <a:pt x="1230573" y="395784"/>
                  <a:pt x="1132764" y="464023"/>
                </a:cubicBezTo>
                <a:cubicBezTo>
                  <a:pt x="1034955" y="532262"/>
                  <a:pt x="928047" y="650543"/>
                  <a:pt x="873456" y="709683"/>
                </a:cubicBezTo>
                <a:cubicBezTo>
                  <a:pt x="818865" y="768823"/>
                  <a:pt x="827963" y="752901"/>
                  <a:pt x="805217" y="818865"/>
                </a:cubicBezTo>
                <a:cubicBezTo>
                  <a:pt x="782471" y="884829"/>
                  <a:pt x="743803" y="1032680"/>
                  <a:pt x="736979" y="1105468"/>
                </a:cubicBezTo>
                <a:cubicBezTo>
                  <a:pt x="730155" y="1178256"/>
                  <a:pt x="734704" y="1203277"/>
                  <a:pt x="764274" y="1255594"/>
                </a:cubicBezTo>
                <a:cubicBezTo>
                  <a:pt x="793844" y="1307911"/>
                  <a:pt x="862084" y="1364776"/>
                  <a:pt x="914400" y="1419367"/>
                </a:cubicBezTo>
                <a:cubicBezTo>
                  <a:pt x="966716" y="1473958"/>
                  <a:pt x="1021307" y="1517176"/>
                  <a:pt x="1078173" y="1583140"/>
                </a:cubicBezTo>
                <a:cubicBezTo>
                  <a:pt x="1135039" y="1649104"/>
                  <a:pt x="1203278" y="1756012"/>
                  <a:pt x="1255594" y="1815152"/>
                </a:cubicBezTo>
                <a:cubicBezTo>
                  <a:pt x="1307910" y="1874292"/>
                  <a:pt x="1337480" y="1894764"/>
                  <a:pt x="1392071" y="1937982"/>
                </a:cubicBezTo>
                <a:cubicBezTo>
                  <a:pt x="1446662" y="1981200"/>
                  <a:pt x="1508077" y="2024417"/>
                  <a:pt x="1583140" y="2074459"/>
                </a:cubicBezTo>
                <a:cubicBezTo>
                  <a:pt x="1658203" y="2124501"/>
                  <a:pt x="1771934" y="2188190"/>
                  <a:pt x="1842447" y="2238232"/>
                </a:cubicBezTo>
                <a:cubicBezTo>
                  <a:pt x="1912960" y="2288274"/>
                  <a:pt x="2006220" y="2374710"/>
                  <a:pt x="2006220" y="2374710"/>
                </a:cubicBezTo>
                <a:cubicBezTo>
                  <a:pt x="2063086" y="2422477"/>
                  <a:pt x="2115402" y="2454322"/>
                  <a:pt x="2183641" y="2524835"/>
                </a:cubicBezTo>
                <a:cubicBezTo>
                  <a:pt x="2251880" y="2595349"/>
                  <a:pt x="2363337" y="2720454"/>
                  <a:pt x="2415653" y="2797791"/>
                </a:cubicBezTo>
                <a:cubicBezTo>
                  <a:pt x="2467970" y="2875128"/>
                  <a:pt x="2472519" y="2916071"/>
                  <a:pt x="2497540" y="2988859"/>
                </a:cubicBezTo>
                <a:cubicBezTo>
                  <a:pt x="2522561" y="3061647"/>
                  <a:pt x="2538484" y="3143534"/>
                  <a:pt x="2565779" y="3234519"/>
                </a:cubicBezTo>
                <a:cubicBezTo>
                  <a:pt x="2593075" y="3325504"/>
                  <a:pt x="2647665" y="3432412"/>
                  <a:pt x="2661313" y="3534770"/>
                </a:cubicBezTo>
                <a:cubicBezTo>
                  <a:pt x="2674961" y="3637128"/>
                  <a:pt x="2652214" y="3737212"/>
                  <a:pt x="2647665" y="3848668"/>
                </a:cubicBezTo>
                <a:cubicBezTo>
                  <a:pt x="2643116" y="3960124"/>
                  <a:pt x="2643115" y="4105701"/>
                  <a:pt x="2634017" y="4203510"/>
                </a:cubicBezTo>
                <a:cubicBezTo>
                  <a:pt x="2624919" y="4301319"/>
                  <a:pt x="2627193" y="4374107"/>
                  <a:pt x="2593074" y="4435522"/>
                </a:cubicBezTo>
                <a:cubicBezTo>
                  <a:pt x="2558955" y="4496937"/>
                  <a:pt x="2504364" y="4531057"/>
                  <a:pt x="2429301" y="4572000"/>
                </a:cubicBezTo>
                <a:cubicBezTo>
                  <a:pt x="2354238" y="4612943"/>
                  <a:pt x="2224585" y="4640239"/>
                  <a:pt x="2142698" y="4681182"/>
                </a:cubicBezTo>
                <a:cubicBezTo>
                  <a:pt x="2060812" y="4722125"/>
                  <a:pt x="2019868" y="4774441"/>
                  <a:pt x="1937982" y="4817659"/>
                </a:cubicBezTo>
                <a:cubicBezTo>
                  <a:pt x="1856096" y="4860877"/>
                  <a:pt x="1735540" y="4897271"/>
                  <a:pt x="1651379" y="4940489"/>
                </a:cubicBezTo>
                <a:cubicBezTo>
                  <a:pt x="1567218" y="4983707"/>
                  <a:pt x="1505802" y="5024651"/>
                  <a:pt x="1433014" y="5076967"/>
                </a:cubicBezTo>
                <a:cubicBezTo>
                  <a:pt x="1360226" y="5129283"/>
                  <a:pt x="1296536" y="5199797"/>
                  <a:pt x="1214650" y="5254388"/>
                </a:cubicBezTo>
                <a:cubicBezTo>
                  <a:pt x="1132763" y="5308979"/>
                  <a:pt x="1044053" y="5359021"/>
                  <a:pt x="941695" y="5404513"/>
                </a:cubicBezTo>
                <a:cubicBezTo>
                  <a:pt x="839337" y="5450005"/>
                  <a:pt x="680113" y="5488674"/>
                  <a:pt x="600501" y="5527343"/>
                </a:cubicBezTo>
                <a:cubicBezTo>
                  <a:pt x="520889" y="5566012"/>
                  <a:pt x="514065" y="5591033"/>
                  <a:pt x="464023" y="5636525"/>
                </a:cubicBezTo>
                <a:cubicBezTo>
                  <a:pt x="413981" y="5682017"/>
                  <a:pt x="345742" y="5773003"/>
                  <a:pt x="300250" y="5800298"/>
                </a:cubicBezTo>
                <a:cubicBezTo>
                  <a:pt x="254757" y="5827594"/>
                  <a:pt x="211540" y="5823044"/>
                  <a:pt x="191068" y="5800298"/>
                </a:cubicBezTo>
                <a:cubicBezTo>
                  <a:pt x="170596" y="5777552"/>
                  <a:pt x="175145" y="5720685"/>
                  <a:pt x="177420" y="5663820"/>
                </a:cubicBezTo>
                <a:cubicBezTo>
                  <a:pt x="179695" y="5606955"/>
                  <a:pt x="197892" y="5520519"/>
                  <a:pt x="204716" y="5459104"/>
                </a:cubicBezTo>
                <a:cubicBezTo>
                  <a:pt x="211540" y="5397689"/>
                  <a:pt x="211540" y="5340824"/>
                  <a:pt x="218364" y="5295331"/>
                </a:cubicBezTo>
                <a:cubicBezTo>
                  <a:pt x="225188" y="5249839"/>
                  <a:pt x="227462" y="5208895"/>
                  <a:pt x="245659" y="5186149"/>
                </a:cubicBezTo>
                <a:cubicBezTo>
                  <a:pt x="263856" y="5163403"/>
                  <a:pt x="325271" y="5172501"/>
                  <a:pt x="327546" y="5158853"/>
                </a:cubicBezTo>
                <a:cubicBezTo>
                  <a:pt x="329821" y="5145205"/>
                  <a:pt x="286602" y="5117910"/>
                  <a:pt x="259307" y="5104262"/>
                </a:cubicBezTo>
                <a:cubicBezTo>
                  <a:pt x="232012" y="5090614"/>
                  <a:pt x="200167" y="5081516"/>
                  <a:pt x="163773" y="5076967"/>
                </a:cubicBezTo>
                <a:cubicBezTo>
                  <a:pt x="127379" y="5072418"/>
                  <a:pt x="68238" y="5095164"/>
                  <a:pt x="40943" y="5076967"/>
                </a:cubicBezTo>
                <a:cubicBezTo>
                  <a:pt x="13648" y="5058770"/>
                  <a:pt x="6824" y="5013277"/>
                  <a:pt x="0" y="4967785"/>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6359607" y="80472"/>
            <a:ext cx="2948166" cy="5815361"/>
          </a:xfrm>
          <a:custGeom>
            <a:avLst/>
            <a:gdLst>
              <a:gd name="connsiteX0" fmla="*/ 2948166 w 2948166"/>
              <a:gd name="connsiteY0" fmla="*/ 820280 h 5815361"/>
              <a:gd name="connsiteX1" fmla="*/ 2866280 w 2948166"/>
              <a:gd name="connsiteY1" fmla="*/ 738394 h 5815361"/>
              <a:gd name="connsiteX2" fmla="*/ 2647915 w 2948166"/>
              <a:gd name="connsiteY2" fmla="*/ 792985 h 5815361"/>
              <a:gd name="connsiteX3" fmla="*/ 2279426 w 2948166"/>
              <a:gd name="connsiteY3" fmla="*/ 588268 h 5815361"/>
              <a:gd name="connsiteX4" fmla="*/ 2224835 w 2948166"/>
              <a:gd name="connsiteY4" fmla="*/ 465438 h 5815361"/>
              <a:gd name="connsiteX5" fmla="*/ 2361312 w 2948166"/>
              <a:gd name="connsiteY5" fmla="*/ 274370 h 5815361"/>
              <a:gd name="connsiteX6" fmla="*/ 2224835 w 2948166"/>
              <a:gd name="connsiteY6" fmla="*/ 206131 h 5815361"/>
              <a:gd name="connsiteX7" fmla="*/ 2033766 w 2948166"/>
              <a:gd name="connsiteY7" fmla="*/ 233427 h 5815361"/>
              <a:gd name="connsiteX8" fmla="*/ 1965527 w 2948166"/>
              <a:gd name="connsiteY8" fmla="*/ 192483 h 5815361"/>
              <a:gd name="connsiteX9" fmla="*/ 1856345 w 2948166"/>
              <a:gd name="connsiteY9" fmla="*/ 192483 h 5815361"/>
              <a:gd name="connsiteX10" fmla="*/ 1610686 w 2948166"/>
              <a:gd name="connsiteY10" fmla="*/ 1415 h 5815361"/>
              <a:gd name="connsiteX11" fmla="*/ 1351378 w 2948166"/>
              <a:gd name="connsiteY11" fmla="*/ 110597 h 5815361"/>
              <a:gd name="connsiteX12" fmla="*/ 1310435 w 2948166"/>
              <a:gd name="connsiteY12" fmla="*/ 206131 h 5815361"/>
              <a:gd name="connsiteX13" fmla="*/ 1064775 w 2948166"/>
              <a:gd name="connsiteY13" fmla="*/ 288018 h 5815361"/>
              <a:gd name="connsiteX14" fmla="*/ 1010184 w 2948166"/>
              <a:gd name="connsiteY14" fmla="*/ 247074 h 5815361"/>
              <a:gd name="connsiteX15" fmla="*/ 901002 w 2948166"/>
              <a:gd name="connsiteY15" fmla="*/ 410847 h 5815361"/>
              <a:gd name="connsiteX16" fmla="*/ 764524 w 2948166"/>
              <a:gd name="connsiteY16" fmla="*/ 274370 h 5815361"/>
              <a:gd name="connsiteX17" fmla="*/ 709933 w 2948166"/>
              <a:gd name="connsiteY17" fmla="*/ 342609 h 5815361"/>
              <a:gd name="connsiteX18" fmla="*/ 600751 w 2948166"/>
              <a:gd name="connsiteY18" fmla="*/ 274370 h 5815361"/>
              <a:gd name="connsiteX19" fmla="*/ 464274 w 2948166"/>
              <a:gd name="connsiteY19" fmla="*/ 397200 h 5815361"/>
              <a:gd name="connsiteX20" fmla="*/ 204966 w 2948166"/>
              <a:gd name="connsiteY20" fmla="*/ 274370 h 5815361"/>
              <a:gd name="connsiteX21" fmla="*/ 250 w 2948166"/>
              <a:gd name="connsiteY21" fmla="*/ 451791 h 5815361"/>
              <a:gd name="connsiteX22" fmla="*/ 245909 w 2948166"/>
              <a:gd name="connsiteY22" fmla="*/ 738394 h 5815361"/>
              <a:gd name="connsiteX23" fmla="*/ 327796 w 2948166"/>
              <a:gd name="connsiteY23" fmla="*/ 724746 h 5815361"/>
              <a:gd name="connsiteX24" fmla="*/ 396035 w 2948166"/>
              <a:gd name="connsiteY24" fmla="*/ 765689 h 5815361"/>
              <a:gd name="connsiteX25" fmla="*/ 314148 w 2948166"/>
              <a:gd name="connsiteY25" fmla="*/ 956758 h 5815361"/>
              <a:gd name="connsiteX26" fmla="*/ 477921 w 2948166"/>
              <a:gd name="connsiteY26" fmla="*/ 1134179 h 5815361"/>
              <a:gd name="connsiteX27" fmla="*/ 709933 w 2948166"/>
              <a:gd name="connsiteY27" fmla="*/ 1216065 h 5815361"/>
              <a:gd name="connsiteX28" fmla="*/ 941945 w 2948166"/>
              <a:gd name="connsiteY28" fmla="*/ 1079588 h 5815361"/>
              <a:gd name="connsiteX29" fmla="*/ 1187605 w 2948166"/>
              <a:gd name="connsiteY29" fmla="*/ 1216065 h 5815361"/>
              <a:gd name="connsiteX30" fmla="*/ 1133014 w 2948166"/>
              <a:gd name="connsiteY30" fmla="*/ 1338895 h 5815361"/>
              <a:gd name="connsiteX31" fmla="*/ 1351378 w 2948166"/>
              <a:gd name="connsiteY31" fmla="*/ 1502668 h 5815361"/>
              <a:gd name="connsiteX32" fmla="*/ 1173957 w 2948166"/>
              <a:gd name="connsiteY32" fmla="*/ 1680089 h 5815361"/>
              <a:gd name="connsiteX33" fmla="*/ 873706 w 2948166"/>
              <a:gd name="connsiteY33" fmla="*/ 1625498 h 5815361"/>
              <a:gd name="connsiteX34" fmla="*/ 860059 w 2948166"/>
              <a:gd name="connsiteY34" fmla="*/ 1816567 h 5815361"/>
              <a:gd name="connsiteX35" fmla="*/ 1296787 w 2948166"/>
              <a:gd name="connsiteY35" fmla="*/ 2075874 h 5815361"/>
              <a:gd name="connsiteX36" fmla="*/ 1474208 w 2948166"/>
              <a:gd name="connsiteY36" fmla="*/ 2103170 h 5815361"/>
              <a:gd name="connsiteX37" fmla="*/ 1474208 w 2948166"/>
              <a:gd name="connsiteY37" fmla="*/ 2198704 h 5815361"/>
              <a:gd name="connsiteX38" fmla="*/ 1610686 w 2948166"/>
              <a:gd name="connsiteY38" fmla="*/ 2335182 h 5815361"/>
              <a:gd name="connsiteX39" fmla="*/ 1774459 w 2948166"/>
              <a:gd name="connsiteY39" fmla="*/ 2485307 h 5815361"/>
              <a:gd name="connsiteX40" fmla="*/ 1924584 w 2948166"/>
              <a:gd name="connsiteY40" fmla="*/ 2703671 h 5815361"/>
              <a:gd name="connsiteX41" fmla="*/ 2061062 w 2948166"/>
              <a:gd name="connsiteY41" fmla="*/ 2799206 h 5815361"/>
              <a:gd name="connsiteX42" fmla="*/ 2129300 w 2948166"/>
              <a:gd name="connsiteY42" fmla="*/ 2840149 h 5815361"/>
              <a:gd name="connsiteX43" fmla="*/ 2224835 w 2948166"/>
              <a:gd name="connsiteY43" fmla="*/ 2922035 h 5815361"/>
              <a:gd name="connsiteX44" fmla="*/ 2265778 w 2948166"/>
              <a:gd name="connsiteY44" fmla="*/ 3058513 h 5815361"/>
              <a:gd name="connsiteX45" fmla="*/ 2415903 w 2948166"/>
              <a:gd name="connsiteY45" fmla="*/ 3140400 h 5815361"/>
              <a:gd name="connsiteX46" fmla="*/ 2620620 w 2948166"/>
              <a:gd name="connsiteY46" fmla="*/ 3249582 h 5815361"/>
              <a:gd name="connsiteX47" fmla="*/ 2688859 w 2948166"/>
              <a:gd name="connsiteY47" fmla="*/ 3331468 h 5815361"/>
              <a:gd name="connsiteX48" fmla="*/ 2525086 w 2948166"/>
              <a:gd name="connsiteY48" fmla="*/ 3386059 h 5815361"/>
              <a:gd name="connsiteX49" fmla="*/ 2770745 w 2948166"/>
              <a:gd name="connsiteY49" fmla="*/ 3590776 h 5815361"/>
              <a:gd name="connsiteX50" fmla="*/ 2729802 w 2948166"/>
              <a:gd name="connsiteY50" fmla="*/ 3877379 h 5815361"/>
              <a:gd name="connsiteX51" fmla="*/ 2702506 w 2948166"/>
              <a:gd name="connsiteY51" fmla="*/ 4068447 h 5815361"/>
              <a:gd name="connsiteX52" fmla="*/ 2661563 w 2948166"/>
              <a:gd name="connsiteY52" fmla="*/ 4259516 h 5815361"/>
              <a:gd name="connsiteX53" fmla="*/ 2743450 w 2948166"/>
              <a:gd name="connsiteY53" fmla="*/ 4450585 h 5815361"/>
              <a:gd name="connsiteX54" fmla="*/ 2729802 w 2948166"/>
              <a:gd name="connsiteY54" fmla="*/ 4668949 h 5815361"/>
              <a:gd name="connsiteX55" fmla="*/ 2743450 w 2948166"/>
              <a:gd name="connsiteY55" fmla="*/ 4887313 h 5815361"/>
              <a:gd name="connsiteX56" fmla="*/ 2661563 w 2948166"/>
              <a:gd name="connsiteY56" fmla="*/ 5010143 h 5815361"/>
              <a:gd name="connsiteX57" fmla="*/ 2443199 w 2948166"/>
              <a:gd name="connsiteY57" fmla="*/ 5051086 h 5815361"/>
              <a:gd name="connsiteX58" fmla="*/ 2129300 w 2948166"/>
              <a:gd name="connsiteY58" fmla="*/ 5146621 h 5815361"/>
              <a:gd name="connsiteX59" fmla="*/ 2088357 w 2948166"/>
              <a:gd name="connsiteY59" fmla="*/ 5242155 h 5815361"/>
              <a:gd name="connsiteX60" fmla="*/ 1910936 w 2948166"/>
              <a:gd name="connsiteY60" fmla="*/ 5214859 h 5815361"/>
              <a:gd name="connsiteX61" fmla="*/ 1815402 w 2948166"/>
              <a:gd name="connsiteY61" fmla="*/ 5296746 h 5815361"/>
              <a:gd name="connsiteX62" fmla="*/ 1856345 w 2948166"/>
              <a:gd name="connsiteY62" fmla="*/ 5487815 h 5815361"/>
              <a:gd name="connsiteX63" fmla="*/ 1924584 w 2948166"/>
              <a:gd name="connsiteY63" fmla="*/ 5596997 h 5815361"/>
              <a:gd name="connsiteX64" fmla="*/ 1774459 w 2948166"/>
              <a:gd name="connsiteY64" fmla="*/ 5556053 h 5815361"/>
              <a:gd name="connsiteX65" fmla="*/ 1651629 w 2948166"/>
              <a:gd name="connsiteY65" fmla="*/ 5556053 h 5815361"/>
              <a:gd name="connsiteX66" fmla="*/ 1501503 w 2948166"/>
              <a:gd name="connsiteY66" fmla="*/ 5610644 h 5815361"/>
              <a:gd name="connsiteX67" fmla="*/ 1419617 w 2948166"/>
              <a:gd name="connsiteY67" fmla="*/ 5583349 h 5815361"/>
              <a:gd name="connsiteX68" fmla="*/ 1351378 w 2948166"/>
              <a:gd name="connsiteY68" fmla="*/ 5665235 h 5815361"/>
              <a:gd name="connsiteX69" fmla="*/ 1296787 w 2948166"/>
              <a:gd name="connsiteY69" fmla="*/ 5733474 h 5815361"/>
              <a:gd name="connsiteX70" fmla="*/ 1228548 w 2948166"/>
              <a:gd name="connsiteY70" fmla="*/ 5760770 h 5815361"/>
              <a:gd name="connsiteX71" fmla="*/ 1146662 w 2948166"/>
              <a:gd name="connsiteY71" fmla="*/ 5774418 h 5815361"/>
              <a:gd name="connsiteX72" fmla="*/ 1078423 w 2948166"/>
              <a:gd name="connsiteY72" fmla="*/ 5815361 h 581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948166" h="5815361">
                <a:moveTo>
                  <a:pt x="2948166" y="820280"/>
                </a:moveTo>
                <a:cubicBezTo>
                  <a:pt x="2932244" y="781611"/>
                  <a:pt x="2916322" y="742943"/>
                  <a:pt x="2866280" y="738394"/>
                </a:cubicBezTo>
                <a:cubicBezTo>
                  <a:pt x="2816238" y="733845"/>
                  <a:pt x="2745724" y="818006"/>
                  <a:pt x="2647915" y="792985"/>
                </a:cubicBezTo>
                <a:cubicBezTo>
                  <a:pt x="2550106" y="767964"/>
                  <a:pt x="2349939" y="642859"/>
                  <a:pt x="2279426" y="588268"/>
                </a:cubicBezTo>
                <a:cubicBezTo>
                  <a:pt x="2208913" y="533677"/>
                  <a:pt x="2211187" y="517754"/>
                  <a:pt x="2224835" y="465438"/>
                </a:cubicBezTo>
                <a:cubicBezTo>
                  <a:pt x="2238483" y="413122"/>
                  <a:pt x="2361312" y="317588"/>
                  <a:pt x="2361312" y="274370"/>
                </a:cubicBezTo>
                <a:cubicBezTo>
                  <a:pt x="2361312" y="231152"/>
                  <a:pt x="2279426" y="212955"/>
                  <a:pt x="2224835" y="206131"/>
                </a:cubicBezTo>
                <a:cubicBezTo>
                  <a:pt x="2170244" y="199307"/>
                  <a:pt x="2076984" y="235702"/>
                  <a:pt x="2033766" y="233427"/>
                </a:cubicBezTo>
                <a:cubicBezTo>
                  <a:pt x="1990548" y="231152"/>
                  <a:pt x="1995097" y="199307"/>
                  <a:pt x="1965527" y="192483"/>
                </a:cubicBezTo>
                <a:cubicBezTo>
                  <a:pt x="1935957" y="185659"/>
                  <a:pt x="1915485" y="224328"/>
                  <a:pt x="1856345" y="192483"/>
                </a:cubicBezTo>
                <a:cubicBezTo>
                  <a:pt x="1797205" y="160638"/>
                  <a:pt x="1694847" y="15063"/>
                  <a:pt x="1610686" y="1415"/>
                </a:cubicBezTo>
                <a:cubicBezTo>
                  <a:pt x="1526525" y="-12233"/>
                  <a:pt x="1401420" y="76478"/>
                  <a:pt x="1351378" y="110597"/>
                </a:cubicBezTo>
                <a:cubicBezTo>
                  <a:pt x="1301336" y="144716"/>
                  <a:pt x="1358202" y="176561"/>
                  <a:pt x="1310435" y="206131"/>
                </a:cubicBezTo>
                <a:cubicBezTo>
                  <a:pt x="1262668" y="235701"/>
                  <a:pt x="1114817" y="281194"/>
                  <a:pt x="1064775" y="288018"/>
                </a:cubicBezTo>
                <a:cubicBezTo>
                  <a:pt x="1014733" y="294842"/>
                  <a:pt x="1037480" y="226602"/>
                  <a:pt x="1010184" y="247074"/>
                </a:cubicBezTo>
                <a:cubicBezTo>
                  <a:pt x="982888" y="267546"/>
                  <a:pt x="941945" y="406298"/>
                  <a:pt x="901002" y="410847"/>
                </a:cubicBezTo>
                <a:cubicBezTo>
                  <a:pt x="860059" y="415396"/>
                  <a:pt x="796369" y="285743"/>
                  <a:pt x="764524" y="274370"/>
                </a:cubicBezTo>
                <a:cubicBezTo>
                  <a:pt x="732679" y="262997"/>
                  <a:pt x="737228" y="342609"/>
                  <a:pt x="709933" y="342609"/>
                </a:cubicBezTo>
                <a:cubicBezTo>
                  <a:pt x="682638" y="342609"/>
                  <a:pt x="641694" y="265272"/>
                  <a:pt x="600751" y="274370"/>
                </a:cubicBezTo>
                <a:cubicBezTo>
                  <a:pt x="559808" y="283468"/>
                  <a:pt x="530238" y="397200"/>
                  <a:pt x="464274" y="397200"/>
                </a:cubicBezTo>
                <a:cubicBezTo>
                  <a:pt x="398310" y="397200"/>
                  <a:pt x="282303" y="265272"/>
                  <a:pt x="204966" y="274370"/>
                </a:cubicBezTo>
                <a:cubicBezTo>
                  <a:pt x="127629" y="283468"/>
                  <a:pt x="-6574" y="374454"/>
                  <a:pt x="250" y="451791"/>
                </a:cubicBezTo>
                <a:cubicBezTo>
                  <a:pt x="7074" y="529128"/>
                  <a:pt x="191318" y="692902"/>
                  <a:pt x="245909" y="738394"/>
                </a:cubicBezTo>
                <a:cubicBezTo>
                  <a:pt x="300500" y="783886"/>
                  <a:pt x="302775" y="720197"/>
                  <a:pt x="327796" y="724746"/>
                </a:cubicBezTo>
                <a:cubicBezTo>
                  <a:pt x="352817" y="729295"/>
                  <a:pt x="398310" y="727020"/>
                  <a:pt x="396035" y="765689"/>
                </a:cubicBezTo>
                <a:cubicBezTo>
                  <a:pt x="393760" y="804358"/>
                  <a:pt x="300500" y="895343"/>
                  <a:pt x="314148" y="956758"/>
                </a:cubicBezTo>
                <a:cubicBezTo>
                  <a:pt x="327796" y="1018173"/>
                  <a:pt x="411957" y="1090961"/>
                  <a:pt x="477921" y="1134179"/>
                </a:cubicBezTo>
                <a:cubicBezTo>
                  <a:pt x="543885" y="1177397"/>
                  <a:pt x="632596" y="1225163"/>
                  <a:pt x="709933" y="1216065"/>
                </a:cubicBezTo>
                <a:cubicBezTo>
                  <a:pt x="787270" y="1206967"/>
                  <a:pt x="862333" y="1079588"/>
                  <a:pt x="941945" y="1079588"/>
                </a:cubicBezTo>
                <a:cubicBezTo>
                  <a:pt x="1021557" y="1079588"/>
                  <a:pt x="1155760" y="1172847"/>
                  <a:pt x="1187605" y="1216065"/>
                </a:cubicBezTo>
                <a:cubicBezTo>
                  <a:pt x="1219450" y="1259283"/>
                  <a:pt x="1105719" y="1291128"/>
                  <a:pt x="1133014" y="1338895"/>
                </a:cubicBezTo>
                <a:cubicBezTo>
                  <a:pt x="1160309" y="1386662"/>
                  <a:pt x="1344554" y="1445802"/>
                  <a:pt x="1351378" y="1502668"/>
                </a:cubicBezTo>
                <a:cubicBezTo>
                  <a:pt x="1358202" y="1559534"/>
                  <a:pt x="1253569" y="1659617"/>
                  <a:pt x="1173957" y="1680089"/>
                </a:cubicBezTo>
                <a:cubicBezTo>
                  <a:pt x="1094345" y="1700561"/>
                  <a:pt x="926022" y="1602752"/>
                  <a:pt x="873706" y="1625498"/>
                </a:cubicBezTo>
                <a:cubicBezTo>
                  <a:pt x="821390" y="1648244"/>
                  <a:pt x="789545" y="1741504"/>
                  <a:pt x="860059" y="1816567"/>
                </a:cubicBezTo>
                <a:cubicBezTo>
                  <a:pt x="930572" y="1891630"/>
                  <a:pt x="1194429" y="2028107"/>
                  <a:pt x="1296787" y="2075874"/>
                </a:cubicBezTo>
                <a:cubicBezTo>
                  <a:pt x="1399145" y="2123641"/>
                  <a:pt x="1444638" y="2082698"/>
                  <a:pt x="1474208" y="2103170"/>
                </a:cubicBezTo>
                <a:cubicBezTo>
                  <a:pt x="1503778" y="2123642"/>
                  <a:pt x="1451462" y="2160035"/>
                  <a:pt x="1474208" y="2198704"/>
                </a:cubicBezTo>
                <a:cubicBezTo>
                  <a:pt x="1496954" y="2237373"/>
                  <a:pt x="1560644" y="2287415"/>
                  <a:pt x="1610686" y="2335182"/>
                </a:cubicBezTo>
                <a:cubicBezTo>
                  <a:pt x="1660728" y="2382949"/>
                  <a:pt x="1722143" y="2423892"/>
                  <a:pt x="1774459" y="2485307"/>
                </a:cubicBezTo>
                <a:cubicBezTo>
                  <a:pt x="1826775" y="2546722"/>
                  <a:pt x="1876817" y="2651354"/>
                  <a:pt x="1924584" y="2703671"/>
                </a:cubicBezTo>
                <a:cubicBezTo>
                  <a:pt x="1972351" y="2755988"/>
                  <a:pt x="2026943" y="2776460"/>
                  <a:pt x="2061062" y="2799206"/>
                </a:cubicBezTo>
                <a:cubicBezTo>
                  <a:pt x="2095181" y="2821952"/>
                  <a:pt x="2102004" y="2819677"/>
                  <a:pt x="2129300" y="2840149"/>
                </a:cubicBezTo>
                <a:cubicBezTo>
                  <a:pt x="2156596" y="2860621"/>
                  <a:pt x="2202089" y="2885641"/>
                  <a:pt x="2224835" y="2922035"/>
                </a:cubicBezTo>
                <a:cubicBezTo>
                  <a:pt x="2247581" y="2958429"/>
                  <a:pt x="2233933" y="3022119"/>
                  <a:pt x="2265778" y="3058513"/>
                </a:cubicBezTo>
                <a:cubicBezTo>
                  <a:pt x="2297623" y="3094907"/>
                  <a:pt x="2415903" y="3140400"/>
                  <a:pt x="2415903" y="3140400"/>
                </a:cubicBezTo>
                <a:cubicBezTo>
                  <a:pt x="2475043" y="3172245"/>
                  <a:pt x="2575127" y="3217737"/>
                  <a:pt x="2620620" y="3249582"/>
                </a:cubicBezTo>
                <a:cubicBezTo>
                  <a:pt x="2666113" y="3281427"/>
                  <a:pt x="2704781" y="3308722"/>
                  <a:pt x="2688859" y="3331468"/>
                </a:cubicBezTo>
                <a:cubicBezTo>
                  <a:pt x="2672937" y="3354214"/>
                  <a:pt x="2511438" y="3342841"/>
                  <a:pt x="2525086" y="3386059"/>
                </a:cubicBezTo>
                <a:cubicBezTo>
                  <a:pt x="2538734" y="3429277"/>
                  <a:pt x="2736626" y="3508890"/>
                  <a:pt x="2770745" y="3590776"/>
                </a:cubicBezTo>
                <a:cubicBezTo>
                  <a:pt x="2804864" y="3672662"/>
                  <a:pt x="2729802" y="3877379"/>
                  <a:pt x="2729802" y="3877379"/>
                </a:cubicBezTo>
                <a:cubicBezTo>
                  <a:pt x="2718429" y="3956991"/>
                  <a:pt x="2713879" y="4004758"/>
                  <a:pt x="2702506" y="4068447"/>
                </a:cubicBezTo>
                <a:cubicBezTo>
                  <a:pt x="2691133" y="4132136"/>
                  <a:pt x="2654739" y="4195826"/>
                  <a:pt x="2661563" y="4259516"/>
                </a:cubicBezTo>
                <a:cubicBezTo>
                  <a:pt x="2668387" y="4323206"/>
                  <a:pt x="2732077" y="4382346"/>
                  <a:pt x="2743450" y="4450585"/>
                </a:cubicBezTo>
                <a:cubicBezTo>
                  <a:pt x="2754823" y="4518824"/>
                  <a:pt x="2729802" y="4596161"/>
                  <a:pt x="2729802" y="4668949"/>
                </a:cubicBezTo>
                <a:cubicBezTo>
                  <a:pt x="2729802" y="4741737"/>
                  <a:pt x="2754823" y="4830447"/>
                  <a:pt x="2743450" y="4887313"/>
                </a:cubicBezTo>
                <a:cubicBezTo>
                  <a:pt x="2732077" y="4944179"/>
                  <a:pt x="2711605" y="4982848"/>
                  <a:pt x="2661563" y="5010143"/>
                </a:cubicBezTo>
                <a:cubicBezTo>
                  <a:pt x="2611521" y="5037438"/>
                  <a:pt x="2531909" y="5028340"/>
                  <a:pt x="2443199" y="5051086"/>
                </a:cubicBezTo>
                <a:cubicBezTo>
                  <a:pt x="2354489" y="5073832"/>
                  <a:pt x="2188440" y="5114776"/>
                  <a:pt x="2129300" y="5146621"/>
                </a:cubicBezTo>
                <a:cubicBezTo>
                  <a:pt x="2070160" y="5178466"/>
                  <a:pt x="2124751" y="5230782"/>
                  <a:pt x="2088357" y="5242155"/>
                </a:cubicBezTo>
                <a:cubicBezTo>
                  <a:pt x="2051963" y="5253528"/>
                  <a:pt x="1956428" y="5205761"/>
                  <a:pt x="1910936" y="5214859"/>
                </a:cubicBezTo>
                <a:cubicBezTo>
                  <a:pt x="1865444" y="5223957"/>
                  <a:pt x="1824500" y="5251253"/>
                  <a:pt x="1815402" y="5296746"/>
                </a:cubicBezTo>
                <a:cubicBezTo>
                  <a:pt x="1806304" y="5342239"/>
                  <a:pt x="1838148" y="5437773"/>
                  <a:pt x="1856345" y="5487815"/>
                </a:cubicBezTo>
                <a:cubicBezTo>
                  <a:pt x="1874542" y="5537857"/>
                  <a:pt x="1938232" y="5585624"/>
                  <a:pt x="1924584" y="5596997"/>
                </a:cubicBezTo>
                <a:cubicBezTo>
                  <a:pt x="1910936" y="5608370"/>
                  <a:pt x="1819951" y="5562877"/>
                  <a:pt x="1774459" y="5556053"/>
                </a:cubicBezTo>
                <a:cubicBezTo>
                  <a:pt x="1728967" y="5549229"/>
                  <a:pt x="1697122" y="5546955"/>
                  <a:pt x="1651629" y="5556053"/>
                </a:cubicBezTo>
                <a:cubicBezTo>
                  <a:pt x="1606136" y="5565151"/>
                  <a:pt x="1540172" y="5606095"/>
                  <a:pt x="1501503" y="5610644"/>
                </a:cubicBezTo>
                <a:cubicBezTo>
                  <a:pt x="1462834" y="5615193"/>
                  <a:pt x="1444638" y="5574251"/>
                  <a:pt x="1419617" y="5583349"/>
                </a:cubicBezTo>
                <a:cubicBezTo>
                  <a:pt x="1394596" y="5592447"/>
                  <a:pt x="1371850" y="5640214"/>
                  <a:pt x="1351378" y="5665235"/>
                </a:cubicBezTo>
                <a:cubicBezTo>
                  <a:pt x="1330906" y="5690256"/>
                  <a:pt x="1317259" y="5717551"/>
                  <a:pt x="1296787" y="5733474"/>
                </a:cubicBezTo>
                <a:cubicBezTo>
                  <a:pt x="1276315" y="5749397"/>
                  <a:pt x="1253569" y="5753946"/>
                  <a:pt x="1228548" y="5760770"/>
                </a:cubicBezTo>
                <a:cubicBezTo>
                  <a:pt x="1203527" y="5767594"/>
                  <a:pt x="1171683" y="5765320"/>
                  <a:pt x="1146662" y="5774418"/>
                </a:cubicBezTo>
                <a:cubicBezTo>
                  <a:pt x="1121641" y="5783516"/>
                  <a:pt x="1100032" y="5799438"/>
                  <a:pt x="1078423" y="5815361"/>
                </a:cubicBez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ular Callout 20"/>
          <p:cNvSpPr/>
          <p:nvPr/>
        </p:nvSpPr>
        <p:spPr>
          <a:xfrm>
            <a:off x="1991838" y="5540991"/>
            <a:ext cx="2238232" cy="709684"/>
          </a:xfrm>
          <a:prstGeom prst="wedgeRoundRectCallout">
            <a:avLst>
              <a:gd name="adj1" fmla="val 306287"/>
              <a:gd name="adj2" fmla="val -97552"/>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0070C0"/>
                </a:solidFill>
                <a:latin typeface="Times New Roman" panose="02020603050405020304" pitchFamily="18" charset="0"/>
                <a:cs typeface="Times New Roman" panose="02020603050405020304" pitchFamily="18" charset="0"/>
              </a:rPr>
              <a:t>~ 3260km</a:t>
            </a:r>
            <a:endParaRPr lang="en-US" sz="3200" dirty="0">
              <a:solidFill>
                <a:srgbClr val="0070C0"/>
              </a:solidFill>
            </a:endParaRPr>
          </a:p>
        </p:txBody>
      </p:sp>
      <p:sp>
        <p:nvSpPr>
          <p:cNvPr id="22" name="Rounded Rectangular Callout 21"/>
          <p:cNvSpPr/>
          <p:nvPr/>
        </p:nvSpPr>
        <p:spPr>
          <a:xfrm>
            <a:off x="1046329" y="2212225"/>
            <a:ext cx="2238232" cy="709684"/>
          </a:xfrm>
          <a:prstGeom prst="wedgeRoundRectCallout">
            <a:avLst>
              <a:gd name="adj1" fmla="val 227018"/>
              <a:gd name="adj2" fmla="val -118705"/>
              <a:gd name="adj3" fmla="val 16667"/>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accent2">
                    <a:lumMod val="50000"/>
                  </a:schemeClr>
                </a:solidFill>
                <a:latin typeface="Times New Roman" panose="02020603050405020304" pitchFamily="18" charset="0"/>
                <a:cs typeface="Times New Roman" panose="02020603050405020304" pitchFamily="18" charset="0"/>
              </a:rPr>
              <a:t>~ 4600km</a:t>
            </a:r>
            <a:endParaRPr lang="en-US" sz="3200" dirty="0">
              <a:solidFill>
                <a:schemeClr val="accent2">
                  <a:lumMod val="50000"/>
                </a:schemeClr>
              </a:solidFill>
            </a:endParaRPr>
          </a:p>
        </p:txBody>
      </p:sp>
      <p:sp>
        <p:nvSpPr>
          <p:cNvPr id="23" name="Rectangle 22"/>
          <p:cNvSpPr/>
          <p:nvPr/>
        </p:nvSpPr>
        <p:spPr>
          <a:xfrm>
            <a:off x="231762" y="215151"/>
            <a:ext cx="5745708" cy="6353031"/>
          </a:xfrm>
          <a:prstGeom prst="rect">
            <a:avLst/>
          </a:prstGeom>
          <a:noFill/>
          <a:ln>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600"/>
              </a:spcBef>
              <a:spcAft>
                <a:spcPts val="600"/>
              </a:spcAft>
            </a:pP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Ảnh</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hưởng</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đến</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ĐKTN: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Thiên</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nhiên</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đa</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dạng</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phong</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phú</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Cảnh</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quan</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thiên</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nhiên</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có</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sự</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khác</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biệt</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giữa</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các</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vùng</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miền</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Ảnh</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hưởng</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của</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biển</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vào</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sâu</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đất</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liền</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tăng</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cường</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tính</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chất</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nóng</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ẩm</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của</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thiên</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nhiên</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nước</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ta.</a:t>
            </a:r>
          </a:p>
          <a:p>
            <a:pPr algn="just">
              <a:spcBef>
                <a:spcPts val="600"/>
              </a:spcBef>
              <a:spcAft>
                <a:spcPts val="600"/>
              </a:spcAft>
            </a:pP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Ảnh</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hưởng</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đến</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GTVT: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Hình</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thành</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nhiều</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loại</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hình</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GTVT: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Đường</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bộ</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đường</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hàng</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không</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đường</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biển</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a:t>
            </a:r>
          </a:p>
          <a:p>
            <a:pPr algn="just">
              <a:spcBef>
                <a:spcPts val="600"/>
              </a:spcBef>
              <a:spcAft>
                <a:spcPts val="600"/>
              </a:spcAft>
            </a:pP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Khó</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khăn</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trở</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ngại</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Nguy</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hiểm</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vì</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lãnh</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thổ</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kéo</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dài</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hẹp</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ngang</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lại</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nằm</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ngay</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sát</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biển</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Các</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tuyến</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đường</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thường</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dễ</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bị</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chia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cắt</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do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thiên</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tai,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khó</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khăn</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trong</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xây</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dựng</a:t>
            </a:r>
            <a:r>
              <a:rPr lang="en-US"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89921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Horizontal)">
                                      <p:cBhvr>
                                        <p:cTn id="7" dur="500"/>
                                        <p:tgtEl>
                                          <p:spTgt spid="8"/>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out)">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out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mph" presetSubtype="0" repeatCount="indefinite" fill="hold" nodeType="clickEffect">
                                  <p:stCondLst>
                                    <p:cond delay="0"/>
                                  </p:stCondLst>
                                  <p:endCondLst>
                                    <p:cond evt="onNext" delay="0">
                                      <p:tgtEl>
                                        <p:sldTgt/>
                                      </p:tgtEl>
                                    </p:cond>
                                  </p:endCondLst>
                                  <p:childTnLst>
                                    <p:animClr clrSpc="hsl" dir="cw">
                                      <p:cBhvr override="childStyle">
                                        <p:cTn id="24" dur="500" fill="hold"/>
                                        <p:tgtEl>
                                          <p:spTgt spid="11"/>
                                        </p:tgtEl>
                                        <p:attrNameLst>
                                          <p:attrName>style.color</p:attrName>
                                        </p:attrNameLst>
                                      </p:cBhvr>
                                      <p:by>
                                        <p:hsl h="7200000" s="0" l="0"/>
                                      </p:by>
                                    </p:animClr>
                                    <p:animClr clrSpc="hsl" dir="cw">
                                      <p:cBhvr>
                                        <p:cTn id="25" dur="500" fill="hold"/>
                                        <p:tgtEl>
                                          <p:spTgt spid="11"/>
                                        </p:tgtEl>
                                        <p:attrNameLst>
                                          <p:attrName>fillcolor</p:attrName>
                                        </p:attrNameLst>
                                      </p:cBhvr>
                                      <p:by>
                                        <p:hsl h="7200000" s="0" l="0"/>
                                      </p:by>
                                    </p:animClr>
                                    <p:animClr clrSpc="hsl" dir="cw">
                                      <p:cBhvr>
                                        <p:cTn id="26" dur="500" fill="hold"/>
                                        <p:tgtEl>
                                          <p:spTgt spid="11"/>
                                        </p:tgtEl>
                                        <p:attrNameLst>
                                          <p:attrName>stroke.color</p:attrName>
                                        </p:attrNameLst>
                                      </p:cBhvr>
                                      <p:by>
                                        <p:hsl h="7200000" s="0" l="0"/>
                                      </p:by>
                                    </p:animClr>
                                    <p:set>
                                      <p:cBhvr>
                                        <p:cTn id="27" dur="500" fill="hold"/>
                                        <p:tgtEl>
                                          <p:spTgt spid="11"/>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righ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42"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outHorizont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right)">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42"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outHorizont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right)">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xit" presetSubtype="2" fill="hold" grpId="1" nodeType="clickEffect">
                                  <p:stCondLst>
                                    <p:cond delay="0"/>
                                  </p:stCondLst>
                                  <p:childTnLst>
                                    <p:anim calcmode="lin" valueType="num">
                                      <p:cBhvr additive="base">
                                        <p:cTn id="56" dur="500"/>
                                        <p:tgtEl>
                                          <p:spTgt spid="16"/>
                                        </p:tgtEl>
                                        <p:attrNameLst>
                                          <p:attrName>ppt_x</p:attrName>
                                        </p:attrNameLst>
                                      </p:cBhvr>
                                      <p:tavLst>
                                        <p:tav tm="0">
                                          <p:val>
                                            <p:strVal val="#ppt_x"/>
                                          </p:val>
                                        </p:tav>
                                        <p:tav tm="100000">
                                          <p:val>
                                            <p:strVal val="#ppt_x+#ppt_w*1.125000"/>
                                          </p:val>
                                        </p:tav>
                                      </p:tavLst>
                                    </p:anim>
                                    <p:animEffect transition="out" filter="wipe(right)">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cTn>
                              </p:par>
                              <p:par>
                                <p:cTn id="59" presetID="12" presetClass="exit" presetSubtype="2" fill="hold" grpId="1" nodeType="withEffect">
                                  <p:stCondLst>
                                    <p:cond delay="0"/>
                                  </p:stCondLst>
                                  <p:childTnLst>
                                    <p:anim calcmode="lin" valueType="num">
                                      <p:cBhvr additive="base">
                                        <p:cTn id="60" dur="500"/>
                                        <p:tgtEl>
                                          <p:spTgt spid="21"/>
                                        </p:tgtEl>
                                        <p:attrNameLst>
                                          <p:attrName>ppt_x</p:attrName>
                                        </p:attrNameLst>
                                      </p:cBhvr>
                                      <p:tavLst>
                                        <p:tav tm="0">
                                          <p:val>
                                            <p:strVal val="#ppt_x"/>
                                          </p:val>
                                        </p:tav>
                                        <p:tav tm="100000">
                                          <p:val>
                                            <p:strVal val="#ppt_x+#ppt_w*1.125000"/>
                                          </p:val>
                                        </p:tav>
                                      </p:tavLst>
                                    </p:anim>
                                    <p:animEffect transition="out" filter="wipe(right)">
                                      <p:cBhvr>
                                        <p:cTn id="61" dur="500"/>
                                        <p:tgtEl>
                                          <p:spTgt spid="21"/>
                                        </p:tgtEl>
                                      </p:cBhvr>
                                    </p:animEffect>
                                    <p:set>
                                      <p:cBhvr>
                                        <p:cTn id="62" dur="1" fill="hold">
                                          <p:stCondLst>
                                            <p:cond delay="499"/>
                                          </p:stCondLst>
                                        </p:cTn>
                                        <p:tgtEl>
                                          <p:spTgt spid="21"/>
                                        </p:tgtEl>
                                        <p:attrNameLst>
                                          <p:attrName>style.visibility</p:attrName>
                                        </p:attrNameLst>
                                      </p:cBhvr>
                                      <p:to>
                                        <p:strVal val="hidden"/>
                                      </p:to>
                                    </p:set>
                                  </p:childTnLst>
                                </p:cTn>
                              </p:par>
                              <p:par>
                                <p:cTn id="63" presetID="12" presetClass="exit" presetSubtype="2" fill="hold" grpId="1" nodeType="withEffect">
                                  <p:stCondLst>
                                    <p:cond delay="0"/>
                                  </p:stCondLst>
                                  <p:childTnLst>
                                    <p:anim calcmode="lin" valueType="num">
                                      <p:cBhvr additive="base">
                                        <p:cTn id="64" dur="500"/>
                                        <p:tgtEl>
                                          <p:spTgt spid="22"/>
                                        </p:tgtEl>
                                        <p:attrNameLst>
                                          <p:attrName>ppt_x</p:attrName>
                                        </p:attrNameLst>
                                      </p:cBhvr>
                                      <p:tavLst>
                                        <p:tav tm="0">
                                          <p:val>
                                            <p:strVal val="#ppt_x"/>
                                          </p:val>
                                        </p:tav>
                                        <p:tav tm="100000">
                                          <p:val>
                                            <p:strVal val="#ppt_x+#ppt_w*1.125000"/>
                                          </p:val>
                                        </p:tav>
                                      </p:tavLst>
                                    </p:anim>
                                    <p:animEffect transition="out" filter="wipe(right)">
                                      <p:cBhvr>
                                        <p:cTn id="65" dur="500"/>
                                        <p:tgtEl>
                                          <p:spTgt spid="22"/>
                                        </p:tgtEl>
                                      </p:cBhvr>
                                    </p:animEffect>
                                    <p:set>
                                      <p:cBhvr>
                                        <p:cTn id="66" dur="1" fill="hold">
                                          <p:stCondLst>
                                            <p:cond delay="499"/>
                                          </p:stCondLst>
                                        </p:cTn>
                                        <p:tgtEl>
                                          <p:spTgt spid="2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circle(in)">
                                      <p:cBhvr>
                                        <p:cTn id="71"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16" grpId="0" animBg="1"/>
      <p:bldP spid="16" grpId="1" animBg="1"/>
      <p:bldP spid="17" grpId="0" animBg="1"/>
      <p:bldP spid="20" grpId="0" animBg="1"/>
      <p:bldP spid="21" grpId="0" animBg="1"/>
      <p:bldP spid="21" grpId="1" animBg="1"/>
      <p:bldP spid="22" grpId="0" animBg="1"/>
      <p:bldP spid="22" grpId="1"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198" y="161365"/>
            <a:ext cx="3003177" cy="6275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spcAft>
                <a:spcPts val="300"/>
              </a:spcAft>
            </a:pPr>
            <a:r>
              <a:rPr lang="vi-VN" sz="32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b. </a:t>
            </a:r>
            <a:r>
              <a:rPr lang="vi-VN" sz="3200" b="1" dirty="0">
                <a:solidFill>
                  <a:srgbClr val="0070C0"/>
                </a:solidFill>
                <a:latin typeface="Tahoma" panose="020B0604030504040204" pitchFamily="34" charset="0"/>
                <a:ea typeface="Tahoma" panose="020B0604030504040204" pitchFamily="34" charset="0"/>
                <a:cs typeface="Tahoma" panose="020B0604030504040204" pitchFamily="34" charset="0"/>
              </a:rPr>
              <a:t>Phần</a:t>
            </a:r>
            <a:r>
              <a:rPr lang="en-US" sz="32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200" b="1" dirty="0" err="1" smtClean="0">
                <a:solidFill>
                  <a:srgbClr val="0070C0"/>
                </a:solidFill>
                <a:latin typeface="Tahoma" panose="020B0604030504040204" pitchFamily="34" charset="0"/>
                <a:ea typeface="Tahoma" panose="020B0604030504040204" pitchFamily="34" charset="0"/>
                <a:cs typeface="Tahoma" panose="020B0604030504040204" pitchFamily="34" charset="0"/>
              </a:rPr>
              <a:t>biển</a:t>
            </a:r>
            <a:endParaRPr lang="en-US" sz="3200" b="1" dirty="0" smtClean="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4506" y="5961865"/>
            <a:ext cx="1017494" cy="89613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8071" y="0"/>
            <a:ext cx="6113929" cy="6858000"/>
          </a:xfrm>
          <a:prstGeom prst="rect">
            <a:avLst/>
          </a:prstGeom>
        </p:spPr>
      </p:pic>
      <p:sp>
        <p:nvSpPr>
          <p:cNvPr id="10" name="Rectangle 9"/>
          <p:cNvSpPr/>
          <p:nvPr/>
        </p:nvSpPr>
        <p:spPr>
          <a:xfrm>
            <a:off x="8049101" y="6516805"/>
            <a:ext cx="4142899" cy="34119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Hình</a:t>
            </a:r>
            <a:r>
              <a:rPr lang="en-US" dirty="0" smtClean="0"/>
              <a:t> 23.2: </a:t>
            </a:r>
            <a:r>
              <a:rPr lang="en-US" dirty="0" err="1" smtClean="0"/>
              <a:t>Bản</a:t>
            </a:r>
            <a:r>
              <a:rPr lang="en-US" dirty="0" smtClean="0"/>
              <a:t> </a:t>
            </a:r>
            <a:r>
              <a:rPr lang="en-US" dirty="0" err="1" smtClean="0"/>
              <a:t>đồ</a:t>
            </a:r>
            <a:r>
              <a:rPr lang="en-US" dirty="0" smtClean="0"/>
              <a:t> </a:t>
            </a:r>
            <a:r>
              <a:rPr lang="en-US" dirty="0" err="1" smtClean="0"/>
              <a:t>hành</a:t>
            </a:r>
            <a:r>
              <a:rPr lang="en-US" dirty="0" smtClean="0"/>
              <a:t> </a:t>
            </a:r>
            <a:r>
              <a:rPr lang="en-US" dirty="0" err="1" smtClean="0"/>
              <a:t>chính</a:t>
            </a:r>
            <a:r>
              <a:rPr lang="en-US" dirty="0" smtClean="0"/>
              <a:t> </a:t>
            </a:r>
            <a:r>
              <a:rPr lang="en-US" dirty="0" err="1" smtClean="0"/>
              <a:t>Việt</a:t>
            </a:r>
            <a:r>
              <a:rPr lang="en-US" dirty="0" smtClean="0"/>
              <a:t> Nam</a:t>
            </a:r>
            <a:endParaRPr lang="en-US" dirty="0"/>
          </a:p>
        </p:txBody>
      </p:sp>
      <p:sp>
        <p:nvSpPr>
          <p:cNvPr id="9" name="Rectangle 8"/>
          <p:cNvSpPr/>
          <p:nvPr/>
        </p:nvSpPr>
        <p:spPr>
          <a:xfrm>
            <a:off x="330758" y="1489947"/>
            <a:ext cx="4994277" cy="4211606"/>
          </a:xfrm>
          <a:prstGeom prst="rect">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t>- </a:t>
            </a:r>
            <a:r>
              <a:rPr lang="en-US" sz="28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Tên</a:t>
            </a:r>
            <a:r>
              <a:rPr 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đảo</a:t>
            </a:r>
            <a:r>
              <a:rPr 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lớn</a:t>
            </a:r>
            <a:r>
              <a:rPr 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nhất</a:t>
            </a:r>
            <a:r>
              <a:rPr 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của</a:t>
            </a:r>
            <a:r>
              <a:rPr 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nước</a:t>
            </a:r>
            <a:r>
              <a:rPr 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ta </a:t>
            </a:r>
            <a:r>
              <a:rPr lang="en-US" sz="28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là</a:t>
            </a:r>
            <a:r>
              <a:rPr 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gì</a:t>
            </a:r>
            <a:r>
              <a:rPr 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Thuộc</a:t>
            </a:r>
            <a:r>
              <a:rPr 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tỉnh</a:t>
            </a:r>
            <a:r>
              <a:rPr 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nào</a:t>
            </a:r>
            <a:r>
              <a:rPr 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a:t>
            </a:r>
          </a:p>
          <a:p>
            <a:r>
              <a:rPr 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Nêu</a:t>
            </a:r>
            <a:r>
              <a:rPr 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tên</a:t>
            </a:r>
            <a:r>
              <a:rPr 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quần</a:t>
            </a:r>
            <a:r>
              <a:rPr 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đảo</a:t>
            </a:r>
            <a:r>
              <a:rPr 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xa</a:t>
            </a:r>
            <a:r>
              <a:rPr 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nhất</a:t>
            </a:r>
            <a:r>
              <a:rPr 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của</a:t>
            </a:r>
            <a:r>
              <a:rPr 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nước</a:t>
            </a:r>
            <a:r>
              <a:rPr 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ta? </a:t>
            </a:r>
            <a:r>
              <a:rPr lang="en-US" sz="28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Chúng</a:t>
            </a:r>
            <a:r>
              <a:rPr 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thuộc</a:t>
            </a:r>
            <a:r>
              <a:rPr 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tỉnh</a:t>
            </a:r>
            <a:r>
              <a:rPr 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thành</a:t>
            </a:r>
            <a:r>
              <a:rPr 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phố</a:t>
            </a:r>
            <a:r>
              <a:rPr 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nào</a:t>
            </a:r>
            <a:r>
              <a:rPr 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a:t>
            </a:r>
          </a:p>
          <a:p>
            <a:r>
              <a:rPr 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Kể</a:t>
            </a:r>
            <a:r>
              <a:rPr 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tên</a:t>
            </a:r>
            <a:r>
              <a:rPr 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một</a:t>
            </a:r>
            <a:r>
              <a:rPr 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số</a:t>
            </a:r>
            <a:r>
              <a:rPr 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ngành</a:t>
            </a:r>
            <a:r>
              <a:rPr 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kinh</a:t>
            </a:r>
            <a:r>
              <a:rPr 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tế</a:t>
            </a:r>
            <a:r>
              <a:rPr 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biển</a:t>
            </a:r>
            <a:r>
              <a:rPr 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mà</a:t>
            </a:r>
            <a:r>
              <a:rPr 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em</a:t>
            </a:r>
            <a:r>
              <a:rPr 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biết</a:t>
            </a:r>
            <a:r>
              <a:rPr 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2877484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100549" cy="34392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0548" y="0"/>
            <a:ext cx="6091451" cy="34392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39236"/>
            <a:ext cx="6100547" cy="34187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0548" y="3439236"/>
            <a:ext cx="6091452" cy="34187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Rectangle 7"/>
          <p:cNvSpPr/>
          <p:nvPr/>
        </p:nvSpPr>
        <p:spPr>
          <a:xfrm>
            <a:off x="4735773" y="3016155"/>
            <a:ext cx="2702257" cy="928048"/>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0000"/>
                </a:solidFill>
                <a:latin typeface="Arial" panose="020B0604020202020204" pitchFamily="34" charset="0"/>
                <a:cs typeface="Arial" panose="020B0604020202020204" pitchFamily="34" charset="0"/>
              </a:rPr>
              <a:t>ĐẢO PHÚ QUỐC</a:t>
            </a:r>
            <a:endParaRPr lang="en-US" sz="2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4108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4506" y="5961865"/>
            <a:ext cx="1017494" cy="89613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8071" y="0"/>
            <a:ext cx="6113929" cy="6858000"/>
          </a:xfrm>
          <a:prstGeom prst="rect">
            <a:avLst/>
          </a:prstGeom>
          <a:noFill/>
          <a:ln w="28575">
            <a:solidFill>
              <a:schemeClr val="bg1"/>
            </a:solidFill>
          </a:ln>
        </p:spPr>
      </p:pic>
      <p:sp>
        <p:nvSpPr>
          <p:cNvPr id="10" name="Rectangle 9"/>
          <p:cNvSpPr/>
          <p:nvPr/>
        </p:nvSpPr>
        <p:spPr>
          <a:xfrm>
            <a:off x="8049101" y="6516805"/>
            <a:ext cx="4142899" cy="34119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Hình</a:t>
            </a:r>
            <a:r>
              <a:rPr lang="en-US" dirty="0" smtClean="0"/>
              <a:t> 23.2: </a:t>
            </a:r>
            <a:r>
              <a:rPr lang="en-US" dirty="0" err="1" smtClean="0"/>
              <a:t>Bản</a:t>
            </a:r>
            <a:r>
              <a:rPr lang="en-US" dirty="0" smtClean="0"/>
              <a:t> </a:t>
            </a:r>
            <a:r>
              <a:rPr lang="en-US" dirty="0" err="1" smtClean="0"/>
              <a:t>đồ</a:t>
            </a:r>
            <a:r>
              <a:rPr lang="en-US" dirty="0" smtClean="0"/>
              <a:t> </a:t>
            </a:r>
            <a:r>
              <a:rPr lang="en-US" dirty="0" err="1" smtClean="0"/>
              <a:t>hành</a:t>
            </a:r>
            <a:r>
              <a:rPr lang="en-US" dirty="0" smtClean="0"/>
              <a:t> </a:t>
            </a:r>
            <a:r>
              <a:rPr lang="en-US" dirty="0" err="1" smtClean="0"/>
              <a:t>chính</a:t>
            </a:r>
            <a:r>
              <a:rPr lang="en-US" dirty="0" smtClean="0"/>
              <a:t> </a:t>
            </a:r>
            <a:r>
              <a:rPr lang="en-US" dirty="0" err="1" smtClean="0"/>
              <a:t>Việt</a:t>
            </a:r>
            <a:r>
              <a:rPr lang="en-US" dirty="0" smtClean="0"/>
              <a:t> Nam</a:t>
            </a:r>
            <a:endParaRPr lang="en-US" dirty="0"/>
          </a:p>
        </p:txBody>
      </p:sp>
      <p:sp>
        <p:nvSpPr>
          <p:cNvPr id="2" name="Oval 1"/>
          <p:cNvSpPr/>
          <p:nvPr/>
        </p:nvSpPr>
        <p:spPr>
          <a:xfrm>
            <a:off x="9526137" y="2756848"/>
            <a:ext cx="1310185" cy="10645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0577015" y="5500048"/>
            <a:ext cx="1642281" cy="105770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373504" y="5227092"/>
            <a:ext cx="641445" cy="54591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95" y="-125237"/>
            <a:ext cx="3107873" cy="34962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86" y="3370999"/>
            <a:ext cx="2983474" cy="34607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5668" y="-125237"/>
            <a:ext cx="2952403" cy="35179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9505" y="3429000"/>
            <a:ext cx="2986621" cy="34027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8970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3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par>
                                <p:cTn id="11" presetID="6" presetClass="entr" presetSubtype="16"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2000"/>
                                        <p:tgtEl>
                                          <p:spTgt spid="1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300"/>
                                        <p:tgtEl>
                                          <p:spTgt spid="3"/>
                                        </p:tgtEl>
                                      </p:cBhvr>
                                    </p:animEffect>
                                  </p:childTnLst>
                                </p:cTn>
                              </p:par>
                              <p:par>
                                <p:cTn id="17" presetID="6"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in)">
                                      <p:cBhvr>
                                        <p:cTn id="19" dur="2000"/>
                                        <p:tgtEl>
                                          <p:spTgt spid="19"/>
                                        </p:tgtEl>
                                      </p:cBhvr>
                                    </p:animEffect>
                                  </p:childTnLst>
                                </p:cTn>
                              </p:par>
                              <p:par>
                                <p:cTn id="20" presetID="6"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9532" y="0"/>
            <a:ext cx="4114801" cy="507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spcAft>
                <a:spcPts val="300"/>
              </a:spcAft>
            </a:pPr>
            <a:r>
              <a:rPr lang="en-US" sz="28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b. </a:t>
            </a:r>
            <a:r>
              <a:rPr lang="en-US" sz="2800" b="1" dirty="0" err="1" smtClean="0">
                <a:solidFill>
                  <a:srgbClr val="0070C0"/>
                </a:solidFill>
                <a:latin typeface="Tahoma" panose="020B0604030504040204" pitchFamily="34" charset="0"/>
                <a:ea typeface="Tahoma" panose="020B0604030504040204" pitchFamily="34" charset="0"/>
                <a:cs typeface="Tahoma" panose="020B0604030504040204" pitchFamily="34" charset="0"/>
              </a:rPr>
              <a:t>Phần</a:t>
            </a:r>
            <a:r>
              <a:rPr lang="en-US" sz="28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70C0"/>
                </a:solidFill>
                <a:latin typeface="Tahoma" panose="020B0604030504040204" pitchFamily="34" charset="0"/>
                <a:ea typeface="Tahoma" panose="020B0604030504040204" pitchFamily="34" charset="0"/>
                <a:cs typeface="Tahoma" panose="020B0604030504040204" pitchFamily="34" charset="0"/>
              </a:rPr>
              <a:t>biển</a:t>
            </a:r>
            <a:endParaRPr lang="en-US" sz="2800" b="1" dirty="0" smtClean="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7" descr="6"/>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6086901" y="0"/>
            <a:ext cx="61050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sp>
        <p:nvSpPr>
          <p:cNvPr id="6" name="Rectangle 5"/>
          <p:cNvSpPr/>
          <p:nvPr/>
        </p:nvSpPr>
        <p:spPr>
          <a:xfrm>
            <a:off x="109969" y="616168"/>
            <a:ext cx="5713522" cy="2092881"/>
          </a:xfrm>
          <a:prstGeom prst="rect">
            <a:avLst/>
          </a:prstGeom>
          <a:ln>
            <a:solidFill>
              <a:schemeClr val="tx1"/>
            </a:solidFill>
            <a:prstDash val="dash"/>
          </a:ln>
        </p:spPr>
        <p:txBody>
          <a:bodyPr wrap="square">
            <a:spAutoFit/>
          </a:bodyPr>
          <a:lstStyle/>
          <a:p>
            <a:pPr algn="just">
              <a:spcBef>
                <a:spcPts val="600"/>
              </a:spcBef>
              <a:spcAft>
                <a:spcPts val="600"/>
              </a:spcAft>
            </a:pPr>
            <a:r>
              <a:rPr lang="en-US" sz="2400" b="1" dirty="0"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Mở</a:t>
            </a:r>
            <a:r>
              <a:rPr lang="en-US" sz="2400" b="1" dirty="0"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rộng</a:t>
            </a:r>
            <a:r>
              <a:rPr lang="en-US" sz="2400" b="1" dirty="0"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về</a:t>
            </a:r>
            <a:r>
              <a:rPr lang="en-US" sz="2400" b="1" dirty="0"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phía</a:t>
            </a:r>
            <a:r>
              <a:rPr lang="en-US" sz="2400" b="1" dirty="0"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đông</a:t>
            </a:r>
            <a:r>
              <a:rPr lang="en-US" sz="2400" b="1" dirty="0"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và</a:t>
            </a:r>
            <a:r>
              <a:rPr lang="en-US" sz="2400" b="1" dirty="0"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đông</a:t>
            </a:r>
            <a:r>
              <a:rPr lang="en-US" sz="2400" b="1" dirty="0"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nam</a:t>
            </a:r>
            <a:r>
              <a:rPr lang="en-US" sz="2400" b="1" dirty="0"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có</a:t>
            </a:r>
            <a:r>
              <a:rPr lang="en-US" sz="2400" b="1" dirty="0"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nhiều</a:t>
            </a:r>
            <a:r>
              <a:rPr lang="en-US" sz="2400" b="1" dirty="0"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đảo</a:t>
            </a:r>
            <a:r>
              <a:rPr lang="en-US" sz="2400" b="1" dirty="0"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quần</a:t>
            </a:r>
            <a:r>
              <a:rPr lang="en-US" sz="2400" b="1" dirty="0"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đảo</a:t>
            </a:r>
            <a:r>
              <a:rPr lang="en-US" sz="2400" b="1" dirty="0"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vịnh</a:t>
            </a:r>
            <a:r>
              <a:rPr lang="en-US" sz="2400" b="1" dirty="0"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a:t>
            </a:r>
          </a:p>
          <a:p>
            <a:pPr algn="just">
              <a:spcBef>
                <a:spcPts val="600"/>
              </a:spcBef>
              <a:spcAft>
                <a:spcPts val="600"/>
              </a:spcAft>
            </a:pPr>
            <a:r>
              <a:rPr lang="en-US" sz="2400" b="1" dirty="0"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Biển</a:t>
            </a:r>
            <a:r>
              <a:rPr lang="en-US" sz="2400" b="1" dirty="0"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Đông</a:t>
            </a:r>
            <a:r>
              <a:rPr lang="en-US" sz="2400" b="1" dirty="0"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có</a:t>
            </a:r>
            <a:r>
              <a:rPr lang="en-US" sz="2400" b="1" dirty="0"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ý </a:t>
            </a:r>
            <a:r>
              <a:rPr lang="en-US" sz="2400" b="1" dirty="0" err="1"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nghĩa</a:t>
            </a:r>
            <a:r>
              <a:rPr lang="en-US" sz="2400" b="1" dirty="0"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chiến</a:t>
            </a:r>
            <a:r>
              <a:rPr lang="en-US" sz="2400" b="1" dirty="0"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lược</a:t>
            </a:r>
            <a:r>
              <a:rPr lang="en-US" sz="2400" b="1" dirty="0"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a:t>
            </a:r>
            <a:r>
              <a:rPr lang="en-US" sz="2400" b="1" dirty="0" err="1"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ối</a:t>
            </a:r>
            <a:r>
              <a:rPr lang="en-US" sz="2400" b="1" dirty="0"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với</a:t>
            </a:r>
            <a:r>
              <a:rPr lang="en-US" sz="2400" b="1" dirty="0"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nước</a:t>
            </a:r>
            <a:r>
              <a:rPr lang="en-US" sz="2400" b="1" dirty="0"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ta </a:t>
            </a:r>
            <a:r>
              <a:rPr lang="en-US" sz="2400" b="1" dirty="0" err="1"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cả</a:t>
            </a:r>
            <a:r>
              <a:rPr lang="en-US" sz="2400" b="1" dirty="0"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về</a:t>
            </a:r>
            <a:r>
              <a:rPr lang="en-US" sz="2400" b="1" dirty="0"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quốc</a:t>
            </a:r>
            <a:r>
              <a:rPr lang="en-US" sz="2400" b="1" dirty="0"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phòng</a:t>
            </a:r>
            <a:r>
              <a:rPr lang="en-US" sz="2400" b="1" dirty="0"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lẫn</a:t>
            </a:r>
            <a:r>
              <a:rPr lang="en-US" sz="2400" b="1" dirty="0"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kinh</a:t>
            </a:r>
            <a:r>
              <a:rPr lang="en-US" sz="2400" b="1" dirty="0"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tế</a:t>
            </a:r>
            <a:r>
              <a:rPr lang="en-US" sz="2400" b="1" dirty="0" smtClean="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a:t>
            </a:r>
            <a:endParaRPr 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Right Arrow 6"/>
          <p:cNvSpPr/>
          <p:nvPr/>
        </p:nvSpPr>
        <p:spPr>
          <a:xfrm>
            <a:off x="9092527" y="2648719"/>
            <a:ext cx="1091821" cy="600502"/>
          </a:xfrm>
          <a:prstGeom prst="rightArrow">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866383">
            <a:off x="8988610" y="3586428"/>
            <a:ext cx="1091821" cy="600502"/>
          </a:xfrm>
          <a:prstGeom prst="rightArrow">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
          <p:cNvSpPr>
            <a:spLocks noChangeArrowheads="1"/>
          </p:cNvSpPr>
          <p:nvPr/>
        </p:nvSpPr>
        <p:spPr bwMode="auto">
          <a:xfrm>
            <a:off x="109969" y="2833296"/>
            <a:ext cx="5713522" cy="831850"/>
          </a:xfrm>
          <a:prstGeom prst="rect">
            <a:avLst/>
          </a:prstGeom>
          <a:solidFill>
            <a:schemeClr val="bg1"/>
          </a:solidFill>
          <a:ln w="9525">
            <a:solidFill>
              <a:srgbClr val="FF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2400" dirty="0" err="1">
                <a:solidFill>
                  <a:srgbClr val="460000"/>
                </a:solidFill>
                <a:latin typeface="Times New Roman" panose="02020603050405020304" pitchFamily="18" charset="0"/>
                <a:cs typeface="Times New Roman" panose="02020603050405020304" pitchFamily="18" charset="0"/>
              </a:rPr>
              <a:t>Là</a:t>
            </a:r>
            <a:r>
              <a:rPr lang="en-US" altLang="en-US" sz="2400" dirty="0">
                <a:solidFill>
                  <a:srgbClr val="460000"/>
                </a:solidFill>
                <a:latin typeface="Times New Roman" panose="02020603050405020304" pitchFamily="18" charset="0"/>
                <a:cs typeface="Times New Roman" panose="02020603050405020304" pitchFamily="18" charset="0"/>
              </a:rPr>
              <a:t> đ</a:t>
            </a:r>
            <a:r>
              <a:rPr lang="vi-VN" altLang="en-US" sz="2400" dirty="0">
                <a:solidFill>
                  <a:srgbClr val="460000"/>
                </a:solidFill>
                <a:latin typeface="Times New Roman" panose="02020603050405020304" pitchFamily="18" charset="0"/>
                <a:cs typeface="Times New Roman" panose="02020603050405020304" pitchFamily="18" charset="0"/>
              </a:rPr>
              <a:t>ường hàng hải </a:t>
            </a:r>
            <a:r>
              <a:rPr lang="en-US" altLang="en-US" sz="2400" dirty="0" err="1">
                <a:solidFill>
                  <a:srgbClr val="460000"/>
                </a:solidFill>
                <a:latin typeface="Times New Roman" panose="02020603050405020304" pitchFamily="18" charset="0"/>
                <a:cs typeface="Times New Roman" panose="02020603050405020304" pitchFamily="18" charset="0"/>
              </a:rPr>
              <a:t>quan</a:t>
            </a:r>
            <a:r>
              <a:rPr lang="en-US" altLang="en-US" sz="2400" dirty="0">
                <a:solidFill>
                  <a:srgbClr val="460000"/>
                </a:solidFill>
                <a:latin typeface="Times New Roman" panose="02020603050405020304" pitchFamily="18" charset="0"/>
                <a:cs typeface="Times New Roman" panose="02020603050405020304" pitchFamily="18" charset="0"/>
              </a:rPr>
              <a:t> </a:t>
            </a:r>
            <a:r>
              <a:rPr lang="en-US" altLang="en-US" sz="2400" dirty="0" err="1">
                <a:solidFill>
                  <a:srgbClr val="460000"/>
                </a:solidFill>
                <a:latin typeface="Times New Roman" panose="02020603050405020304" pitchFamily="18" charset="0"/>
                <a:cs typeface="Times New Roman" panose="02020603050405020304" pitchFamily="18" charset="0"/>
              </a:rPr>
              <a:t>trọng</a:t>
            </a:r>
            <a:r>
              <a:rPr lang="en-US" altLang="en-US" sz="2400" dirty="0">
                <a:solidFill>
                  <a:srgbClr val="460000"/>
                </a:solidFill>
                <a:latin typeface="Times New Roman" panose="02020603050405020304" pitchFamily="18" charset="0"/>
                <a:cs typeface="Times New Roman" panose="02020603050405020304" pitchFamily="18" charset="0"/>
              </a:rPr>
              <a:t> </a:t>
            </a:r>
            <a:r>
              <a:rPr lang="en-US" altLang="en-US" sz="2400" dirty="0" err="1">
                <a:solidFill>
                  <a:srgbClr val="460000"/>
                </a:solidFill>
                <a:latin typeface="Times New Roman" panose="02020603050405020304" pitchFamily="18" charset="0"/>
                <a:cs typeface="Times New Roman" panose="02020603050405020304" pitchFamily="18" charset="0"/>
              </a:rPr>
              <a:t>trong</a:t>
            </a:r>
            <a:r>
              <a:rPr lang="en-US" altLang="en-US" sz="2400" dirty="0">
                <a:solidFill>
                  <a:srgbClr val="460000"/>
                </a:solidFill>
                <a:latin typeface="Times New Roman" panose="02020603050405020304" pitchFamily="18" charset="0"/>
                <a:cs typeface="Times New Roman" panose="02020603050405020304" pitchFamily="18" charset="0"/>
              </a:rPr>
              <a:t> </a:t>
            </a:r>
            <a:r>
              <a:rPr lang="en-US" altLang="en-US" sz="2400" dirty="0" err="1">
                <a:solidFill>
                  <a:srgbClr val="460000"/>
                </a:solidFill>
                <a:latin typeface="Times New Roman" panose="02020603050405020304" pitchFamily="18" charset="0"/>
                <a:cs typeface="Times New Roman" panose="02020603050405020304" pitchFamily="18" charset="0"/>
              </a:rPr>
              <a:t>thời</a:t>
            </a:r>
            <a:r>
              <a:rPr lang="en-US" altLang="en-US" sz="2400" dirty="0">
                <a:solidFill>
                  <a:srgbClr val="460000"/>
                </a:solidFill>
                <a:latin typeface="Times New Roman" panose="02020603050405020304" pitchFamily="18" charset="0"/>
                <a:cs typeface="Times New Roman" panose="02020603050405020304" pitchFamily="18" charset="0"/>
              </a:rPr>
              <a:t> </a:t>
            </a:r>
            <a:r>
              <a:rPr lang="en-US" altLang="en-US" sz="2400" dirty="0" err="1">
                <a:solidFill>
                  <a:srgbClr val="460000"/>
                </a:solidFill>
                <a:latin typeface="Times New Roman" panose="02020603050405020304" pitchFamily="18" charset="0"/>
                <a:cs typeface="Times New Roman" panose="02020603050405020304" pitchFamily="18" charset="0"/>
              </a:rPr>
              <a:t>kì</a:t>
            </a:r>
            <a:r>
              <a:rPr lang="en-US" altLang="en-US" sz="2400" dirty="0">
                <a:solidFill>
                  <a:srgbClr val="460000"/>
                </a:solidFill>
                <a:latin typeface="Times New Roman" panose="02020603050405020304" pitchFamily="18" charset="0"/>
                <a:cs typeface="Times New Roman" panose="02020603050405020304" pitchFamily="18" charset="0"/>
              </a:rPr>
              <a:t> </a:t>
            </a:r>
            <a:r>
              <a:rPr lang="en-US" altLang="en-US" sz="2400" dirty="0" err="1">
                <a:solidFill>
                  <a:srgbClr val="460000"/>
                </a:solidFill>
                <a:latin typeface="Times New Roman" panose="02020603050405020304" pitchFamily="18" charset="0"/>
                <a:cs typeface="Times New Roman" panose="02020603050405020304" pitchFamily="18" charset="0"/>
              </a:rPr>
              <a:t>hội</a:t>
            </a:r>
            <a:r>
              <a:rPr lang="en-US" altLang="en-US" sz="2400" dirty="0">
                <a:solidFill>
                  <a:srgbClr val="460000"/>
                </a:solidFill>
                <a:latin typeface="Times New Roman" panose="02020603050405020304" pitchFamily="18" charset="0"/>
                <a:cs typeface="Times New Roman" panose="02020603050405020304" pitchFamily="18" charset="0"/>
              </a:rPr>
              <a:t> </a:t>
            </a:r>
            <a:r>
              <a:rPr lang="en-US" altLang="en-US" sz="2400" dirty="0" err="1">
                <a:solidFill>
                  <a:srgbClr val="460000"/>
                </a:solidFill>
                <a:latin typeface="Times New Roman" panose="02020603050405020304" pitchFamily="18" charset="0"/>
                <a:cs typeface="Times New Roman" panose="02020603050405020304" pitchFamily="18" charset="0"/>
              </a:rPr>
              <a:t>nhập</a:t>
            </a:r>
            <a:r>
              <a:rPr lang="en-US" altLang="en-US" sz="2400" dirty="0">
                <a:solidFill>
                  <a:srgbClr val="460000"/>
                </a:solidFill>
                <a:latin typeface="Times New Roman" panose="02020603050405020304" pitchFamily="18" charset="0"/>
                <a:cs typeface="Times New Roman" panose="02020603050405020304" pitchFamily="18" charset="0"/>
              </a:rPr>
              <a:t> </a:t>
            </a:r>
            <a:r>
              <a:rPr lang="en-US" altLang="en-US" sz="2400" dirty="0" err="1">
                <a:solidFill>
                  <a:srgbClr val="460000"/>
                </a:solidFill>
                <a:latin typeface="Times New Roman" panose="02020603050405020304" pitchFamily="18" charset="0"/>
                <a:cs typeface="Times New Roman" panose="02020603050405020304" pitchFamily="18" charset="0"/>
              </a:rPr>
              <a:t>quốc</a:t>
            </a:r>
            <a:r>
              <a:rPr lang="en-US" altLang="en-US" sz="2400" dirty="0">
                <a:solidFill>
                  <a:srgbClr val="460000"/>
                </a:solidFill>
                <a:latin typeface="Times New Roman" panose="02020603050405020304" pitchFamily="18" charset="0"/>
                <a:cs typeface="Times New Roman" panose="02020603050405020304" pitchFamily="18" charset="0"/>
              </a:rPr>
              <a:t> </a:t>
            </a:r>
            <a:r>
              <a:rPr lang="en-US" altLang="en-US" sz="2400" dirty="0" err="1">
                <a:solidFill>
                  <a:srgbClr val="460000"/>
                </a:solidFill>
                <a:latin typeface="Times New Roman" panose="02020603050405020304" pitchFamily="18" charset="0"/>
                <a:cs typeface="Times New Roman" panose="02020603050405020304" pitchFamily="18" charset="0"/>
              </a:rPr>
              <a:t>tế</a:t>
            </a:r>
            <a:r>
              <a:rPr lang="en-US" altLang="en-US" sz="2400" dirty="0">
                <a:solidFill>
                  <a:srgbClr val="460000"/>
                </a:solidFill>
                <a:latin typeface="Times New Roman" panose="02020603050405020304" pitchFamily="18" charset="0"/>
                <a:cs typeface="Times New Roman" panose="02020603050405020304" pitchFamily="18" charset="0"/>
              </a:rPr>
              <a:t>.</a:t>
            </a:r>
          </a:p>
        </p:txBody>
      </p:sp>
      <p:sp>
        <p:nvSpPr>
          <p:cNvPr id="10" name="Rectangle 9"/>
          <p:cNvSpPr>
            <a:spLocks noChangeArrowheads="1"/>
          </p:cNvSpPr>
          <p:nvPr/>
        </p:nvSpPr>
        <p:spPr bwMode="auto">
          <a:xfrm>
            <a:off x="70757" y="5162247"/>
            <a:ext cx="5713522" cy="461665"/>
          </a:xfrm>
          <a:prstGeom prst="rect">
            <a:avLst/>
          </a:prstGeom>
          <a:solidFill>
            <a:schemeClr val="bg1"/>
          </a:solidFill>
          <a:ln w="9525">
            <a:solidFill>
              <a:srgbClr val="FF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2400" dirty="0" err="1" smtClean="0">
                <a:solidFill>
                  <a:srgbClr val="460000"/>
                </a:solidFill>
                <a:latin typeface="Times New Roman" panose="02020603050405020304" pitchFamily="18" charset="0"/>
                <a:cs typeface="Times New Roman" panose="02020603050405020304" pitchFamily="18" charset="0"/>
              </a:rPr>
              <a:t>Phát</a:t>
            </a:r>
            <a:r>
              <a:rPr lang="en-US" altLang="en-US" sz="2400" dirty="0" smtClean="0">
                <a:solidFill>
                  <a:srgbClr val="460000"/>
                </a:solidFill>
                <a:latin typeface="Times New Roman" panose="02020603050405020304" pitchFamily="18" charset="0"/>
                <a:cs typeface="Times New Roman" panose="02020603050405020304" pitchFamily="18" charset="0"/>
              </a:rPr>
              <a:t> </a:t>
            </a:r>
            <a:r>
              <a:rPr lang="en-US" altLang="en-US" sz="2400" dirty="0" err="1" smtClean="0">
                <a:solidFill>
                  <a:srgbClr val="460000"/>
                </a:solidFill>
                <a:latin typeface="Times New Roman" panose="02020603050405020304" pitchFamily="18" charset="0"/>
                <a:cs typeface="Times New Roman" panose="02020603050405020304" pitchFamily="18" charset="0"/>
              </a:rPr>
              <a:t>triển</a:t>
            </a:r>
            <a:r>
              <a:rPr lang="en-US" altLang="en-US" sz="2400" dirty="0" smtClean="0">
                <a:solidFill>
                  <a:srgbClr val="460000"/>
                </a:solidFill>
                <a:latin typeface="Times New Roman" panose="02020603050405020304" pitchFamily="18" charset="0"/>
                <a:cs typeface="Times New Roman" panose="02020603050405020304" pitchFamily="18" charset="0"/>
              </a:rPr>
              <a:t> </a:t>
            </a:r>
            <a:r>
              <a:rPr lang="en-US" altLang="en-US" sz="2400" dirty="0" err="1" smtClean="0">
                <a:solidFill>
                  <a:srgbClr val="460000"/>
                </a:solidFill>
                <a:latin typeface="Times New Roman" panose="02020603050405020304" pitchFamily="18" charset="0"/>
                <a:cs typeface="Times New Roman" panose="02020603050405020304" pitchFamily="18" charset="0"/>
              </a:rPr>
              <a:t>tổng</a:t>
            </a:r>
            <a:r>
              <a:rPr lang="en-US" altLang="en-US" sz="2400" dirty="0" smtClean="0">
                <a:solidFill>
                  <a:srgbClr val="460000"/>
                </a:solidFill>
                <a:latin typeface="Times New Roman" panose="02020603050405020304" pitchFamily="18" charset="0"/>
                <a:cs typeface="Times New Roman" panose="02020603050405020304" pitchFamily="18" charset="0"/>
              </a:rPr>
              <a:t> </a:t>
            </a:r>
            <a:r>
              <a:rPr lang="en-US" altLang="en-US" sz="2400" dirty="0" err="1" smtClean="0">
                <a:solidFill>
                  <a:srgbClr val="460000"/>
                </a:solidFill>
                <a:latin typeface="Times New Roman" panose="02020603050405020304" pitchFamily="18" charset="0"/>
                <a:cs typeface="Times New Roman" panose="02020603050405020304" pitchFamily="18" charset="0"/>
              </a:rPr>
              <a:t>hợp</a:t>
            </a:r>
            <a:r>
              <a:rPr lang="en-US" altLang="en-US" sz="2400" dirty="0" smtClean="0">
                <a:solidFill>
                  <a:srgbClr val="460000"/>
                </a:solidFill>
                <a:latin typeface="Times New Roman" panose="02020603050405020304" pitchFamily="18" charset="0"/>
                <a:cs typeface="Times New Roman" panose="02020603050405020304" pitchFamily="18" charset="0"/>
              </a:rPr>
              <a:t> </a:t>
            </a:r>
            <a:r>
              <a:rPr lang="en-US" altLang="en-US" sz="2400" dirty="0" err="1" smtClean="0">
                <a:solidFill>
                  <a:srgbClr val="460000"/>
                </a:solidFill>
                <a:latin typeface="Times New Roman" panose="02020603050405020304" pitchFamily="18" charset="0"/>
                <a:cs typeface="Times New Roman" panose="02020603050405020304" pitchFamily="18" charset="0"/>
              </a:rPr>
              <a:t>các</a:t>
            </a:r>
            <a:r>
              <a:rPr lang="en-US" altLang="en-US" sz="2400" dirty="0" smtClean="0">
                <a:solidFill>
                  <a:srgbClr val="460000"/>
                </a:solidFill>
                <a:latin typeface="Times New Roman" panose="02020603050405020304" pitchFamily="18" charset="0"/>
                <a:cs typeface="Times New Roman" panose="02020603050405020304" pitchFamily="18" charset="0"/>
              </a:rPr>
              <a:t> </a:t>
            </a:r>
            <a:r>
              <a:rPr lang="en-US" altLang="en-US" sz="2400" dirty="0" err="1" smtClean="0">
                <a:solidFill>
                  <a:srgbClr val="460000"/>
                </a:solidFill>
                <a:latin typeface="Times New Roman" panose="02020603050405020304" pitchFamily="18" charset="0"/>
                <a:cs typeface="Times New Roman" panose="02020603050405020304" pitchFamily="18" charset="0"/>
              </a:rPr>
              <a:t>ngành</a:t>
            </a:r>
            <a:r>
              <a:rPr lang="en-US" altLang="en-US" sz="2400" dirty="0" smtClean="0">
                <a:solidFill>
                  <a:srgbClr val="460000"/>
                </a:solidFill>
                <a:latin typeface="Times New Roman" panose="02020603050405020304" pitchFamily="18" charset="0"/>
                <a:cs typeface="Times New Roman" panose="02020603050405020304" pitchFamily="18" charset="0"/>
              </a:rPr>
              <a:t> </a:t>
            </a:r>
            <a:r>
              <a:rPr lang="en-US" altLang="en-US" sz="2400" dirty="0" err="1" smtClean="0">
                <a:solidFill>
                  <a:srgbClr val="460000"/>
                </a:solidFill>
                <a:latin typeface="Times New Roman" panose="02020603050405020304" pitchFamily="18" charset="0"/>
                <a:cs typeface="Times New Roman" panose="02020603050405020304" pitchFamily="18" charset="0"/>
              </a:rPr>
              <a:t>kinh</a:t>
            </a:r>
            <a:r>
              <a:rPr lang="en-US" altLang="en-US" sz="2400" dirty="0" smtClean="0">
                <a:solidFill>
                  <a:srgbClr val="460000"/>
                </a:solidFill>
                <a:latin typeface="Times New Roman" panose="02020603050405020304" pitchFamily="18" charset="0"/>
                <a:cs typeface="Times New Roman" panose="02020603050405020304" pitchFamily="18" charset="0"/>
              </a:rPr>
              <a:t> </a:t>
            </a:r>
            <a:r>
              <a:rPr lang="en-US" altLang="en-US" sz="2400" dirty="0" err="1" smtClean="0">
                <a:solidFill>
                  <a:srgbClr val="460000"/>
                </a:solidFill>
                <a:latin typeface="Times New Roman" panose="02020603050405020304" pitchFamily="18" charset="0"/>
                <a:cs typeface="Times New Roman" panose="02020603050405020304" pitchFamily="18" charset="0"/>
              </a:rPr>
              <a:t>tế</a:t>
            </a:r>
            <a:r>
              <a:rPr lang="en-US" altLang="en-US" sz="2400" dirty="0" smtClean="0">
                <a:solidFill>
                  <a:srgbClr val="460000"/>
                </a:solidFill>
                <a:latin typeface="Times New Roman" panose="02020603050405020304" pitchFamily="18" charset="0"/>
                <a:cs typeface="Times New Roman" panose="02020603050405020304" pitchFamily="18" charset="0"/>
              </a:rPr>
              <a:t> </a:t>
            </a:r>
            <a:r>
              <a:rPr lang="en-US" altLang="en-US" sz="2400" dirty="0" err="1" smtClean="0">
                <a:solidFill>
                  <a:srgbClr val="460000"/>
                </a:solidFill>
                <a:latin typeface="Times New Roman" panose="02020603050405020304" pitchFamily="18" charset="0"/>
                <a:cs typeface="Times New Roman" panose="02020603050405020304" pitchFamily="18" charset="0"/>
              </a:rPr>
              <a:t>biển</a:t>
            </a:r>
            <a:r>
              <a:rPr lang="en-US" altLang="en-US" sz="2400" dirty="0" smtClean="0">
                <a:solidFill>
                  <a:srgbClr val="460000"/>
                </a:solidFill>
                <a:latin typeface="Times New Roman" panose="02020603050405020304" pitchFamily="18" charset="0"/>
                <a:cs typeface="Times New Roman" panose="02020603050405020304" pitchFamily="18" charset="0"/>
              </a:rPr>
              <a:t>.</a:t>
            </a:r>
            <a:endParaRPr lang="en-US" altLang="en-US" sz="2400" dirty="0">
              <a:solidFill>
                <a:srgbClr val="460000"/>
              </a:solidFill>
              <a:latin typeface="Times New Roman" panose="02020603050405020304" pitchFamily="18" charset="0"/>
              <a:cs typeface="Times New Roman" panose="02020603050405020304" pitchFamily="18" charset="0"/>
            </a:endParaRPr>
          </a:p>
        </p:txBody>
      </p:sp>
      <p:sp>
        <p:nvSpPr>
          <p:cNvPr id="11" name="TextBox 13"/>
          <p:cNvSpPr txBox="1">
            <a:spLocks noChangeArrowheads="1"/>
          </p:cNvSpPr>
          <p:nvPr/>
        </p:nvSpPr>
        <p:spPr bwMode="auto">
          <a:xfrm>
            <a:off x="70757" y="3775843"/>
            <a:ext cx="5713522" cy="1201738"/>
          </a:xfrm>
          <a:prstGeom prst="rect">
            <a:avLst/>
          </a:prstGeom>
          <a:solidFill>
            <a:schemeClr val="bg1"/>
          </a:solidFill>
          <a:ln w="9525">
            <a:solidFill>
              <a:srgbClr val="FF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2400" dirty="0">
                <a:solidFill>
                  <a:srgbClr val="460000"/>
                </a:solidFill>
                <a:latin typeface="Times New Roman" panose="02020603050405020304" pitchFamily="18" charset="0"/>
                <a:cs typeface="Times New Roman" panose="02020603050405020304" pitchFamily="18" charset="0"/>
              </a:rPr>
              <a:t>C</a:t>
            </a:r>
            <a:r>
              <a:rPr lang="vi-VN" altLang="en-US" sz="2400" dirty="0">
                <a:solidFill>
                  <a:srgbClr val="460000"/>
                </a:solidFill>
                <a:latin typeface="Times New Roman" panose="02020603050405020304" pitchFamily="18" charset="0"/>
                <a:cs typeface="Times New Roman" panose="02020603050405020304" pitchFamily="18" charset="0"/>
              </a:rPr>
              <a:t>hứa đựng nguồn tài nguyên thiên nhiên biển quan trọ</a:t>
            </a:r>
            <a:r>
              <a:rPr lang="en-US" altLang="en-US" sz="2400" dirty="0">
                <a:solidFill>
                  <a:srgbClr val="460000"/>
                </a:solidFill>
                <a:latin typeface="Times New Roman" panose="02020603050405020304" pitchFamily="18" charset="0"/>
                <a:cs typeface="Times New Roman" panose="02020603050405020304" pitchFamily="18" charset="0"/>
              </a:rPr>
              <a:t>ng: </a:t>
            </a:r>
            <a:r>
              <a:rPr lang="vi-VN" altLang="en-US" sz="2400" dirty="0">
                <a:solidFill>
                  <a:srgbClr val="460000"/>
                </a:solidFill>
                <a:latin typeface="Times New Roman" panose="02020603050405020304" pitchFamily="18" charset="0"/>
                <a:cs typeface="Times New Roman" panose="02020603050405020304" pitchFamily="18" charset="0"/>
              </a:rPr>
              <a:t>thủy sản,</a:t>
            </a:r>
            <a:r>
              <a:rPr lang="en-US" altLang="en-US" sz="2400" dirty="0">
                <a:solidFill>
                  <a:srgbClr val="460000"/>
                </a:solidFill>
                <a:latin typeface="Times New Roman" panose="02020603050405020304" pitchFamily="18" charset="0"/>
                <a:cs typeface="Times New Roman" panose="02020603050405020304" pitchFamily="18" charset="0"/>
              </a:rPr>
              <a:t> </a:t>
            </a:r>
            <a:r>
              <a:rPr lang="vi-VN" altLang="en-US" sz="2400" dirty="0">
                <a:solidFill>
                  <a:srgbClr val="460000"/>
                </a:solidFill>
                <a:latin typeface="Times New Roman" panose="02020603050405020304" pitchFamily="18" charset="0"/>
                <a:cs typeface="Times New Roman" panose="02020603050405020304" pitchFamily="18" charset="0"/>
              </a:rPr>
              <a:t>dầu khí, khoáng </a:t>
            </a:r>
            <a:r>
              <a:rPr lang="vi-VN" altLang="en-US" sz="2400" dirty="0" smtClean="0">
                <a:solidFill>
                  <a:srgbClr val="460000"/>
                </a:solidFill>
                <a:latin typeface="Times New Roman" panose="02020603050405020304" pitchFamily="18" charset="0"/>
                <a:cs typeface="Times New Roman" panose="02020603050405020304" pitchFamily="18" charset="0"/>
              </a:rPr>
              <a:t>sản</a:t>
            </a:r>
            <a:r>
              <a:rPr lang="en-US" altLang="en-US" sz="2400" dirty="0" smtClean="0">
                <a:solidFill>
                  <a:srgbClr val="460000"/>
                </a:solidFill>
                <a:latin typeface="Times New Roman" panose="02020603050405020304" pitchFamily="18" charset="0"/>
                <a:cs typeface="Times New Roman" panose="02020603050405020304" pitchFamily="18" charset="0"/>
              </a:rPr>
              <a:t>,...</a:t>
            </a:r>
            <a:endParaRPr lang="en-US" altLang="en-US" sz="2400" dirty="0">
              <a:solidFill>
                <a:srgbClr val="460000"/>
              </a:solidFill>
              <a:latin typeface="Times New Roman" panose="02020603050405020304" pitchFamily="18" charset="0"/>
              <a:cs typeface="Times New Roman" panose="02020603050405020304" pitchFamily="18" charset="0"/>
            </a:endParaRPr>
          </a:p>
        </p:txBody>
      </p:sp>
      <p:sp>
        <p:nvSpPr>
          <p:cNvPr id="12" name="Rectangle 16"/>
          <p:cNvSpPr>
            <a:spLocks noChangeArrowheads="1"/>
          </p:cNvSpPr>
          <p:nvPr/>
        </p:nvSpPr>
        <p:spPr bwMode="auto">
          <a:xfrm>
            <a:off x="70757" y="5760715"/>
            <a:ext cx="5713522" cy="830997"/>
          </a:xfrm>
          <a:prstGeom prst="rect">
            <a:avLst/>
          </a:prstGeom>
          <a:solidFill>
            <a:schemeClr val="bg1"/>
          </a:solidFill>
          <a:ln w="9525">
            <a:solidFill>
              <a:srgbClr val="FF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2400" dirty="0" err="1">
                <a:solidFill>
                  <a:srgbClr val="460000"/>
                </a:solidFill>
                <a:latin typeface="Times New Roman" panose="02020603050405020304" pitchFamily="18" charset="0"/>
                <a:cs typeface="Times New Roman" panose="02020603050405020304" pitchFamily="18" charset="0"/>
              </a:rPr>
              <a:t>Có</a:t>
            </a:r>
            <a:r>
              <a:rPr lang="en-US" altLang="en-US" sz="2400" dirty="0">
                <a:solidFill>
                  <a:srgbClr val="460000"/>
                </a:solidFill>
                <a:latin typeface="Times New Roman" panose="02020603050405020304" pitchFamily="18" charset="0"/>
                <a:cs typeface="Times New Roman" panose="02020603050405020304" pitchFamily="18" charset="0"/>
              </a:rPr>
              <a:t> </a:t>
            </a:r>
            <a:r>
              <a:rPr lang="en-US" altLang="en-US" sz="2400" dirty="0" err="1">
                <a:solidFill>
                  <a:srgbClr val="460000"/>
                </a:solidFill>
                <a:latin typeface="Times New Roman" panose="02020603050405020304" pitchFamily="18" charset="0"/>
                <a:cs typeface="Times New Roman" panose="02020603050405020304" pitchFamily="18" charset="0"/>
              </a:rPr>
              <a:t>vai</a:t>
            </a:r>
            <a:r>
              <a:rPr lang="en-US" altLang="en-US" sz="2400" dirty="0">
                <a:solidFill>
                  <a:srgbClr val="460000"/>
                </a:solidFill>
                <a:latin typeface="Times New Roman" panose="02020603050405020304" pitchFamily="18" charset="0"/>
                <a:cs typeface="Times New Roman" panose="02020603050405020304" pitchFamily="18" charset="0"/>
              </a:rPr>
              <a:t> </a:t>
            </a:r>
            <a:r>
              <a:rPr lang="en-US" altLang="en-US" sz="2400" dirty="0" err="1">
                <a:solidFill>
                  <a:srgbClr val="460000"/>
                </a:solidFill>
                <a:latin typeface="Times New Roman" panose="02020603050405020304" pitchFamily="18" charset="0"/>
                <a:cs typeface="Times New Roman" panose="02020603050405020304" pitchFamily="18" charset="0"/>
              </a:rPr>
              <a:t>trò</a:t>
            </a:r>
            <a:r>
              <a:rPr lang="en-US" altLang="en-US" sz="2400" dirty="0">
                <a:solidFill>
                  <a:srgbClr val="460000"/>
                </a:solidFill>
                <a:latin typeface="Times New Roman" panose="02020603050405020304" pitchFamily="18" charset="0"/>
                <a:cs typeface="Times New Roman" panose="02020603050405020304" pitchFamily="18" charset="0"/>
              </a:rPr>
              <a:t> </a:t>
            </a:r>
            <a:r>
              <a:rPr lang="en-US" altLang="en-US" sz="2400" dirty="0" err="1">
                <a:solidFill>
                  <a:srgbClr val="460000"/>
                </a:solidFill>
                <a:latin typeface="Times New Roman" panose="02020603050405020304" pitchFamily="18" charset="0"/>
                <a:cs typeface="Times New Roman" panose="02020603050405020304" pitchFamily="18" charset="0"/>
              </a:rPr>
              <a:t>quan</a:t>
            </a:r>
            <a:r>
              <a:rPr lang="en-US" altLang="en-US" sz="2400" dirty="0">
                <a:solidFill>
                  <a:srgbClr val="460000"/>
                </a:solidFill>
                <a:latin typeface="Times New Roman" panose="02020603050405020304" pitchFamily="18" charset="0"/>
                <a:cs typeface="Times New Roman" panose="02020603050405020304" pitchFamily="18" charset="0"/>
              </a:rPr>
              <a:t> </a:t>
            </a:r>
            <a:r>
              <a:rPr lang="en-US" altLang="en-US" sz="2400" dirty="0" err="1">
                <a:solidFill>
                  <a:srgbClr val="460000"/>
                </a:solidFill>
                <a:latin typeface="Times New Roman" panose="02020603050405020304" pitchFamily="18" charset="0"/>
                <a:cs typeface="Times New Roman" panose="02020603050405020304" pitchFamily="18" charset="0"/>
              </a:rPr>
              <a:t>trọng</a:t>
            </a:r>
            <a:r>
              <a:rPr lang="en-US" altLang="en-US" sz="2400" dirty="0">
                <a:solidFill>
                  <a:srgbClr val="460000"/>
                </a:solidFill>
              </a:rPr>
              <a:t> l</a:t>
            </a:r>
            <a:r>
              <a:rPr lang="vi-VN" altLang="en-US" sz="2400" dirty="0">
                <a:solidFill>
                  <a:srgbClr val="460000"/>
                </a:solidFill>
                <a:latin typeface="Times New Roman" panose="02020603050405020304" pitchFamily="18" charset="0"/>
                <a:cs typeface="Times New Roman" panose="02020603050405020304" pitchFamily="18" charset="0"/>
              </a:rPr>
              <a:t>àm tăng chiều sâu phòng thủ đất nước </a:t>
            </a:r>
            <a:r>
              <a:rPr lang="vi-VN" altLang="en-US" sz="2400" dirty="0" smtClean="0">
                <a:solidFill>
                  <a:srgbClr val="460000"/>
                </a:solidFill>
                <a:latin typeface="Times New Roman" panose="02020603050405020304" pitchFamily="18" charset="0"/>
                <a:cs typeface="Times New Roman" panose="02020603050405020304" pitchFamily="18" charset="0"/>
              </a:rPr>
              <a:t>hướng</a:t>
            </a:r>
            <a:r>
              <a:rPr lang="en-US" altLang="en-US" sz="2400" dirty="0" smtClean="0">
                <a:solidFill>
                  <a:srgbClr val="460000"/>
                </a:solidFill>
                <a:latin typeface="Times New Roman" panose="02020603050405020304" pitchFamily="18" charset="0"/>
                <a:cs typeface="Times New Roman" panose="02020603050405020304" pitchFamily="18" charset="0"/>
              </a:rPr>
              <a:t> </a:t>
            </a:r>
            <a:r>
              <a:rPr lang="en-US" altLang="en-US" sz="2400" dirty="0" err="1" smtClean="0">
                <a:solidFill>
                  <a:srgbClr val="460000"/>
                </a:solidFill>
                <a:latin typeface="Times New Roman" panose="02020603050405020304" pitchFamily="18" charset="0"/>
                <a:cs typeface="Times New Roman" panose="02020603050405020304" pitchFamily="18" charset="0"/>
              </a:rPr>
              <a:t>ra</a:t>
            </a:r>
            <a:r>
              <a:rPr lang="vi-VN" altLang="en-US" sz="2400" dirty="0" smtClean="0">
                <a:solidFill>
                  <a:srgbClr val="460000"/>
                </a:solidFill>
                <a:latin typeface="Times New Roman" panose="02020603050405020304" pitchFamily="18" charset="0"/>
                <a:cs typeface="Times New Roman" panose="02020603050405020304" pitchFamily="18" charset="0"/>
              </a:rPr>
              <a:t> </a:t>
            </a:r>
            <a:r>
              <a:rPr lang="vi-VN" altLang="en-US" sz="2400" dirty="0">
                <a:solidFill>
                  <a:srgbClr val="460000"/>
                </a:solidFill>
                <a:latin typeface="Times New Roman" panose="02020603050405020304" pitchFamily="18" charset="0"/>
                <a:cs typeface="Times New Roman" panose="02020603050405020304" pitchFamily="18" charset="0"/>
              </a:rPr>
              <a:t>biển</a:t>
            </a:r>
            <a:r>
              <a:rPr lang="en-US" altLang="en-US" sz="2400" dirty="0">
                <a:solidFill>
                  <a:srgbClr val="46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6228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8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repeatCount="indefinite"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1000"/>
                                        <p:tgtEl>
                                          <p:spTgt spid="7"/>
                                        </p:tgtEl>
                                      </p:cBhvr>
                                    </p:animEffect>
                                  </p:childTnLst>
                                </p:cTn>
                              </p:par>
                              <p:par>
                                <p:cTn id="19" presetID="22" presetClass="entr" presetSubtype="8" repeatCount="indefinite"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1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Vịnh Hạ L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93" y="28348"/>
            <a:ext cx="5701019" cy="502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http://dulichviet.me/wp-content/uploads/2015/10/h%E1%BA%A1-long-qu%E1%BA%A3ng-ninh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3329" y="-1"/>
            <a:ext cx="6068671" cy="5056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806989" y="5814810"/>
            <a:ext cx="10306000"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2400" i="1" dirty="0" err="1" smtClean="0">
                <a:solidFill>
                  <a:srgbClr val="0070C0"/>
                </a:solidFill>
                <a:latin typeface="Times New Roman" panose="02020603050405020304" pitchFamily="18" charset="0"/>
                <a:cs typeface="Times New Roman" panose="02020603050405020304" pitchFamily="18" charset="0"/>
              </a:rPr>
              <a:t>Vịnh</a:t>
            </a:r>
            <a:r>
              <a:rPr lang="en-US" altLang="en-US" sz="2400" i="1" dirty="0" smtClean="0">
                <a:solidFill>
                  <a:srgbClr val="0070C0"/>
                </a:solidFill>
                <a:latin typeface="Times New Roman" panose="02020603050405020304" pitchFamily="18" charset="0"/>
                <a:cs typeface="Times New Roman" panose="02020603050405020304" pitchFamily="18" charset="0"/>
              </a:rPr>
              <a:t> </a:t>
            </a:r>
            <a:r>
              <a:rPr lang="en-US" altLang="en-US" sz="2400" i="1" dirty="0" err="1" smtClean="0">
                <a:solidFill>
                  <a:srgbClr val="0070C0"/>
                </a:solidFill>
                <a:latin typeface="Times New Roman" panose="02020603050405020304" pitchFamily="18" charset="0"/>
                <a:cs typeface="Times New Roman" panose="02020603050405020304" pitchFamily="18" charset="0"/>
              </a:rPr>
              <a:t>Hạ</a:t>
            </a:r>
            <a:r>
              <a:rPr lang="en-US" altLang="en-US" sz="2400" i="1" dirty="0" smtClean="0">
                <a:solidFill>
                  <a:srgbClr val="0070C0"/>
                </a:solidFill>
                <a:latin typeface="Times New Roman" panose="02020603050405020304" pitchFamily="18" charset="0"/>
                <a:cs typeface="Times New Roman" panose="02020603050405020304" pitchFamily="18" charset="0"/>
              </a:rPr>
              <a:t> Long (</a:t>
            </a:r>
            <a:r>
              <a:rPr lang="en-US" altLang="en-US" sz="2400" i="1" dirty="0" err="1" smtClean="0">
                <a:solidFill>
                  <a:srgbClr val="0070C0"/>
                </a:solidFill>
                <a:latin typeface="Times New Roman" panose="02020603050405020304" pitchFamily="18" charset="0"/>
                <a:cs typeface="Times New Roman" panose="02020603050405020304" pitchFamily="18" charset="0"/>
              </a:rPr>
              <a:t>Quảng</a:t>
            </a:r>
            <a:r>
              <a:rPr lang="en-US" altLang="en-US" sz="2400" i="1" dirty="0" smtClean="0">
                <a:solidFill>
                  <a:srgbClr val="0070C0"/>
                </a:solidFill>
                <a:latin typeface="Times New Roman" panose="02020603050405020304" pitchFamily="18" charset="0"/>
                <a:cs typeface="Times New Roman" panose="02020603050405020304" pitchFamily="18" charset="0"/>
              </a:rPr>
              <a:t> </a:t>
            </a:r>
            <a:r>
              <a:rPr lang="en-US" altLang="en-US" sz="2400" i="1" dirty="0" err="1" smtClean="0">
                <a:solidFill>
                  <a:srgbClr val="0070C0"/>
                </a:solidFill>
                <a:latin typeface="Times New Roman" panose="02020603050405020304" pitchFamily="18" charset="0"/>
                <a:cs typeface="Times New Roman" panose="02020603050405020304" pitchFamily="18" charset="0"/>
              </a:rPr>
              <a:t>Ninh</a:t>
            </a:r>
            <a:r>
              <a:rPr lang="en-US" altLang="en-US" sz="2400" i="1" dirty="0" smtClean="0">
                <a:solidFill>
                  <a:srgbClr val="0070C0"/>
                </a:solidFill>
                <a:latin typeface="Times New Roman" panose="02020603050405020304" pitchFamily="18" charset="0"/>
                <a:cs typeface="Times New Roman" panose="02020603050405020304" pitchFamily="18" charset="0"/>
              </a:rPr>
              <a:t>): </a:t>
            </a:r>
            <a:r>
              <a:rPr lang="en-US" altLang="en-US" sz="2400" i="1" dirty="0" err="1" smtClean="0">
                <a:solidFill>
                  <a:srgbClr val="0070C0"/>
                </a:solidFill>
                <a:latin typeface="Times New Roman" panose="02020603050405020304" pitchFamily="18" charset="0"/>
                <a:cs typeface="Times New Roman" panose="02020603050405020304" pitchFamily="18" charset="0"/>
              </a:rPr>
              <a:t>Gồm</a:t>
            </a:r>
            <a:r>
              <a:rPr lang="vi-VN" altLang="en-US" sz="2400" i="1" dirty="0" smtClean="0">
                <a:solidFill>
                  <a:srgbClr val="0070C0"/>
                </a:solidFill>
                <a:latin typeface="Times New Roman" panose="02020603050405020304" pitchFamily="18" charset="0"/>
                <a:cs typeface="Times New Roman" panose="02020603050405020304" pitchFamily="18" charset="0"/>
              </a:rPr>
              <a:t> </a:t>
            </a:r>
            <a:r>
              <a:rPr lang="vi-VN" altLang="en-US" sz="2400" i="1" dirty="0">
                <a:solidFill>
                  <a:srgbClr val="0070C0"/>
                </a:solidFill>
                <a:latin typeface="Times New Roman" panose="02020603050405020304" pitchFamily="18" charset="0"/>
                <a:cs typeface="Times New Roman" panose="02020603050405020304" pitchFamily="18" charset="0"/>
              </a:rPr>
              <a:t>1.969 hòn đảo lớn nhỏ</a:t>
            </a:r>
            <a:r>
              <a:rPr lang="en-US" altLang="en-US" sz="2400" i="1" dirty="0">
                <a:solidFill>
                  <a:srgbClr val="0070C0"/>
                </a:solidFill>
                <a:latin typeface="Times New Roman" panose="02020603050405020304" pitchFamily="18" charset="0"/>
                <a:cs typeface="Times New Roman" panose="02020603050405020304" pitchFamily="18" charset="0"/>
              </a:rPr>
              <a:t>. Di </a:t>
            </a:r>
            <a:r>
              <a:rPr lang="en-US" altLang="en-US" sz="2400" i="1" dirty="0" err="1">
                <a:solidFill>
                  <a:srgbClr val="0070C0"/>
                </a:solidFill>
                <a:latin typeface="Times New Roman" panose="02020603050405020304" pitchFamily="18" charset="0"/>
                <a:cs typeface="Times New Roman" panose="02020603050405020304" pitchFamily="18" charset="0"/>
              </a:rPr>
              <a:t>sản</a:t>
            </a:r>
            <a:r>
              <a:rPr lang="en-US" altLang="en-US" sz="2400" i="1" dirty="0">
                <a:solidFill>
                  <a:srgbClr val="0070C0"/>
                </a:solidFill>
                <a:latin typeface="Times New Roman" panose="02020603050405020304" pitchFamily="18" charset="0"/>
                <a:cs typeface="Times New Roman" panose="02020603050405020304" pitchFamily="18" charset="0"/>
              </a:rPr>
              <a:t> </a:t>
            </a:r>
            <a:r>
              <a:rPr lang="en-US" altLang="en-US" sz="2400" i="1" dirty="0" err="1">
                <a:solidFill>
                  <a:srgbClr val="0070C0"/>
                </a:solidFill>
                <a:latin typeface="Times New Roman" panose="02020603050405020304" pitchFamily="18" charset="0"/>
                <a:cs typeface="Times New Roman" panose="02020603050405020304" pitchFamily="18" charset="0"/>
              </a:rPr>
              <a:t>thế</a:t>
            </a:r>
            <a:r>
              <a:rPr lang="en-US" altLang="en-US" sz="2400" i="1" dirty="0">
                <a:solidFill>
                  <a:srgbClr val="0070C0"/>
                </a:solidFill>
                <a:latin typeface="Times New Roman" panose="02020603050405020304" pitchFamily="18" charset="0"/>
                <a:cs typeface="Times New Roman" panose="02020603050405020304" pitchFamily="18" charset="0"/>
              </a:rPr>
              <a:t> </a:t>
            </a:r>
            <a:r>
              <a:rPr lang="en-US" altLang="en-US" sz="2400" i="1" dirty="0" err="1">
                <a:solidFill>
                  <a:srgbClr val="0070C0"/>
                </a:solidFill>
                <a:latin typeface="Times New Roman" panose="02020603050405020304" pitchFamily="18" charset="0"/>
                <a:cs typeface="Times New Roman" panose="02020603050405020304" pitchFamily="18" charset="0"/>
              </a:rPr>
              <a:t>giới</a:t>
            </a:r>
            <a:r>
              <a:rPr lang="en-US" altLang="en-US" sz="2400" i="1" dirty="0">
                <a:solidFill>
                  <a:srgbClr val="0070C0"/>
                </a:solidFill>
                <a:latin typeface="Times New Roman" panose="02020603050405020304" pitchFamily="18" charset="0"/>
                <a:cs typeface="Times New Roman" panose="02020603050405020304" pitchFamily="18" charset="0"/>
              </a:rPr>
              <a:t> 2 </a:t>
            </a:r>
            <a:r>
              <a:rPr lang="en-US" altLang="en-US" sz="2400" i="1" dirty="0" err="1">
                <a:solidFill>
                  <a:srgbClr val="0070C0"/>
                </a:solidFill>
                <a:latin typeface="Times New Roman" panose="02020603050405020304" pitchFamily="18" charset="0"/>
                <a:cs typeface="Times New Roman" panose="02020603050405020304" pitchFamily="18" charset="0"/>
              </a:rPr>
              <a:t>lần</a:t>
            </a:r>
            <a:r>
              <a:rPr lang="en-US" altLang="en-US" sz="2400" i="1" dirty="0">
                <a:solidFill>
                  <a:srgbClr val="0070C0"/>
                </a:solidFill>
                <a:latin typeface="Times New Roman" panose="02020603050405020304" pitchFamily="18" charset="0"/>
                <a:cs typeface="Times New Roman" panose="02020603050405020304" pitchFamily="18" charset="0"/>
              </a:rPr>
              <a:t> (</a:t>
            </a:r>
            <a:r>
              <a:rPr lang="en-US" altLang="en-US" sz="2400" i="1" dirty="0" err="1">
                <a:solidFill>
                  <a:srgbClr val="0070C0"/>
                </a:solidFill>
                <a:latin typeface="Times New Roman" panose="02020603050405020304" pitchFamily="18" charset="0"/>
                <a:cs typeface="Times New Roman" panose="02020603050405020304" pitchFamily="18" charset="0"/>
              </a:rPr>
              <a:t>Năm</a:t>
            </a:r>
            <a:r>
              <a:rPr lang="en-US" altLang="en-US" sz="2400" i="1" dirty="0">
                <a:solidFill>
                  <a:srgbClr val="0070C0"/>
                </a:solidFill>
                <a:latin typeface="Times New Roman" panose="02020603050405020304" pitchFamily="18" charset="0"/>
                <a:cs typeface="Times New Roman" panose="02020603050405020304" pitchFamily="18" charset="0"/>
              </a:rPr>
              <a:t> 1993 </a:t>
            </a:r>
            <a:r>
              <a:rPr lang="en-US" altLang="en-US" sz="2400" i="1" dirty="0" err="1">
                <a:solidFill>
                  <a:srgbClr val="0070C0"/>
                </a:solidFill>
                <a:latin typeface="Times New Roman" panose="02020603050405020304" pitchFamily="18" charset="0"/>
                <a:cs typeface="Times New Roman" panose="02020603050405020304" pitchFamily="18" charset="0"/>
              </a:rPr>
              <a:t>giá</a:t>
            </a:r>
            <a:r>
              <a:rPr lang="en-US" altLang="en-US" sz="2400" i="1" dirty="0">
                <a:solidFill>
                  <a:srgbClr val="0070C0"/>
                </a:solidFill>
                <a:latin typeface="Times New Roman" panose="02020603050405020304" pitchFamily="18" charset="0"/>
                <a:cs typeface="Times New Roman" panose="02020603050405020304" pitchFamily="18" charset="0"/>
              </a:rPr>
              <a:t> </a:t>
            </a:r>
            <a:r>
              <a:rPr lang="en-US" altLang="en-US" sz="2400" i="1" dirty="0" err="1">
                <a:solidFill>
                  <a:srgbClr val="0070C0"/>
                </a:solidFill>
                <a:latin typeface="Times New Roman" panose="02020603050405020304" pitchFamily="18" charset="0"/>
                <a:cs typeface="Times New Roman" panose="02020603050405020304" pitchFamily="18" charset="0"/>
              </a:rPr>
              <a:t>trị</a:t>
            </a:r>
            <a:r>
              <a:rPr lang="en-US" altLang="en-US" sz="2400" i="1" dirty="0">
                <a:solidFill>
                  <a:srgbClr val="0070C0"/>
                </a:solidFill>
                <a:latin typeface="Times New Roman" panose="02020603050405020304" pitchFamily="18" charset="0"/>
                <a:cs typeface="Times New Roman" panose="02020603050405020304" pitchFamily="18" charset="0"/>
              </a:rPr>
              <a:t> </a:t>
            </a:r>
            <a:r>
              <a:rPr lang="en-US" altLang="en-US" sz="2400" i="1" dirty="0" err="1">
                <a:solidFill>
                  <a:srgbClr val="0070C0"/>
                </a:solidFill>
                <a:latin typeface="Times New Roman" panose="02020603050405020304" pitchFamily="18" charset="0"/>
                <a:cs typeface="Times New Roman" panose="02020603050405020304" pitchFamily="18" charset="0"/>
              </a:rPr>
              <a:t>thẩm</a:t>
            </a:r>
            <a:r>
              <a:rPr lang="en-US" altLang="en-US" sz="2400" i="1" dirty="0">
                <a:solidFill>
                  <a:srgbClr val="0070C0"/>
                </a:solidFill>
                <a:latin typeface="Times New Roman" panose="02020603050405020304" pitchFamily="18" charset="0"/>
                <a:cs typeface="Times New Roman" panose="02020603050405020304" pitchFamily="18" charset="0"/>
              </a:rPr>
              <a:t> </a:t>
            </a:r>
            <a:r>
              <a:rPr lang="en-US" altLang="en-US" sz="2400" i="1" dirty="0" err="1">
                <a:solidFill>
                  <a:srgbClr val="0070C0"/>
                </a:solidFill>
                <a:latin typeface="Times New Roman" panose="02020603050405020304" pitchFamily="18" charset="0"/>
                <a:cs typeface="Times New Roman" panose="02020603050405020304" pitchFamily="18" charset="0"/>
              </a:rPr>
              <a:t>mỹ</a:t>
            </a:r>
            <a:r>
              <a:rPr lang="en-US" altLang="en-US" sz="2400" i="1" dirty="0">
                <a:solidFill>
                  <a:srgbClr val="0070C0"/>
                </a:solidFill>
                <a:latin typeface="Times New Roman" panose="02020603050405020304" pitchFamily="18" charset="0"/>
                <a:cs typeface="Times New Roman" panose="02020603050405020304" pitchFamily="18" charset="0"/>
              </a:rPr>
              <a:t>. </a:t>
            </a:r>
            <a:r>
              <a:rPr lang="en-US" altLang="en-US" sz="2400" i="1" dirty="0" err="1">
                <a:solidFill>
                  <a:srgbClr val="0070C0"/>
                </a:solidFill>
                <a:latin typeface="Times New Roman" panose="02020603050405020304" pitchFamily="18" charset="0"/>
                <a:cs typeface="Times New Roman" panose="02020603050405020304" pitchFamily="18" charset="0"/>
              </a:rPr>
              <a:t>Năm</a:t>
            </a:r>
            <a:r>
              <a:rPr lang="en-US" altLang="en-US" sz="2400" i="1" dirty="0">
                <a:solidFill>
                  <a:srgbClr val="0070C0"/>
                </a:solidFill>
                <a:latin typeface="Times New Roman" panose="02020603050405020304" pitchFamily="18" charset="0"/>
                <a:cs typeface="Times New Roman" panose="02020603050405020304" pitchFamily="18" charset="0"/>
              </a:rPr>
              <a:t> 2000 </a:t>
            </a:r>
            <a:r>
              <a:rPr lang="vi-VN" altLang="en-US" sz="2400" i="1" dirty="0">
                <a:solidFill>
                  <a:srgbClr val="0070C0"/>
                </a:solidFill>
                <a:latin typeface="Times New Roman" panose="02020603050405020304" pitchFamily="18" charset="0"/>
                <a:cs typeface="Times New Roman" panose="02020603050405020304" pitchFamily="18" charset="0"/>
              </a:rPr>
              <a:t>giá trị địa chất </a:t>
            </a:r>
            <a:r>
              <a:rPr lang="en-US" altLang="en-US" sz="2400" i="1" dirty="0" err="1">
                <a:solidFill>
                  <a:srgbClr val="0070C0"/>
                </a:solidFill>
                <a:latin typeface="Times New Roman" panose="02020603050405020304" pitchFamily="18" charset="0"/>
                <a:cs typeface="Times New Roman" panose="02020603050405020304" pitchFamily="18" charset="0"/>
              </a:rPr>
              <a:t>và</a:t>
            </a:r>
            <a:r>
              <a:rPr lang="en-US" altLang="en-US" sz="2400" i="1" dirty="0">
                <a:solidFill>
                  <a:srgbClr val="0070C0"/>
                </a:solidFill>
                <a:latin typeface="Times New Roman" panose="02020603050405020304" pitchFamily="18" charset="0"/>
                <a:cs typeface="Times New Roman" panose="02020603050405020304" pitchFamily="18" charset="0"/>
              </a:rPr>
              <a:t> </a:t>
            </a:r>
            <a:r>
              <a:rPr lang="vi-VN" altLang="en-US" sz="2400" i="1" dirty="0">
                <a:solidFill>
                  <a:srgbClr val="0070C0"/>
                </a:solidFill>
                <a:latin typeface="Times New Roman" panose="02020603050405020304" pitchFamily="18" charset="0"/>
                <a:cs typeface="Times New Roman" panose="02020603050405020304" pitchFamily="18" charset="0"/>
              </a:rPr>
              <a:t>địa mạo</a:t>
            </a:r>
            <a:r>
              <a:rPr lang="en-US" altLang="en-US" sz="2400" i="1" dirty="0">
                <a:solidFill>
                  <a:srgbClr val="0070C0"/>
                </a:solidFill>
                <a:latin typeface="Times New Roman" panose="02020603050405020304" pitchFamily="18" charset="0"/>
                <a:cs typeface="Times New Roman" panose="02020603050405020304" pitchFamily="18" charset="0"/>
              </a:rPr>
              <a:t> </a:t>
            </a:r>
            <a:r>
              <a:rPr lang="vi-VN" altLang="en-US" sz="2400" i="1" dirty="0">
                <a:solidFill>
                  <a:srgbClr val="0070C0"/>
                </a:solidFill>
                <a:latin typeface="Times New Roman" panose="02020603050405020304" pitchFamily="18" charset="0"/>
                <a:cs typeface="Times New Roman" panose="02020603050405020304" pitchFamily="18" charset="0"/>
              </a:rPr>
              <a:t>caxtơ</a:t>
            </a:r>
            <a:r>
              <a:rPr lang="en-US" altLang="en-US" sz="2400" i="1" dirty="0">
                <a:solidFill>
                  <a:srgbClr val="0070C0"/>
                </a:solidFill>
                <a:latin typeface="Times New Roman" panose="02020603050405020304" pitchFamily="18" charset="0"/>
                <a:cs typeface="Times New Roman" panose="02020603050405020304" pitchFamily="18" charset="0"/>
              </a:rPr>
              <a:t>)</a:t>
            </a:r>
          </a:p>
        </p:txBody>
      </p:sp>
      <p:sp>
        <p:nvSpPr>
          <p:cNvPr id="10" name="Rounded Rectangle 9"/>
          <p:cNvSpPr/>
          <p:nvPr/>
        </p:nvSpPr>
        <p:spPr>
          <a:xfrm>
            <a:off x="4506169" y="5201732"/>
            <a:ext cx="1918111" cy="467436"/>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rgbClr val="C00000"/>
                </a:solidFill>
                <a:latin typeface="Arial" panose="020B0604020202020204" pitchFamily="34" charset="0"/>
                <a:cs typeface="Arial" panose="020B0604020202020204" pitchFamily="34" charset="0"/>
              </a:rPr>
              <a:t>Vịnh</a:t>
            </a:r>
            <a:r>
              <a:rPr lang="en-US" sz="2000" dirty="0" smtClean="0">
                <a:solidFill>
                  <a:srgbClr val="C00000"/>
                </a:solidFill>
                <a:latin typeface="Arial" panose="020B0604020202020204" pitchFamily="34" charset="0"/>
                <a:cs typeface="Arial" panose="020B0604020202020204" pitchFamily="34" charset="0"/>
              </a:rPr>
              <a:t> </a:t>
            </a:r>
            <a:r>
              <a:rPr lang="en-US" sz="2000" dirty="0" err="1" smtClean="0">
                <a:solidFill>
                  <a:srgbClr val="C00000"/>
                </a:solidFill>
                <a:latin typeface="Arial" panose="020B0604020202020204" pitchFamily="34" charset="0"/>
                <a:cs typeface="Arial" panose="020B0604020202020204" pitchFamily="34" charset="0"/>
              </a:rPr>
              <a:t>Hạ</a:t>
            </a:r>
            <a:r>
              <a:rPr lang="en-US" sz="2000" dirty="0" smtClean="0">
                <a:solidFill>
                  <a:srgbClr val="C00000"/>
                </a:solidFill>
                <a:latin typeface="Arial" panose="020B0604020202020204" pitchFamily="34" charset="0"/>
                <a:cs typeface="Arial" panose="020B0604020202020204" pitchFamily="34" charset="0"/>
              </a:rPr>
              <a:t> Long</a:t>
            </a:r>
            <a:endParaRPr lang="en-US" sz="20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829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900" fill="hold"/>
                                        <p:tgtEl>
                                          <p:spTgt spid="7"/>
                                        </p:tgtEl>
                                        <p:attrNameLst>
                                          <p:attrName>ppt_w</p:attrName>
                                        </p:attrNameLst>
                                      </p:cBhvr>
                                      <p:tavLst>
                                        <p:tav tm="0">
                                          <p:val>
                                            <p:strVal val="#ppt_w*0.70"/>
                                          </p:val>
                                        </p:tav>
                                        <p:tav tm="100000">
                                          <p:val>
                                            <p:strVal val="#ppt_w"/>
                                          </p:val>
                                        </p:tav>
                                      </p:tavLst>
                                    </p:anim>
                                    <p:anim calcmode="lin" valueType="num">
                                      <p:cBhvr>
                                        <p:cTn id="8" dur="900" fill="hold"/>
                                        <p:tgtEl>
                                          <p:spTgt spid="7"/>
                                        </p:tgtEl>
                                        <p:attrNameLst>
                                          <p:attrName>ppt_h</p:attrName>
                                        </p:attrNameLst>
                                      </p:cBhvr>
                                      <p:tavLst>
                                        <p:tav tm="0">
                                          <p:val>
                                            <p:strVal val="#ppt_h"/>
                                          </p:val>
                                        </p:tav>
                                        <p:tav tm="100000">
                                          <p:val>
                                            <p:strVal val="#ppt_h"/>
                                          </p:val>
                                        </p:tav>
                                      </p:tavLst>
                                    </p:anim>
                                    <p:animEffect transition="in" filter="fade">
                                      <p:cBhvr>
                                        <p:cTn id="9" dur="900"/>
                                        <p:tgtEl>
                                          <p:spTgt spid="7"/>
                                        </p:tgtEl>
                                      </p:cBhvr>
                                    </p:animEffect>
                                  </p:childTnLst>
                                </p:cTn>
                              </p:par>
                              <p:par>
                                <p:cTn id="10" presetID="55"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900" fill="hold"/>
                                        <p:tgtEl>
                                          <p:spTgt spid="8"/>
                                        </p:tgtEl>
                                        <p:attrNameLst>
                                          <p:attrName>ppt_w</p:attrName>
                                        </p:attrNameLst>
                                      </p:cBhvr>
                                      <p:tavLst>
                                        <p:tav tm="0">
                                          <p:val>
                                            <p:strVal val="#ppt_w*0.70"/>
                                          </p:val>
                                        </p:tav>
                                        <p:tav tm="100000">
                                          <p:val>
                                            <p:strVal val="#ppt_w"/>
                                          </p:val>
                                        </p:tav>
                                      </p:tavLst>
                                    </p:anim>
                                    <p:anim calcmode="lin" valueType="num">
                                      <p:cBhvr>
                                        <p:cTn id="13" dur="900" fill="hold"/>
                                        <p:tgtEl>
                                          <p:spTgt spid="8"/>
                                        </p:tgtEl>
                                        <p:attrNameLst>
                                          <p:attrName>ppt_h</p:attrName>
                                        </p:attrNameLst>
                                      </p:cBhvr>
                                      <p:tavLst>
                                        <p:tav tm="0">
                                          <p:val>
                                            <p:strVal val="#ppt_h"/>
                                          </p:val>
                                        </p:tav>
                                        <p:tav tm="100000">
                                          <p:val>
                                            <p:strVal val="#ppt_h"/>
                                          </p:val>
                                        </p:tav>
                                      </p:tavLst>
                                    </p:anim>
                                    <p:animEffect transition="in" filter="fade">
                                      <p:cBhvr>
                                        <p:cTn id="14" dur="9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16" presetClass="entr" presetSubtype="42"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out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playba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05469" y="137331"/>
            <a:ext cx="10235820" cy="6099696"/>
          </a:xfrm>
          <a:prstGeom prst="rect">
            <a:avLst/>
          </a:prstGeom>
        </p:spPr>
      </p:pic>
    </p:spTree>
    <p:extLst>
      <p:ext uri="{BB962C8B-B14F-4D97-AF65-F5344CB8AC3E}">
        <p14:creationId xmlns:p14="http://schemas.microsoft.com/office/powerpoint/2010/main" val="2373372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74"/>
        <p:cNvGrpSpPr/>
        <p:nvPr/>
      </p:nvGrpSpPr>
      <p:grpSpPr>
        <a:xfrm>
          <a:off x="0" y="0"/>
          <a:ext cx="0" cy="0"/>
          <a:chOff x="0" y="0"/>
          <a:chExt cx="0" cy="0"/>
        </a:xfrm>
      </p:grpSpPr>
      <p:grpSp>
        <p:nvGrpSpPr>
          <p:cNvPr id="307" name="Group 306">
            <a:extLst>
              <a:ext uri="{FF2B5EF4-FFF2-40B4-BE49-F238E27FC236}">
                <a16:creationId xmlns="" xmlns:a16="http://schemas.microsoft.com/office/drawing/2014/main" id="{FF352E6E-7D14-4221-8945-D13D7F307EB5}"/>
              </a:ext>
            </a:extLst>
          </p:cNvPr>
          <p:cNvGrpSpPr/>
          <p:nvPr/>
        </p:nvGrpSpPr>
        <p:grpSpPr>
          <a:xfrm>
            <a:off x="7503365" y="1874643"/>
            <a:ext cx="1263683" cy="1263683"/>
            <a:chOff x="6203917" y="6068451"/>
            <a:chExt cx="2527366" cy="2527366"/>
          </a:xfrm>
        </p:grpSpPr>
        <p:sp>
          <p:nvSpPr>
            <p:cNvPr id="308" name="Teardrop 307">
              <a:extLst>
                <a:ext uri="{FF2B5EF4-FFF2-40B4-BE49-F238E27FC236}">
                  <a16:creationId xmlns="" xmlns:a16="http://schemas.microsoft.com/office/drawing/2014/main" id="{D6F960A6-B389-4C1C-8118-85447AA6F429}"/>
                </a:ext>
              </a:extLst>
            </p:cNvPr>
            <p:cNvSpPr/>
            <p:nvPr/>
          </p:nvSpPr>
          <p:spPr>
            <a:xfrm rot="8100000">
              <a:off x="6203917" y="6068451"/>
              <a:ext cx="2527366" cy="2527366"/>
            </a:xfrm>
            <a:prstGeom prst="teardrop">
              <a:avLst>
                <a:gd name="adj" fmla="val 118365"/>
              </a:avLst>
            </a:prstGeom>
            <a:solidFill>
              <a:srgbClr val="00B050"/>
            </a:solidFill>
            <a:ln w="25400" cap="flat" cmpd="sng" algn="ctr">
              <a:noFill/>
              <a:prstDash val="solid"/>
            </a:ln>
            <a:effectLst/>
          </p:spPr>
          <p:txBody>
            <a:bodyPr rtlCol="0" anchor="ctr"/>
            <a:lstStyle/>
            <a:p>
              <a:pPr algn="ctr" defTabSz="914194">
                <a:defRPr/>
              </a:pPr>
              <a:endParaRPr lang="en-US" sz="2400" kern="0" dirty="0">
                <a:solidFill>
                  <a:srgbClr val="FFFFFF"/>
                </a:solidFill>
                <a:latin typeface="Lato Light" panose="020F0502020204030203" pitchFamily="34" charset="0"/>
              </a:endParaRPr>
            </a:p>
          </p:txBody>
        </p:sp>
        <p:sp>
          <p:nvSpPr>
            <p:cNvPr id="309" name="Oval 308">
              <a:extLst>
                <a:ext uri="{FF2B5EF4-FFF2-40B4-BE49-F238E27FC236}">
                  <a16:creationId xmlns="" xmlns:a16="http://schemas.microsoft.com/office/drawing/2014/main" id="{7797B7EA-0D39-45F1-B48E-495635AE73A0}"/>
                </a:ext>
              </a:extLst>
            </p:cNvPr>
            <p:cNvSpPr/>
            <p:nvPr/>
          </p:nvSpPr>
          <p:spPr>
            <a:xfrm>
              <a:off x="6369481" y="6230072"/>
              <a:ext cx="2194970" cy="2194970"/>
            </a:xfrm>
            <a:prstGeom prst="ellipse">
              <a:avLst/>
            </a:prstGeom>
            <a:solidFill>
              <a:srgbClr val="FFFFFF"/>
            </a:solidFill>
            <a:ln w="25400" cap="flat" cmpd="sng" algn="ctr">
              <a:noFill/>
              <a:prstDash val="solid"/>
            </a:ln>
            <a:effectLst/>
          </p:spPr>
          <p:txBody>
            <a:bodyPr rtlCol="0" anchor="ctr"/>
            <a:lstStyle/>
            <a:p>
              <a:pPr algn="ctr" defTabSz="914194">
                <a:defRPr/>
              </a:pPr>
              <a:endParaRPr lang="en-US" sz="2400" kern="0" dirty="0">
                <a:solidFill>
                  <a:srgbClr val="FFFFFF"/>
                </a:solidFill>
                <a:latin typeface="Lato Light" panose="020F0502020204030203" pitchFamily="34" charset="0"/>
              </a:endParaRPr>
            </a:p>
          </p:txBody>
        </p:sp>
      </p:grpSp>
      <p:sp>
        <p:nvSpPr>
          <p:cNvPr id="310" name="Rectangle 309">
            <a:extLst>
              <a:ext uri="{FF2B5EF4-FFF2-40B4-BE49-F238E27FC236}">
                <a16:creationId xmlns="" xmlns:a16="http://schemas.microsoft.com/office/drawing/2014/main" id="{5213C030-72F8-4C7C-92DF-1E31491A33A1}"/>
              </a:ext>
            </a:extLst>
          </p:cNvPr>
          <p:cNvSpPr/>
          <p:nvPr/>
        </p:nvSpPr>
        <p:spPr>
          <a:xfrm>
            <a:off x="7083771" y="3766103"/>
            <a:ext cx="2102239" cy="425451"/>
          </a:xfrm>
          <a:prstGeom prst="rect">
            <a:avLst/>
          </a:prstGeom>
          <a:solidFill>
            <a:srgbClr val="00B050"/>
          </a:solidFill>
          <a:ln w="25400" cap="flat" cmpd="sng" algn="ctr">
            <a:noFill/>
            <a:prstDash val="solid"/>
          </a:ln>
          <a:effectLst/>
        </p:spPr>
        <p:txBody>
          <a:bodyPr rtlCol="0" anchor="ctr"/>
          <a:lstStyle/>
          <a:p>
            <a:pPr algn="ctr" defTabSz="914194">
              <a:defRPr/>
            </a:pPr>
            <a:endParaRPr lang="en-US" sz="2400" kern="0" dirty="0">
              <a:solidFill>
                <a:srgbClr val="FFFFFF"/>
              </a:solidFill>
              <a:latin typeface="Lato Light" panose="020F0502020204030203" pitchFamily="34" charset="0"/>
            </a:endParaRPr>
          </a:p>
        </p:txBody>
      </p:sp>
      <p:sp>
        <p:nvSpPr>
          <p:cNvPr id="311" name="Rectangle 310">
            <a:extLst>
              <a:ext uri="{FF2B5EF4-FFF2-40B4-BE49-F238E27FC236}">
                <a16:creationId xmlns="" xmlns:a16="http://schemas.microsoft.com/office/drawing/2014/main" id="{87751DE4-BF5C-4B59-84A7-7E154AC3131B}"/>
              </a:ext>
            </a:extLst>
          </p:cNvPr>
          <p:cNvSpPr/>
          <p:nvPr/>
        </p:nvSpPr>
        <p:spPr>
          <a:xfrm>
            <a:off x="7083771" y="4191554"/>
            <a:ext cx="2102239" cy="1948839"/>
          </a:xfrm>
          <a:prstGeom prst="rect">
            <a:avLst/>
          </a:prstGeom>
          <a:solidFill>
            <a:srgbClr val="FFC882">
              <a:lumMod val="60000"/>
              <a:lumOff val="40000"/>
            </a:srgbClr>
          </a:solidFill>
          <a:ln w="25400" cap="flat" cmpd="sng" algn="ctr">
            <a:noFill/>
            <a:prstDash val="solid"/>
          </a:ln>
          <a:effectLst/>
        </p:spPr>
        <p:txBody>
          <a:bodyPr rtlCol="0" anchor="ctr"/>
          <a:lstStyle/>
          <a:p>
            <a:pPr algn="ctr" defTabSz="914194">
              <a:defRPr/>
            </a:pPr>
            <a:endParaRPr lang="en-US" sz="2400" kern="0" dirty="0">
              <a:solidFill>
                <a:srgbClr val="FFFFFF"/>
              </a:solidFill>
              <a:latin typeface="Lato Light" panose="020F0502020204030203" pitchFamily="34" charset="0"/>
            </a:endParaRPr>
          </a:p>
        </p:txBody>
      </p:sp>
      <p:grpSp>
        <p:nvGrpSpPr>
          <p:cNvPr id="312" name="Group 311">
            <a:extLst>
              <a:ext uri="{FF2B5EF4-FFF2-40B4-BE49-F238E27FC236}">
                <a16:creationId xmlns="" xmlns:a16="http://schemas.microsoft.com/office/drawing/2014/main" id="{BEB3A0DA-FE4F-4B28-AF36-995E86FD1900}"/>
              </a:ext>
            </a:extLst>
          </p:cNvPr>
          <p:cNvGrpSpPr/>
          <p:nvPr/>
        </p:nvGrpSpPr>
        <p:grpSpPr>
          <a:xfrm>
            <a:off x="3311959" y="1847575"/>
            <a:ext cx="1263683" cy="1263683"/>
            <a:chOff x="6203917" y="6068451"/>
            <a:chExt cx="2527366" cy="2527366"/>
          </a:xfrm>
        </p:grpSpPr>
        <p:sp>
          <p:nvSpPr>
            <p:cNvPr id="313" name="Teardrop 312">
              <a:extLst>
                <a:ext uri="{FF2B5EF4-FFF2-40B4-BE49-F238E27FC236}">
                  <a16:creationId xmlns="" xmlns:a16="http://schemas.microsoft.com/office/drawing/2014/main" id="{E26D3404-B8A9-4B6E-8B62-0A5CEF4F26F1}"/>
                </a:ext>
              </a:extLst>
            </p:cNvPr>
            <p:cNvSpPr/>
            <p:nvPr/>
          </p:nvSpPr>
          <p:spPr>
            <a:xfrm rot="8100000">
              <a:off x="6203917" y="6068451"/>
              <a:ext cx="2527366" cy="2527366"/>
            </a:xfrm>
            <a:prstGeom prst="teardrop">
              <a:avLst>
                <a:gd name="adj" fmla="val 118365"/>
              </a:avLst>
            </a:prstGeom>
            <a:solidFill>
              <a:srgbClr val="F36833"/>
            </a:solidFill>
            <a:ln w="25400" cap="flat" cmpd="sng" algn="ctr">
              <a:noFill/>
              <a:prstDash val="solid"/>
            </a:ln>
            <a:effectLst/>
          </p:spPr>
          <p:txBody>
            <a:bodyPr rtlCol="0" anchor="ctr"/>
            <a:lstStyle/>
            <a:p>
              <a:pPr algn="ctr" defTabSz="914194">
                <a:defRPr/>
              </a:pPr>
              <a:endParaRPr lang="en-US" sz="2400" kern="0" dirty="0">
                <a:solidFill>
                  <a:srgbClr val="FFFFFF"/>
                </a:solidFill>
                <a:latin typeface="Lato Light" panose="020F0502020204030203" pitchFamily="34" charset="0"/>
              </a:endParaRPr>
            </a:p>
          </p:txBody>
        </p:sp>
        <p:sp>
          <p:nvSpPr>
            <p:cNvPr id="314" name="Oval 313">
              <a:extLst>
                <a:ext uri="{FF2B5EF4-FFF2-40B4-BE49-F238E27FC236}">
                  <a16:creationId xmlns="" xmlns:a16="http://schemas.microsoft.com/office/drawing/2014/main" id="{A1527A62-074A-4B39-AF89-4F4D6533E04C}"/>
                </a:ext>
              </a:extLst>
            </p:cNvPr>
            <p:cNvSpPr/>
            <p:nvPr/>
          </p:nvSpPr>
          <p:spPr>
            <a:xfrm>
              <a:off x="6369481" y="6230072"/>
              <a:ext cx="2194970" cy="2194970"/>
            </a:xfrm>
            <a:prstGeom prst="ellipse">
              <a:avLst/>
            </a:prstGeom>
            <a:solidFill>
              <a:srgbClr val="FFFFFF"/>
            </a:solidFill>
            <a:ln w="25400" cap="flat" cmpd="sng" algn="ctr">
              <a:noFill/>
              <a:prstDash val="solid"/>
            </a:ln>
            <a:effectLst/>
          </p:spPr>
          <p:txBody>
            <a:bodyPr rtlCol="0" anchor="ctr"/>
            <a:lstStyle/>
            <a:p>
              <a:pPr algn="ctr" defTabSz="914194">
                <a:defRPr/>
              </a:pPr>
              <a:endParaRPr lang="en-US" sz="2400" kern="0" dirty="0">
                <a:solidFill>
                  <a:srgbClr val="FFFFFF"/>
                </a:solidFill>
                <a:latin typeface="Lato Light" panose="020F0502020204030203" pitchFamily="34" charset="0"/>
              </a:endParaRPr>
            </a:p>
          </p:txBody>
        </p:sp>
      </p:grpSp>
      <p:sp>
        <p:nvSpPr>
          <p:cNvPr id="315" name="Rectangle 314">
            <a:extLst>
              <a:ext uri="{FF2B5EF4-FFF2-40B4-BE49-F238E27FC236}">
                <a16:creationId xmlns="" xmlns:a16="http://schemas.microsoft.com/office/drawing/2014/main" id="{192BF3D7-B760-47FD-8A04-5CCC70F38DCC}"/>
              </a:ext>
            </a:extLst>
          </p:cNvPr>
          <p:cNvSpPr/>
          <p:nvPr/>
        </p:nvSpPr>
        <p:spPr>
          <a:xfrm>
            <a:off x="2892365" y="3739035"/>
            <a:ext cx="2102239" cy="425451"/>
          </a:xfrm>
          <a:prstGeom prst="rect">
            <a:avLst/>
          </a:prstGeom>
          <a:solidFill>
            <a:srgbClr val="F36833"/>
          </a:solidFill>
          <a:ln w="25400" cap="flat" cmpd="sng" algn="ctr">
            <a:noFill/>
            <a:prstDash val="solid"/>
          </a:ln>
          <a:effectLst/>
        </p:spPr>
        <p:txBody>
          <a:bodyPr rtlCol="0" anchor="ctr"/>
          <a:lstStyle/>
          <a:p>
            <a:pPr algn="ctr" defTabSz="914194">
              <a:defRPr/>
            </a:pPr>
            <a:endParaRPr lang="en-US" sz="2400" kern="0" dirty="0">
              <a:solidFill>
                <a:srgbClr val="FFFFFF"/>
              </a:solidFill>
              <a:latin typeface="Lato Light" panose="020F0502020204030203" pitchFamily="34" charset="0"/>
            </a:endParaRPr>
          </a:p>
        </p:txBody>
      </p:sp>
      <p:sp>
        <p:nvSpPr>
          <p:cNvPr id="316" name="Rectangle 315">
            <a:extLst>
              <a:ext uri="{FF2B5EF4-FFF2-40B4-BE49-F238E27FC236}">
                <a16:creationId xmlns="" xmlns:a16="http://schemas.microsoft.com/office/drawing/2014/main" id="{A8F35055-D90D-4094-BE0C-078AF7C77DC5}"/>
              </a:ext>
            </a:extLst>
          </p:cNvPr>
          <p:cNvSpPr/>
          <p:nvPr/>
        </p:nvSpPr>
        <p:spPr>
          <a:xfrm>
            <a:off x="2892365" y="4164486"/>
            <a:ext cx="2102239" cy="1948839"/>
          </a:xfrm>
          <a:prstGeom prst="rect">
            <a:avLst/>
          </a:prstGeom>
          <a:solidFill>
            <a:srgbClr val="FFC882">
              <a:lumMod val="60000"/>
              <a:lumOff val="40000"/>
            </a:srgbClr>
          </a:solidFill>
          <a:ln w="25400" cap="flat" cmpd="sng" algn="ctr">
            <a:noFill/>
            <a:prstDash val="solid"/>
          </a:ln>
          <a:effectLst/>
        </p:spPr>
        <p:txBody>
          <a:bodyPr rtlCol="0" anchor="ctr"/>
          <a:lstStyle/>
          <a:p>
            <a:pPr algn="ctr" defTabSz="914194">
              <a:defRPr/>
            </a:pPr>
            <a:endParaRPr lang="en-US" sz="2400" kern="0" dirty="0">
              <a:solidFill>
                <a:srgbClr val="FFFFFF"/>
              </a:solidFill>
              <a:latin typeface="Lato Light" panose="020F0502020204030203" pitchFamily="34" charset="0"/>
            </a:endParaRPr>
          </a:p>
        </p:txBody>
      </p:sp>
      <p:sp>
        <p:nvSpPr>
          <p:cNvPr id="317" name="Rectangle 316">
            <a:extLst>
              <a:ext uri="{FF2B5EF4-FFF2-40B4-BE49-F238E27FC236}">
                <a16:creationId xmlns="" xmlns:a16="http://schemas.microsoft.com/office/drawing/2014/main" id="{A08ABAF4-A0AE-40F5-888B-5DAE2BFEC21C}"/>
              </a:ext>
            </a:extLst>
          </p:cNvPr>
          <p:cNvSpPr/>
          <p:nvPr/>
        </p:nvSpPr>
        <p:spPr>
          <a:xfrm>
            <a:off x="2892363" y="6113325"/>
            <a:ext cx="2102239" cy="82063"/>
          </a:xfrm>
          <a:prstGeom prst="rect">
            <a:avLst/>
          </a:prstGeom>
          <a:solidFill>
            <a:srgbClr val="F36833"/>
          </a:solidFill>
          <a:ln w="25400" cap="flat" cmpd="sng" algn="ctr">
            <a:noFill/>
            <a:prstDash val="solid"/>
          </a:ln>
          <a:effectLst/>
        </p:spPr>
        <p:txBody>
          <a:bodyPr rtlCol="0" anchor="ctr"/>
          <a:lstStyle/>
          <a:p>
            <a:pPr algn="ctr" defTabSz="914194">
              <a:defRPr/>
            </a:pPr>
            <a:endParaRPr lang="en-US" sz="2400" kern="0" dirty="0">
              <a:solidFill>
                <a:srgbClr val="FFFFFF"/>
              </a:solidFill>
              <a:latin typeface="Lato Light" panose="020F0502020204030203" pitchFamily="34" charset="0"/>
            </a:endParaRPr>
          </a:p>
        </p:txBody>
      </p:sp>
      <p:sp>
        <p:nvSpPr>
          <p:cNvPr id="318" name="Rectangle 317">
            <a:extLst>
              <a:ext uri="{FF2B5EF4-FFF2-40B4-BE49-F238E27FC236}">
                <a16:creationId xmlns="" xmlns:a16="http://schemas.microsoft.com/office/drawing/2014/main" id="{2C332301-AA94-4620-A095-63DC3CB4A1B2}"/>
              </a:ext>
            </a:extLst>
          </p:cNvPr>
          <p:cNvSpPr/>
          <p:nvPr/>
        </p:nvSpPr>
        <p:spPr>
          <a:xfrm>
            <a:off x="7083771" y="6140393"/>
            <a:ext cx="2102239" cy="82063"/>
          </a:xfrm>
          <a:prstGeom prst="rect">
            <a:avLst/>
          </a:prstGeom>
          <a:solidFill>
            <a:srgbClr val="A4C5C0"/>
          </a:solidFill>
          <a:ln w="25400" cap="flat" cmpd="sng" algn="ctr">
            <a:noFill/>
            <a:prstDash val="solid"/>
          </a:ln>
          <a:effectLst/>
        </p:spPr>
        <p:txBody>
          <a:bodyPr rtlCol="0" anchor="ctr"/>
          <a:lstStyle/>
          <a:p>
            <a:pPr algn="ctr" defTabSz="914194">
              <a:defRPr/>
            </a:pPr>
            <a:endParaRPr lang="en-US" sz="2400" kern="0" dirty="0">
              <a:solidFill>
                <a:srgbClr val="FFFFFF"/>
              </a:solidFill>
              <a:latin typeface="Lato Light" panose="020F0502020204030203" pitchFamily="34" charset="0"/>
            </a:endParaRPr>
          </a:p>
        </p:txBody>
      </p:sp>
      <p:sp>
        <p:nvSpPr>
          <p:cNvPr id="319" name="Rectangle 318">
            <a:extLst>
              <a:ext uri="{FF2B5EF4-FFF2-40B4-BE49-F238E27FC236}">
                <a16:creationId xmlns="" xmlns:a16="http://schemas.microsoft.com/office/drawing/2014/main" id="{AB0215B3-09EA-431F-A387-CC687DA9783A}"/>
              </a:ext>
            </a:extLst>
          </p:cNvPr>
          <p:cNvSpPr/>
          <p:nvPr/>
        </p:nvSpPr>
        <p:spPr>
          <a:xfrm>
            <a:off x="3062533" y="2141989"/>
            <a:ext cx="1730275" cy="584775"/>
          </a:xfrm>
          <a:prstGeom prst="rect">
            <a:avLst/>
          </a:prstGeom>
        </p:spPr>
        <p:txBody>
          <a:bodyPr wrap="square">
            <a:spAutoFit/>
          </a:bodyPr>
          <a:lstStyle/>
          <a:p>
            <a:pPr algn="ctr">
              <a:spcBef>
                <a:spcPts val="600"/>
              </a:spcBef>
              <a:spcAft>
                <a:spcPts val="600"/>
              </a:spcAft>
              <a:defRPr/>
            </a:pPr>
            <a:r>
              <a:rPr lang="en-US" altLang="en-US" sz="3200" b="1" dirty="0">
                <a:solidFill>
                  <a:srgbClr val="FE7050"/>
                </a:solidFill>
                <a:latin typeface="#9Slide03 Roboto Medium" panose="02000000000000000000" pitchFamily="2" charset="0"/>
                <a:ea typeface="#9Slide03 Roboto Medium" panose="02000000000000000000" pitchFamily="2" charset="0"/>
                <a:cs typeface="Times New Roman" panose="02020603050405020304" pitchFamily="18" charset="0"/>
              </a:rPr>
              <a:t>1</a:t>
            </a:r>
          </a:p>
        </p:txBody>
      </p:sp>
      <p:sp>
        <p:nvSpPr>
          <p:cNvPr id="320" name="Rectangle 319">
            <a:extLst>
              <a:ext uri="{FF2B5EF4-FFF2-40B4-BE49-F238E27FC236}">
                <a16:creationId xmlns="" xmlns:a16="http://schemas.microsoft.com/office/drawing/2014/main" id="{7EE6D7D5-482D-474A-90DE-E305D92AA289}"/>
              </a:ext>
            </a:extLst>
          </p:cNvPr>
          <p:cNvSpPr/>
          <p:nvPr/>
        </p:nvSpPr>
        <p:spPr>
          <a:xfrm>
            <a:off x="7280185" y="2205686"/>
            <a:ext cx="1730275" cy="584775"/>
          </a:xfrm>
          <a:prstGeom prst="rect">
            <a:avLst/>
          </a:prstGeom>
        </p:spPr>
        <p:txBody>
          <a:bodyPr wrap="square">
            <a:spAutoFit/>
          </a:bodyPr>
          <a:lstStyle/>
          <a:p>
            <a:pPr algn="ctr">
              <a:spcBef>
                <a:spcPts val="600"/>
              </a:spcBef>
              <a:spcAft>
                <a:spcPts val="600"/>
              </a:spcAft>
              <a:defRPr/>
            </a:pPr>
            <a:r>
              <a:rPr lang="en-US" altLang="en-US" sz="3200" b="1" dirty="0">
                <a:solidFill>
                  <a:srgbClr val="FE7050"/>
                </a:solidFill>
                <a:latin typeface="#9Slide03 Roboto Medium" panose="02000000000000000000" pitchFamily="2" charset="0"/>
                <a:ea typeface="#9Slide03 Roboto Medium" panose="02000000000000000000" pitchFamily="2" charset="0"/>
                <a:cs typeface="Times New Roman" panose="02020603050405020304" pitchFamily="18" charset="0"/>
              </a:rPr>
              <a:t>2</a:t>
            </a:r>
          </a:p>
        </p:txBody>
      </p:sp>
      <p:sp>
        <p:nvSpPr>
          <p:cNvPr id="321" name="TextBox 320">
            <a:extLst>
              <a:ext uri="{FF2B5EF4-FFF2-40B4-BE49-F238E27FC236}">
                <a16:creationId xmlns="" xmlns:a16="http://schemas.microsoft.com/office/drawing/2014/main" id="{DD6416A2-30FE-4E28-955D-59ED9D4112D5}"/>
              </a:ext>
            </a:extLst>
          </p:cNvPr>
          <p:cNvSpPr txBox="1"/>
          <p:nvPr/>
        </p:nvSpPr>
        <p:spPr>
          <a:xfrm>
            <a:off x="7121544" y="4485887"/>
            <a:ext cx="2071033" cy="1077218"/>
          </a:xfrm>
          <a:prstGeom prst="rect">
            <a:avLst/>
          </a:prstGeom>
          <a:noFill/>
        </p:spPr>
        <p:txBody>
          <a:bodyPr wrap="square">
            <a:spAutoFit/>
          </a:bodyPr>
          <a:lstStyle/>
          <a:p>
            <a:pPr algn="ctr"/>
            <a:r>
              <a:rPr lang="en-US" sz="3200" dirty="0" err="1">
                <a:solidFill>
                  <a:schemeClr val="tx1">
                    <a:lumMod val="50000"/>
                  </a:schemeClr>
                </a:solidFill>
                <a:latin typeface="#9Slide03 Roboto Condensed" panose="02000000000000000000" pitchFamily="2" charset="0"/>
                <a:ea typeface="#9Slide03 Roboto Condensed" panose="02000000000000000000" pitchFamily="2" charset="0"/>
              </a:rPr>
              <a:t>Đặc</a:t>
            </a:r>
            <a:r>
              <a:rPr lang="en-US" sz="3200"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3200" dirty="0" err="1">
                <a:solidFill>
                  <a:schemeClr val="tx1">
                    <a:lumMod val="50000"/>
                  </a:schemeClr>
                </a:solidFill>
                <a:latin typeface="#9Slide03 Roboto Condensed" panose="02000000000000000000" pitchFamily="2" charset="0"/>
                <a:ea typeface="#9Slide03 Roboto Condensed" panose="02000000000000000000" pitchFamily="2" charset="0"/>
              </a:rPr>
              <a:t>điểm</a:t>
            </a:r>
            <a:r>
              <a:rPr lang="en-US" sz="3200"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3200" dirty="0" err="1">
                <a:solidFill>
                  <a:schemeClr val="tx1">
                    <a:lumMod val="50000"/>
                  </a:schemeClr>
                </a:solidFill>
                <a:latin typeface="#9Slide03 Roboto Condensed" panose="02000000000000000000" pitchFamily="2" charset="0"/>
                <a:ea typeface="#9Slide03 Roboto Condensed" panose="02000000000000000000" pitchFamily="2" charset="0"/>
              </a:rPr>
              <a:t>lãnh</a:t>
            </a:r>
            <a:r>
              <a:rPr lang="en-US" sz="3200"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3200" dirty="0" err="1">
                <a:solidFill>
                  <a:schemeClr val="tx1">
                    <a:lumMod val="50000"/>
                  </a:schemeClr>
                </a:solidFill>
                <a:latin typeface="#9Slide03 Roboto Condensed" panose="02000000000000000000" pitchFamily="2" charset="0"/>
                <a:ea typeface="#9Slide03 Roboto Condensed" panose="02000000000000000000" pitchFamily="2" charset="0"/>
              </a:rPr>
              <a:t>thổ</a:t>
            </a:r>
            <a:endParaRPr lang="en-US" sz="3200" dirty="0">
              <a:solidFill>
                <a:schemeClr val="tx1">
                  <a:lumMod val="50000"/>
                </a:schemeClr>
              </a:solidFill>
              <a:latin typeface="#9Slide03 Roboto Condensed" panose="02000000000000000000" pitchFamily="2" charset="0"/>
              <a:ea typeface="#9Slide03 Roboto Condensed" panose="02000000000000000000" pitchFamily="2" charset="0"/>
            </a:endParaRPr>
          </a:p>
        </p:txBody>
      </p:sp>
      <p:cxnSp>
        <p:nvCxnSpPr>
          <p:cNvPr id="322" name="Straight Connector 321">
            <a:extLst>
              <a:ext uri="{FF2B5EF4-FFF2-40B4-BE49-F238E27FC236}">
                <a16:creationId xmlns="" xmlns:a16="http://schemas.microsoft.com/office/drawing/2014/main" id="{C314E88E-D4BA-48ED-917D-FC9D9E0DDAC5}"/>
              </a:ext>
            </a:extLst>
          </p:cNvPr>
          <p:cNvCxnSpPr>
            <a:cxnSpLocks/>
            <a:endCxn id="313" idx="4"/>
          </p:cNvCxnSpPr>
          <p:nvPr/>
        </p:nvCxnSpPr>
        <p:spPr>
          <a:xfrm flipH="1">
            <a:off x="4390579" y="968698"/>
            <a:ext cx="1542539" cy="1063940"/>
          </a:xfrm>
          <a:prstGeom prst="line">
            <a:avLst/>
          </a:prstGeom>
          <a:noFill/>
          <a:ln w="9525" cap="flat" cmpd="sng" algn="ctr">
            <a:solidFill>
              <a:srgbClr val="0E3F4D"/>
            </a:solidFill>
            <a:prstDash val="solid"/>
          </a:ln>
          <a:effectLst/>
        </p:spPr>
      </p:cxnSp>
      <p:cxnSp>
        <p:nvCxnSpPr>
          <p:cNvPr id="323" name="Straight Connector 322">
            <a:extLst>
              <a:ext uri="{FF2B5EF4-FFF2-40B4-BE49-F238E27FC236}">
                <a16:creationId xmlns="" xmlns:a16="http://schemas.microsoft.com/office/drawing/2014/main" id="{D3B6871D-9001-423C-9C5E-DE0882B4E155}"/>
              </a:ext>
            </a:extLst>
          </p:cNvPr>
          <p:cNvCxnSpPr>
            <a:cxnSpLocks/>
            <a:endCxn id="308" idx="2"/>
          </p:cNvCxnSpPr>
          <p:nvPr/>
        </p:nvCxnSpPr>
        <p:spPr>
          <a:xfrm>
            <a:off x="5933118" y="968697"/>
            <a:ext cx="1755311" cy="1091008"/>
          </a:xfrm>
          <a:prstGeom prst="line">
            <a:avLst/>
          </a:prstGeom>
          <a:noFill/>
          <a:ln w="9525" cap="flat" cmpd="sng" algn="ctr">
            <a:solidFill>
              <a:srgbClr val="0E3F4D"/>
            </a:solidFill>
            <a:prstDash val="solid"/>
          </a:ln>
          <a:effectLst/>
        </p:spPr>
      </p:cxnSp>
      <p:grpSp>
        <p:nvGrpSpPr>
          <p:cNvPr id="324" name="Google Shape;165;p33">
            <a:extLst>
              <a:ext uri="{FF2B5EF4-FFF2-40B4-BE49-F238E27FC236}">
                <a16:creationId xmlns="" xmlns:a16="http://schemas.microsoft.com/office/drawing/2014/main" id="{9263C73D-6FBD-45A5-905F-29657ACD8E92}"/>
              </a:ext>
            </a:extLst>
          </p:cNvPr>
          <p:cNvGrpSpPr/>
          <p:nvPr/>
        </p:nvGrpSpPr>
        <p:grpSpPr>
          <a:xfrm>
            <a:off x="1778987" y="5945467"/>
            <a:ext cx="956751" cy="553975"/>
            <a:chOff x="-1199475" y="2658325"/>
            <a:chExt cx="956750" cy="553975"/>
          </a:xfrm>
        </p:grpSpPr>
        <p:sp>
          <p:nvSpPr>
            <p:cNvPr id="325" name="Google Shape;166;p33">
              <a:extLst>
                <a:ext uri="{FF2B5EF4-FFF2-40B4-BE49-F238E27FC236}">
                  <a16:creationId xmlns="" xmlns:a16="http://schemas.microsoft.com/office/drawing/2014/main" id="{B5E9383B-BB06-4410-A048-9FB211E88BF5}"/>
                </a:ext>
              </a:extLst>
            </p:cNvPr>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rgbClr val="FB6A2E"/>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26" name="Google Shape;167;p33">
              <a:extLst>
                <a:ext uri="{FF2B5EF4-FFF2-40B4-BE49-F238E27FC236}">
                  <a16:creationId xmlns="" xmlns:a16="http://schemas.microsoft.com/office/drawing/2014/main" id="{41C4B9A8-F64B-42E9-AD6A-A220EC3DB488}"/>
                </a:ext>
              </a:extLst>
            </p:cNvPr>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rgbClr val="EEEEEE"/>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27" name="Google Shape;168;p33">
              <a:extLst>
                <a:ext uri="{FF2B5EF4-FFF2-40B4-BE49-F238E27FC236}">
                  <a16:creationId xmlns="" xmlns:a16="http://schemas.microsoft.com/office/drawing/2014/main" id="{0B6C2E25-CD01-4550-A46D-FCED7DA1508F}"/>
                </a:ext>
              </a:extLst>
            </p:cNvPr>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rgbClr val="EEEEEE"/>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28" name="Google Shape;169;p33">
              <a:extLst>
                <a:ext uri="{FF2B5EF4-FFF2-40B4-BE49-F238E27FC236}">
                  <a16:creationId xmlns="" xmlns:a16="http://schemas.microsoft.com/office/drawing/2014/main" id="{6E50AF12-6AA1-42F6-A2CD-C37EF03FD067}"/>
                </a:ext>
              </a:extLst>
            </p:cNvPr>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rgbClr val="EEEEEE"/>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29" name="Google Shape;170;p33">
              <a:extLst>
                <a:ext uri="{FF2B5EF4-FFF2-40B4-BE49-F238E27FC236}">
                  <a16:creationId xmlns="" xmlns:a16="http://schemas.microsoft.com/office/drawing/2014/main" id="{845E2DA3-23EC-4F70-96F7-65B87B1440DE}"/>
                </a:ext>
              </a:extLst>
            </p:cNvPr>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rgbClr val="EEEEEE"/>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30" name="Google Shape;171;p33">
              <a:extLst>
                <a:ext uri="{FF2B5EF4-FFF2-40B4-BE49-F238E27FC236}">
                  <a16:creationId xmlns="" xmlns:a16="http://schemas.microsoft.com/office/drawing/2014/main" id="{6D3A9A53-7EC8-42F1-A837-1357535A322E}"/>
                </a:ext>
              </a:extLst>
            </p:cNvPr>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rgbClr val="EEEEEE"/>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31" name="Google Shape;172;p33">
              <a:extLst>
                <a:ext uri="{FF2B5EF4-FFF2-40B4-BE49-F238E27FC236}">
                  <a16:creationId xmlns="" xmlns:a16="http://schemas.microsoft.com/office/drawing/2014/main" id="{DB3133E4-447F-47B7-B616-CBB8F90C403B}"/>
                </a:ext>
              </a:extLst>
            </p:cNvPr>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32" name="Google Shape;173;p33">
              <a:extLst>
                <a:ext uri="{FF2B5EF4-FFF2-40B4-BE49-F238E27FC236}">
                  <a16:creationId xmlns="" xmlns:a16="http://schemas.microsoft.com/office/drawing/2014/main" id="{79FBEE7D-368E-49D0-9207-A3413917D8C8}"/>
                </a:ext>
              </a:extLst>
            </p:cNvPr>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33" name="Google Shape;174;p33">
              <a:extLst>
                <a:ext uri="{FF2B5EF4-FFF2-40B4-BE49-F238E27FC236}">
                  <a16:creationId xmlns="" xmlns:a16="http://schemas.microsoft.com/office/drawing/2014/main" id="{E8B25A53-D111-4529-9B28-CCB5A34B6E47}"/>
                </a:ext>
              </a:extLst>
            </p:cNvPr>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rgbClr val="C2F2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34" name="Google Shape;175;p33">
              <a:extLst>
                <a:ext uri="{FF2B5EF4-FFF2-40B4-BE49-F238E27FC236}">
                  <a16:creationId xmlns="" xmlns:a16="http://schemas.microsoft.com/office/drawing/2014/main" id="{8529F3EB-606A-421F-8AEA-3E71ECB56D43}"/>
                </a:ext>
              </a:extLst>
            </p:cNvPr>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35" name="Google Shape;176;p33">
              <a:extLst>
                <a:ext uri="{FF2B5EF4-FFF2-40B4-BE49-F238E27FC236}">
                  <a16:creationId xmlns="" xmlns:a16="http://schemas.microsoft.com/office/drawing/2014/main" id="{851468EF-8649-4508-AE0D-03B08B4A8171}"/>
                </a:ext>
              </a:extLst>
            </p:cNvPr>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36" name="Google Shape;177;p33">
              <a:extLst>
                <a:ext uri="{FF2B5EF4-FFF2-40B4-BE49-F238E27FC236}">
                  <a16:creationId xmlns="" xmlns:a16="http://schemas.microsoft.com/office/drawing/2014/main" id="{4607B225-2574-4036-8CD0-902F7A3FF032}"/>
                </a:ext>
              </a:extLst>
            </p:cNvPr>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grpSp>
      <p:grpSp>
        <p:nvGrpSpPr>
          <p:cNvPr id="337" name="Google Shape;178;p33">
            <a:extLst>
              <a:ext uri="{FF2B5EF4-FFF2-40B4-BE49-F238E27FC236}">
                <a16:creationId xmlns="" xmlns:a16="http://schemas.microsoft.com/office/drawing/2014/main" id="{98B78D2F-3012-4EF7-A056-95AC706053E0}"/>
              </a:ext>
            </a:extLst>
          </p:cNvPr>
          <p:cNvGrpSpPr/>
          <p:nvPr/>
        </p:nvGrpSpPr>
        <p:grpSpPr>
          <a:xfrm>
            <a:off x="159034" y="4153519"/>
            <a:ext cx="1767551" cy="2473200"/>
            <a:chOff x="347000" y="2571750"/>
            <a:chExt cx="1767550" cy="2473200"/>
          </a:xfrm>
        </p:grpSpPr>
        <p:sp>
          <p:nvSpPr>
            <p:cNvPr id="338" name="Google Shape;179;p33">
              <a:extLst>
                <a:ext uri="{FF2B5EF4-FFF2-40B4-BE49-F238E27FC236}">
                  <a16:creationId xmlns="" xmlns:a16="http://schemas.microsoft.com/office/drawing/2014/main" id="{C969F650-DB42-4338-9E46-40D0CD3D8E96}"/>
                </a:ext>
              </a:extLst>
            </p:cNvPr>
            <p:cNvSpPr/>
            <p:nvPr/>
          </p:nvSpPr>
          <p:spPr>
            <a:xfrm>
              <a:off x="824075" y="3416025"/>
              <a:ext cx="940525" cy="719275"/>
            </a:xfrm>
            <a:custGeom>
              <a:avLst/>
              <a:gdLst/>
              <a:ahLst/>
              <a:cxnLst/>
              <a:rect l="l" t="t" r="r" b="b"/>
              <a:pathLst>
                <a:path w="37621" h="28771" extrusionOk="0">
                  <a:moveTo>
                    <a:pt x="36512" y="15107"/>
                  </a:moveTo>
                  <a:cubicBezTo>
                    <a:pt x="36345" y="14961"/>
                    <a:pt x="36240" y="14856"/>
                    <a:pt x="36135" y="14731"/>
                  </a:cubicBezTo>
                  <a:cubicBezTo>
                    <a:pt x="35947" y="14501"/>
                    <a:pt x="35780" y="14270"/>
                    <a:pt x="35591" y="14061"/>
                  </a:cubicBezTo>
                  <a:cubicBezTo>
                    <a:pt x="34273" y="12450"/>
                    <a:pt x="34148" y="12325"/>
                    <a:pt x="32432" y="11237"/>
                  </a:cubicBezTo>
                  <a:cubicBezTo>
                    <a:pt x="31930" y="10923"/>
                    <a:pt x="31344" y="10734"/>
                    <a:pt x="30779" y="10546"/>
                  </a:cubicBezTo>
                  <a:cubicBezTo>
                    <a:pt x="30570" y="10462"/>
                    <a:pt x="30339" y="10504"/>
                    <a:pt x="30088" y="10504"/>
                  </a:cubicBezTo>
                  <a:cubicBezTo>
                    <a:pt x="29837" y="10504"/>
                    <a:pt x="29670" y="10651"/>
                    <a:pt x="29649" y="10818"/>
                  </a:cubicBezTo>
                  <a:cubicBezTo>
                    <a:pt x="29607" y="11027"/>
                    <a:pt x="29775" y="11195"/>
                    <a:pt x="30088" y="11216"/>
                  </a:cubicBezTo>
                  <a:cubicBezTo>
                    <a:pt x="30967" y="11320"/>
                    <a:pt x="31720" y="11697"/>
                    <a:pt x="32432" y="12220"/>
                  </a:cubicBezTo>
                  <a:cubicBezTo>
                    <a:pt x="33478" y="12994"/>
                    <a:pt x="34273" y="13957"/>
                    <a:pt x="35068" y="14982"/>
                  </a:cubicBezTo>
                  <a:cubicBezTo>
                    <a:pt x="35277" y="15254"/>
                    <a:pt x="35298" y="15484"/>
                    <a:pt x="35215" y="15777"/>
                  </a:cubicBezTo>
                  <a:cubicBezTo>
                    <a:pt x="35173" y="15986"/>
                    <a:pt x="35005" y="16070"/>
                    <a:pt x="34838" y="16154"/>
                  </a:cubicBezTo>
                  <a:cubicBezTo>
                    <a:pt x="34524" y="16300"/>
                    <a:pt x="34231" y="16300"/>
                    <a:pt x="33917" y="16300"/>
                  </a:cubicBezTo>
                  <a:cubicBezTo>
                    <a:pt x="33520" y="16258"/>
                    <a:pt x="33206" y="16405"/>
                    <a:pt x="32997" y="16760"/>
                  </a:cubicBezTo>
                  <a:cubicBezTo>
                    <a:pt x="32871" y="16991"/>
                    <a:pt x="32641" y="17200"/>
                    <a:pt x="32453" y="17388"/>
                  </a:cubicBezTo>
                  <a:cubicBezTo>
                    <a:pt x="32013" y="17807"/>
                    <a:pt x="31448" y="17932"/>
                    <a:pt x="30863" y="17723"/>
                  </a:cubicBezTo>
                  <a:cubicBezTo>
                    <a:pt x="30339" y="17555"/>
                    <a:pt x="29754" y="17388"/>
                    <a:pt x="29251" y="17095"/>
                  </a:cubicBezTo>
                  <a:cubicBezTo>
                    <a:pt x="28833" y="16865"/>
                    <a:pt x="28477" y="16551"/>
                    <a:pt x="28352" y="16028"/>
                  </a:cubicBezTo>
                  <a:cubicBezTo>
                    <a:pt x="28163" y="15359"/>
                    <a:pt x="27682" y="14856"/>
                    <a:pt x="27138" y="14417"/>
                  </a:cubicBezTo>
                  <a:cubicBezTo>
                    <a:pt x="27013" y="14312"/>
                    <a:pt x="26824" y="14270"/>
                    <a:pt x="26678" y="14270"/>
                  </a:cubicBezTo>
                  <a:cubicBezTo>
                    <a:pt x="26364" y="14270"/>
                    <a:pt x="26155" y="14626"/>
                    <a:pt x="26280" y="14877"/>
                  </a:cubicBezTo>
                  <a:cubicBezTo>
                    <a:pt x="26510" y="15379"/>
                    <a:pt x="26782" y="15882"/>
                    <a:pt x="27054" y="16447"/>
                  </a:cubicBezTo>
                  <a:cubicBezTo>
                    <a:pt x="26908" y="16467"/>
                    <a:pt x="26782" y="16530"/>
                    <a:pt x="26678" y="16509"/>
                  </a:cubicBezTo>
                  <a:cubicBezTo>
                    <a:pt x="25862" y="16426"/>
                    <a:pt x="25025" y="16342"/>
                    <a:pt x="24209" y="16237"/>
                  </a:cubicBezTo>
                  <a:cubicBezTo>
                    <a:pt x="23749" y="16154"/>
                    <a:pt x="23267" y="16049"/>
                    <a:pt x="22807" y="15903"/>
                  </a:cubicBezTo>
                  <a:cubicBezTo>
                    <a:pt x="22389" y="15777"/>
                    <a:pt x="21991" y="15610"/>
                    <a:pt x="21614" y="15400"/>
                  </a:cubicBezTo>
                  <a:cubicBezTo>
                    <a:pt x="20736" y="14877"/>
                    <a:pt x="19836" y="14375"/>
                    <a:pt x="19250" y="13496"/>
                  </a:cubicBezTo>
                  <a:cubicBezTo>
                    <a:pt x="19083" y="13224"/>
                    <a:pt x="18371" y="11948"/>
                    <a:pt x="18308" y="11613"/>
                  </a:cubicBezTo>
                  <a:cubicBezTo>
                    <a:pt x="18308" y="11550"/>
                    <a:pt x="18225" y="11529"/>
                    <a:pt x="18162" y="11529"/>
                  </a:cubicBezTo>
                  <a:lnTo>
                    <a:pt x="18036" y="11529"/>
                  </a:lnTo>
                  <a:cubicBezTo>
                    <a:pt x="18015" y="11697"/>
                    <a:pt x="17953" y="11843"/>
                    <a:pt x="17932" y="12011"/>
                  </a:cubicBezTo>
                  <a:cubicBezTo>
                    <a:pt x="17890" y="12994"/>
                    <a:pt x="17785" y="13998"/>
                    <a:pt x="17785" y="14982"/>
                  </a:cubicBezTo>
                  <a:cubicBezTo>
                    <a:pt x="17785" y="15819"/>
                    <a:pt x="17513" y="16551"/>
                    <a:pt x="17095" y="17242"/>
                  </a:cubicBezTo>
                  <a:cubicBezTo>
                    <a:pt x="16551" y="18100"/>
                    <a:pt x="16007" y="18957"/>
                    <a:pt x="15337" y="19773"/>
                  </a:cubicBezTo>
                  <a:cubicBezTo>
                    <a:pt x="14877" y="20380"/>
                    <a:pt x="14249" y="20841"/>
                    <a:pt x="13705" y="21364"/>
                  </a:cubicBezTo>
                  <a:cubicBezTo>
                    <a:pt x="13538" y="21531"/>
                    <a:pt x="13329" y="21636"/>
                    <a:pt x="13119" y="21761"/>
                  </a:cubicBezTo>
                  <a:cubicBezTo>
                    <a:pt x="10839" y="23268"/>
                    <a:pt x="10839" y="23268"/>
                    <a:pt x="8328" y="24146"/>
                  </a:cubicBezTo>
                  <a:cubicBezTo>
                    <a:pt x="7993" y="24272"/>
                    <a:pt x="7637" y="24314"/>
                    <a:pt x="7261" y="24398"/>
                  </a:cubicBezTo>
                  <a:cubicBezTo>
                    <a:pt x="7156" y="24418"/>
                    <a:pt x="7052" y="24398"/>
                    <a:pt x="6926" y="24398"/>
                  </a:cubicBezTo>
                  <a:cubicBezTo>
                    <a:pt x="6696" y="24084"/>
                    <a:pt x="6738" y="23707"/>
                    <a:pt x="6696" y="23372"/>
                  </a:cubicBezTo>
                  <a:cubicBezTo>
                    <a:pt x="6654" y="23205"/>
                    <a:pt x="6633" y="22996"/>
                    <a:pt x="6549" y="22807"/>
                  </a:cubicBezTo>
                  <a:cubicBezTo>
                    <a:pt x="6528" y="22724"/>
                    <a:pt x="6382" y="22682"/>
                    <a:pt x="6277" y="22640"/>
                  </a:cubicBezTo>
                  <a:cubicBezTo>
                    <a:pt x="6215" y="22640"/>
                    <a:pt x="6089" y="22724"/>
                    <a:pt x="6068" y="22786"/>
                  </a:cubicBezTo>
                  <a:cubicBezTo>
                    <a:pt x="6005" y="22933"/>
                    <a:pt x="6005" y="23121"/>
                    <a:pt x="5963" y="23268"/>
                  </a:cubicBezTo>
                  <a:cubicBezTo>
                    <a:pt x="5901" y="23456"/>
                    <a:pt x="5817" y="23623"/>
                    <a:pt x="5712" y="23874"/>
                  </a:cubicBezTo>
                  <a:cubicBezTo>
                    <a:pt x="5984" y="24398"/>
                    <a:pt x="6215" y="25025"/>
                    <a:pt x="6194" y="25758"/>
                  </a:cubicBezTo>
                  <a:cubicBezTo>
                    <a:pt x="5817" y="25862"/>
                    <a:pt x="5461" y="25778"/>
                    <a:pt x="5085" y="25799"/>
                  </a:cubicBezTo>
                  <a:cubicBezTo>
                    <a:pt x="4311" y="25841"/>
                    <a:pt x="3578" y="26532"/>
                    <a:pt x="3557" y="27327"/>
                  </a:cubicBezTo>
                  <a:lnTo>
                    <a:pt x="3557" y="28582"/>
                  </a:lnTo>
                  <a:cubicBezTo>
                    <a:pt x="3285" y="28771"/>
                    <a:pt x="3097" y="28666"/>
                    <a:pt x="2971" y="28499"/>
                  </a:cubicBezTo>
                  <a:cubicBezTo>
                    <a:pt x="2344" y="27745"/>
                    <a:pt x="1904" y="26929"/>
                    <a:pt x="1883" y="25883"/>
                  </a:cubicBezTo>
                  <a:cubicBezTo>
                    <a:pt x="1842" y="24670"/>
                    <a:pt x="1988" y="23456"/>
                    <a:pt x="2302" y="22242"/>
                  </a:cubicBezTo>
                  <a:cubicBezTo>
                    <a:pt x="2365" y="21908"/>
                    <a:pt x="2511" y="21594"/>
                    <a:pt x="2678" y="21301"/>
                  </a:cubicBezTo>
                  <a:cubicBezTo>
                    <a:pt x="2888" y="21008"/>
                    <a:pt x="3097" y="20673"/>
                    <a:pt x="3285" y="20401"/>
                  </a:cubicBezTo>
                  <a:cubicBezTo>
                    <a:pt x="3369" y="20234"/>
                    <a:pt x="3474" y="20108"/>
                    <a:pt x="3515" y="19962"/>
                  </a:cubicBezTo>
                  <a:cubicBezTo>
                    <a:pt x="3725" y="19439"/>
                    <a:pt x="3557" y="19083"/>
                    <a:pt x="2992" y="19062"/>
                  </a:cubicBezTo>
                  <a:cubicBezTo>
                    <a:pt x="2678" y="19041"/>
                    <a:pt x="2365" y="19041"/>
                    <a:pt x="2051" y="19041"/>
                  </a:cubicBezTo>
                  <a:cubicBezTo>
                    <a:pt x="1360" y="19083"/>
                    <a:pt x="733" y="18853"/>
                    <a:pt x="126" y="18434"/>
                  </a:cubicBezTo>
                  <a:cubicBezTo>
                    <a:pt x="0" y="17388"/>
                    <a:pt x="168" y="16384"/>
                    <a:pt x="879" y="15547"/>
                  </a:cubicBezTo>
                  <a:cubicBezTo>
                    <a:pt x="1256" y="15107"/>
                    <a:pt x="1611" y="14689"/>
                    <a:pt x="1988" y="14250"/>
                  </a:cubicBezTo>
                  <a:cubicBezTo>
                    <a:pt x="2093" y="14124"/>
                    <a:pt x="2218" y="14019"/>
                    <a:pt x="2323" y="13852"/>
                  </a:cubicBezTo>
                  <a:cubicBezTo>
                    <a:pt x="2888" y="12973"/>
                    <a:pt x="3704" y="12366"/>
                    <a:pt x="4562" y="11822"/>
                  </a:cubicBezTo>
                  <a:cubicBezTo>
                    <a:pt x="4855" y="11634"/>
                    <a:pt x="5147" y="11446"/>
                    <a:pt x="5399" y="11237"/>
                  </a:cubicBezTo>
                  <a:cubicBezTo>
                    <a:pt x="5671" y="11069"/>
                    <a:pt x="5754" y="10776"/>
                    <a:pt x="5671" y="10483"/>
                  </a:cubicBezTo>
                  <a:cubicBezTo>
                    <a:pt x="5566" y="10211"/>
                    <a:pt x="5357" y="10065"/>
                    <a:pt x="5064" y="10086"/>
                  </a:cubicBezTo>
                  <a:cubicBezTo>
                    <a:pt x="4562" y="10107"/>
                    <a:pt x="4122" y="9939"/>
                    <a:pt x="3662" y="9751"/>
                  </a:cubicBezTo>
                  <a:cubicBezTo>
                    <a:pt x="3453" y="9667"/>
                    <a:pt x="3202" y="9625"/>
                    <a:pt x="2992" y="9563"/>
                  </a:cubicBezTo>
                  <a:cubicBezTo>
                    <a:pt x="2678" y="9479"/>
                    <a:pt x="2532" y="9249"/>
                    <a:pt x="2658" y="8998"/>
                  </a:cubicBezTo>
                  <a:cubicBezTo>
                    <a:pt x="2971" y="8391"/>
                    <a:pt x="3202" y="7742"/>
                    <a:pt x="3871" y="7408"/>
                  </a:cubicBezTo>
                  <a:cubicBezTo>
                    <a:pt x="4248" y="7177"/>
                    <a:pt x="4603" y="6843"/>
                    <a:pt x="4938" y="6571"/>
                  </a:cubicBezTo>
                  <a:cubicBezTo>
                    <a:pt x="5210" y="6320"/>
                    <a:pt x="5524" y="6152"/>
                    <a:pt x="5963" y="6173"/>
                  </a:cubicBezTo>
                  <a:cubicBezTo>
                    <a:pt x="6194" y="6173"/>
                    <a:pt x="6403" y="6152"/>
                    <a:pt x="6633" y="6089"/>
                  </a:cubicBezTo>
                  <a:cubicBezTo>
                    <a:pt x="7428" y="5880"/>
                    <a:pt x="8202" y="5859"/>
                    <a:pt x="9018" y="5859"/>
                  </a:cubicBezTo>
                  <a:cubicBezTo>
                    <a:pt x="9562" y="5859"/>
                    <a:pt x="10065" y="6027"/>
                    <a:pt x="10588" y="6173"/>
                  </a:cubicBezTo>
                  <a:cubicBezTo>
                    <a:pt x="10692" y="6194"/>
                    <a:pt x="10797" y="6278"/>
                    <a:pt x="10901" y="6299"/>
                  </a:cubicBezTo>
                  <a:cubicBezTo>
                    <a:pt x="11153" y="6340"/>
                    <a:pt x="11425" y="6110"/>
                    <a:pt x="11341" y="5859"/>
                  </a:cubicBezTo>
                  <a:cubicBezTo>
                    <a:pt x="11278" y="5650"/>
                    <a:pt x="11215" y="5441"/>
                    <a:pt x="11153" y="5211"/>
                  </a:cubicBezTo>
                  <a:cubicBezTo>
                    <a:pt x="11759" y="4520"/>
                    <a:pt x="12199" y="3746"/>
                    <a:pt x="12994" y="3286"/>
                  </a:cubicBezTo>
                  <a:cubicBezTo>
                    <a:pt x="13119" y="3202"/>
                    <a:pt x="13224" y="3139"/>
                    <a:pt x="13308" y="2993"/>
                  </a:cubicBezTo>
                  <a:cubicBezTo>
                    <a:pt x="13852" y="2323"/>
                    <a:pt x="14605" y="1905"/>
                    <a:pt x="15400" y="1570"/>
                  </a:cubicBezTo>
                  <a:cubicBezTo>
                    <a:pt x="16237" y="1193"/>
                    <a:pt x="17011" y="733"/>
                    <a:pt x="17911" y="461"/>
                  </a:cubicBezTo>
                  <a:cubicBezTo>
                    <a:pt x="18790" y="189"/>
                    <a:pt x="19689" y="42"/>
                    <a:pt x="20610" y="22"/>
                  </a:cubicBezTo>
                  <a:cubicBezTo>
                    <a:pt x="21468" y="1"/>
                    <a:pt x="22305" y="1"/>
                    <a:pt x="23163" y="22"/>
                  </a:cubicBezTo>
                  <a:cubicBezTo>
                    <a:pt x="23456" y="22"/>
                    <a:pt x="23749" y="105"/>
                    <a:pt x="24000" y="189"/>
                  </a:cubicBezTo>
                  <a:cubicBezTo>
                    <a:pt x="24565" y="398"/>
                    <a:pt x="25130" y="628"/>
                    <a:pt x="25674" y="838"/>
                  </a:cubicBezTo>
                  <a:cubicBezTo>
                    <a:pt x="25715" y="858"/>
                    <a:pt x="25778" y="858"/>
                    <a:pt x="25841" y="879"/>
                  </a:cubicBezTo>
                  <a:cubicBezTo>
                    <a:pt x="26364" y="1130"/>
                    <a:pt x="26762" y="1423"/>
                    <a:pt x="26657" y="2198"/>
                  </a:cubicBezTo>
                  <a:cubicBezTo>
                    <a:pt x="26510" y="2302"/>
                    <a:pt x="26322" y="2449"/>
                    <a:pt x="26113" y="2616"/>
                  </a:cubicBezTo>
                  <a:cubicBezTo>
                    <a:pt x="25841" y="2825"/>
                    <a:pt x="25653" y="3118"/>
                    <a:pt x="25569" y="3453"/>
                  </a:cubicBezTo>
                  <a:cubicBezTo>
                    <a:pt x="25485" y="3830"/>
                    <a:pt x="25715" y="4143"/>
                    <a:pt x="26113" y="4123"/>
                  </a:cubicBezTo>
                  <a:cubicBezTo>
                    <a:pt x="26301" y="4123"/>
                    <a:pt x="26510" y="4039"/>
                    <a:pt x="26657" y="3934"/>
                  </a:cubicBezTo>
                  <a:cubicBezTo>
                    <a:pt x="26908" y="3788"/>
                    <a:pt x="27075" y="3579"/>
                    <a:pt x="27264" y="3348"/>
                  </a:cubicBezTo>
                  <a:cubicBezTo>
                    <a:pt x="28080" y="2344"/>
                    <a:pt x="29147" y="1926"/>
                    <a:pt x="30402" y="1884"/>
                  </a:cubicBezTo>
                  <a:cubicBezTo>
                    <a:pt x="31009" y="1842"/>
                    <a:pt x="31595" y="1926"/>
                    <a:pt x="32160" y="2218"/>
                  </a:cubicBezTo>
                  <a:cubicBezTo>
                    <a:pt x="32892" y="2595"/>
                    <a:pt x="33625" y="2972"/>
                    <a:pt x="34210" y="3599"/>
                  </a:cubicBezTo>
                  <a:cubicBezTo>
                    <a:pt x="34482" y="3913"/>
                    <a:pt x="34838" y="4206"/>
                    <a:pt x="35173" y="4436"/>
                  </a:cubicBezTo>
                  <a:cubicBezTo>
                    <a:pt x="35863" y="4959"/>
                    <a:pt x="36303" y="5587"/>
                    <a:pt x="36533" y="6445"/>
                  </a:cubicBezTo>
                  <a:cubicBezTo>
                    <a:pt x="36679" y="7115"/>
                    <a:pt x="36784" y="7742"/>
                    <a:pt x="36784" y="8391"/>
                  </a:cubicBezTo>
                  <a:cubicBezTo>
                    <a:pt x="36763" y="8914"/>
                    <a:pt x="36805" y="9416"/>
                    <a:pt x="36784" y="9939"/>
                  </a:cubicBezTo>
                  <a:cubicBezTo>
                    <a:pt x="36763" y="10462"/>
                    <a:pt x="36889" y="10965"/>
                    <a:pt x="37119" y="11404"/>
                  </a:cubicBezTo>
                  <a:cubicBezTo>
                    <a:pt x="37412" y="11885"/>
                    <a:pt x="37579" y="12450"/>
                    <a:pt x="37600" y="13015"/>
                  </a:cubicBezTo>
                  <a:cubicBezTo>
                    <a:pt x="37621" y="13706"/>
                    <a:pt x="37454" y="14250"/>
                    <a:pt x="36930" y="14689"/>
                  </a:cubicBezTo>
                  <a:cubicBezTo>
                    <a:pt x="36847" y="14835"/>
                    <a:pt x="36679" y="14961"/>
                    <a:pt x="36512" y="15107"/>
                  </a:cubicBezTo>
                  <a:close/>
                </a:path>
              </a:pathLst>
            </a:custGeom>
            <a:solidFill>
              <a:srgbClr val="FFBF4A"/>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39" name="Google Shape;180;p33">
              <a:extLst>
                <a:ext uri="{FF2B5EF4-FFF2-40B4-BE49-F238E27FC236}">
                  <a16:creationId xmlns="" xmlns:a16="http://schemas.microsoft.com/office/drawing/2014/main" id="{A457DECB-0BBC-4A66-B7EF-A2C922AB3BD1}"/>
                </a:ext>
              </a:extLst>
            </p:cNvPr>
            <p:cNvSpPr/>
            <p:nvPr/>
          </p:nvSpPr>
          <p:spPr>
            <a:xfrm>
              <a:off x="1109675" y="4396300"/>
              <a:ext cx="471850" cy="398625"/>
            </a:xfrm>
            <a:custGeom>
              <a:avLst/>
              <a:gdLst/>
              <a:ahLst/>
              <a:cxnLst/>
              <a:rect l="l" t="t" r="r" b="b"/>
              <a:pathLst>
                <a:path w="18874" h="15945" extrusionOk="0">
                  <a:moveTo>
                    <a:pt x="126" y="8747"/>
                  </a:moveTo>
                  <a:cubicBezTo>
                    <a:pt x="84" y="8621"/>
                    <a:pt x="42" y="8600"/>
                    <a:pt x="84" y="8579"/>
                  </a:cubicBezTo>
                  <a:cubicBezTo>
                    <a:pt x="356" y="7177"/>
                    <a:pt x="231" y="5775"/>
                    <a:pt x="210" y="4394"/>
                  </a:cubicBezTo>
                  <a:cubicBezTo>
                    <a:pt x="189" y="3160"/>
                    <a:pt x="335" y="1946"/>
                    <a:pt x="461" y="754"/>
                  </a:cubicBezTo>
                  <a:cubicBezTo>
                    <a:pt x="733" y="524"/>
                    <a:pt x="1026" y="461"/>
                    <a:pt x="1340" y="419"/>
                  </a:cubicBezTo>
                  <a:cubicBezTo>
                    <a:pt x="1800" y="356"/>
                    <a:pt x="2302" y="314"/>
                    <a:pt x="2762" y="168"/>
                  </a:cubicBezTo>
                  <a:cubicBezTo>
                    <a:pt x="3265" y="21"/>
                    <a:pt x="3767" y="0"/>
                    <a:pt x="4290" y="0"/>
                  </a:cubicBezTo>
                  <a:cubicBezTo>
                    <a:pt x="5566" y="42"/>
                    <a:pt x="6843" y="63"/>
                    <a:pt x="8140" y="126"/>
                  </a:cubicBezTo>
                  <a:cubicBezTo>
                    <a:pt x="9604" y="147"/>
                    <a:pt x="11027" y="210"/>
                    <a:pt x="12492" y="231"/>
                  </a:cubicBezTo>
                  <a:cubicBezTo>
                    <a:pt x="12994" y="231"/>
                    <a:pt x="13434" y="314"/>
                    <a:pt x="13915" y="482"/>
                  </a:cubicBezTo>
                  <a:cubicBezTo>
                    <a:pt x="14480" y="733"/>
                    <a:pt x="15107" y="837"/>
                    <a:pt x="15714" y="1005"/>
                  </a:cubicBezTo>
                  <a:cubicBezTo>
                    <a:pt x="15882" y="1068"/>
                    <a:pt x="16049" y="1088"/>
                    <a:pt x="16195" y="1172"/>
                  </a:cubicBezTo>
                  <a:cubicBezTo>
                    <a:pt x="16760" y="1465"/>
                    <a:pt x="17346" y="1779"/>
                    <a:pt x="17911" y="2093"/>
                  </a:cubicBezTo>
                  <a:cubicBezTo>
                    <a:pt x="18183" y="2239"/>
                    <a:pt x="18455" y="2365"/>
                    <a:pt x="18727" y="2511"/>
                  </a:cubicBezTo>
                  <a:cubicBezTo>
                    <a:pt x="18874" y="2888"/>
                    <a:pt x="18853" y="3265"/>
                    <a:pt x="18727" y="3620"/>
                  </a:cubicBezTo>
                  <a:cubicBezTo>
                    <a:pt x="18560" y="4081"/>
                    <a:pt x="18560" y="4520"/>
                    <a:pt x="18560" y="4980"/>
                  </a:cubicBezTo>
                  <a:lnTo>
                    <a:pt x="18560" y="5336"/>
                  </a:lnTo>
                  <a:cubicBezTo>
                    <a:pt x="18664" y="6403"/>
                    <a:pt x="18539" y="7449"/>
                    <a:pt x="18351" y="8474"/>
                  </a:cubicBezTo>
                  <a:cubicBezTo>
                    <a:pt x="18099" y="9876"/>
                    <a:pt x="17807" y="11257"/>
                    <a:pt x="17514" y="12659"/>
                  </a:cubicBezTo>
                  <a:cubicBezTo>
                    <a:pt x="17451" y="13015"/>
                    <a:pt x="17304" y="13350"/>
                    <a:pt x="17158" y="13705"/>
                  </a:cubicBezTo>
                  <a:cubicBezTo>
                    <a:pt x="16844" y="14396"/>
                    <a:pt x="16551" y="15107"/>
                    <a:pt x="16509" y="15923"/>
                  </a:cubicBezTo>
                  <a:cubicBezTo>
                    <a:pt x="15923" y="15944"/>
                    <a:pt x="15421" y="15756"/>
                    <a:pt x="15003" y="15421"/>
                  </a:cubicBezTo>
                  <a:cubicBezTo>
                    <a:pt x="14731" y="15191"/>
                    <a:pt x="14438" y="15086"/>
                    <a:pt x="14103" y="15065"/>
                  </a:cubicBezTo>
                  <a:cubicBezTo>
                    <a:pt x="13789" y="15024"/>
                    <a:pt x="13496" y="14898"/>
                    <a:pt x="13203" y="14773"/>
                  </a:cubicBezTo>
                  <a:cubicBezTo>
                    <a:pt x="12241" y="14354"/>
                    <a:pt x="11237" y="14019"/>
                    <a:pt x="10149" y="14040"/>
                  </a:cubicBezTo>
                  <a:cubicBezTo>
                    <a:pt x="9751" y="14040"/>
                    <a:pt x="9353" y="13915"/>
                    <a:pt x="8977" y="13810"/>
                  </a:cubicBezTo>
                  <a:cubicBezTo>
                    <a:pt x="8244" y="13601"/>
                    <a:pt x="7533" y="13517"/>
                    <a:pt x="6780" y="13538"/>
                  </a:cubicBezTo>
                  <a:cubicBezTo>
                    <a:pt x="5880" y="13559"/>
                    <a:pt x="5001" y="13601"/>
                    <a:pt x="4123" y="13538"/>
                  </a:cubicBezTo>
                  <a:cubicBezTo>
                    <a:pt x="3034" y="13496"/>
                    <a:pt x="1988" y="13726"/>
                    <a:pt x="921" y="13936"/>
                  </a:cubicBezTo>
                  <a:cubicBezTo>
                    <a:pt x="754" y="13956"/>
                    <a:pt x="607" y="14082"/>
                    <a:pt x="440" y="14145"/>
                  </a:cubicBezTo>
                  <a:cubicBezTo>
                    <a:pt x="314" y="14187"/>
                    <a:pt x="42" y="14061"/>
                    <a:pt x="42" y="13915"/>
                  </a:cubicBezTo>
                  <a:cubicBezTo>
                    <a:pt x="21" y="13726"/>
                    <a:pt x="1" y="13433"/>
                    <a:pt x="105" y="13329"/>
                  </a:cubicBezTo>
                  <a:cubicBezTo>
                    <a:pt x="419" y="12994"/>
                    <a:pt x="231" y="12680"/>
                    <a:pt x="147" y="12366"/>
                  </a:cubicBezTo>
                  <a:cubicBezTo>
                    <a:pt x="1" y="11885"/>
                    <a:pt x="1" y="11425"/>
                    <a:pt x="105" y="10902"/>
                  </a:cubicBezTo>
                  <a:cubicBezTo>
                    <a:pt x="712" y="11090"/>
                    <a:pt x="1277" y="11257"/>
                    <a:pt x="1821" y="11446"/>
                  </a:cubicBezTo>
                  <a:cubicBezTo>
                    <a:pt x="1926" y="11467"/>
                    <a:pt x="2030" y="11529"/>
                    <a:pt x="2177" y="11529"/>
                  </a:cubicBezTo>
                  <a:cubicBezTo>
                    <a:pt x="2344" y="11529"/>
                    <a:pt x="2511" y="11467"/>
                    <a:pt x="2595" y="11299"/>
                  </a:cubicBezTo>
                  <a:cubicBezTo>
                    <a:pt x="2700" y="11111"/>
                    <a:pt x="2616" y="10943"/>
                    <a:pt x="2470" y="10839"/>
                  </a:cubicBezTo>
                  <a:cubicBezTo>
                    <a:pt x="2302" y="10671"/>
                    <a:pt x="2114" y="10525"/>
                    <a:pt x="1821" y="10462"/>
                  </a:cubicBezTo>
                  <a:cubicBezTo>
                    <a:pt x="1256" y="10295"/>
                    <a:pt x="691" y="10086"/>
                    <a:pt x="126" y="9897"/>
                  </a:cubicBezTo>
                  <a:cubicBezTo>
                    <a:pt x="377" y="9667"/>
                    <a:pt x="1026" y="9353"/>
                    <a:pt x="1298" y="9311"/>
                  </a:cubicBezTo>
                  <a:cubicBezTo>
                    <a:pt x="1465" y="9270"/>
                    <a:pt x="1654" y="9270"/>
                    <a:pt x="1800" y="9228"/>
                  </a:cubicBezTo>
                  <a:cubicBezTo>
                    <a:pt x="1946" y="9165"/>
                    <a:pt x="2114" y="9019"/>
                    <a:pt x="2093" y="8830"/>
                  </a:cubicBezTo>
                  <a:cubicBezTo>
                    <a:pt x="2072" y="8705"/>
                    <a:pt x="1905" y="8516"/>
                    <a:pt x="1779" y="8474"/>
                  </a:cubicBezTo>
                  <a:cubicBezTo>
                    <a:pt x="1340" y="8328"/>
                    <a:pt x="879" y="8286"/>
                    <a:pt x="461" y="8579"/>
                  </a:cubicBezTo>
                  <a:cubicBezTo>
                    <a:pt x="335" y="8621"/>
                    <a:pt x="231" y="8684"/>
                    <a:pt x="126" y="8747"/>
                  </a:cubicBezTo>
                  <a:close/>
                </a:path>
              </a:pathLst>
            </a:custGeom>
            <a:solidFill>
              <a:srgbClr val="DD394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40" name="Google Shape;181;p33">
              <a:extLst>
                <a:ext uri="{FF2B5EF4-FFF2-40B4-BE49-F238E27FC236}">
                  <a16:creationId xmlns="" xmlns:a16="http://schemas.microsoft.com/office/drawing/2014/main" id="{4F22A378-05F8-4992-B6BD-C62D726EF412}"/>
                </a:ext>
              </a:extLst>
            </p:cNvPr>
            <p:cNvSpPr/>
            <p:nvPr/>
          </p:nvSpPr>
          <p:spPr>
            <a:xfrm>
              <a:off x="1008200" y="4033275"/>
              <a:ext cx="744900" cy="288250"/>
            </a:xfrm>
            <a:custGeom>
              <a:avLst/>
              <a:gdLst/>
              <a:ahLst/>
              <a:cxnLst/>
              <a:rect l="l" t="t" r="r" b="b"/>
              <a:pathLst>
                <a:path w="29796" h="11530" extrusionOk="0">
                  <a:moveTo>
                    <a:pt x="18183" y="942"/>
                  </a:moveTo>
                  <a:cubicBezTo>
                    <a:pt x="18413" y="670"/>
                    <a:pt x="18643" y="649"/>
                    <a:pt x="18915" y="670"/>
                  </a:cubicBezTo>
                  <a:cubicBezTo>
                    <a:pt x="19376" y="712"/>
                    <a:pt x="19794" y="565"/>
                    <a:pt x="20213" y="356"/>
                  </a:cubicBezTo>
                  <a:cubicBezTo>
                    <a:pt x="20610" y="189"/>
                    <a:pt x="21029" y="126"/>
                    <a:pt x="21447" y="0"/>
                  </a:cubicBezTo>
                  <a:cubicBezTo>
                    <a:pt x="21656" y="252"/>
                    <a:pt x="21656" y="607"/>
                    <a:pt x="21719" y="879"/>
                  </a:cubicBezTo>
                  <a:cubicBezTo>
                    <a:pt x="21782" y="1256"/>
                    <a:pt x="21928" y="1591"/>
                    <a:pt x="22138" y="1904"/>
                  </a:cubicBezTo>
                  <a:cubicBezTo>
                    <a:pt x="22514" y="2469"/>
                    <a:pt x="22870" y="3118"/>
                    <a:pt x="23414" y="3641"/>
                  </a:cubicBezTo>
                  <a:cubicBezTo>
                    <a:pt x="23749" y="3934"/>
                    <a:pt x="24063" y="4164"/>
                    <a:pt x="24544" y="4101"/>
                  </a:cubicBezTo>
                  <a:cubicBezTo>
                    <a:pt x="24669" y="4081"/>
                    <a:pt x="24816" y="4101"/>
                    <a:pt x="24962" y="4101"/>
                  </a:cubicBezTo>
                  <a:cubicBezTo>
                    <a:pt x="25695" y="4101"/>
                    <a:pt x="26448" y="4206"/>
                    <a:pt x="27180" y="4081"/>
                  </a:cubicBezTo>
                  <a:cubicBezTo>
                    <a:pt x="27892" y="3934"/>
                    <a:pt x="28561" y="3578"/>
                    <a:pt x="29273" y="3327"/>
                  </a:cubicBezTo>
                  <a:cubicBezTo>
                    <a:pt x="29398" y="3265"/>
                    <a:pt x="29524" y="3244"/>
                    <a:pt x="29628" y="3223"/>
                  </a:cubicBezTo>
                  <a:cubicBezTo>
                    <a:pt x="29796" y="3348"/>
                    <a:pt x="29691" y="3453"/>
                    <a:pt x="29628" y="3537"/>
                  </a:cubicBezTo>
                  <a:cubicBezTo>
                    <a:pt x="28959" y="4729"/>
                    <a:pt x="28164" y="5859"/>
                    <a:pt x="27201" y="6822"/>
                  </a:cubicBezTo>
                  <a:cubicBezTo>
                    <a:pt x="26322" y="7721"/>
                    <a:pt x="25402" y="8558"/>
                    <a:pt x="24293" y="9228"/>
                  </a:cubicBezTo>
                  <a:cubicBezTo>
                    <a:pt x="23079" y="9981"/>
                    <a:pt x="21824" y="10609"/>
                    <a:pt x="20464" y="11090"/>
                  </a:cubicBezTo>
                  <a:cubicBezTo>
                    <a:pt x="20108" y="11216"/>
                    <a:pt x="19752" y="11320"/>
                    <a:pt x="19417" y="11425"/>
                  </a:cubicBezTo>
                  <a:cubicBezTo>
                    <a:pt x="19062" y="11529"/>
                    <a:pt x="18748" y="11529"/>
                    <a:pt x="18413" y="11341"/>
                  </a:cubicBezTo>
                  <a:cubicBezTo>
                    <a:pt x="18120" y="11195"/>
                    <a:pt x="17848" y="11111"/>
                    <a:pt x="17534" y="11132"/>
                  </a:cubicBezTo>
                  <a:cubicBezTo>
                    <a:pt x="17158" y="11174"/>
                    <a:pt x="16865" y="10985"/>
                    <a:pt x="16551" y="10797"/>
                  </a:cubicBezTo>
                  <a:cubicBezTo>
                    <a:pt x="16028" y="10483"/>
                    <a:pt x="15463" y="10379"/>
                    <a:pt x="14835" y="10379"/>
                  </a:cubicBezTo>
                  <a:cubicBezTo>
                    <a:pt x="13475" y="10399"/>
                    <a:pt x="12094" y="10399"/>
                    <a:pt x="10734" y="10379"/>
                  </a:cubicBezTo>
                  <a:cubicBezTo>
                    <a:pt x="10127" y="10379"/>
                    <a:pt x="9542" y="10462"/>
                    <a:pt x="8977" y="10671"/>
                  </a:cubicBezTo>
                  <a:cubicBezTo>
                    <a:pt x="8537" y="10818"/>
                    <a:pt x="8056" y="11069"/>
                    <a:pt x="7596" y="11027"/>
                  </a:cubicBezTo>
                  <a:cubicBezTo>
                    <a:pt x="7177" y="11006"/>
                    <a:pt x="6759" y="10692"/>
                    <a:pt x="6340" y="10546"/>
                  </a:cubicBezTo>
                  <a:cubicBezTo>
                    <a:pt x="5880" y="10358"/>
                    <a:pt x="5545" y="10086"/>
                    <a:pt x="5210" y="9772"/>
                  </a:cubicBezTo>
                  <a:cubicBezTo>
                    <a:pt x="4143" y="8684"/>
                    <a:pt x="3034" y="7575"/>
                    <a:pt x="1946" y="6508"/>
                  </a:cubicBezTo>
                  <a:cubicBezTo>
                    <a:pt x="1591" y="6173"/>
                    <a:pt x="1360" y="5796"/>
                    <a:pt x="1172" y="5378"/>
                  </a:cubicBezTo>
                  <a:cubicBezTo>
                    <a:pt x="921" y="4792"/>
                    <a:pt x="649" y="4185"/>
                    <a:pt x="377" y="3578"/>
                  </a:cubicBezTo>
                  <a:cubicBezTo>
                    <a:pt x="105" y="3055"/>
                    <a:pt x="0" y="2511"/>
                    <a:pt x="189" y="1904"/>
                  </a:cubicBezTo>
                  <a:cubicBezTo>
                    <a:pt x="607" y="1653"/>
                    <a:pt x="1047" y="1591"/>
                    <a:pt x="1549" y="1591"/>
                  </a:cubicBezTo>
                  <a:cubicBezTo>
                    <a:pt x="2072" y="1591"/>
                    <a:pt x="2532" y="1570"/>
                    <a:pt x="3055" y="1381"/>
                  </a:cubicBezTo>
                  <a:cubicBezTo>
                    <a:pt x="3516" y="1235"/>
                    <a:pt x="3997" y="1256"/>
                    <a:pt x="4520" y="1172"/>
                  </a:cubicBezTo>
                  <a:lnTo>
                    <a:pt x="4604" y="1486"/>
                  </a:lnTo>
                  <a:cubicBezTo>
                    <a:pt x="4708" y="1884"/>
                    <a:pt x="4729" y="2302"/>
                    <a:pt x="4917" y="2637"/>
                  </a:cubicBezTo>
                  <a:cubicBezTo>
                    <a:pt x="5357" y="3495"/>
                    <a:pt x="5859" y="4332"/>
                    <a:pt x="6382" y="5148"/>
                  </a:cubicBezTo>
                  <a:cubicBezTo>
                    <a:pt x="6717" y="5692"/>
                    <a:pt x="7303" y="6006"/>
                    <a:pt x="7826" y="6319"/>
                  </a:cubicBezTo>
                  <a:cubicBezTo>
                    <a:pt x="8391" y="6675"/>
                    <a:pt x="8977" y="6947"/>
                    <a:pt x="9562" y="7219"/>
                  </a:cubicBezTo>
                  <a:cubicBezTo>
                    <a:pt x="10546" y="7638"/>
                    <a:pt x="11529" y="7763"/>
                    <a:pt x="12575" y="7470"/>
                  </a:cubicBezTo>
                  <a:cubicBezTo>
                    <a:pt x="14291" y="7052"/>
                    <a:pt x="14249" y="7031"/>
                    <a:pt x="15777" y="5943"/>
                  </a:cubicBezTo>
                  <a:cubicBezTo>
                    <a:pt x="16530" y="5378"/>
                    <a:pt x="17074" y="4687"/>
                    <a:pt x="17513" y="3871"/>
                  </a:cubicBezTo>
                  <a:cubicBezTo>
                    <a:pt x="17932" y="3139"/>
                    <a:pt x="18078" y="2323"/>
                    <a:pt x="18120" y="1486"/>
                  </a:cubicBezTo>
                  <a:cubicBezTo>
                    <a:pt x="18162" y="1360"/>
                    <a:pt x="18162" y="1130"/>
                    <a:pt x="18183" y="942"/>
                  </a:cubicBezTo>
                  <a:close/>
                  <a:moveTo>
                    <a:pt x="18811" y="10776"/>
                  </a:moveTo>
                  <a:cubicBezTo>
                    <a:pt x="19564" y="10797"/>
                    <a:pt x="20296" y="10797"/>
                    <a:pt x="20924" y="10295"/>
                  </a:cubicBezTo>
                  <a:cubicBezTo>
                    <a:pt x="20966" y="10253"/>
                    <a:pt x="21091" y="10253"/>
                    <a:pt x="21154" y="10211"/>
                  </a:cubicBezTo>
                  <a:cubicBezTo>
                    <a:pt x="21531" y="10169"/>
                    <a:pt x="21761" y="9939"/>
                    <a:pt x="21970" y="9646"/>
                  </a:cubicBezTo>
                  <a:cubicBezTo>
                    <a:pt x="22138" y="9437"/>
                    <a:pt x="22263" y="9207"/>
                    <a:pt x="22410" y="9019"/>
                  </a:cubicBezTo>
                  <a:cubicBezTo>
                    <a:pt x="22702" y="8684"/>
                    <a:pt x="22849" y="8307"/>
                    <a:pt x="23016" y="7889"/>
                  </a:cubicBezTo>
                  <a:cubicBezTo>
                    <a:pt x="23205" y="7407"/>
                    <a:pt x="23309" y="6884"/>
                    <a:pt x="23644" y="6403"/>
                  </a:cubicBezTo>
                  <a:cubicBezTo>
                    <a:pt x="23853" y="6110"/>
                    <a:pt x="23979" y="5754"/>
                    <a:pt x="23958" y="5357"/>
                  </a:cubicBezTo>
                  <a:cubicBezTo>
                    <a:pt x="23937" y="4897"/>
                    <a:pt x="23623" y="4687"/>
                    <a:pt x="23205" y="4855"/>
                  </a:cubicBezTo>
                  <a:cubicBezTo>
                    <a:pt x="22912" y="5001"/>
                    <a:pt x="22661" y="5169"/>
                    <a:pt x="22389" y="5336"/>
                  </a:cubicBezTo>
                  <a:cubicBezTo>
                    <a:pt x="21970" y="5629"/>
                    <a:pt x="21531" y="5859"/>
                    <a:pt x="20966" y="5838"/>
                  </a:cubicBezTo>
                  <a:cubicBezTo>
                    <a:pt x="20798" y="5838"/>
                    <a:pt x="20589" y="5880"/>
                    <a:pt x="20401" y="5901"/>
                  </a:cubicBezTo>
                  <a:cubicBezTo>
                    <a:pt x="20066" y="5964"/>
                    <a:pt x="19731" y="6047"/>
                    <a:pt x="19376" y="6047"/>
                  </a:cubicBezTo>
                  <a:cubicBezTo>
                    <a:pt x="18936" y="6068"/>
                    <a:pt x="18476" y="6047"/>
                    <a:pt x="18016" y="6047"/>
                  </a:cubicBezTo>
                  <a:cubicBezTo>
                    <a:pt x="17702" y="6047"/>
                    <a:pt x="17388" y="6089"/>
                    <a:pt x="17137" y="5859"/>
                  </a:cubicBezTo>
                  <a:cubicBezTo>
                    <a:pt x="16969" y="5754"/>
                    <a:pt x="16781" y="5796"/>
                    <a:pt x="16656" y="5901"/>
                  </a:cubicBezTo>
                  <a:cubicBezTo>
                    <a:pt x="16384" y="6173"/>
                    <a:pt x="16049" y="6424"/>
                    <a:pt x="15798" y="6717"/>
                  </a:cubicBezTo>
                  <a:cubicBezTo>
                    <a:pt x="15568" y="7031"/>
                    <a:pt x="15379" y="7407"/>
                    <a:pt x="15400" y="7826"/>
                  </a:cubicBezTo>
                  <a:cubicBezTo>
                    <a:pt x="15421" y="8140"/>
                    <a:pt x="15400" y="8454"/>
                    <a:pt x="15400" y="8767"/>
                  </a:cubicBezTo>
                  <a:cubicBezTo>
                    <a:pt x="15400" y="8998"/>
                    <a:pt x="15484" y="9207"/>
                    <a:pt x="15630" y="9395"/>
                  </a:cubicBezTo>
                  <a:cubicBezTo>
                    <a:pt x="16404" y="10190"/>
                    <a:pt x="17262" y="10818"/>
                    <a:pt x="18476" y="10713"/>
                  </a:cubicBezTo>
                  <a:cubicBezTo>
                    <a:pt x="18601" y="10734"/>
                    <a:pt x="18706" y="10776"/>
                    <a:pt x="18811" y="10776"/>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41" name="Google Shape;182;p33">
              <a:extLst>
                <a:ext uri="{FF2B5EF4-FFF2-40B4-BE49-F238E27FC236}">
                  <a16:creationId xmlns="" xmlns:a16="http://schemas.microsoft.com/office/drawing/2014/main" id="{288A4598-F28F-434C-9906-F44AF569E3BD}"/>
                </a:ext>
              </a:extLst>
            </p:cNvPr>
            <p:cNvSpPr/>
            <p:nvPr/>
          </p:nvSpPr>
          <p:spPr>
            <a:xfrm>
              <a:off x="1571050" y="4252975"/>
              <a:ext cx="268350" cy="490675"/>
            </a:xfrm>
            <a:custGeom>
              <a:avLst/>
              <a:gdLst/>
              <a:ahLst/>
              <a:cxnLst/>
              <a:rect l="l" t="t" r="r" b="b"/>
              <a:pathLst>
                <a:path w="10734" h="19627" extrusionOk="0">
                  <a:moveTo>
                    <a:pt x="7805" y="9730"/>
                  </a:moveTo>
                  <a:cubicBezTo>
                    <a:pt x="7386" y="10065"/>
                    <a:pt x="6968" y="10399"/>
                    <a:pt x="6445" y="10567"/>
                  </a:cubicBezTo>
                  <a:cubicBezTo>
                    <a:pt x="6173" y="10650"/>
                    <a:pt x="6047" y="10860"/>
                    <a:pt x="6110" y="11090"/>
                  </a:cubicBezTo>
                  <a:cubicBezTo>
                    <a:pt x="6152" y="11299"/>
                    <a:pt x="6319" y="11404"/>
                    <a:pt x="6528" y="11446"/>
                  </a:cubicBezTo>
                  <a:cubicBezTo>
                    <a:pt x="6989" y="11550"/>
                    <a:pt x="7344" y="11341"/>
                    <a:pt x="7679" y="11069"/>
                  </a:cubicBezTo>
                  <a:cubicBezTo>
                    <a:pt x="7847" y="11194"/>
                    <a:pt x="7784" y="11320"/>
                    <a:pt x="7721" y="11446"/>
                  </a:cubicBezTo>
                  <a:cubicBezTo>
                    <a:pt x="7616" y="11739"/>
                    <a:pt x="7323" y="11864"/>
                    <a:pt x="7156" y="12073"/>
                  </a:cubicBezTo>
                  <a:cubicBezTo>
                    <a:pt x="6779" y="12471"/>
                    <a:pt x="6863" y="12764"/>
                    <a:pt x="7365" y="12973"/>
                  </a:cubicBezTo>
                  <a:cubicBezTo>
                    <a:pt x="7428" y="12994"/>
                    <a:pt x="7512" y="13015"/>
                    <a:pt x="7616" y="13078"/>
                  </a:cubicBezTo>
                  <a:cubicBezTo>
                    <a:pt x="7595" y="13433"/>
                    <a:pt x="7575" y="13810"/>
                    <a:pt x="7512" y="14166"/>
                  </a:cubicBezTo>
                  <a:cubicBezTo>
                    <a:pt x="7470" y="14500"/>
                    <a:pt x="7365" y="14814"/>
                    <a:pt x="7303" y="15170"/>
                  </a:cubicBezTo>
                  <a:cubicBezTo>
                    <a:pt x="7261" y="15484"/>
                    <a:pt x="7261" y="15798"/>
                    <a:pt x="7261" y="16132"/>
                  </a:cubicBezTo>
                  <a:cubicBezTo>
                    <a:pt x="7093" y="16153"/>
                    <a:pt x="6968" y="16216"/>
                    <a:pt x="6842" y="16216"/>
                  </a:cubicBezTo>
                  <a:cubicBezTo>
                    <a:pt x="6110" y="16216"/>
                    <a:pt x="5419" y="16384"/>
                    <a:pt x="4750" y="16593"/>
                  </a:cubicBezTo>
                  <a:cubicBezTo>
                    <a:pt x="4541" y="16656"/>
                    <a:pt x="4290" y="16760"/>
                    <a:pt x="4122" y="16865"/>
                  </a:cubicBezTo>
                  <a:cubicBezTo>
                    <a:pt x="3285" y="17367"/>
                    <a:pt x="2469" y="17890"/>
                    <a:pt x="1653" y="18413"/>
                  </a:cubicBezTo>
                  <a:cubicBezTo>
                    <a:pt x="1423" y="18560"/>
                    <a:pt x="1214" y="18769"/>
                    <a:pt x="1005" y="18957"/>
                  </a:cubicBezTo>
                  <a:cubicBezTo>
                    <a:pt x="795" y="19104"/>
                    <a:pt x="607" y="19271"/>
                    <a:pt x="398" y="19417"/>
                  </a:cubicBezTo>
                  <a:cubicBezTo>
                    <a:pt x="293" y="19501"/>
                    <a:pt x="168" y="19564"/>
                    <a:pt x="0" y="19627"/>
                  </a:cubicBezTo>
                  <a:cubicBezTo>
                    <a:pt x="0" y="18622"/>
                    <a:pt x="209" y="17681"/>
                    <a:pt x="440" y="16739"/>
                  </a:cubicBezTo>
                  <a:cubicBezTo>
                    <a:pt x="858" y="15024"/>
                    <a:pt x="963" y="13308"/>
                    <a:pt x="1277" y="11571"/>
                  </a:cubicBezTo>
                  <a:lnTo>
                    <a:pt x="1674" y="9311"/>
                  </a:lnTo>
                  <a:cubicBezTo>
                    <a:pt x="1737" y="8935"/>
                    <a:pt x="1758" y="8579"/>
                    <a:pt x="1862" y="8202"/>
                  </a:cubicBezTo>
                  <a:cubicBezTo>
                    <a:pt x="1967" y="7868"/>
                    <a:pt x="2155" y="7533"/>
                    <a:pt x="2218" y="7177"/>
                  </a:cubicBezTo>
                  <a:cubicBezTo>
                    <a:pt x="2302" y="6842"/>
                    <a:pt x="2302" y="6508"/>
                    <a:pt x="2365" y="6173"/>
                  </a:cubicBezTo>
                  <a:cubicBezTo>
                    <a:pt x="2385" y="6047"/>
                    <a:pt x="2427" y="5880"/>
                    <a:pt x="2532" y="5775"/>
                  </a:cubicBezTo>
                  <a:cubicBezTo>
                    <a:pt x="2929" y="5420"/>
                    <a:pt x="3118" y="4938"/>
                    <a:pt x="3327" y="4478"/>
                  </a:cubicBezTo>
                  <a:cubicBezTo>
                    <a:pt x="3369" y="4311"/>
                    <a:pt x="3473" y="4164"/>
                    <a:pt x="3578" y="4018"/>
                  </a:cubicBezTo>
                  <a:cubicBezTo>
                    <a:pt x="4499" y="2930"/>
                    <a:pt x="5503" y="1883"/>
                    <a:pt x="6905" y="1444"/>
                  </a:cubicBezTo>
                  <a:cubicBezTo>
                    <a:pt x="7093" y="1381"/>
                    <a:pt x="7282" y="1277"/>
                    <a:pt x="7428" y="1172"/>
                  </a:cubicBezTo>
                  <a:cubicBezTo>
                    <a:pt x="8244" y="607"/>
                    <a:pt x="9207" y="440"/>
                    <a:pt x="10106" y="84"/>
                  </a:cubicBezTo>
                  <a:cubicBezTo>
                    <a:pt x="10253" y="21"/>
                    <a:pt x="10420" y="21"/>
                    <a:pt x="10567" y="0"/>
                  </a:cubicBezTo>
                  <a:cubicBezTo>
                    <a:pt x="10734" y="189"/>
                    <a:pt x="10692" y="356"/>
                    <a:pt x="10629" y="523"/>
                  </a:cubicBezTo>
                  <a:cubicBezTo>
                    <a:pt x="10211" y="1486"/>
                    <a:pt x="9834" y="2490"/>
                    <a:pt x="9646" y="3536"/>
                  </a:cubicBezTo>
                  <a:cubicBezTo>
                    <a:pt x="9646" y="3578"/>
                    <a:pt x="9625" y="3641"/>
                    <a:pt x="9604" y="3683"/>
                  </a:cubicBezTo>
                  <a:cubicBezTo>
                    <a:pt x="9018" y="4792"/>
                    <a:pt x="8872" y="6005"/>
                    <a:pt x="8704" y="7240"/>
                  </a:cubicBezTo>
                  <a:cubicBezTo>
                    <a:pt x="8600" y="7993"/>
                    <a:pt x="8056" y="8265"/>
                    <a:pt x="7595" y="8663"/>
                  </a:cubicBezTo>
                  <a:cubicBezTo>
                    <a:pt x="7491" y="8726"/>
                    <a:pt x="7240" y="8705"/>
                    <a:pt x="7093" y="8705"/>
                  </a:cubicBezTo>
                  <a:cubicBezTo>
                    <a:pt x="6884" y="8705"/>
                    <a:pt x="6696" y="8684"/>
                    <a:pt x="6487" y="8684"/>
                  </a:cubicBezTo>
                  <a:cubicBezTo>
                    <a:pt x="6277" y="8684"/>
                    <a:pt x="6173" y="8809"/>
                    <a:pt x="6131" y="8977"/>
                  </a:cubicBezTo>
                  <a:cubicBezTo>
                    <a:pt x="6047" y="9144"/>
                    <a:pt x="6152" y="9416"/>
                    <a:pt x="6298" y="9500"/>
                  </a:cubicBezTo>
                  <a:cubicBezTo>
                    <a:pt x="6507" y="9562"/>
                    <a:pt x="6759" y="9604"/>
                    <a:pt x="6968" y="9625"/>
                  </a:cubicBezTo>
                  <a:cubicBezTo>
                    <a:pt x="7282" y="9667"/>
                    <a:pt x="7533" y="9730"/>
                    <a:pt x="7805" y="9730"/>
                  </a:cubicBezTo>
                  <a:close/>
                </a:path>
              </a:pathLst>
            </a:custGeom>
            <a:solidFill>
              <a:srgbClr val="DD394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42" name="Google Shape;183;p33">
              <a:extLst>
                <a:ext uri="{FF2B5EF4-FFF2-40B4-BE49-F238E27FC236}">
                  <a16:creationId xmlns="" xmlns:a16="http://schemas.microsoft.com/office/drawing/2014/main" id="{9474AE54-3DBA-4A83-9982-6CC978972D0E}"/>
                </a:ext>
              </a:extLst>
            </p:cNvPr>
            <p:cNvSpPr/>
            <p:nvPr/>
          </p:nvSpPr>
          <p:spPr>
            <a:xfrm>
              <a:off x="1147350" y="3938600"/>
              <a:ext cx="297650" cy="264175"/>
            </a:xfrm>
            <a:custGeom>
              <a:avLst/>
              <a:gdLst/>
              <a:ahLst/>
              <a:cxnLst/>
              <a:rect l="l" t="t" r="r" b="b"/>
              <a:pathLst>
                <a:path w="11906" h="10567" extrusionOk="0">
                  <a:moveTo>
                    <a:pt x="105" y="4122"/>
                  </a:moveTo>
                  <a:cubicBezTo>
                    <a:pt x="691" y="3076"/>
                    <a:pt x="1360" y="2239"/>
                    <a:pt x="2281" y="1611"/>
                  </a:cubicBezTo>
                  <a:cubicBezTo>
                    <a:pt x="2448" y="1507"/>
                    <a:pt x="2574" y="1360"/>
                    <a:pt x="2720" y="1214"/>
                  </a:cubicBezTo>
                  <a:cubicBezTo>
                    <a:pt x="2971" y="1005"/>
                    <a:pt x="3076" y="774"/>
                    <a:pt x="3034" y="461"/>
                  </a:cubicBezTo>
                  <a:cubicBezTo>
                    <a:pt x="3662" y="147"/>
                    <a:pt x="4331" y="0"/>
                    <a:pt x="5022" y="42"/>
                  </a:cubicBezTo>
                  <a:cubicBezTo>
                    <a:pt x="5649" y="105"/>
                    <a:pt x="6277" y="63"/>
                    <a:pt x="6905" y="63"/>
                  </a:cubicBezTo>
                  <a:cubicBezTo>
                    <a:pt x="8139" y="105"/>
                    <a:pt x="9269" y="461"/>
                    <a:pt x="10211" y="1277"/>
                  </a:cubicBezTo>
                  <a:cubicBezTo>
                    <a:pt x="10336" y="1381"/>
                    <a:pt x="10483" y="1486"/>
                    <a:pt x="10546" y="1632"/>
                  </a:cubicBezTo>
                  <a:cubicBezTo>
                    <a:pt x="10943" y="2427"/>
                    <a:pt x="11466" y="3160"/>
                    <a:pt x="11592" y="4080"/>
                  </a:cubicBezTo>
                  <a:cubicBezTo>
                    <a:pt x="11906" y="6026"/>
                    <a:pt x="11341" y="7679"/>
                    <a:pt x="9771" y="8935"/>
                  </a:cubicBezTo>
                  <a:cubicBezTo>
                    <a:pt x="9646" y="9018"/>
                    <a:pt x="9520" y="9123"/>
                    <a:pt x="9416" y="9207"/>
                  </a:cubicBezTo>
                  <a:cubicBezTo>
                    <a:pt x="8160" y="10148"/>
                    <a:pt x="8160" y="10148"/>
                    <a:pt x="6654" y="10420"/>
                  </a:cubicBezTo>
                  <a:cubicBezTo>
                    <a:pt x="5963" y="10567"/>
                    <a:pt x="5252" y="10525"/>
                    <a:pt x="4624" y="10253"/>
                  </a:cubicBezTo>
                  <a:cubicBezTo>
                    <a:pt x="3745" y="9855"/>
                    <a:pt x="2846" y="9479"/>
                    <a:pt x="2071" y="8851"/>
                  </a:cubicBezTo>
                  <a:cubicBezTo>
                    <a:pt x="1841" y="8684"/>
                    <a:pt x="1590" y="8432"/>
                    <a:pt x="1423" y="8181"/>
                  </a:cubicBezTo>
                  <a:cubicBezTo>
                    <a:pt x="1025" y="7554"/>
                    <a:pt x="628" y="6926"/>
                    <a:pt x="293" y="6277"/>
                  </a:cubicBezTo>
                  <a:cubicBezTo>
                    <a:pt x="167" y="6026"/>
                    <a:pt x="84" y="5754"/>
                    <a:pt x="21" y="5461"/>
                  </a:cubicBezTo>
                  <a:cubicBezTo>
                    <a:pt x="0" y="5273"/>
                    <a:pt x="0" y="5022"/>
                    <a:pt x="105" y="4875"/>
                  </a:cubicBezTo>
                  <a:cubicBezTo>
                    <a:pt x="398" y="4624"/>
                    <a:pt x="251" y="4394"/>
                    <a:pt x="105" y="4122"/>
                  </a:cubicBezTo>
                  <a:close/>
                  <a:moveTo>
                    <a:pt x="6214" y="4980"/>
                  </a:moveTo>
                  <a:cubicBezTo>
                    <a:pt x="6152" y="5252"/>
                    <a:pt x="6110" y="5503"/>
                    <a:pt x="6047" y="5733"/>
                  </a:cubicBezTo>
                  <a:cubicBezTo>
                    <a:pt x="6026" y="5922"/>
                    <a:pt x="6110" y="6089"/>
                    <a:pt x="6256" y="6194"/>
                  </a:cubicBezTo>
                  <a:cubicBezTo>
                    <a:pt x="6696" y="6466"/>
                    <a:pt x="7365" y="6256"/>
                    <a:pt x="7533" y="5796"/>
                  </a:cubicBezTo>
                  <a:cubicBezTo>
                    <a:pt x="7637" y="5503"/>
                    <a:pt x="7616" y="5252"/>
                    <a:pt x="7470" y="4980"/>
                  </a:cubicBezTo>
                  <a:cubicBezTo>
                    <a:pt x="7302" y="4750"/>
                    <a:pt x="7072" y="4792"/>
                    <a:pt x="6863" y="4834"/>
                  </a:cubicBezTo>
                  <a:cubicBezTo>
                    <a:pt x="6654" y="4855"/>
                    <a:pt x="6445" y="4938"/>
                    <a:pt x="6214" y="498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43" name="Google Shape;184;p33">
              <a:extLst>
                <a:ext uri="{FF2B5EF4-FFF2-40B4-BE49-F238E27FC236}">
                  <a16:creationId xmlns="" xmlns:a16="http://schemas.microsoft.com/office/drawing/2014/main" id="{54191BD9-3F42-4491-ADCD-4B6B94AC17DC}"/>
                </a:ext>
              </a:extLst>
            </p:cNvPr>
            <p:cNvSpPr/>
            <p:nvPr/>
          </p:nvSpPr>
          <p:spPr>
            <a:xfrm>
              <a:off x="1018125" y="4731600"/>
              <a:ext cx="379800" cy="176300"/>
            </a:xfrm>
            <a:custGeom>
              <a:avLst/>
              <a:gdLst/>
              <a:ahLst/>
              <a:cxnLst/>
              <a:rect l="l" t="t" r="r" b="b"/>
              <a:pathLst>
                <a:path w="15192" h="7052" extrusionOk="0">
                  <a:moveTo>
                    <a:pt x="4374" y="1779"/>
                  </a:moveTo>
                  <a:cubicBezTo>
                    <a:pt x="4583" y="1277"/>
                    <a:pt x="5023" y="1130"/>
                    <a:pt x="5525" y="1088"/>
                  </a:cubicBezTo>
                  <a:cubicBezTo>
                    <a:pt x="5880" y="1068"/>
                    <a:pt x="6257" y="1005"/>
                    <a:pt x="6613" y="1005"/>
                  </a:cubicBezTo>
                  <a:cubicBezTo>
                    <a:pt x="7847" y="1005"/>
                    <a:pt x="9082" y="1047"/>
                    <a:pt x="10295" y="1005"/>
                  </a:cubicBezTo>
                  <a:cubicBezTo>
                    <a:pt x="11028" y="1005"/>
                    <a:pt x="11718" y="1068"/>
                    <a:pt x="12430" y="1277"/>
                  </a:cubicBezTo>
                  <a:cubicBezTo>
                    <a:pt x="12994" y="1465"/>
                    <a:pt x="13580" y="1570"/>
                    <a:pt x="14208" y="1528"/>
                  </a:cubicBezTo>
                  <a:cubicBezTo>
                    <a:pt x="14543" y="1507"/>
                    <a:pt x="14878" y="1591"/>
                    <a:pt x="15191" y="1821"/>
                  </a:cubicBezTo>
                  <a:cubicBezTo>
                    <a:pt x="15087" y="1967"/>
                    <a:pt x="15045" y="2051"/>
                    <a:pt x="14940" y="2177"/>
                  </a:cubicBezTo>
                  <a:cubicBezTo>
                    <a:pt x="14543" y="2490"/>
                    <a:pt x="14564" y="3055"/>
                    <a:pt x="14208" y="3369"/>
                  </a:cubicBezTo>
                  <a:cubicBezTo>
                    <a:pt x="14208" y="3662"/>
                    <a:pt x="14166" y="3955"/>
                    <a:pt x="14166" y="4227"/>
                  </a:cubicBezTo>
                  <a:lnTo>
                    <a:pt x="14166" y="5001"/>
                  </a:lnTo>
                  <a:cubicBezTo>
                    <a:pt x="14208" y="5524"/>
                    <a:pt x="13957" y="5880"/>
                    <a:pt x="13538" y="6110"/>
                  </a:cubicBezTo>
                  <a:cubicBezTo>
                    <a:pt x="12660" y="6612"/>
                    <a:pt x="11739" y="7052"/>
                    <a:pt x="10672" y="7052"/>
                  </a:cubicBezTo>
                  <a:cubicBezTo>
                    <a:pt x="10065" y="7052"/>
                    <a:pt x="9458" y="7052"/>
                    <a:pt x="8873" y="7031"/>
                  </a:cubicBezTo>
                  <a:cubicBezTo>
                    <a:pt x="8475" y="7031"/>
                    <a:pt x="8077" y="7031"/>
                    <a:pt x="7680" y="6884"/>
                  </a:cubicBezTo>
                  <a:cubicBezTo>
                    <a:pt x="7533" y="6822"/>
                    <a:pt x="7345" y="6801"/>
                    <a:pt x="7178" y="6801"/>
                  </a:cubicBezTo>
                  <a:cubicBezTo>
                    <a:pt x="6194" y="6842"/>
                    <a:pt x="5357" y="6382"/>
                    <a:pt x="4541" y="5922"/>
                  </a:cubicBezTo>
                  <a:cubicBezTo>
                    <a:pt x="3893" y="5587"/>
                    <a:pt x="3265" y="5169"/>
                    <a:pt x="2700" y="4708"/>
                  </a:cubicBezTo>
                  <a:cubicBezTo>
                    <a:pt x="2072" y="4185"/>
                    <a:pt x="1486" y="3578"/>
                    <a:pt x="880" y="3013"/>
                  </a:cubicBezTo>
                  <a:cubicBezTo>
                    <a:pt x="817" y="2930"/>
                    <a:pt x="754" y="2825"/>
                    <a:pt x="712" y="2721"/>
                  </a:cubicBezTo>
                  <a:cubicBezTo>
                    <a:pt x="378" y="1905"/>
                    <a:pt x="126" y="1088"/>
                    <a:pt x="1" y="252"/>
                  </a:cubicBezTo>
                  <a:cubicBezTo>
                    <a:pt x="1" y="210"/>
                    <a:pt x="22" y="147"/>
                    <a:pt x="43" y="105"/>
                  </a:cubicBezTo>
                  <a:cubicBezTo>
                    <a:pt x="733" y="0"/>
                    <a:pt x="1842" y="0"/>
                    <a:pt x="2637" y="105"/>
                  </a:cubicBezTo>
                  <a:cubicBezTo>
                    <a:pt x="2658" y="356"/>
                    <a:pt x="2658" y="649"/>
                    <a:pt x="2679" y="921"/>
                  </a:cubicBezTo>
                  <a:cubicBezTo>
                    <a:pt x="2721" y="1193"/>
                    <a:pt x="2826" y="1381"/>
                    <a:pt x="3077" y="1507"/>
                  </a:cubicBezTo>
                  <a:cubicBezTo>
                    <a:pt x="3558" y="1716"/>
                    <a:pt x="3642" y="1779"/>
                    <a:pt x="4374" y="1779"/>
                  </a:cubicBezTo>
                  <a:close/>
                </a:path>
              </a:pathLst>
            </a:custGeom>
            <a:solidFill>
              <a:srgbClr val="FFBF4A"/>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44" name="Google Shape;185;p33">
              <a:extLst>
                <a:ext uri="{FF2B5EF4-FFF2-40B4-BE49-F238E27FC236}">
                  <a16:creationId xmlns="" xmlns:a16="http://schemas.microsoft.com/office/drawing/2014/main" id="{CC5BF502-B5FB-422B-BE87-77DBE54A7AD2}"/>
                </a:ext>
              </a:extLst>
            </p:cNvPr>
            <p:cNvSpPr/>
            <p:nvPr/>
          </p:nvSpPr>
          <p:spPr>
            <a:xfrm>
              <a:off x="1573125" y="3836600"/>
              <a:ext cx="210850" cy="275675"/>
            </a:xfrm>
            <a:custGeom>
              <a:avLst/>
              <a:gdLst/>
              <a:ahLst/>
              <a:cxnLst/>
              <a:rect l="l" t="t" r="r" b="b"/>
              <a:pathLst>
                <a:path w="8434" h="11027" extrusionOk="0">
                  <a:moveTo>
                    <a:pt x="126" y="7072"/>
                  </a:moveTo>
                  <a:cubicBezTo>
                    <a:pt x="1" y="6068"/>
                    <a:pt x="315" y="5168"/>
                    <a:pt x="817" y="4310"/>
                  </a:cubicBezTo>
                  <a:lnTo>
                    <a:pt x="1047" y="3829"/>
                  </a:lnTo>
                  <a:cubicBezTo>
                    <a:pt x="1528" y="2574"/>
                    <a:pt x="2512" y="1737"/>
                    <a:pt x="3537" y="963"/>
                  </a:cubicBezTo>
                  <a:cubicBezTo>
                    <a:pt x="3997" y="586"/>
                    <a:pt x="4520" y="335"/>
                    <a:pt x="5190" y="335"/>
                  </a:cubicBezTo>
                  <a:cubicBezTo>
                    <a:pt x="5420" y="335"/>
                    <a:pt x="5650" y="209"/>
                    <a:pt x="5922" y="126"/>
                  </a:cubicBezTo>
                  <a:cubicBezTo>
                    <a:pt x="6299" y="0"/>
                    <a:pt x="6571" y="105"/>
                    <a:pt x="6759" y="460"/>
                  </a:cubicBezTo>
                  <a:cubicBezTo>
                    <a:pt x="7345" y="1716"/>
                    <a:pt x="7847" y="3034"/>
                    <a:pt x="8056" y="4436"/>
                  </a:cubicBezTo>
                  <a:cubicBezTo>
                    <a:pt x="8182" y="5252"/>
                    <a:pt x="8287" y="6089"/>
                    <a:pt x="8370" y="6884"/>
                  </a:cubicBezTo>
                  <a:cubicBezTo>
                    <a:pt x="8433" y="7282"/>
                    <a:pt x="8391" y="7679"/>
                    <a:pt x="8391" y="8098"/>
                  </a:cubicBezTo>
                  <a:cubicBezTo>
                    <a:pt x="8391" y="8579"/>
                    <a:pt x="8182" y="8976"/>
                    <a:pt x="7826" y="9311"/>
                  </a:cubicBezTo>
                  <a:cubicBezTo>
                    <a:pt x="7429" y="9646"/>
                    <a:pt x="7031" y="9960"/>
                    <a:pt x="6550" y="10148"/>
                  </a:cubicBezTo>
                  <a:cubicBezTo>
                    <a:pt x="4458" y="11027"/>
                    <a:pt x="4416" y="11027"/>
                    <a:pt x="2156" y="10943"/>
                  </a:cubicBezTo>
                  <a:cubicBezTo>
                    <a:pt x="1842" y="10943"/>
                    <a:pt x="1591" y="10839"/>
                    <a:pt x="1403" y="10608"/>
                  </a:cubicBezTo>
                  <a:cubicBezTo>
                    <a:pt x="1047" y="10106"/>
                    <a:pt x="650" y="9625"/>
                    <a:pt x="336" y="9060"/>
                  </a:cubicBezTo>
                  <a:cubicBezTo>
                    <a:pt x="210" y="8830"/>
                    <a:pt x="168" y="8516"/>
                    <a:pt x="168" y="8265"/>
                  </a:cubicBezTo>
                  <a:cubicBezTo>
                    <a:pt x="105" y="7867"/>
                    <a:pt x="126" y="7470"/>
                    <a:pt x="126" y="7072"/>
                  </a:cubicBezTo>
                  <a:close/>
                  <a:moveTo>
                    <a:pt x="5023" y="6235"/>
                  </a:moveTo>
                  <a:cubicBezTo>
                    <a:pt x="5002" y="6089"/>
                    <a:pt x="5002" y="5859"/>
                    <a:pt x="4939" y="5650"/>
                  </a:cubicBezTo>
                  <a:cubicBezTo>
                    <a:pt x="4918" y="5461"/>
                    <a:pt x="4813" y="5336"/>
                    <a:pt x="4625" y="5294"/>
                  </a:cubicBezTo>
                  <a:cubicBezTo>
                    <a:pt x="4458" y="5273"/>
                    <a:pt x="4290" y="5357"/>
                    <a:pt x="4186" y="5482"/>
                  </a:cubicBezTo>
                  <a:cubicBezTo>
                    <a:pt x="4081" y="5629"/>
                    <a:pt x="3976" y="5817"/>
                    <a:pt x="3872" y="5984"/>
                  </a:cubicBezTo>
                  <a:cubicBezTo>
                    <a:pt x="3663" y="6340"/>
                    <a:pt x="3746" y="6675"/>
                    <a:pt x="4102" y="6926"/>
                  </a:cubicBezTo>
                  <a:cubicBezTo>
                    <a:pt x="4520" y="7177"/>
                    <a:pt x="5002" y="6947"/>
                    <a:pt x="5023" y="6486"/>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45" name="Google Shape;186;p33">
              <a:extLst>
                <a:ext uri="{FF2B5EF4-FFF2-40B4-BE49-F238E27FC236}">
                  <a16:creationId xmlns="" xmlns:a16="http://schemas.microsoft.com/office/drawing/2014/main" id="{1281198D-46F8-4CA4-B208-A8DE93314204}"/>
                </a:ext>
              </a:extLst>
            </p:cNvPr>
            <p:cNvSpPr/>
            <p:nvPr/>
          </p:nvSpPr>
          <p:spPr>
            <a:xfrm>
              <a:off x="1225275" y="3765450"/>
              <a:ext cx="374050" cy="265225"/>
            </a:xfrm>
            <a:custGeom>
              <a:avLst/>
              <a:gdLst/>
              <a:ahLst/>
              <a:cxnLst/>
              <a:rect l="l" t="t" r="r" b="b"/>
              <a:pathLst>
                <a:path w="14962" h="10609" extrusionOk="0">
                  <a:moveTo>
                    <a:pt x="1" y="6633"/>
                  </a:moveTo>
                  <a:cubicBezTo>
                    <a:pt x="105" y="6403"/>
                    <a:pt x="168" y="6236"/>
                    <a:pt x="231" y="6110"/>
                  </a:cubicBezTo>
                  <a:cubicBezTo>
                    <a:pt x="691" y="5399"/>
                    <a:pt x="1131" y="4687"/>
                    <a:pt x="1591" y="4018"/>
                  </a:cubicBezTo>
                  <a:cubicBezTo>
                    <a:pt x="1967" y="3495"/>
                    <a:pt x="2177" y="2909"/>
                    <a:pt x="2386" y="2323"/>
                  </a:cubicBezTo>
                  <a:cubicBezTo>
                    <a:pt x="2470" y="2093"/>
                    <a:pt x="2470" y="1863"/>
                    <a:pt x="2470" y="1633"/>
                  </a:cubicBezTo>
                  <a:lnTo>
                    <a:pt x="2470" y="84"/>
                  </a:lnTo>
                  <a:cubicBezTo>
                    <a:pt x="2679" y="1"/>
                    <a:pt x="2721" y="168"/>
                    <a:pt x="2804" y="273"/>
                  </a:cubicBezTo>
                  <a:cubicBezTo>
                    <a:pt x="2993" y="607"/>
                    <a:pt x="3244" y="837"/>
                    <a:pt x="3558" y="1089"/>
                  </a:cubicBezTo>
                  <a:cubicBezTo>
                    <a:pt x="4081" y="1444"/>
                    <a:pt x="4583" y="1821"/>
                    <a:pt x="5106" y="2156"/>
                  </a:cubicBezTo>
                  <a:cubicBezTo>
                    <a:pt x="5859" y="2658"/>
                    <a:pt x="6717" y="2825"/>
                    <a:pt x="7596" y="3034"/>
                  </a:cubicBezTo>
                  <a:cubicBezTo>
                    <a:pt x="8705" y="3306"/>
                    <a:pt x="9814" y="3516"/>
                    <a:pt x="10965" y="3453"/>
                  </a:cubicBezTo>
                  <a:cubicBezTo>
                    <a:pt x="11299" y="3453"/>
                    <a:pt x="11634" y="3411"/>
                    <a:pt x="12053" y="3390"/>
                  </a:cubicBezTo>
                  <a:cubicBezTo>
                    <a:pt x="12785" y="4164"/>
                    <a:pt x="13936" y="4353"/>
                    <a:pt x="14961" y="4855"/>
                  </a:cubicBezTo>
                  <a:cubicBezTo>
                    <a:pt x="14522" y="5734"/>
                    <a:pt x="14103" y="6591"/>
                    <a:pt x="13664" y="7428"/>
                  </a:cubicBezTo>
                  <a:cubicBezTo>
                    <a:pt x="13371" y="7993"/>
                    <a:pt x="13183" y="8537"/>
                    <a:pt x="13245" y="9165"/>
                  </a:cubicBezTo>
                  <a:cubicBezTo>
                    <a:pt x="13266" y="9416"/>
                    <a:pt x="13203" y="9667"/>
                    <a:pt x="13203" y="10002"/>
                  </a:cubicBezTo>
                  <a:cubicBezTo>
                    <a:pt x="12367" y="9772"/>
                    <a:pt x="11697" y="10086"/>
                    <a:pt x="11006" y="10400"/>
                  </a:cubicBezTo>
                  <a:cubicBezTo>
                    <a:pt x="10839" y="10462"/>
                    <a:pt x="10651" y="10525"/>
                    <a:pt x="10442" y="10525"/>
                  </a:cubicBezTo>
                  <a:cubicBezTo>
                    <a:pt x="10107" y="10567"/>
                    <a:pt x="9751" y="10567"/>
                    <a:pt x="9416" y="10609"/>
                  </a:cubicBezTo>
                  <a:cubicBezTo>
                    <a:pt x="9061" y="9856"/>
                    <a:pt x="8663" y="9081"/>
                    <a:pt x="8286" y="8328"/>
                  </a:cubicBezTo>
                  <a:cubicBezTo>
                    <a:pt x="8140" y="8014"/>
                    <a:pt x="7931" y="7784"/>
                    <a:pt x="7638" y="7554"/>
                  </a:cubicBezTo>
                  <a:cubicBezTo>
                    <a:pt x="6487" y="6612"/>
                    <a:pt x="5190" y="6152"/>
                    <a:pt x="3683" y="6215"/>
                  </a:cubicBezTo>
                  <a:cubicBezTo>
                    <a:pt x="3056" y="6236"/>
                    <a:pt x="2428" y="6236"/>
                    <a:pt x="1800" y="6236"/>
                  </a:cubicBezTo>
                  <a:cubicBezTo>
                    <a:pt x="1319" y="6236"/>
                    <a:pt x="838" y="6257"/>
                    <a:pt x="398" y="6529"/>
                  </a:cubicBezTo>
                  <a:cubicBezTo>
                    <a:pt x="315" y="6612"/>
                    <a:pt x="189" y="6571"/>
                    <a:pt x="1" y="6633"/>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46" name="Google Shape;187;p33">
              <a:extLst>
                <a:ext uri="{FF2B5EF4-FFF2-40B4-BE49-F238E27FC236}">
                  <a16:creationId xmlns="" xmlns:a16="http://schemas.microsoft.com/office/drawing/2014/main" id="{E16C5D15-86FE-4D1F-A4F5-67375C8CE520}"/>
                </a:ext>
              </a:extLst>
            </p:cNvPr>
            <p:cNvSpPr/>
            <p:nvPr/>
          </p:nvSpPr>
          <p:spPr>
            <a:xfrm>
              <a:off x="1755700" y="4748350"/>
              <a:ext cx="91025" cy="154325"/>
            </a:xfrm>
            <a:custGeom>
              <a:avLst/>
              <a:gdLst/>
              <a:ahLst/>
              <a:cxnLst/>
              <a:rect l="l" t="t" r="r" b="b"/>
              <a:pathLst>
                <a:path w="3641" h="6173" extrusionOk="0">
                  <a:moveTo>
                    <a:pt x="126" y="6172"/>
                  </a:moveTo>
                  <a:cubicBezTo>
                    <a:pt x="105" y="5022"/>
                    <a:pt x="0" y="3913"/>
                    <a:pt x="628" y="2867"/>
                  </a:cubicBezTo>
                  <a:cubicBezTo>
                    <a:pt x="942" y="2364"/>
                    <a:pt x="1172" y="1779"/>
                    <a:pt x="1381" y="1235"/>
                  </a:cubicBezTo>
                  <a:cubicBezTo>
                    <a:pt x="1569" y="691"/>
                    <a:pt x="2030" y="481"/>
                    <a:pt x="2448" y="209"/>
                  </a:cubicBezTo>
                  <a:cubicBezTo>
                    <a:pt x="2804" y="0"/>
                    <a:pt x="3243" y="209"/>
                    <a:pt x="3327" y="607"/>
                  </a:cubicBezTo>
                  <a:cubicBezTo>
                    <a:pt x="3557" y="1653"/>
                    <a:pt x="3641" y="2678"/>
                    <a:pt x="3243" y="3704"/>
                  </a:cubicBezTo>
                  <a:cubicBezTo>
                    <a:pt x="3118" y="4059"/>
                    <a:pt x="2950" y="4352"/>
                    <a:pt x="2658" y="4603"/>
                  </a:cubicBezTo>
                  <a:cubicBezTo>
                    <a:pt x="2344" y="4896"/>
                    <a:pt x="2030" y="5189"/>
                    <a:pt x="1779" y="5524"/>
                  </a:cubicBezTo>
                  <a:cubicBezTo>
                    <a:pt x="1339" y="6026"/>
                    <a:pt x="774" y="6152"/>
                    <a:pt x="126" y="6172"/>
                  </a:cubicBezTo>
                  <a:close/>
                </a:path>
              </a:pathLst>
            </a:custGeom>
            <a:solidFill>
              <a:srgbClr val="2AA1B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47" name="Google Shape;188;p33">
              <a:extLst>
                <a:ext uri="{FF2B5EF4-FFF2-40B4-BE49-F238E27FC236}">
                  <a16:creationId xmlns="" xmlns:a16="http://schemas.microsoft.com/office/drawing/2014/main" id="{07F881F2-B33F-49FA-8804-0C77A31F9113}"/>
                </a:ext>
              </a:extLst>
            </p:cNvPr>
            <p:cNvSpPr/>
            <p:nvPr/>
          </p:nvSpPr>
          <p:spPr>
            <a:xfrm>
              <a:off x="1188675" y="4342425"/>
              <a:ext cx="319100" cy="60700"/>
            </a:xfrm>
            <a:custGeom>
              <a:avLst/>
              <a:gdLst/>
              <a:ahLst/>
              <a:cxnLst/>
              <a:rect l="l" t="t" r="r" b="b"/>
              <a:pathLst>
                <a:path w="12764" h="2428" extrusionOk="0">
                  <a:moveTo>
                    <a:pt x="0" y="1360"/>
                  </a:moveTo>
                  <a:cubicBezTo>
                    <a:pt x="84" y="1318"/>
                    <a:pt x="167" y="1214"/>
                    <a:pt x="230" y="1172"/>
                  </a:cubicBezTo>
                  <a:cubicBezTo>
                    <a:pt x="1130" y="963"/>
                    <a:pt x="1988" y="754"/>
                    <a:pt x="2825" y="377"/>
                  </a:cubicBezTo>
                  <a:cubicBezTo>
                    <a:pt x="3201" y="189"/>
                    <a:pt x="3662" y="168"/>
                    <a:pt x="4080" y="126"/>
                  </a:cubicBezTo>
                  <a:cubicBezTo>
                    <a:pt x="5126" y="84"/>
                    <a:pt x="6193" y="0"/>
                    <a:pt x="7240" y="63"/>
                  </a:cubicBezTo>
                  <a:cubicBezTo>
                    <a:pt x="8265" y="105"/>
                    <a:pt x="9290" y="230"/>
                    <a:pt x="10253" y="649"/>
                  </a:cubicBezTo>
                  <a:cubicBezTo>
                    <a:pt x="10148" y="754"/>
                    <a:pt x="10064" y="858"/>
                    <a:pt x="9939" y="1005"/>
                  </a:cubicBezTo>
                  <a:cubicBezTo>
                    <a:pt x="10064" y="1046"/>
                    <a:pt x="10169" y="1130"/>
                    <a:pt x="10253" y="1130"/>
                  </a:cubicBezTo>
                  <a:cubicBezTo>
                    <a:pt x="11152" y="1109"/>
                    <a:pt x="11822" y="1549"/>
                    <a:pt x="12470" y="2093"/>
                  </a:cubicBezTo>
                  <a:cubicBezTo>
                    <a:pt x="12533" y="2155"/>
                    <a:pt x="12638" y="2176"/>
                    <a:pt x="12763" y="2260"/>
                  </a:cubicBezTo>
                  <a:cubicBezTo>
                    <a:pt x="12408" y="2427"/>
                    <a:pt x="12157" y="2365"/>
                    <a:pt x="11926" y="2281"/>
                  </a:cubicBezTo>
                  <a:cubicBezTo>
                    <a:pt x="10880" y="1904"/>
                    <a:pt x="9750" y="1842"/>
                    <a:pt x="8683" y="1674"/>
                  </a:cubicBezTo>
                  <a:cubicBezTo>
                    <a:pt x="5921" y="1235"/>
                    <a:pt x="3118" y="1423"/>
                    <a:pt x="335" y="1360"/>
                  </a:cubicBezTo>
                  <a:close/>
                </a:path>
              </a:pathLst>
            </a:custGeom>
            <a:solidFill>
              <a:srgbClr val="EEEEEE"/>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48" name="Google Shape;189;p33">
              <a:extLst>
                <a:ext uri="{FF2B5EF4-FFF2-40B4-BE49-F238E27FC236}">
                  <a16:creationId xmlns="" xmlns:a16="http://schemas.microsoft.com/office/drawing/2014/main" id="{15390582-4676-47E0-A46E-0103CEC50468}"/>
                </a:ext>
              </a:extLst>
            </p:cNvPr>
            <p:cNvSpPr/>
            <p:nvPr/>
          </p:nvSpPr>
          <p:spPr>
            <a:xfrm>
              <a:off x="1442350" y="4889050"/>
              <a:ext cx="108850" cy="128700"/>
            </a:xfrm>
            <a:custGeom>
              <a:avLst/>
              <a:gdLst/>
              <a:ahLst/>
              <a:cxnLst/>
              <a:rect l="l" t="t" r="r" b="b"/>
              <a:pathLst>
                <a:path w="4354" h="5148" extrusionOk="0">
                  <a:moveTo>
                    <a:pt x="106" y="4876"/>
                  </a:moveTo>
                  <a:cubicBezTo>
                    <a:pt x="1" y="4478"/>
                    <a:pt x="22" y="4039"/>
                    <a:pt x="64" y="3620"/>
                  </a:cubicBezTo>
                  <a:cubicBezTo>
                    <a:pt x="64" y="3453"/>
                    <a:pt x="168" y="3306"/>
                    <a:pt x="231" y="3139"/>
                  </a:cubicBezTo>
                  <a:cubicBezTo>
                    <a:pt x="482" y="2679"/>
                    <a:pt x="733" y="2197"/>
                    <a:pt x="963" y="1695"/>
                  </a:cubicBezTo>
                  <a:cubicBezTo>
                    <a:pt x="1215" y="1214"/>
                    <a:pt x="1549" y="796"/>
                    <a:pt x="2072" y="586"/>
                  </a:cubicBezTo>
                  <a:cubicBezTo>
                    <a:pt x="2177" y="524"/>
                    <a:pt x="2282" y="503"/>
                    <a:pt x="2386" y="419"/>
                  </a:cubicBezTo>
                  <a:cubicBezTo>
                    <a:pt x="2847" y="84"/>
                    <a:pt x="3370" y="0"/>
                    <a:pt x="3935" y="147"/>
                  </a:cubicBezTo>
                  <a:cubicBezTo>
                    <a:pt x="4353" y="586"/>
                    <a:pt x="4353" y="1047"/>
                    <a:pt x="4039" y="1549"/>
                  </a:cubicBezTo>
                  <a:cubicBezTo>
                    <a:pt x="3788" y="1905"/>
                    <a:pt x="3537" y="2239"/>
                    <a:pt x="3307" y="2595"/>
                  </a:cubicBezTo>
                  <a:cubicBezTo>
                    <a:pt x="3014" y="2993"/>
                    <a:pt x="2721" y="3327"/>
                    <a:pt x="2595" y="3809"/>
                  </a:cubicBezTo>
                  <a:cubicBezTo>
                    <a:pt x="2407" y="4499"/>
                    <a:pt x="1800" y="4834"/>
                    <a:pt x="1215" y="5106"/>
                  </a:cubicBezTo>
                  <a:cubicBezTo>
                    <a:pt x="1110" y="5148"/>
                    <a:pt x="922" y="5127"/>
                    <a:pt x="796" y="5064"/>
                  </a:cubicBezTo>
                  <a:cubicBezTo>
                    <a:pt x="545" y="5043"/>
                    <a:pt x="336" y="4938"/>
                    <a:pt x="106" y="4876"/>
                  </a:cubicBezTo>
                  <a:close/>
                </a:path>
              </a:pathLst>
            </a:custGeom>
            <a:solidFill>
              <a:srgbClr val="2AA1B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49" name="Google Shape;190;p33">
              <a:extLst>
                <a:ext uri="{FF2B5EF4-FFF2-40B4-BE49-F238E27FC236}">
                  <a16:creationId xmlns="" xmlns:a16="http://schemas.microsoft.com/office/drawing/2014/main" id="{CC7608B2-ED35-4D15-A328-86855D63D668}"/>
                </a:ext>
              </a:extLst>
            </p:cNvPr>
            <p:cNvSpPr/>
            <p:nvPr/>
          </p:nvSpPr>
          <p:spPr>
            <a:xfrm>
              <a:off x="934975" y="4076700"/>
              <a:ext cx="94700" cy="113525"/>
            </a:xfrm>
            <a:custGeom>
              <a:avLst/>
              <a:gdLst/>
              <a:ahLst/>
              <a:cxnLst/>
              <a:rect l="l" t="t" r="r" b="b"/>
              <a:pathLst>
                <a:path w="3788" h="4541" extrusionOk="0">
                  <a:moveTo>
                    <a:pt x="3787" y="4478"/>
                  </a:moveTo>
                  <a:cubicBezTo>
                    <a:pt x="3034" y="4457"/>
                    <a:pt x="2302" y="4541"/>
                    <a:pt x="1632" y="4269"/>
                  </a:cubicBezTo>
                  <a:cubicBezTo>
                    <a:pt x="1423" y="4206"/>
                    <a:pt x="1214" y="4143"/>
                    <a:pt x="1025" y="3997"/>
                  </a:cubicBezTo>
                  <a:cubicBezTo>
                    <a:pt x="942" y="3913"/>
                    <a:pt x="858" y="3829"/>
                    <a:pt x="753" y="3766"/>
                  </a:cubicBezTo>
                  <a:cubicBezTo>
                    <a:pt x="167" y="3536"/>
                    <a:pt x="0" y="3034"/>
                    <a:pt x="21" y="2469"/>
                  </a:cubicBezTo>
                  <a:lnTo>
                    <a:pt x="21" y="1256"/>
                  </a:lnTo>
                  <a:cubicBezTo>
                    <a:pt x="63" y="356"/>
                    <a:pt x="544" y="0"/>
                    <a:pt x="1444" y="293"/>
                  </a:cubicBezTo>
                  <a:cubicBezTo>
                    <a:pt x="1632" y="356"/>
                    <a:pt x="1799" y="356"/>
                    <a:pt x="2051" y="377"/>
                  </a:cubicBezTo>
                  <a:cubicBezTo>
                    <a:pt x="2699" y="1674"/>
                    <a:pt x="2908" y="3201"/>
                    <a:pt x="3787" y="4478"/>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50" name="Google Shape;191;p33">
              <a:extLst>
                <a:ext uri="{FF2B5EF4-FFF2-40B4-BE49-F238E27FC236}">
                  <a16:creationId xmlns="" xmlns:a16="http://schemas.microsoft.com/office/drawing/2014/main" id="{D63EF0CB-D862-441D-84D1-456455AFB233}"/>
                </a:ext>
              </a:extLst>
            </p:cNvPr>
            <p:cNvSpPr/>
            <p:nvPr/>
          </p:nvSpPr>
          <p:spPr>
            <a:xfrm>
              <a:off x="1133750" y="4310500"/>
              <a:ext cx="408550" cy="83200"/>
            </a:xfrm>
            <a:custGeom>
              <a:avLst/>
              <a:gdLst/>
              <a:ahLst/>
              <a:cxnLst/>
              <a:rect l="l" t="t" r="r" b="b"/>
              <a:pathLst>
                <a:path w="16342" h="3328" extrusionOk="0">
                  <a:moveTo>
                    <a:pt x="2197" y="2637"/>
                  </a:moveTo>
                  <a:cubicBezTo>
                    <a:pt x="1548" y="3014"/>
                    <a:pt x="858" y="3328"/>
                    <a:pt x="0" y="3181"/>
                  </a:cubicBezTo>
                  <a:cubicBezTo>
                    <a:pt x="0" y="2930"/>
                    <a:pt x="335" y="2909"/>
                    <a:pt x="377" y="2700"/>
                  </a:cubicBezTo>
                  <a:cubicBezTo>
                    <a:pt x="398" y="2491"/>
                    <a:pt x="419" y="2240"/>
                    <a:pt x="439" y="2072"/>
                  </a:cubicBezTo>
                  <a:cubicBezTo>
                    <a:pt x="1235" y="1445"/>
                    <a:pt x="2092" y="1068"/>
                    <a:pt x="2992" y="754"/>
                  </a:cubicBezTo>
                  <a:cubicBezTo>
                    <a:pt x="4373" y="231"/>
                    <a:pt x="5775" y="1"/>
                    <a:pt x="7240" y="85"/>
                  </a:cubicBezTo>
                  <a:cubicBezTo>
                    <a:pt x="8160" y="127"/>
                    <a:pt x="9081" y="106"/>
                    <a:pt x="10002" y="85"/>
                  </a:cubicBezTo>
                  <a:cubicBezTo>
                    <a:pt x="10357" y="85"/>
                    <a:pt x="10671" y="147"/>
                    <a:pt x="10985" y="315"/>
                  </a:cubicBezTo>
                  <a:cubicBezTo>
                    <a:pt x="11571" y="629"/>
                    <a:pt x="12136" y="943"/>
                    <a:pt x="12847" y="922"/>
                  </a:cubicBezTo>
                  <a:cubicBezTo>
                    <a:pt x="13035" y="922"/>
                    <a:pt x="13203" y="1047"/>
                    <a:pt x="13391" y="1131"/>
                  </a:cubicBezTo>
                  <a:cubicBezTo>
                    <a:pt x="14228" y="1591"/>
                    <a:pt x="15086" y="2072"/>
                    <a:pt x="15923" y="2533"/>
                  </a:cubicBezTo>
                  <a:cubicBezTo>
                    <a:pt x="16028" y="2616"/>
                    <a:pt x="16132" y="2721"/>
                    <a:pt x="16341" y="2867"/>
                  </a:cubicBezTo>
                  <a:cubicBezTo>
                    <a:pt x="16174" y="2867"/>
                    <a:pt x="16090" y="2909"/>
                    <a:pt x="16007" y="2867"/>
                  </a:cubicBezTo>
                  <a:cubicBezTo>
                    <a:pt x="15651" y="2742"/>
                    <a:pt x="15253" y="2616"/>
                    <a:pt x="14877" y="2449"/>
                  </a:cubicBezTo>
                  <a:cubicBezTo>
                    <a:pt x="14667" y="2386"/>
                    <a:pt x="14500" y="2240"/>
                    <a:pt x="14270" y="2135"/>
                  </a:cubicBezTo>
                  <a:cubicBezTo>
                    <a:pt x="14061" y="2010"/>
                    <a:pt x="13851" y="1821"/>
                    <a:pt x="13621" y="1717"/>
                  </a:cubicBezTo>
                  <a:cubicBezTo>
                    <a:pt x="12157" y="1089"/>
                    <a:pt x="10650" y="629"/>
                    <a:pt x="8997" y="671"/>
                  </a:cubicBezTo>
                  <a:cubicBezTo>
                    <a:pt x="8097" y="712"/>
                    <a:pt x="7219" y="671"/>
                    <a:pt x="6361" y="671"/>
                  </a:cubicBezTo>
                  <a:cubicBezTo>
                    <a:pt x="5942" y="671"/>
                    <a:pt x="5524" y="733"/>
                    <a:pt x="5105" y="859"/>
                  </a:cubicBezTo>
                  <a:cubicBezTo>
                    <a:pt x="4185" y="1152"/>
                    <a:pt x="3222" y="1361"/>
                    <a:pt x="2343" y="1779"/>
                  </a:cubicBezTo>
                  <a:cubicBezTo>
                    <a:pt x="2134" y="1884"/>
                    <a:pt x="1904" y="1905"/>
                    <a:pt x="1695" y="1968"/>
                  </a:cubicBezTo>
                  <a:cubicBezTo>
                    <a:pt x="1360" y="2051"/>
                    <a:pt x="983" y="2177"/>
                    <a:pt x="816" y="2533"/>
                  </a:cubicBezTo>
                  <a:cubicBezTo>
                    <a:pt x="921" y="2784"/>
                    <a:pt x="1088" y="2847"/>
                    <a:pt x="1297" y="2763"/>
                  </a:cubicBezTo>
                  <a:cubicBezTo>
                    <a:pt x="1590" y="2658"/>
                    <a:pt x="1883" y="2533"/>
                    <a:pt x="2197" y="2637"/>
                  </a:cubicBezTo>
                  <a:close/>
                </a:path>
              </a:pathLst>
            </a:custGeom>
            <a:solidFill>
              <a:srgbClr val="EEEEEE"/>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51" name="Google Shape;192;p33">
              <a:extLst>
                <a:ext uri="{FF2B5EF4-FFF2-40B4-BE49-F238E27FC236}">
                  <a16:creationId xmlns="" xmlns:a16="http://schemas.microsoft.com/office/drawing/2014/main" id="{EA6E5925-D28C-4936-8C5E-9E31021A0699}"/>
                </a:ext>
              </a:extLst>
            </p:cNvPr>
            <p:cNvSpPr/>
            <p:nvPr/>
          </p:nvSpPr>
          <p:spPr>
            <a:xfrm>
              <a:off x="1594050" y="4696025"/>
              <a:ext cx="104125" cy="91050"/>
            </a:xfrm>
            <a:custGeom>
              <a:avLst/>
              <a:gdLst/>
              <a:ahLst/>
              <a:cxnLst/>
              <a:rect l="l" t="t" r="r" b="b"/>
              <a:pathLst>
                <a:path w="4165" h="3642" extrusionOk="0">
                  <a:moveTo>
                    <a:pt x="1005" y="3641"/>
                  </a:moveTo>
                  <a:cubicBezTo>
                    <a:pt x="608" y="3181"/>
                    <a:pt x="315" y="2804"/>
                    <a:pt x="1" y="2407"/>
                  </a:cubicBezTo>
                  <a:cubicBezTo>
                    <a:pt x="1068" y="1444"/>
                    <a:pt x="2135" y="607"/>
                    <a:pt x="3474" y="1"/>
                  </a:cubicBezTo>
                  <a:cubicBezTo>
                    <a:pt x="3537" y="168"/>
                    <a:pt x="3579" y="252"/>
                    <a:pt x="3621" y="356"/>
                  </a:cubicBezTo>
                  <a:cubicBezTo>
                    <a:pt x="3746" y="900"/>
                    <a:pt x="3851" y="1444"/>
                    <a:pt x="3976" y="1988"/>
                  </a:cubicBezTo>
                  <a:cubicBezTo>
                    <a:pt x="3997" y="2135"/>
                    <a:pt x="4102" y="2260"/>
                    <a:pt x="4102" y="2386"/>
                  </a:cubicBezTo>
                  <a:cubicBezTo>
                    <a:pt x="4165" y="3139"/>
                    <a:pt x="4165" y="3348"/>
                    <a:pt x="3328" y="3328"/>
                  </a:cubicBezTo>
                  <a:cubicBezTo>
                    <a:pt x="3014" y="3307"/>
                    <a:pt x="2721" y="3411"/>
                    <a:pt x="2407" y="3495"/>
                  </a:cubicBezTo>
                  <a:cubicBezTo>
                    <a:pt x="1968" y="3600"/>
                    <a:pt x="1465" y="3600"/>
                    <a:pt x="1005" y="3641"/>
                  </a:cubicBezTo>
                  <a:close/>
                </a:path>
              </a:pathLst>
            </a:custGeom>
            <a:solidFill>
              <a:srgbClr val="FFBF4A"/>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52" name="Google Shape;193;p33">
              <a:extLst>
                <a:ext uri="{FF2B5EF4-FFF2-40B4-BE49-F238E27FC236}">
                  <a16:creationId xmlns="" xmlns:a16="http://schemas.microsoft.com/office/drawing/2014/main" id="{090FA526-3201-4D19-A4CA-44579B2E8458}"/>
                </a:ext>
              </a:extLst>
            </p:cNvPr>
            <p:cNvSpPr/>
            <p:nvPr/>
          </p:nvSpPr>
          <p:spPr>
            <a:xfrm>
              <a:off x="1647425" y="4220025"/>
              <a:ext cx="195125" cy="114050"/>
            </a:xfrm>
            <a:custGeom>
              <a:avLst/>
              <a:gdLst/>
              <a:ahLst/>
              <a:cxnLst/>
              <a:rect l="l" t="t" r="r" b="b"/>
              <a:pathLst>
                <a:path w="7805" h="4562" extrusionOk="0">
                  <a:moveTo>
                    <a:pt x="7449" y="63"/>
                  </a:moveTo>
                  <a:cubicBezTo>
                    <a:pt x="7595" y="293"/>
                    <a:pt x="7700" y="481"/>
                    <a:pt x="7805" y="670"/>
                  </a:cubicBezTo>
                  <a:cubicBezTo>
                    <a:pt x="7763" y="712"/>
                    <a:pt x="7700" y="774"/>
                    <a:pt x="7679" y="774"/>
                  </a:cubicBezTo>
                  <a:cubicBezTo>
                    <a:pt x="7135" y="565"/>
                    <a:pt x="6570" y="565"/>
                    <a:pt x="6026" y="879"/>
                  </a:cubicBezTo>
                  <a:cubicBezTo>
                    <a:pt x="5817" y="1005"/>
                    <a:pt x="5566" y="1025"/>
                    <a:pt x="5294" y="1109"/>
                  </a:cubicBezTo>
                  <a:cubicBezTo>
                    <a:pt x="5084" y="1172"/>
                    <a:pt x="4854" y="1235"/>
                    <a:pt x="4645" y="1339"/>
                  </a:cubicBezTo>
                  <a:cubicBezTo>
                    <a:pt x="3724" y="1800"/>
                    <a:pt x="2846" y="2281"/>
                    <a:pt x="1946" y="2783"/>
                  </a:cubicBezTo>
                  <a:cubicBezTo>
                    <a:pt x="1653" y="2929"/>
                    <a:pt x="1402" y="3201"/>
                    <a:pt x="1151" y="3411"/>
                  </a:cubicBezTo>
                  <a:cubicBezTo>
                    <a:pt x="795" y="3746"/>
                    <a:pt x="418" y="4101"/>
                    <a:pt x="0" y="4562"/>
                  </a:cubicBezTo>
                  <a:cubicBezTo>
                    <a:pt x="188" y="3976"/>
                    <a:pt x="586" y="3306"/>
                    <a:pt x="983" y="2888"/>
                  </a:cubicBezTo>
                  <a:cubicBezTo>
                    <a:pt x="1507" y="2323"/>
                    <a:pt x="2051" y="1779"/>
                    <a:pt x="2595" y="1256"/>
                  </a:cubicBezTo>
                  <a:cubicBezTo>
                    <a:pt x="2825" y="1046"/>
                    <a:pt x="3118" y="921"/>
                    <a:pt x="3390" y="753"/>
                  </a:cubicBezTo>
                  <a:cubicBezTo>
                    <a:pt x="3620" y="649"/>
                    <a:pt x="3871" y="628"/>
                    <a:pt x="4080" y="502"/>
                  </a:cubicBezTo>
                  <a:cubicBezTo>
                    <a:pt x="4750" y="84"/>
                    <a:pt x="5482" y="0"/>
                    <a:pt x="6214" y="63"/>
                  </a:cubicBezTo>
                  <a:cubicBezTo>
                    <a:pt x="6633" y="84"/>
                    <a:pt x="6989" y="63"/>
                    <a:pt x="7449" y="63"/>
                  </a:cubicBezTo>
                  <a:close/>
                </a:path>
              </a:pathLst>
            </a:custGeom>
            <a:solidFill>
              <a:srgbClr val="EEEEEE"/>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53" name="Google Shape;194;p33">
              <a:extLst>
                <a:ext uri="{FF2B5EF4-FFF2-40B4-BE49-F238E27FC236}">
                  <a16:creationId xmlns="" xmlns:a16="http://schemas.microsoft.com/office/drawing/2014/main" id="{DB31FDF9-9D28-4B2D-B823-F8B74B0C1F92}"/>
                </a:ext>
              </a:extLst>
            </p:cNvPr>
            <p:cNvSpPr/>
            <p:nvPr/>
          </p:nvSpPr>
          <p:spPr>
            <a:xfrm>
              <a:off x="994600" y="3994575"/>
              <a:ext cx="156425" cy="68025"/>
            </a:xfrm>
            <a:custGeom>
              <a:avLst/>
              <a:gdLst/>
              <a:ahLst/>
              <a:cxnLst/>
              <a:rect l="l" t="t" r="r" b="b"/>
              <a:pathLst>
                <a:path w="6257" h="2721" extrusionOk="0">
                  <a:moveTo>
                    <a:pt x="6257" y="0"/>
                  </a:moveTo>
                  <a:cubicBezTo>
                    <a:pt x="5775" y="732"/>
                    <a:pt x="5440" y="1297"/>
                    <a:pt x="5022" y="1967"/>
                  </a:cubicBezTo>
                  <a:cubicBezTo>
                    <a:pt x="4708" y="2092"/>
                    <a:pt x="4290" y="2134"/>
                    <a:pt x="3871" y="2218"/>
                  </a:cubicBezTo>
                  <a:cubicBezTo>
                    <a:pt x="3076" y="2385"/>
                    <a:pt x="2302" y="2427"/>
                    <a:pt x="1507" y="2490"/>
                  </a:cubicBezTo>
                  <a:cubicBezTo>
                    <a:pt x="1339" y="2511"/>
                    <a:pt x="1130" y="2595"/>
                    <a:pt x="942" y="2636"/>
                  </a:cubicBezTo>
                  <a:cubicBezTo>
                    <a:pt x="754" y="2678"/>
                    <a:pt x="544" y="2720"/>
                    <a:pt x="335" y="2720"/>
                  </a:cubicBezTo>
                  <a:cubicBezTo>
                    <a:pt x="231" y="2720"/>
                    <a:pt x="126" y="2636"/>
                    <a:pt x="84" y="2595"/>
                  </a:cubicBezTo>
                  <a:cubicBezTo>
                    <a:pt x="0" y="2511"/>
                    <a:pt x="126" y="2364"/>
                    <a:pt x="314" y="2323"/>
                  </a:cubicBezTo>
                  <a:cubicBezTo>
                    <a:pt x="1172" y="2218"/>
                    <a:pt x="1988" y="1967"/>
                    <a:pt x="2762" y="1632"/>
                  </a:cubicBezTo>
                  <a:cubicBezTo>
                    <a:pt x="2867" y="1569"/>
                    <a:pt x="2972" y="1548"/>
                    <a:pt x="3076" y="1528"/>
                  </a:cubicBezTo>
                  <a:cubicBezTo>
                    <a:pt x="4080" y="1235"/>
                    <a:pt x="5022" y="816"/>
                    <a:pt x="5838" y="188"/>
                  </a:cubicBezTo>
                  <a:cubicBezTo>
                    <a:pt x="5901" y="126"/>
                    <a:pt x="5985" y="105"/>
                    <a:pt x="625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54" name="Google Shape;195;p33">
              <a:extLst>
                <a:ext uri="{FF2B5EF4-FFF2-40B4-BE49-F238E27FC236}">
                  <a16:creationId xmlns="" xmlns:a16="http://schemas.microsoft.com/office/drawing/2014/main" id="{3C292F93-6609-4D24-911D-26BA106661F0}"/>
                </a:ext>
              </a:extLst>
            </p:cNvPr>
            <p:cNvSpPr/>
            <p:nvPr/>
          </p:nvSpPr>
          <p:spPr>
            <a:xfrm>
              <a:off x="1588825" y="4246700"/>
              <a:ext cx="101500" cy="139150"/>
            </a:xfrm>
            <a:custGeom>
              <a:avLst/>
              <a:gdLst/>
              <a:ahLst/>
              <a:cxnLst/>
              <a:rect l="l" t="t" r="r" b="b"/>
              <a:pathLst>
                <a:path w="4060" h="5566" extrusionOk="0">
                  <a:moveTo>
                    <a:pt x="4060" y="84"/>
                  </a:moveTo>
                  <a:cubicBezTo>
                    <a:pt x="3830" y="440"/>
                    <a:pt x="3474" y="691"/>
                    <a:pt x="3202" y="1005"/>
                  </a:cubicBezTo>
                  <a:cubicBezTo>
                    <a:pt x="2428" y="1800"/>
                    <a:pt x="1800" y="2658"/>
                    <a:pt x="1444" y="3683"/>
                  </a:cubicBezTo>
                  <a:cubicBezTo>
                    <a:pt x="1382" y="3808"/>
                    <a:pt x="1340" y="3934"/>
                    <a:pt x="1256" y="4059"/>
                  </a:cubicBezTo>
                  <a:cubicBezTo>
                    <a:pt x="963" y="4457"/>
                    <a:pt x="796" y="4896"/>
                    <a:pt x="628" y="5336"/>
                  </a:cubicBezTo>
                  <a:cubicBezTo>
                    <a:pt x="607" y="5419"/>
                    <a:pt x="524" y="5482"/>
                    <a:pt x="440" y="5566"/>
                  </a:cubicBezTo>
                  <a:cubicBezTo>
                    <a:pt x="63" y="5127"/>
                    <a:pt x="1" y="4687"/>
                    <a:pt x="231" y="4227"/>
                  </a:cubicBezTo>
                  <a:cubicBezTo>
                    <a:pt x="607" y="3432"/>
                    <a:pt x="1130" y="2762"/>
                    <a:pt x="1654" y="2093"/>
                  </a:cubicBezTo>
                  <a:cubicBezTo>
                    <a:pt x="2260" y="1339"/>
                    <a:pt x="3014" y="712"/>
                    <a:pt x="3746" y="105"/>
                  </a:cubicBezTo>
                  <a:cubicBezTo>
                    <a:pt x="3788" y="63"/>
                    <a:pt x="3892" y="42"/>
                    <a:pt x="3976" y="0"/>
                  </a:cubicBezTo>
                  <a:cubicBezTo>
                    <a:pt x="3976" y="42"/>
                    <a:pt x="3997" y="63"/>
                    <a:pt x="4060" y="84"/>
                  </a:cubicBezTo>
                  <a:close/>
                </a:path>
              </a:pathLst>
            </a:custGeom>
            <a:solidFill>
              <a:srgbClr val="EEEEEE"/>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55" name="Google Shape;196;p33">
              <a:extLst>
                <a:ext uri="{FF2B5EF4-FFF2-40B4-BE49-F238E27FC236}">
                  <a16:creationId xmlns="" xmlns:a16="http://schemas.microsoft.com/office/drawing/2014/main" id="{E1BA9211-C29E-443D-B2F2-5561A2A1E60D}"/>
                </a:ext>
              </a:extLst>
            </p:cNvPr>
            <p:cNvSpPr/>
            <p:nvPr/>
          </p:nvSpPr>
          <p:spPr>
            <a:xfrm>
              <a:off x="1000350" y="4304750"/>
              <a:ext cx="157475" cy="315450"/>
            </a:xfrm>
            <a:custGeom>
              <a:avLst/>
              <a:gdLst/>
              <a:ahLst/>
              <a:cxnLst/>
              <a:rect l="l" t="t" r="r" b="b"/>
              <a:pathLst>
                <a:path w="6299" h="12618" extrusionOk="0">
                  <a:moveTo>
                    <a:pt x="1" y="11362"/>
                  </a:moveTo>
                  <a:cubicBezTo>
                    <a:pt x="63" y="11132"/>
                    <a:pt x="105" y="10923"/>
                    <a:pt x="168" y="10714"/>
                  </a:cubicBezTo>
                  <a:cubicBezTo>
                    <a:pt x="440" y="9647"/>
                    <a:pt x="712" y="8579"/>
                    <a:pt x="1005" y="7491"/>
                  </a:cubicBezTo>
                  <a:cubicBezTo>
                    <a:pt x="1235" y="6675"/>
                    <a:pt x="1465" y="5859"/>
                    <a:pt x="1737" y="5043"/>
                  </a:cubicBezTo>
                  <a:cubicBezTo>
                    <a:pt x="1800" y="4750"/>
                    <a:pt x="1967" y="4437"/>
                    <a:pt x="2009" y="4144"/>
                  </a:cubicBezTo>
                  <a:cubicBezTo>
                    <a:pt x="2177" y="3370"/>
                    <a:pt x="2532" y="2658"/>
                    <a:pt x="2846" y="1926"/>
                  </a:cubicBezTo>
                  <a:cubicBezTo>
                    <a:pt x="2930" y="1737"/>
                    <a:pt x="3055" y="1591"/>
                    <a:pt x="3181" y="1465"/>
                  </a:cubicBezTo>
                  <a:cubicBezTo>
                    <a:pt x="3348" y="1277"/>
                    <a:pt x="3558" y="1152"/>
                    <a:pt x="3641" y="942"/>
                  </a:cubicBezTo>
                  <a:cubicBezTo>
                    <a:pt x="3871" y="419"/>
                    <a:pt x="4311" y="168"/>
                    <a:pt x="4729" y="1"/>
                  </a:cubicBezTo>
                  <a:cubicBezTo>
                    <a:pt x="5252" y="336"/>
                    <a:pt x="5755" y="649"/>
                    <a:pt x="6299" y="963"/>
                  </a:cubicBezTo>
                  <a:cubicBezTo>
                    <a:pt x="6068" y="1256"/>
                    <a:pt x="5775" y="1424"/>
                    <a:pt x="5462" y="1570"/>
                  </a:cubicBezTo>
                  <a:cubicBezTo>
                    <a:pt x="4729" y="1884"/>
                    <a:pt x="4269" y="2512"/>
                    <a:pt x="3578" y="2888"/>
                  </a:cubicBezTo>
                  <a:cubicBezTo>
                    <a:pt x="3495" y="2951"/>
                    <a:pt x="3453" y="3035"/>
                    <a:pt x="3411" y="3077"/>
                  </a:cubicBezTo>
                  <a:cubicBezTo>
                    <a:pt x="2951" y="3600"/>
                    <a:pt x="3097" y="4144"/>
                    <a:pt x="3746" y="4416"/>
                  </a:cubicBezTo>
                  <a:cubicBezTo>
                    <a:pt x="3788" y="4437"/>
                    <a:pt x="3850" y="4458"/>
                    <a:pt x="3934" y="4520"/>
                  </a:cubicBezTo>
                  <a:cubicBezTo>
                    <a:pt x="3997" y="4960"/>
                    <a:pt x="3830" y="5378"/>
                    <a:pt x="3788" y="5818"/>
                  </a:cubicBezTo>
                  <a:cubicBezTo>
                    <a:pt x="3767" y="6341"/>
                    <a:pt x="3683" y="6843"/>
                    <a:pt x="3662" y="7345"/>
                  </a:cubicBezTo>
                  <a:cubicBezTo>
                    <a:pt x="3641" y="8433"/>
                    <a:pt x="3662" y="9563"/>
                    <a:pt x="3641" y="10693"/>
                  </a:cubicBezTo>
                  <a:cubicBezTo>
                    <a:pt x="3641" y="11320"/>
                    <a:pt x="3516" y="11927"/>
                    <a:pt x="3306" y="12513"/>
                  </a:cubicBezTo>
                  <a:cubicBezTo>
                    <a:pt x="2951" y="12618"/>
                    <a:pt x="2637" y="12618"/>
                    <a:pt x="2365" y="12555"/>
                  </a:cubicBezTo>
                  <a:cubicBezTo>
                    <a:pt x="1570" y="12241"/>
                    <a:pt x="754" y="11927"/>
                    <a:pt x="1" y="11362"/>
                  </a:cubicBezTo>
                  <a:close/>
                </a:path>
              </a:pathLst>
            </a:custGeom>
            <a:solidFill>
              <a:srgbClr val="2AA1B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56" name="Google Shape;197;p33">
              <a:extLst>
                <a:ext uri="{FF2B5EF4-FFF2-40B4-BE49-F238E27FC236}">
                  <a16:creationId xmlns="" xmlns:a16="http://schemas.microsoft.com/office/drawing/2014/main" id="{7D5D0442-F68B-4A46-AA3D-C7A6523E9EB3}"/>
                </a:ext>
              </a:extLst>
            </p:cNvPr>
            <p:cNvSpPr/>
            <p:nvPr/>
          </p:nvSpPr>
          <p:spPr>
            <a:xfrm>
              <a:off x="994600" y="4619650"/>
              <a:ext cx="86850" cy="93675"/>
            </a:xfrm>
            <a:custGeom>
              <a:avLst/>
              <a:gdLst/>
              <a:ahLst/>
              <a:cxnLst/>
              <a:rect l="l" t="t" r="r" b="b"/>
              <a:pathLst>
                <a:path w="3474" h="3747" extrusionOk="0">
                  <a:moveTo>
                    <a:pt x="335" y="1"/>
                  </a:moveTo>
                  <a:cubicBezTo>
                    <a:pt x="1151" y="315"/>
                    <a:pt x="1967" y="796"/>
                    <a:pt x="2867" y="921"/>
                  </a:cubicBezTo>
                  <a:cubicBezTo>
                    <a:pt x="3034" y="1277"/>
                    <a:pt x="2972" y="1654"/>
                    <a:pt x="2951" y="2009"/>
                  </a:cubicBezTo>
                  <a:cubicBezTo>
                    <a:pt x="2930" y="2491"/>
                    <a:pt x="2972" y="2930"/>
                    <a:pt x="3369" y="3265"/>
                  </a:cubicBezTo>
                  <a:cubicBezTo>
                    <a:pt x="3411" y="3328"/>
                    <a:pt x="3411" y="3432"/>
                    <a:pt x="3474" y="3558"/>
                  </a:cubicBezTo>
                  <a:cubicBezTo>
                    <a:pt x="2302" y="3621"/>
                    <a:pt x="1172" y="3746"/>
                    <a:pt x="105" y="3160"/>
                  </a:cubicBezTo>
                  <a:cubicBezTo>
                    <a:pt x="84" y="3098"/>
                    <a:pt x="21" y="2993"/>
                    <a:pt x="21" y="2888"/>
                  </a:cubicBezTo>
                  <a:lnTo>
                    <a:pt x="21" y="817"/>
                  </a:lnTo>
                  <a:cubicBezTo>
                    <a:pt x="0" y="524"/>
                    <a:pt x="42" y="231"/>
                    <a:pt x="335" y="1"/>
                  </a:cubicBezTo>
                  <a:close/>
                </a:path>
              </a:pathLst>
            </a:custGeom>
            <a:solidFill>
              <a:srgbClr val="2AA1B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57" name="Google Shape;198;p33">
              <a:extLst>
                <a:ext uri="{FF2B5EF4-FFF2-40B4-BE49-F238E27FC236}">
                  <a16:creationId xmlns="" xmlns:a16="http://schemas.microsoft.com/office/drawing/2014/main" id="{E8DA106E-FE0B-492C-A775-59FEE3097FB4}"/>
                </a:ext>
              </a:extLst>
            </p:cNvPr>
            <p:cNvSpPr/>
            <p:nvPr/>
          </p:nvSpPr>
          <p:spPr>
            <a:xfrm>
              <a:off x="1531275" y="4316800"/>
              <a:ext cx="59150" cy="36625"/>
            </a:xfrm>
            <a:custGeom>
              <a:avLst/>
              <a:gdLst/>
              <a:ahLst/>
              <a:cxnLst/>
              <a:rect l="l" t="t" r="r" b="b"/>
              <a:pathLst>
                <a:path w="2366" h="1465" extrusionOk="0">
                  <a:moveTo>
                    <a:pt x="2365" y="0"/>
                  </a:moveTo>
                  <a:cubicBezTo>
                    <a:pt x="2093" y="502"/>
                    <a:pt x="1863" y="942"/>
                    <a:pt x="1570" y="1465"/>
                  </a:cubicBezTo>
                  <a:cubicBezTo>
                    <a:pt x="1047" y="1297"/>
                    <a:pt x="545" y="1109"/>
                    <a:pt x="1" y="921"/>
                  </a:cubicBezTo>
                  <a:cubicBezTo>
                    <a:pt x="650" y="523"/>
                    <a:pt x="1675" y="105"/>
                    <a:pt x="2365" y="0"/>
                  </a:cubicBezTo>
                  <a:close/>
                </a:path>
              </a:pathLst>
            </a:custGeom>
            <a:solidFill>
              <a:srgbClr val="2AA1B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58" name="Google Shape;199;p33">
              <a:extLst>
                <a:ext uri="{FF2B5EF4-FFF2-40B4-BE49-F238E27FC236}">
                  <a16:creationId xmlns="" xmlns:a16="http://schemas.microsoft.com/office/drawing/2014/main" id="{98615E39-52CB-40D4-BCB3-1EFB664F3883}"/>
                </a:ext>
              </a:extLst>
            </p:cNvPr>
            <p:cNvSpPr/>
            <p:nvPr/>
          </p:nvSpPr>
          <p:spPr>
            <a:xfrm>
              <a:off x="1089800" y="4279650"/>
              <a:ext cx="18325" cy="19900"/>
            </a:xfrm>
            <a:custGeom>
              <a:avLst/>
              <a:gdLst/>
              <a:ahLst/>
              <a:cxnLst/>
              <a:rect l="l" t="t" r="r" b="b"/>
              <a:pathLst>
                <a:path w="733" h="796" extrusionOk="0">
                  <a:moveTo>
                    <a:pt x="314" y="0"/>
                  </a:moveTo>
                  <a:cubicBezTo>
                    <a:pt x="482" y="189"/>
                    <a:pt x="607" y="314"/>
                    <a:pt x="733" y="503"/>
                  </a:cubicBezTo>
                  <a:cubicBezTo>
                    <a:pt x="482" y="607"/>
                    <a:pt x="293" y="670"/>
                    <a:pt x="42" y="796"/>
                  </a:cubicBezTo>
                  <a:cubicBezTo>
                    <a:pt x="0" y="482"/>
                    <a:pt x="105" y="293"/>
                    <a:pt x="314" y="0"/>
                  </a:cubicBezTo>
                  <a:close/>
                </a:path>
              </a:pathLst>
            </a:custGeom>
            <a:solidFill>
              <a:srgbClr val="2F759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59" name="Google Shape;200;p33">
              <a:extLst>
                <a:ext uri="{FF2B5EF4-FFF2-40B4-BE49-F238E27FC236}">
                  <a16:creationId xmlns="" xmlns:a16="http://schemas.microsoft.com/office/drawing/2014/main" id="{03CA6B31-90C1-4C38-AF94-6261B26A15CD}"/>
                </a:ext>
              </a:extLst>
            </p:cNvPr>
            <p:cNvSpPr/>
            <p:nvPr/>
          </p:nvSpPr>
          <p:spPr>
            <a:xfrm>
              <a:off x="1766150" y="4493600"/>
              <a:ext cx="1075" cy="3150"/>
            </a:xfrm>
            <a:custGeom>
              <a:avLst/>
              <a:gdLst/>
              <a:ahLst/>
              <a:cxnLst/>
              <a:rect l="l" t="t" r="r" b="b"/>
              <a:pathLst>
                <a:path w="43" h="126" extrusionOk="0">
                  <a:moveTo>
                    <a:pt x="22" y="126"/>
                  </a:moveTo>
                  <a:cubicBezTo>
                    <a:pt x="22" y="84"/>
                    <a:pt x="43" y="42"/>
                    <a:pt x="43" y="0"/>
                  </a:cubicBezTo>
                  <a:cubicBezTo>
                    <a:pt x="22" y="21"/>
                    <a:pt x="22" y="84"/>
                    <a:pt x="22" y="126"/>
                  </a:cubicBezTo>
                  <a:cubicBezTo>
                    <a:pt x="1" y="105"/>
                    <a:pt x="22" y="126"/>
                    <a:pt x="22" y="126"/>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60" name="Google Shape;201;p33">
              <a:extLst>
                <a:ext uri="{FF2B5EF4-FFF2-40B4-BE49-F238E27FC236}">
                  <a16:creationId xmlns="" xmlns:a16="http://schemas.microsoft.com/office/drawing/2014/main" id="{5D15DE5E-E0B8-4289-8591-5DF5D2599DB9}"/>
                </a:ext>
              </a:extLst>
            </p:cNvPr>
            <p:cNvSpPr/>
            <p:nvPr/>
          </p:nvSpPr>
          <p:spPr>
            <a:xfrm>
              <a:off x="1414125" y="4183925"/>
              <a:ext cx="168975" cy="95225"/>
            </a:xfrm>
            <a:custGeom>
              <a:avLst/>
              <a:gdLst/>
              <a:ahLst/>
              <a:cxnLst/>
              <a:rect l="l" t="t" r="r" b="b"/>
              <a:pathLst>
                <a:path w="6759" h="3809" extrusionOk="0">
                  <a:moveTo>
                    <a:pt x="5001" y="3118"/>
                  </a:moveTo>
                  <a:cubicBezTo>
                    <a:pt x="4645" y="3306"/>
                    <a:pt x="4331" y="3474"/>
                    <a:pt x="4017" y="3599"/>
                  </a:cubicBezTo>
                  <a:cubicBezTo>
                    <a:pt x="3808" y="3683"/>
                    <a:pt x="3599" y="3788"/>
                    <a:pt x="3348" y="3788"/>
                  </a:cubicBezTo>
                  <a:cubicBezTo>
                    <a:pt x="2825" y="3809"/>
                    <a:pt x="2344" y="3788"/>
                    <a:pt x="1820" y="3788"/>
                  </a:cubicBezTo>
                  <a:cubicBezTo>
                    <a:pt x="1569" y="3788"/>
                    <a:pt x="1360" y="3704"/>
                    <a:pt x="1193" y="3578"/>
                  </a:cubicBezTo>
                  <a:cubicBezTo>
                    <a:pt x="1109" y="3495"/>
                    <a:pt x="1004" y="3411"/>
                    <a:pt x="900" y="3390"/>
                  </a:cubicBezTo>
                  <a:cubicBezTo>
                    <a:pt x="0" y="3013"/>
                    <a:pt x="0" y="2428"/>
                    <a:pt x="209" y="1528"/>
                  </a:cubicBezTo>
                  <a:cubicBezTo>
                    <a:pt x="272" y="1298"/>
                    <a:pt x="419" y="1047"/>
                    <a:pt x="565" y="796"/>
                  </a:cubicBezTo>
                  <a:lnTo>
                    <a:pt x="2678" y="796"/>
                  </a:lnTo>
                  <a:cubicBezTo>
                    <a:pt x="3285" y="796"/>
                    <a:pt x="3871" y="816"/>
                    <a:pt x="4436" y="586"/>
                  </a:cubicBezTo>
                  <a:cubicBezTo>
                    <a:pt x="4499" y="565"/>
                    <a:pt x="4582" y="524"/>
                    <a:pt x="4687" y="524"/>
                  </a:cubicBezTo>
                  <a:cubicBezTo>
                    <a:pt x="5377" y="607"/>
                    <a:pt x="5963" y="377"/>
                    <a:pt x="6549" y="0"/>
                  </a:cubicBezTo>
                  <a:cubicBezTo>
                    <a:pt x="6758" y="252"/>
                    <a:pt x="6654" y="482"/>
                    <a:pt x="6486" y="607"/>
                  </a:cubicBezTo>
                  <a:cubicBezTo>
                    <a:pt x="6131" y="921"/>
                    <a:pt x="5963" y="1340"/>
                    <a:pt x="5838" y="1800"/>
                  </a:cubicBezTo>
                  <a:cubicBezTo>
                    <a:pt x="5796" y="1946"/>
                    <a:pt x="5712" y="2093"/>
                    <a:pt x="5608" y="2239"/>
                  </a:cubicBezTo>
                  <a:cubicBezTo>
                    <a:pt x="5419" y="2553"/>
                    <a:pt x="5189" y="2867"/>
                    <a:pt x="5001" y="3118"/>
                  </a:cubicBezTo>
                  <a:close/>
                </a:path>
              </a:pathLst>
            </a:custGeom>
            <a:solidFill>
              <a:srgbClr val="FB889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61" name="Google Shape;202;p33">
              <a:extLst>
                <a:ext uri="{FF2B5EF4-FFF2-40B4-BE49-F238E27FC236}">
                  <a16:creationId xmlns="" xmlns:a16="http://schemas.microsoft.com/office/drawing/2014/main" id="{B9D277B0-7950-4410-B51D-75AC20F646B0}"/>
                </a:ext>
              </a:extLst>
            </p:cNvPr>
            <p:cNvSpPr/>
            <p:nvPr/>
          </p:nvSpPr>
          <p:spPr>
            <a:xfrm>
              <a:off x="1119625" y="4146250"/>
              <a:ext cx="181000" cy="166900"/>
            </a:xfrm>
            <a:custGeom>
              <a:avLst/>
              <a:gdLst/>
              <a:ahLst/>
              <a:cxnLst/>
              <a:rect l="l" t="t" r="r" b="b"/>
              <a:pathLst>
                <a:path w="7240" h="6676" extrusionOk="0">
                  <a:moveTo>
                    <a:pt x="6947" y="2700"/>
                  </a:moveTo>
                  <a:cubicBezTo>
                    <a:pt x="6947" y="2303"/>
                    <a:pt x="6821" y="1905"/>
                    <a:pt x="6549" y="1507"/>
                  </a:cubicBezTo>
                  <a:cubicBezTo>
                    <a:pt x="6214" y="1026"/>
                    <a:pt x="5712" y="775"/>
                    <a:pt x="5168" y="712"/>
                  </a:cubicBezTo>
                  <a:cubicBezTo>
                    <a:pt x="4143" y="210"/>
                    <a:pt x="2888" y="1"/>
                    <a:pt x="1841" y="398"/>
                  </a:cubicBezTo>
                  <a:cubicBezTo>
                    <a:pt x="481" y="922"/>
                    <a:pt x="0" y="2386"/>
                    <a:pt x="377" y="3663"/>
                  </a:cubicBezTo>
                  <a:cubicBezTo>
                    <a:pt x="753" y="5650"/>
                    <a:pt x="3055" y="6676"/>
                    <a:pt x="4917" y="6006"/>
                  </a:cubicBezTo>
                  <a:cubicBezTo>
                    <a:pt x="6340" y="5525"/>
                    <a:pt x="7240" y="4039"/>
                    <a:pt x="6947" y="2700"/>
                  </a:cubicBezTo>
                  <a:close/>
                </a:path>
              </a:pathLst>
            </a:custGeom>
            <a:solidFill>
              <a:srgbClr val="FB889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62" name="Google Shape;203;p33">
              <a:extLst>
                <a:ext uri="{FF2B5EF4-FFF2-40B4-BE49-F238E27FC236}">
                  <a16:creationId xmlns="" xmlns:a16="http://schemas.microsoft.com/office/drawing/2014/main" id="{AF5A5F54-DA5C-4526-83AD-A233AB2E9E7A}"/>
                </a:ext>
              </a:extLst>
            </p:cNvPr>
            <p:cNvSpPr/>
            <p:nvPr/>
          </p:nvSpPr>
          <p:spPr>
            <a:xfrm>
              <a:off x="1678275" y="4028050"/>
              <a:ext cx="114575" cy="144400"/>
            </a:xfrm>
            <a:custGeom>
              <a:avLst/>
              <a:gdLst/>
              <a:ahLst/>
              <a:cxnLst/>
              <a:rect l="l" t="t" r="r" b="b"/>
              <a:pathLst>
                <a:path w="4583" h="5776" extrusionOk="0">
                  <a:moveTo>
                    <a:pt x="4562" y="2051"/>
                  </a:moveTo>
                  <a:cubicBezTo>
                    <a:pt x="4562" y="984"/>
                    <a:pt x="3830" y="0"/>
                    <a:pt x="2658" y="0"/>
                  </a:cubicBezTo>
                  <a:cubicBezTo>
                    <a:pt x="1633" y="0"/>
                    <a:pt x="900" y="858"/>
                    <a:pt x="440" y="1695"/>
                  </a:cubicBezTo>
                  <a:cubicBezTo>
                    <a:pt x="168" y="2093"/>
                    <a:pt x="1" y="2574"/>
                    <a:pt x="63" y="3139"/>
                  </a:cubicBezTo>
                  <a:cubicBezTo>
                    <a:pt x="63" y="3243"/>
                    <a:pt x="84" y="3327"/>
                    <a:pt x="105" y="3432"/>
                  </a:cubicBezTo>
                  <a:cubicBezTo>
                    <a:pt x="189" y="3997"/>
                    <a:pt x="482" y="4541"/>
                    <a:pt x="963" y="4854"/>
                  </a:cubicBezTo>
                  <a:cubicBezTo>
                    <a:pt x="2407" y="5775"/>
                    <a:pt x="4060" y="4269"/>
                    <a:pt x="4457" y="2930"/>
                  </a:cubicBezTo>
                  <a:cubicBezTo>
                    <a:pt x="4562" y="2637"/>
                    <a:pt x="4583" y="2344"/>
                    <a:pt x="4562" y="2051"/>
                  </a:cubicBezTo>
                  <a:close/>
                </a:path>
              </a:pathLst>
            </a:custGeom>
            <a:solidFill>
              <a:srgbClr val="FB889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63" name="Google Shape;204;p33">
              <a:extLst>
                <a:ext uri="{FF2B5EF4-FFF2-40B4-BE49-F238E27FC236}">
                  <a16:creationId xmlns="" xmlns:a16="http://schemas.microsoft.com/office/drawing/2014/main" id="{AF3A6A7F-F9A9-46BE-8816-5050A48D5C76}"/>
                </a:ext>
              </a:extLst>
            </p:cNvPr>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64" name="Google Shape;205;p33">
              <a:extLst>
                <a:ext uri="{FF2B5EF4-FFF2-40B4-BE49-F238E27FC236}">
                  <a16:creationId xmlns="" xmlns:a16="http://schemas.microsoft.com/office/drawing/2014/main" id="{0713AFB5-9F43-4BC8-AFF3-65E64BFBCC5F}"/>
                </a:ext>
              </a:extLst>
            </p:cNvPr>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65" name="Google Shape;206;p33">
              <a:extLst>
                <a:ext uri="{FF2B5EF4-FFF2-40B4-BE49-F238E27FC236}">
                  <a16:creationId xmlns="" xmlns:a16="http://schemas.microsoft.com/office/drawing/2014/main" id="{CBBC2C2F-B054-4756-B124-81A7E090DFC6}"/>
                </a:ext>
              </a:extLst>
            </p:cNvPr>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66" name="Google Shape;207;p33">
              <a:extLst>
                <a:ext uri="{FF2B5EF4-FFF2-40B4-BE49-F238E27FC236}">
                  <a16:creationId xmlns="" xmlns:a16="http://schemas.microsoft.com/office/drawing/2014/main" id="{09467405-64C3-4A42-AB8D-290275720492}"/>
                </a:ext>
              </a:extLst>
            </p:cNvPr>
            <p:cNvSpPr/>
            <p:nvPr/>
          </p:nvSpPr>
          <p:spPr>
            <a:xfrm>
              <a:off x="802100" y="3392500"/>
              <a:ext cx="1071825" cy="1652450"/>
            </a:xfrm>
            <a:custGeom>
              <a:avLst/>
              <a:gdLst/>
              <a:ahLst/>
              <a:cxnLst/>
              <a:rect l="l" t="t" r="r" b="b"/>
              <a:pathLst>
                <a:path w="42873" h="66098" extrusionOk="0">
                  <a:moveTo>
                    <a:pt x="21029" y="61097"/>
                  </a:moveTo>
                  <a:cubicBezTo>
                    <a:pt x="20861" y="61118"/>
                    <a:pt x="20778" y="61097"/>
                    <a:pt x="20715" y="61118"/>
                  </a:cubicBezTo>
                  <a:cubicBezTo>
                    <a:pt x="20087" y="61495"/>
                    <a:pt x="19418" y="61515"/>
                    <a:pt x="18727" y="61515"/>
                  </a:cubicBezTo>
                  <a:cubicBezTo>
                    <a:pt x="18204" y="61536"/>
                    <a:pt x="17723" y="61515"/>
                    <a:pt x="17200" y="61515"/>
                  </a:cubicBezTo>
                  <a:cubicBezTo>
                    <a:pt x="16990" y="61515"/>
                    <a:pt x="16781" y="61515"/>
                    <a:pt x="16593" y="61453"/>
                  </a:cubicBezTo>
                  <a:cubicBezTo>
                    <a:pt x="16070" y="61306"/>
                    <a:pt x="15547" y="61223"/>
                    <a:pt x="15003" y="61243"/>
                  </a:cubicBezTo>
                  <a:cubicBezTo>
                    <a:pt x="14898" y="61243"/>
                    <a:pt x="14752" y="61223"/>
                    <a:pt x="14647" y="61202"/>
                  </a:cubicBezTo>
                  <a:cubicBezTo>
                    <a:pt x="13894" y="60867"/>
                    <a:pt x="13099" y="60616"/>
                    <a:pt x="12408" y="60155"/>
                  </a:cubicBezTo>
                  <a:cubicBezTo>
                    <a:pt x="12157" y="59988"/>
                    <a:pt x="11927" y="59821"/>
                    <a:pt x="11697" y="59674"/>
                  </a:cubicBezTo>
                  <a:cubicBezTo>
                    <a:pt x="10567" y="59046"/>
                    <a:pt x="9730" y="58105"/>
                    <a:pt x="8872" y="57226"/>
                  </a:cubicBezTo>
                  <a:cubicBezTo>
                    <a:pt x="8684" y="57017"/>
                    <a:pt x="8558" y="56745"/>
                    <a:pt x="8454" y="56494"/>
                  </a:cubicBezTo>
                  <a:cubicBezTo>
                    <a:pt x="8119" y="55531"/>
                    <a:pt x="7847" y="54527"/>
                    <a:pt x="7826" y="53502"/>
                  </a:cubicBezTo>
                  <a:cubicBezTo>
                    <a:pt x="7784" y="53460"/>
                    <a:pt x="7742" y="53376"/>
                    <a:pt x="7700" y="53376"/>
                  </a:cubicBezTo>
                  <a:cubicBezTo>
                    <a:pt x="6842" y="53041"/>
                    <a:pt x="6738" y="52916"/>
                    <a:pt x="6738" y="51995"/>
                  </a:cubicBezTo>
                  <a:lnTo>
                    <a:pt x="6738" y="50300"/>
                  </a:lnTo>
                  <a:cubicBezTo>
                    <a:pt x="6738" y="49882"/>
                    <a:pt x="6738" y="49422"/>
                    <a:pt x="6947" y="49045"/>
                  </a:cubicBezTo>
                  <a:cubicBezTo>
                    <a:pt x="7094" y="48752"/>
                    <a:pt x="6989" y="48480"/>
                    <a:pt x="6759" y="48271"/>
                  </a:cubicBezTo>
                  <a:cubicBezTo>
                    <a:pt x="6445" y="47999"/>
                    <a:pt x="6152" y="47685"/>
                    <a:pt x="5796" y="47476"/>
                  </a:cubicBezTo>
                  <a:cubicBezTo>
                    <a:pt x="5190" y="47120"/>
                    <a:pt x="4897" y="46597"/>
                    <a:pt x="4918" y="45906"/>
                  </a:cubicBezTo>
                  <a:cubicBezTo>
                    <a:pt x="4918" y="44986"/>
                    <a:pt x="5106" y="44086"/>
                    <a:pt x="5608" y="43312"/>
                  </a:cubicBezTo>
                  <a:cubicBezTo>
                    <a:pt x="6026" y="42663"/>
                    <a:pt x="6445" y="41994"/>
                    <a:pt x="6884" y="41366"/>
                  </a:cubicBezTo>
                  <a:cubicBezTo>
                    <a:pt x="7114" y="41052"/>
                    <a:pt x="7407" y="40780"/>
                    <a:pt x="7679" y="40487"/>
                  </a:cubicBezTo>
                  <a:cubicBezTo>
                    <a:pt x="8161" y="39964"/>
                    <a:pt x="8726" y="39525"/>
                    <a:pt x="9081" y="38897"/>
                  </a:cubicBezTo>
                  <a:cubicBezTo>
                    <a:pt x="9249" y="38625"/>
                    <a:pt x="9500" y="38416"/>
                    <a:pt x="9730" y="38207"/>
                  </a:cubicBezTo>
                  <a:cubicBezTo>
                    <a:pt x="9939" y="37997"/>
                    <a:pt x="10086" y="37767"/>
                    <a:pt x="10148" y="37474"/>
                  </a:cubicBezTo>
                  <a:cubicBezTo>
                    <a:pt x="10441" y="36616"/>
                    <a:pt x="10755" y="35758"/>
                    <a:pt x="11090" y="34838"/>
                  </a:cubicBezTo>
                  <a:cubicBezTo>
                    <a:pt x="10630" y="34231"/>
                    <a:pt x="10002" y="33708"/>
                    <a:pt x="9416" y="33101"/>
                  </a:cubicBezTo>
                  <a:cubicBezTo>
                    <a:pt x="8998" y="32997"/>
                    <a:pt x="8621" y="32787"/>
                    <a:pt x="8182" y="32808"/>
                  </a:cubicBezTo>
                  <a:cubicBezTo>
                    <a:pt x="7533" y="32850"/>
                    <a:pt x="6968" y="32557"/>
                    <a:pt x="6361" y="32494"/>
                  </a:cubicBezTo>
                  <a:cubicBezTo>
                    <a:pt x="6298" y="32494"/>
                    <a:pt x="6236" y="32473"/>
                    <a:pt x="6215" y="32453"/>
                  </a:cubicBezTo>
                  <a:cubicBezTo>
                    <a:pt x="5692" y="31909"/>
                    <a:pt x="4834" y="31699"/>
                    <a:pt x="4562" y="30925"/>
                  </a:cubicBezTo>
                  <a:cubicBezTo>
                    <a:pt x="4478" y="30883"/>
                    <a:pt x="4436" y="30862"/>
                    <a:pt x="4374" y="30841"/>
                  </a:cubicBezTo>
                  <a:cubicBezTo>
                    <a:pt x="3913" y="30611"/>
                    <a:pt x="3390" y="30590"/>
                    <a:pt x="3034" y="30130"/>
                  </a:cubicBezTo>
                  <a:cubicBezTo>
                    <a:pt x="2490" y="29293"/>
                    <a:pt x="1863" y="28498"/>
                    <a:pt x="1842" y="27431"/>
                  </a:cubicBezTo>
                  <a:cubicBezTo>
                    <a:pt x="1821" y="26594"/>
                    <a:pt x="1758" y="25757"/>
                    <a:pt x="1863" y="24941"/>
                  </a:cubicBezTo>
                  <a:cubicBezTo>
                    <a:pt x="1946" y="24146"/>
                    <a:pt x="2177" y="23330"/>
                    <a:pt x="2386" y="22514"/>
                  </a:cubicBezTo>
                  <a:cubicBezTo>
                    <a:pt x="2469" y="22242"/>
                    <a:pt x="2658" y="22012"/>
                    <a:pt x="2804" y="21782"/>
                  </a:cubicBezTo>
                  <a:cubicBezTo>
                    <a:pt x="2930" y="21572"/>
                    <a:pt x="3076" y="21363"/>
                    <a:pt x="3223" y="21070"/>
                  </a:cubicBezTo>
                  <a:cubicBezTo>
                    <a:pt x="2846" y="21049"/>
                    <a:pt x="2574" y="21070"/>
                    <a:pt x="2302" y="21028"/>
                  </a:cubicBezTo>
                  <a:cubicBezTo>
                    <a:pt x="1633" y="20903"/>
                    <a:pt x="1005" y="20589"/>
                    <a:pt x="419" y="20233"/>
                  </a:cubicBezTo>
                  <a:cubicBezTo>
                    <a:pt x="189" y="20108"/>
                    <a:pt x="84" y="19877"/>
                    <a:pt x="63" y="19585"/>
                  </a:cubicBezTo>
                  <a:cubicBezTo>
                    <a:pt x="0" y="18769"/>
                    <a:pt x="84" y="17994"/>
                    <a:pt x="314" y="17199"/>
                  </a:cubicBezTo>
                  <a:cubicBezTo>
                    <a:pt x="377" y="17032"/>
                    <a:pt x="482" y="16844"/>
                    <a:pt x="586" y="16655"/>
                  </a:cubicBezTo>
                  <a:cubicBezTo>
                    <a:pt x="1047" y="15944"/>
                    <a:pt x="1528" y="15253"/>
                    <a:pt x="2156" y="14647"/>
                  </a:cubicBezTo>
                  <a:cubicBezTo>
                    <a:pt x="2260" y="14542"/>
                    <a:pt x="2365" y="14458"/>
                    <a:pt x="2428" y="14333"/>
                  </a:cubicBezTo>
                  <a:cubicBezTo>
                    <a:pt x="2993" y="13391"/>
                    <a:pt x="3871" y="12784"/>
                    <a:pt x="4687" y="12136"/>
                  </a:cubicBezTo>
                  <a:cubicBezTo>
                    <a:pt x="4729" y="12115"/>
                    <a:pt x="4771" y="12052"/>
                    <a:pt x="4834" y="11947"/>
                  </a:cubicBezTo>
                  <a:cubicBezTo>
                    <a:pt x="4729" y="11864"/>
                    <a:pt x="4625" y="11801"/>
                    <a:pt x="4520" y="11738"/>
                  </a:cubicBezTo>
                  <a:cubicBezTo>
                    <a:pt x="4269" y="11634"/>
                    <a:pt x="3997" y="11550"/>
                    <a:pt x="3725" y="11487"/>
                  </a:cubicBezTo>
                  <a:cubicBezTo>
                    <a:pt x="2741" y="11278"/>
                    <a:pt x="2302" y="10169"/>
                    <a:pt x="2825" y="9332"/>
                  </a:cubicBezTo>
                  <a:cubicBezTo>
                    <a:pt x="2846" y="9311"/>
                    <a:pt x="2888" y="9290"/>
                    <a:pt x="2888" y="9248"/>
                  </a:cubicBezTo>
                  <a:cubicBezTo>
                    <a:pt x="3244" y="8390"/>
                    <a:pt x="3871" y="7742"/>
                    <a:pt x="4687" y="7261"/>
                  </a:cubicBezTo>
                  <a:cubicBezTo>
                    <a:pt x="4813" y="7198"/>
                    <a:pt x="4918" y="7093"/>
                    <a:pt x="5022" y="7009"/>
                  </a:cubicBezTo>
                  <a:cubicBezTo>
                    <a:pt x="5650" y="6465"/>
                    <a:pt x="6298" y="6068"/>
                    <a:pt x="7177" y="6152"/>
                  </a:cubicBezTo>
                  <a:cubicBezTo>
                    <a:pt x="7387" y="6172"/>
                    <a:pt x="7617" y="6089"/>
                    <a:pt x="7847" y="6047"/>
                  </a:cubicBezTo>
                  <a:cubicBezTo>
                    <a:pt x="9060" y="5775"/>
                    <a:pt x="10232" y="5942"/>
                    <a:pt x="11425" y="6193"/>
                  </a:cubicBezTo>
                  <a:cubicBezTo>
                    <a:pt x="11488" y="6005"/>
                    <a:pt x="11529" y="5796"/>
                    <a:pt x="11634" y="5587"/>
                  </a:cubicBezTo>
                  <a:cubicBezTo>
                    <a:pt x="11739" y="5419"/>
                    <a:pt x="11927" y="5315"/>
                    <a:pt x="12032" y="5126"/>
                  </a:cubicBezTo>
                  <a:cubicBezTo>
                    <a:pt x="12429" y="4457"/>
                    <a:pt x="12952" y="3976"/>
                    <a:pt x="13580" y="3557"/>
                  </a:cubicBezTo>
                  <a:cubicBezTo>
                    <a:pt x="13685" y="3494"/>
                    <a:pt x="13768" y="3390"/>
                    <a:pt x="13831" y="3306"/>
                  </a:cubicBezTo>
                  <a:cubicBezTo>
                    <a:pt x="14438" y="2574"/>
                    <a:pt x="15191" y="2134"/>
                    <a:pt x="16070" y="1737"/>
                  </a:cubicBezTo>
                  <a:cubicBezTo>
                    <a:pt x="16865" y="1381"/>
                    <a:pt x="17660" y="963"/>
                    <a:pt x="18476" y="628"/>
                  </a:cubicBezTo>
                  <a:cubicBezTo>
                    <a:pt x="19648" y="146"/>
                    <a:pt x="20903" y="0"/>
                    <a:pt x="22159" y="0"/>
                  </a:cubicBezTo>
                  <a:lnTo>
                    <a:pt x="24293" y="0"/>
                  </a:lnTo>
                  <a:cubicBezTo>
                    <a:pt x="24669" y="0"/>
                    <a:pt x="25025" y="42"/>
                    <a:pt x="25381" y="209"/>
                  </a:cubicBezTo>
                  <a:cubicBezTo>
                    <a:pt x="25946" y="439"/>
                    <a:pt x="26553" y="670"/>
                    <a:pt x="27117" y="900"/>
                  </a:cubicBezTo>
                  <a:cubicBezTo>
                    <a:pt x="27201" y="942"/>
                    <a:pt x="27285" y="963"/>
                    <a:pt x="27369" y="1004"/>
                  </a:cubicBezTo>
                  <a:cubicBezTo>
                    <a:pt x="27954" y="1360"/>
                    <a:pt x="28645" y="1590"/>
                    <a:pt x="28645" y="2364"/>
                  </a:cubicBezTo>
                  <a:cubicBezTo>
                    <a:pt x="28875" y="2511"/>
                    <a:pt x="28980" y="2406"/>
                    <a:pt x="29105" y="2343"/>
                  </a:cubicBezTo>
                  <a:cubicBezTo>
                    <a:pt x="30193" y="1716"/>
                    <a:pt x="31344" y="1695"/>
                    <a:pt x="32516" y="1799"/>
                  </a:cubicBezTo>
                  <a:cubicBezTo>
                    <a:pt x="32851" y="1820"/>
                    <a:pt x="33164" y="2009"/>
                    <a:pt x="33478" y="2134"/>
                  </a:cubicBezTo>
                  <a:cubicBezTo>
                    <a:pt x="34378" y="2532"/>
                    <a:pt x="35215" y="3013"/>
                    <a:pt x="35884" y="3703"/>
                  </a:cubicBezTo>
                  <a:cubicBezTo>
                    <a:pt x="36177" y="4017"/>
                    <a:pt x="36512" y="4289"/>
                    <a:pt x="36847" y="4540"/>
                  </a:cubicBezTo>
                  <a:cubicBezTo>
                    <a:pt x="37224" y="4833"/>
                    <a:pt x="37537" y="5147"/>
                    <a:pt x="37830" y="5503"/>
                  </a:cubicBezTo>
                  <a:cubicBezTo>
                    <a:pt x="38144" y="5921"/>
                    <a:pt x="38312" y="6382"/>
                    <a:pt x="38500" y="6863"/>
                  </a:cubicBezTo>
                  <a:cubicBezTo>
                    <a:pt x="38814" y="7763"/>
                    <a:pt x="38897" y="8641"/>
                    <a:pt x="38835" y="9562"/>
                  </a:cubicBezTo>
                  <a:lnTo>
                    <a:pt x="38835" y="10169"/>
                  </a:lnTo>
                  <a:cubicBezTo>
                    <a:pt x="38814" y="10901"/>
                    <a:pt x="38897" y="11571"/>
                    <a:pt x="39253" y="12240"/>
                  </a:cubicBezTo>
                  <a:cubicBezTo>
                    <a:pt x="39672" y="12931"/>
                    <a:pt x="39713" y="13768"/>
                    <a:pt x="39609" y="14563"/>
                  </a:cubicBezTo>
                  <a:cubicBezTo>
                    <a:pt x="39525" y="15128"/>
                    <a:pt x="39337" y="15651"/>
                    <a:pt x="38835" y="16048"/>
                  </a:cubicBezTo>
                  <a:cubicBezTo>
                    <a:pt x="38563" y="16279"/>
                    <a:pt x="38270" y="16530"/>
                    <a:pt x="37935" y="16802"/>
                  </a:cubicBezTo>
                  <a:cubicBezTo>
                    <a:pt x="38061" y="16885"/>
                    <a:pt x="38165" y="16990"/>
                    <a:pt x="38291" y="17011"/>
                  </a:cubicBezTo>
                  <a:cubicBezTo>
                    <a:pt x="39023" y="17241"/>
                    <a:pt x="39672" y="17576"/>
                    <a:pt x="40153" y="18141"/>
                  </a:cubicBezTo>
                  <a:cubicBezTo>
                    <a:pt x="40613" y="18727"/>
                    <a:pt x="41032" y="19354"/>
                    <a:pt x="41450" y="19961"/>
                  </a:cubicBezTo>
                  <a:cubicBezTo>
                    <a:pt x="41555" y="20087"/>
                    <a:pt x="41597" y="20275"/>
                    <a:pt x="41618" y="20442"/>
                  </a:cubicBezTo>
                  <a:cubicBezTo>
                    <a:pt x="41722" y="21133"/>
                    <a:pt x="41827" y="21802"/>
                    <a:pt x="41869" y="22493"/>
                  </a:cubicBezTo>
                  <a:cubicBezTo>
                    <a:pt x="41973" y="23790"/>
                    <a:pt x="41555" y="24941"/>
                    <a:pt x="40802" y="26029"/>
                  </a:cubicBezTo>
                  <a:cubicBezTo>
                    <a:pt x="40697" y="26175"/>
                    <a:pt x="40550" y="26343"/>
                    <a:pt x="40467" y="26489"/>
                  </a:cubicBezTo>
                  <a:cubicBezTo>
                    <a:pt x="40362" y="26699"/>
                    <a:pt x="40237" y="26908"/>
                    <a:pt x="40195" y="27117"/>
                  </a:cubicBezTo>
                  <a:cubicBezTo>
                    <a:pt x="40174" y="27535"/>
                    <a:pt x="39985" y="27870"/>
                    <a:pt x="39776" y="28247"/>
                  </a:cubicBezTo>
                  <a:cubicBezTo>
                    <a:pt x="39190" y="29230"/>
                    <a:pt x="38584" y="30256"/>
                    <a:pt x="37977" y="31260"/>
                  </a:cubicBezTo>
                  <a:cubicBezTo>
                    <a:pt x="37789" y="31532"/>
                    <a:pt x="37579" y="31804"/>
                    <a:pt x="37370" y="32097"/>
                  </a:cubicBezTo>
                  <a:cubicBezTo>
                    <a:pt x="37265" y="32243"/>
                    <a:pt x="37140" y="32411"/>
                    <a:pt x="36952" y="32641"/>
                  </a:cubicBezTo>
                  <a:cubicBezTo>
                    <a:pt x="38625" y="32411"/>
                    <a:pt x="40195" y="32557"/>
                    <a:pt x="41806" y="32536"/>
                  </a:cubicBezTo>
                  <a:cubicBezTo>
                    <a:pt x="42057" y="33038"/>
                    <a:pt x="42329" y="33499"/>
                    <a:pt x="42538" y="33980"/>
                  </a:cubicBezTo>
                  <a:cubicBezTo>
                    <a:pt x="42664" y="34252"/>
                    <a:pt x="42580" y="34608"/>
                    <a:pt x="42392" y="34880"/>
                  </a:cubicBezTo>
                  <a:cubicBezTo>
                    <a:pt x="41848" y="35717"/>
                    <a:pt x="41659" y="36658"/>
                    <a:pt x="41450" y="37600"/>
                  </a:cubicBezTo>
                  <a:cubicBezTo>
                    <a:pt x="41346" y="38102"/>
                    <a:pt x="41220" y="38604"/>
                    <a:pt x="41032" y="39064"/>
                  </a:cubicBezTo>
                  <a:cubicBezTo>
                    <a:pt x="40718" y="39880"/>
                    <a:pt x="40676" y="40738"/>
                    <a:pt x="40509" y="41575"/>
                  </a:cubicBezTo>
                  <a:cubicBezTo>
                    <a:pt x="40299" y="42621"/>
                    <a:pt x="40195" y="43668"/>
                    <a:pt x="40258" y="44714"/>
                  </a:cubicBezTo>
                  <a:cubicBezTo>
                    <a:pt x="40278" y="45174"/>
                    <a:pt x="40278" y="45593"/>
                    <a:pt x="39776" y="45823"/>
                  </a:cubicBezTo>
                  <a:cubicBezTo>
                    <a:pt x="39651" y="45865"/>
                    <a:pt x="39609" y="46116"/>
                    <a:pt x="39546" y="46262"/>
                  </a:cubicBezTo>
                  <a:cubicBezTo>
                    <a:pt x="39504" y="46555"/>
                    <a:pt x="39462" y="46848"/>
                    <a:pt x="39441" y="47099"/>
                  </a:cubicBezTo>
                  <a:cubicBezTo>
                    <a:pt x="39358" y="47936"/>
                    <a:pt x="39316" y="48752"/>
                    <a:pt x="39107" y="49568"/>
                  </a:cubicBezTo>
                  <a:cubicBezTo>
                    <a:pt x="39044" y="49798"/>
                    <a:pt x="39044" y="50049"/>
                    <a:pt x="39023" y="50321"/>
                  </a:cubicBezTo>
                  <a:cubicBezTo>
                    <a:pt x="39023" y="50677"/>
                    <a:pt x="38981" y="51054"/>
                    <a:pt x="38835" y="51409"/>
                  </a:cubicBezTo>
                  <a:cubicBezTo>
                    <a:pt x="37935" y="51556"/>
                    <a:pt x="37014" y="51451"/>
                    <a:pt x="36115" y="51619"/>
                  </a:cubicBezTo>
                  <a:cubicBezTo>
                    <a:pt x="36073" y="52037"/>
                    <a:pt x="36261" y="52393"/>
                    <a:pt x="36324" y="52728"/>
                  </a:cubicBezTo>
                  <a:cubicBezTo>
                    <a:pt x="36408" y="53062"/>
                    <a:pt x="36408" y="53439"/>
                    <a:pt x="36533" y="53711"/>
                  </a:cubicBezTo>
                  <a:cubicBezTo>
                    <a:pt x="36826" y="54339"/>
                    <a:pt x="36700" y="55029"/>
                    <a:pt x="36680" y="55657"/>
                  </a:cubicBezTo>
                  <a:cubicBezTo>
                    <a:pt x="36638" y="55887"/>
                    <a:pt x="36408" y="56117"/>
                    <a:pt x="36261" y="56389"/>
                  </a:cubicBezTo>
                  <a:cubicBezTo>
                    <a:pt x="36596" y="56829"/>
                    <a:pt x="36952" y="57310"/>
                    <a:pt x="37370" y="57833"/>
                  </a:cubicBezTo>
                  <a:cubicBezTo>
                    <a:pt x="37789" y="56912"/>
                    <a:pt x="38186" y="56096"/>
                    <a:pt x="38584" y="55280"/>
                  </a:cubicBezTo>
                  <a:cubicBezTo>
                    <a:pt x="38688" y="55071"/>
                    <a:pt x="38730" y="54841"/>
                    <a:pt x="38835" y="54652"/>
                  </a:cubicBezTo>
                  <a:cubicBezTo>
                    <a:pt x="38939" y="54485"/>
                    <a:pt x="39107" y="54297"/>
                    <a:pt x="39295" y="54129"/>
                  </a:cubicBezTo>
                  <a:cubicBezTo>
                    <a:pt x="39421" y="54004"/>
                    <a:pt x="39651" y="53920"/>
                    <a:pt x="39755" y="53795"/>
                  </a:cubicBezTo>
                  <a:cubicBezTo>
                    <a:pt x="40258" y="53230"/>
                    <a:pt x="40906" y="53292"/>
                    <a:pt x="41513" y="53439"/>
                  </a:cubicBezTo>
                  <a:cubicBezTo>
                    <a:pt x="42015" y="53544"/>
                    <a:pt x="42350" y="53962"/>
                    <a:pt x="42475" y="54443"/>
                  </a:cubicBezTo>
                  <a:cubicBezTo>
                    <a:pt x="42873" y="55908"/>
                    <a:pt x="42873" y="57373"/>
                    <a:pt x="42224" y="58795"/>
                  </a:cubicBezTo>
                  <a:cubicBezTo>
                    <a:pt x="42120" y="59005"/>
                    <a:pt x="41973" y="59193"/>
                    <a:pt x="41827" y="59339"/>
                  </a:cubicBezTo>
                  <a:lnTo>
                    <a:pt x="40258" y="60909"/>
                  </a:lnTo>
                  <a:cubicBezTo>
                    <a:pt x="40027" y="61139"/>
                    <a:pt x="39776" y="61285"/>
                    <a:pt x="39441" y="61306"/>
                  </a:cubicBezTo>
                  <a:cubicBezTo>
                    <a:pt x="39107" y="61348"/>
                    <a:pt x="38793" y="61495"/>
                    <a:pt x="38479" y="61599"/>
                  </a:cubicBezTo>
                  <a:cubicBezTo>
                    <a:pt x="37998" y="61746"/>
                    <a:pt x="37621" y="61599"/>
                    <a:pt x="37454" y="61118"/>
                  </a:cubicBezTo>
                  <a:cubicBezTo>
                    <a:pt x="37328" y="60720"/>
                    <a:pt x="37245" y="60302"/>
                    <a:pt x="37140" y="59883"/>
                  </a:cubicBezTo>
                  <a:cubicBezTo>
                    <a:pt x="37119" y="59758"/>
                    <a:pt x="37098" y="59611"/>
                    <a:pt x="36993" y="59507"/>
                  </a:cubicBezTo>
                  <a:cubicBezTo>
                    <a:pt x="36742" y="59256"/>
                    <a:pt x="36596" y="59005"/>
                    <a:pt x="36596" y="58670"/>
                  </a:cubicBezTo>
                  <a:cubicBezTo>
                    <a:pt x="36596" y="58565"/>
                    <a:pt x="36533" y="58419"/>
                    <a:pt x="36491" y="58356"/>
                  </a:cubicBezTo>
                  <a:cubicBezTo>
                    <a:pt x="36198" y="57958"/>
                    <a:pt x="35884" y="57582"/>
                    <a:pt x="35633" y="57205"/>
                  </a:cubicBezTo>
                  <a:cubicBezTo>
                    <a:pt x="35466" y="56954"/>
                    <a:pt x="35340" y="56724"/>
                    <a:pt x="35152" y="56410"/>
                  </a:cubicBezTo>
                  <a:cubicBezTo>
                    <a:pt x="35048" y="56410"/>
                    <a:pt x="34838" y="56368"/>
                    <a:pt x="34713" y="56410"/>
                  </a:cubicBezTo>
                  <a:cubicBezTo>
                    <a:pt x="34336" y="56598"/>
                    <a:pt x="33959" y="56619"/>
                    <a:pt x="33541" y="56619"/>
                  </a:cubicBezTo>
                  <a:cubicBezTo>
                    <a:pt x="33353" y="56619"/>
                    <a:pt x="33143" y="56682"/>
                    <a:pt x="32955" y="56724"/>
                  </a:cubicBezTo>
                  <a:cubicBezTo>
                    <a:pt x="32348" y="56912"/>
                    <a:pt x="32097" y="56808"/>
                    <a:pt x="31783" y="56264"/>
                  </a:cubicBezTo>
                  <a:cubicBezTo>
                    <a:pt x="31511" y="55782"/>
                    <a:pt x="31511" y="55782"/>
                    <a:pt x="30988" y="55385"/>
                  </a:cubicBezTo>
                  <a:cubicBezTo>
                    <a:pt x="30674" y="55552"/>
                    <a:pt x="30444" y="55803"/>
                    <a:pt x="30340" y="56117"/>
                  </a:cubicBezTo>
                  <a:cubicBezTo>
                    <a:pt x="30214" y="56494"/>
                    <a:pt x="29921" y="56640"/>
                    <a:pt x="29670" y="56808"/>
                  </a:cubicBezTo>
                  <a:cubicBezTo>
                    <a:pt x="29294" y="56808"/>
                    <a:pt x="28938" y="56598"/>
                    <a:pt x="28582" y="56849"/>
                  </a:cubicBezTo>
                  <a:cubicBezTo>
                    <a:pt x="27933" y="56891"/>
                    <a:pt x="27369" y="56745"/>
                    <a:pt x="26845" y="56305"/>
                  </a:cubicBezTo>
                  <a:cubicBezTo>
                    <a:pt x="26469" y="55992"/>
                    <a:pt x="25946" y="55992"/>
                    <a:pt x="25527" y="55782"/>
                  </a:cubicBezTo>
                  <a:cubicBezTo>
                    <a:pt x="25318" y="55678"/>
                    <a:pt x="25025" y="55761"/>
                    <a:pt x="24816" y="55950"/>
                  </a:cubicBezTo>
                  <a:cubicBezTo>
                    <a:pt x="24586" y="56159"/>
                    <a:pt x="24335" y="56326"/>
                    <a:pt x="24230" y="56640"/>
                  </a:cubicBezTo>
                  <a:cubicBezTo>
                    <a:pt x="24188" y="56745"/>
                    <a:pt x="24146" y="56849"/>
                    <a:pt x="24063" y="56933"/>
                  </a:cubicBezTo>
                  <a:cubicBezTo>
                    <a:pt x="23414" y="57582"/>
                    <a:pt x="23519" y="58356"/>
                    <a:pt x="23770" y="59088"/>
                  </a:cubicBezTo>
                  <a:cubicBezTo>
                    <a:pt x="23916" y="59444"/>
                    <a:pt x="23874" y="59653"/>
                    <a:pt x="23602" y="59883"/>
                  </a:cubicBezTo>
                  <a:cubicBezTo>
                    <a:pt x="23330" y="60093"/>
                    <a:pt x="23121" y="60365"/>
                    <a:pt x="22724" y="60406"/>
                  </a:cubicBezTo>
                  <a:cubicBezTo>
                    <a:pt x="22514" y="60448"/>
                    <a:pt x="22347" y="60595"/>
                    <a:pt x="22138" y="60699"/>
                  </a:cubicBezTo>
                  <a:cubicBezTo>
                    <a:pt x="22138" y="61013"/>
                    <a:pt x="22305" y="61202"/>
                    <a:pt x="22493" y="61348"/>
                  </a:cubicBezTo>
                  <a:cubicBezTo>
                    <a:pt x="22870" y="61662"/>
                    <a:pt x="23247" y="61955"/>
                    <a:pt x="23623" y="62269"/>
                  </a:cubicBezTo>
                  <a:cubicBezTo>
                    <a:pt x="23958" y="62583"/>
                    <a:pt x="24251" y="62917"/>
                    <a:pt x="24586" y="63294"/>
                  </a:cubicBezTo>
                  <a:cubicBezTo>
                    <a:pt x="24795" y="63168"/>
                    <a:pt x="24879" y="62917"/>
                    <a:pt x="24962" y="62750"/>
                  </a:cubicBezTo>
                  <a:cubicBezTo>
                    <a:pt x="25025" y="62562"/>
                    <a:pt x="25130" y="62373"/>
                    <a:pt x="25192" y="62185"/>
                  </a:cubicBezTo>
                  <a:cubicBezTo>
                    <a:pt x="25318" y="61767"/>
                    <a:pt x="25506" y="61411"/>
                    <a:pt x="25820" y="61097"/>
                  </a:cubicBezTo>
                  <a:cubicBezTo>
                    <a:pt x="25946" y="60971"/>
                    <a:pt x="26029" y="60762"/>
                    <a:pt x="26155" y="60595"/>
                  </a:cubicBezTo>
                  <a:cubicBezTo>
                    <a:pt x="26385" y="60344"/>
                    <a:pt x="26657" y="60051"/>
                    <a:pt x="26950" y="59821"/>
                  </a:cubicBezTo>
                  <a:cubicBezTo>
                    <a:pt x="27306" y="59549"/>
                    <a:pt x="27724" y="59339"/>
                    <a:pt x="28122" y="59109"/>
                  </a:cubicBezTo>
                  <a:cubicBezTo>
                    <a:pt x="28247" y="59026"/>
                    <a:pt x="28373" y="59005"/>
                    <a:pt x="28519" y="58984"/>
                  </a:cubicBezTo>
                  <a:cubicBezTo>
                    <a:pt x="28896" y="58942"/>
                    <a:pt x="29314" y="58984"/>
                    <a:pt x="29712" y="58942"/>
                  </a:cubicBezTo>
                  <a:cubicBezTo>
                    <a:pt x="29942" y="58942"/>
                    <a:pt x="30193" y="59026"/>
                    <a:pt x="30319" y="59214"/>
                  </a:cubicBezTo>
                  <a:cubicBezTo>
                    <a:pt x="30821" y="59821"/>
                    <a:pt x="31135" y="60511"/>
                    <a:pt x="30716" y="61327"/>
                  </a:cubicBezTo>
                  <a:cubicBezTo>
                    <a:pt x="30507" y="61767"/>
                    <a:pt x="30235" y="62164"/>
                    <a:pt x="29942" y="62562"/>
                  </a:cubicBezTo>
                  <a:cubicBezTo>
                    <a:pt x="29586" y="63064"/>
                    <a:pt x="29252" y="63587"/>
                    <a:pt x="28959" y="64152"/>
                  </a:cubicBezTo>
                  <a:cubicBezTo>
                    <a:pt x="28540" y="64989"/>
                    <a:pt x="27808" y="65533"/>
                    <a:pt x="26950" y="65888"/>
                  </a:cubicBezTo>
                  <a:cubicBezTo>
                    <a:pt x="26364" y="66098"/>
                    <a:pt x="25757" y="66035"/>
                    <a:pt x="25172" y="65930"/>
                  </a:cubicBezTo>
                  <a:cubicBezTo>
                    <a:pt x="24983" y="65909"/>
                    <a:pt x="24858" y="65742"/>
                    <a:pt x="24858" y="65575"/>
                  </a:cubicBezTo>
                  <a:cubicBezTo>
                    <a:pt x="24816" y="64989"/>
                    <a:pt x="24460" y="64654"/>
                    <a:pt x="24125" y="64256"/>
                  </a:cubicBezTo>
                  <a:cubicBezTo>
                    <a:pt x="23958" y="64110"/>
                    <a:pt x="23832" y="63922"/>
                    <a:pt x="23707" y="63733"/>
                  </a:cubicBezTo>
                  <a:cubicBezTo>
                    <a:pt x="23330" y="63210"/>
                    <a:pt x="22870" y="62792"/>
                    <a:pt x="22368" y="62394"/>
                  </a:cubicBezTo>
                  <a:cubicBezTo>
                    <a:pt x="21928" y="62059"/>
                    <a:pt x="21447" y="61704"/>
                    <a:pt x="21217" y="61139"/>
                  </a:cubicBezTo>
                  <a:cubicBezTo>
                    <a:pt x="21133" y="61223"/>
                    <a:pt x="21091" y="61139"/>
                    <a:pt x="21029" y="61097"/>
                  </a:cubicBezTo>
                  <a:close/>
                  <a:moveTo>
                    <a:pt x="15463" y="39357"/>
                  </a:moveTo>
                  <a:lnTo>
                    <a:pt x="15798" y="39357"/>
                  </a:lnTo>
                  <a:cubicBezTo>
                    <a:pt x="18602" y="39378"/>
                    <a:pt x="21384" y="39232"/>
                    <a:pt x="24146" y="39671"/>
                  </a:cubicBezTo>
                  <a:cubicBezTo>
                    <a:pt x="25255" y="39860"/>
                    <a:pt x="26343" y="39901"/>
                    <a:pt x="27389" y="40278"/>
                  </a:cubicBezTo>
                  <a:cubicBezTo>
                    <a:pt x="27620" y="40362"/>
                    <a:pt x="27871" y="40466"/>
                    <a:pt x="28226" y="40257"/>
                  </a:cubicBezTo>
                  <a:cubicBezTo>
                    <a:pt x="28080" y="40173"/>
                    <a:pt x="27996" y="40152"/>
                    <a:pt x="27933" y="40090"/>
                  </a:cubicBezTo>
                  <a:cubicBezTo>
                    <a:pt x="27306" y="39546"/>
                    <a:pt x="26615" y="39127"/>
                    <a:pt x="25716" y="39127"/>
                  </a:cubicBezTo>
                  <a:cubicBezTo>
                    <a:pt x="25611" y="39127"/>
                    <a:pt x="25527" y="39043"/>
                    <a:pt x="25402" y="38981"/>
                  </a:cubicBezTo>
                  <a:cubicBezTo>
                    <a:pt x="25527" y="38855"/>
                    <a:pt x="25611" y="38751"/>
                    <a:pt x="25716" y="38646"/>
                  </a:cubicBezTo>
                  <a:cubicBezTo>
                    <a:pt x="24753" y="38227"/>
                    <a:pt x="23728" y="38081"/>
                    <a:pt x="22703" y="38039"/>
                  </a:cubicBezTo>
                  <a:cubicBezTo>
                    <a:pt x="21656" y="37997"/>
                    <a:pt x="20589" y="38081"/>
                    <a:pt x="19543" y="38123"/>
                  </a:cubicBezTo>
                  <a:cubicBezTo>
                    <a:pt x="19125" y="38165"/>
                    <a:pt x="18664" y="38186"/>
                    <a:pt x="18288" y="38353"/>
                  </a:cubicBezTo>
                  <a:cubicBezTo>
                    <a:pt x="17451" y="38751"/>
                    <a:pt x="16593" y="38960"/>
                    <a:pt x="15693" y="39169"/>
                  </a:cubicBezTo>
                  <a:cubicBezTo>
                    <a:pt x="15630" y="39211"/>
                    <a:pt x="15547" y="39315"/>
                    <a:pt x="15463" y="39357"/>
                  </a:cubicBezTo>
                  <a:cubicBezTo>
                    <a:pt x="15149" y="39253"/>
                    <a:pt x="14856" y="39378"/>
                    <a:pt x="14584" y="39483"/>
                  </a:cubicBezTo>
                  <a:cubicBezTo>
                    <a:pt x="14375" y="39567"/>
                    <a:pt x="14187" y="39525"/>
                    <a:pt x="14082" y="39253"/>
                  </a:cubicBezTo>
                  <a:cubicBezTo>
                    <a:pt x="14249" y="38897"/>
                    <a:pt x="14626" y="38813"/>
                    <a:pt x="14961" y="38688"/>
                  </a:cubicBezTo>
                  <a:cubicBezTo>
                    <a:pt x="15170" y="38604"/>
                    <a:pt x="15421" y="38583"/>
                    <a:pt x="15630" y="38499"/>
                  </a:cubicBezTo>
                  <a:cubicBezTo>
                    <a:pt x="16509" y="38081"/>
                    <a:pt x="17451" y="37851"/>
                    <a:pt x="18371" y="37579"/>
                  </a:cubicBezTo>
                  <a:cubicBezTo>
                    <a:pt x="18790" y="37453"/>
                    <a:pt x="19208" y="37391"/>
                    <a:pt x="19627" y="37391"/>
                  </a:cubicBezTo>
                  <a:cubicBezTo>
                    <a:pt x="20506" y="37391"/>
                    <a:pt x="21405" y="37432"/>
                    <a:pt x="22263" y="37391"/>
                  </a:cubicBezTo>
                  <a:cubicBezTo>
                    <a:pt x="23916" y="37349"/>
                    <a:pt x="25423" y="37809"/>
                    <a:pt x="26887" y="38437"/>
                  </a:cubicBezTo>
                  <a:cubicBezTo>
                    <a:pt x="27138" y="38541"/>
                    <a:pt x="27306" y="38730"/>
                    <a:pt x="27557" y="38855"/>
                  </a:cubicBezTo>
                  <a:cubicBezTo>
                    <a:pt x="27724" y="38960"/>
                    <a:pt x="27933" y="39106"/>
                    <a:pt x="28143" y="39169"/>
                  </a:cubicBezTo>
                  <a:cubicBezTo>
                    <a:pt x="28519" y="39336"/>
                    <a:pt x="28875" y="39462"/>
                    <a:pt x="29273" y="39587"/>
                  </a:cubicBezTo>
                  <a:cubicBezTo>
                    <a:pt x="29335" y="39629"/>
                    <a:pt x="29398" y="39587"/>
                    <a:pt x="29607" y="39587"/>
                  </a:cubicBezTo>
                  <a:cubicBezTo>
                    <a:pt x="29398" y="39441"/>
                    <a:pt x="29335" y="39336"/>
                    <a:pt x="29189" y="39253"/>
                  </a:cubicBezTo>
                  <a:cubicBezTo>
                    <a:pt x="28352" y="38792"/>
                    <a:pt x="27515" y="38311"/>
                    <a:pt x="26657" y="37851"/>
                  </a:cubicBezTo>
                  <a:cubicBezTo>
                    <a:pt x="26469" y="37746"/>
                    <a:pt x="26301" y="37600"/>
                    <a:pt x="26113" y="37642"/>
                  </a:cubicBezTo>
                  <a:cubicBezTo>
                    <a:pt x="25402" y="37663"/>
                    <a:pt x="24858" y="37349"/>
                    <a:pt x="24251" y="37035"/>
                  </a:cubicBezTo>
                  <a:cubicBezTo>
                    <a:pt x="23937" y="36867"/>
                    <a:pt x="23623" y="36805"/>
                    <a:pt x="23268" y="36805"/>
                  </a:cubicBezTo>
                  <a:cubicBezTo>
                    <a:pt x="22347" y="36805"/>
                    <a:pt x="21426" y="36847"/>
                    <a:pt x="20506" y="36805"/>
                  </a:cubicBezTo>
                  <a:cubicBezTo>
                    <a:pt x="19041" y="36721"/>
                    <a:pt x="17639" y="36951"/>
                    <a:pt x="16258" y="37474"/>
                  </a:cubicBezTo>
                  <a:cubicBezTo>
                    <a:pt x="15358" y="37809"/>
                    <a:pt x="14501" y="38186"/>
                    <a:pt x="13705" y="38792"/>
                  </a:cubicBezTo>
                  <a:cubicBezTo>
                    <a:pt x="13685" y="38960"/>
                    <a:pt x="13664" y="39211"/>
                    <a:pt x="13643" y="39420"/>
                  </a:cubicBezTo>
                  <a:cubicBezTo>
                    <a:pt x="13601" y="39629"/>
                    <a:pt x="13266" y="39650"/>
                    <a:pt x="13266" y="39901"/>
                  </a:cubicBezTo>
                  <a:cubicBezTo>
                    <a:pt x="14103" y="40027"/>
                    <a:pt x="14773" y="39734"/>
                    <a:pt x="15463" y="39357"/>
                  </a:cubicBezTo>
                  <a:close/>
                  <a:moveTo>
                    <a:pt x="38584" y="44170"/>
                  </a:moveTo>
                  <a:cubicBezTo>
                    <a:pt x="38291" y="44149"/>
                    <a:pt x="38040" y="44086"/>
                    <a:pt x="37747" y="44065"/>
                  </a:cubicBezTo>
                  <a:cubicBezTo>
                    <a:pt x="37517" y="44044"/>
                    <a:pt x="37307" y="43981"/>
                    <a:pt x="37098" y="43940"/>
                  </a:cubicBezTo>
                  <a:cubicBezTo>
                    <a:pt x="36910" y="43877"/>
                    <a:pt x="36826" y="43626"/>
                    <a:pt x="36910" y="43417"/>
                  </a:cubicBezTo>
                  <a:cubicBezTo>
                    <a:pt x="36972" y="43228"/>
                    <a:pt x="37077" y="43124"/>
                    <a:pt x="37286" y="43124"/>
                  </a:cubicBezTo>
                  <a:cubicBezTo>
                    <a:pt x="37496" y="43124"/>
                    <a:pt x="37663" y="43145"/>
                    <a:pt x="37872" y="43145"/>
                  </a:cubicBezTo>
                  <a:cubicBezTo>
                    <a:pt x="38040" y="43145"/>
                    <a:pt x="38270" y="43186"/>
                    <a:pt x="38374" y="43103"/>
                  </a:cubicBezTo>
                  <a:cubicBezTo>
                    <a:pt x="38856" y="42705"/>
                    <a:pt x="39400" y="42454"/>
                    <a:pt x="39504" y="41680"/>
                  </a:cubicBezTo>
                  <a:cubicBezTo>
                    <a:pt x="39651" y="40487"/>
                    <a:pt x="39818" y="39253"/>
                    <a:pt x="40383" y="38123"/>
                  </a:cubicBezTo>
                  <a:cubicBezTo>
                    <a:pt x="40425" y="38081"/>
                    <a:pt x="40446" y="38018"/>
                    <a:pt x="40446" y="37976"/>
                  </a:cubicBezTo>
                  <a:cubicBezTo>
                    <a:pt x="40634" y="36930"/>
                    <a:pt x="40990" y="35926"/>
                    <a:pt x="41408" y="34963"/>
                  </a:cubicBezTo>
                  <a:cubicBezTo>
                    <a:pt x="41492" y="34796"/>
                    <a:pt x="41513" y="34650"/>
                    <a:pt x="41366" y="34440"/>
                  </a:cubicBezTo>
                  <a:cubicBezTo>
                    <a:pt x="41220" y="34461"/>
                    <a:pt x="41053" y="34440"/>
                    <a:pt x="40885" y="34524"/>
                  </a:cubicBezTo>
                  <a:cubicBezTo>
                    <a:pt x="40006" y="34922"/>
                    <a:pt x="39023" y="35068"/>
                    <a:pt x="38228" y="35612"/>
                  </a:cubicBezTo>
                  <a:cubicBezTo>
                    <a:pt x="38061" y="35717"/>
                    <a:pt x="37872" y="35821"/>
                    <a:pt x="37705" y="35884"/>
                  </a:cubicBezTo>
                  <a:cubicBezTo>
                    <a:pt x="36282" y="36344"/>
                    <a:pt x="35299" y="37370"/>
                    <a:pt x="34378" y="38458"/>
                  </a:cubicBezTo>
                  <a:cubicBezTo>
                    <a:pt x="34273" y="38604"/>
                    <a:pt x="34169" y="38751"/>
                    <a:pt x="34106" y="38918"/>
                  </a:cubicBezTo>
                  <a:cubicBezTo>
                    <a:pt x="33939" y="39378"/>
                    <a:pt x="33750" y="39860"/>
                    <a:pt x="33332" y="40215"/>
                  </a:cubicBezTo>
                  <a:cubicBezTo>
                    <a:pt x="33227" y="40299"/>
                    <a:pt x="33164" y="40445"/>
                    <a:pt x="33143" y="40613"/>
                  </a:cubicBezTo>
                  <a:cubicBezTo>
                    <a:pt x="33102" y="40948"/>
                    <a:pt x="33102" y="41303"/>
                    <a:pt x="33018" y="41638"/>
                  </a:cubicBezTo>
                  <a:cubicBezTo>
                    <a:pt x="32934" y="41973"/>
                    <a:pt x="32725" y="42308"/>
                    <a:pt x="32641" y="42642"/>
                  </a:cubicBezTo>
                  <a:cubicBezTo>
                    <a:pt x="32537" y="43019"/>
                    <a:pt x="32537" y="43375"/>
                    <a:pt x="32474" y="43751"/>
                  </a:cubicBezTo>
                  <a:lnTo>
                    <a:pt x="32076" y="46032"/>
                  </a:lnTo>
                  <a:cubicBezTo>
                    <a:pt x="31783" y="47727"/>
                    <a:pt x="31658" y="49484"/>
                    <a:pt x="31239" y="51179"/>
                  </a:cubicBezTo>
                  <a:cubicBezTo>
                    <a:pt x="31009" y="52121"/>
                    <a:pt x="30800" y="53062"/>
                    <a:pt x="30800" y="54088"/>
                  </a:cubicBezTo>
                  <a:cubicBezTo>
                    <a:pt x="30926" y="54004"/>
                    <a:pt x="31051" y="53941"/>
                    <a:pt x="31177" y="53878"/>
                  </a:cubicBezTo>
                  <a:cubicBezTo>
                    <a:pt x="31386" y="53711"/>
                    <a:pt x="31595" y="53564"/>
                    <a:pt x="31783" y="53397"/>
                  </a:cubicBezTo>
                  <a:cubicBezTo>
                    <a:pt x="31993" y="53209"/>
                    <a:pt x="32202" y="53000"/>
                    <a:pt x="32432" y="52853"/>
                  </a:cubicBezTo>
                  <a:cubicBezTo>
                    <a:pt x="33248" y="52330"/>
                    <a:pt x="34064" y="51807"/>
                    <a:pt x="34901" y="51305"/>
                  </a:cubicBezTo>
                  <a:cubicBezTo>
                    <a:pt x="35089" y="51179"/>
                    <a:pt x="35320" y="51095"/>
                    <a:pt x="35529" y="51054"/>
                  </a:cubicBezTo>
                  <a:cubicBezTo>
                    <a:pt x="36198" y="50844"/>
                    <a:pt x="36910" y="50656"/>
                    <a:pt x="37621" y="50656"/>
                  </a:cubicBezTo>
                  <a:cubicBezTo>
                    <a:pt x="37747" y="50656"/>
                    <a:pt x="37872" y="50593"/>
                    <a:pt x="38040" y="50572"/>
                  </a:cubicBezTo>
                  <a:cubicBezTo>
                    <a:pt x="38061" y="50217"/>
                    <a:pt x="38061" y="49903"/>
                    <a:pt x="38081" y="49610"/>
                  </a:cubicBezTo>
                  <a:cubicBezTo>
                    <a:pt x="38144" y="49275"/>
                    <a:pt x="38249" y="48961"/>
                    <a:pt x="38291" y="48606"/>
                  </a:cubicBezTo>
                  <a:cubicBezTo>
                    <a:pt x="38353" y="48250"/>
                    <a:pt x="38374" y="47873"/>
                    <a:pt x="38395" y="47518"/>
                  </a:cubicBezTo>
                  <a:cubicBezTo>
                    <a:pt x="38270" y="47455"/>
                    <a:pt x="38186" y="47434"/>
                    <a:pt x="38144" y="47413"/>
                  </a:cubicBezTo>
                  <a:cubicBezTo>
                    <a:pt x="37642" y="47204"/>
                    <a:pt x="37600" y="46890"/>
                    <a:pt x="37935" y="46513"/>
                  </a:cubicBezTo>
                  <a:cubicBezTo>
                    <a:pt x="38123" y="46304"/>
                    <a:pt x="38395" y="46199"/>
                    <a:pt x="38500" y="45886"/>
                  </a:cubicBezTo>
                  <a:cubicBezTo>
                    <a:pt x="38563" y="45760"/>
                    <a:pt x="38646" y="45634"/>
                    <a:pt x="38458" y="45509"/>
                  </a:cubicBezTo>
                  <a:cubicBezTo>
                    <a:pt x="38144" y="45802"/>
                    <a:pt x="37768" y="45990"/>
                    <a:pt x="37307" y="45886"/>
                  </a:cubicBezTo>
                  <a:cubicBezTo>
                    <a:pt x="37098" y="45844"/>
                    <a:pt x="36931" y="45739"/>
                    <a:pt x="36889" y="45530"/>
                  </a:cubicBezTo>
                  <a:cubicBezTo>
                    <a:pt x="36826" y="45321"/>
                    <a:pt x="36931" y="45090"/>
                    <a:pt x="37224" y="45007"/>
                  </a:cubicBezTo>
                  <a:cubicBezTo>
                    <a:pt x="37726" y="44818"/>
                    <a:pt x="38165" y="44505"/>
                    <a:pt x="38584" y="44170"/>
                  </a:cubicBezTo>
                  <a:cubicBezTo>
                    <a:pt x="38584" y="44128"/>
                    <a:pt x="38584" y="44065"/>
                    <a:pt x="38605" y="44044"/>
                  </a:cubicBezTo>
                  <a:cubicBezTo>
                    <a:pt x="38605" y="44086"/>
                    <a:pt x="38584" y="44128"/>
                    <a:pt x="38584" y="44170"/>
                  </a:cubicBezTo>
                  <a:close/>
                  <a:moveTo>
                    <a:pt x="37391" y="16048"/>
                  </a:moveTo>
                  <a:cubicBezTo>
                    <a:pt x="37558" y="15902"/>
                    <a:pt x="37705" y="15776"/>
                    <a:pt x="37851" y="15630"/>
                  </a:cubicBezTo>
                  <a:cubicBezTo>
                    <a:pt x="38353" y="15191"/>
                    <a:pt x="38563" y="14647"/>
                    <a:pt x="38542" y="13956"/>
                  </a:cubicBezTo>
                  <a:cubicBezTo>
                    <a:pt x="38500" y="13349"/>
                    <a:pt x="38353" y="12826"/>
                    <a:pt x="38061" y="12345"/>
                  </a:cubicBezTo>
                  <a:cubicBezTo>
                    <a:pt x="37809" y="11864"/>
                    <a:pt x="37705" y="11403"/>
                    <a:pt x="37726" y="10880"/>
                  </a:cubicBezTo>
                  <a:cubicBezTo>
                    <a:pt x="37747" y="10357"/>
                    <a:pt x="37726" y="9855"/>
                    <a:pt x="37726" y="9332"/>
                  </a:cubicBezTo>
                  <a:cubicBezTo>
                    <a:pt x="37747" y="8683"/>
                    <a:pt x="37642" y="8056"/>
                    <a:pt x="37454" y="7407"/>
                  </a:cubicBezTo>
                  <a:cubicBezTo>
                    <a:pt x="37245" y="6528"/>
                    <a:pt x="36805" y="5900"/>
                    <a:pt x="36094" y="5377"/>
                  </a:cubicBezTo>
                  <a:cubicBezTo>
                    <a:pt x="35759" y="5126"/>
                    <a:pt x="35424" y="4854"/>
                    <a:pt x="35131" y="4540"/>
                  </a:cubicBezTo>
                  <a:cubicBezTo>
                    <a:pt x="34566" y="3913"/>
                    <a:pt x="33834" y="3536"/>
                    <a:pt x="33102" y="3159"/>
                  </a:cubicBezTo>
                  <a:cubicBezTo>
                    <a:pt x="32537" y="2908"/>
                    <a:pt x="31972" y="2804"/>
                    <a:pt x="31344" y="2825"/>
                  </a:cubicBezTo>
                  <a:cubicBezTo>
                    <a:pt x="30089" y="2867"/>
                    <a:pt x="29022" y="3327"/>
                    <a:pt x="28205" y="4289"/>
                  </a:cubicBezTo>
                  <a:cubicBezTo>
                    <a:pt x="28017" y="4499"/>
                    <a:pt x="27808" y="4708"/>
                    <a:pt x="27599" y="4896"/>
                  </a:cubicBezTo>
                  <a:cubicBezTo>
                    <a:pt x="27452" y="5001"/>
                    <a:pt x="27243" y="5064"/>
                    <a:pt x="27055" y="5064"/>
                  </a:cubicBezTo>
                  <a:cubicBezTo>
                    <a:pt x="26657" y="5105"/>
                    <a:pt x="26427" y="4792"/>
                    <a:pt x="26511" y="4394"/>
                  </a:cubicBezTo>
                  <a:cubicBezTo>
                    <a:pt x="26573" y="4059"/>
                    <a:pt x="26762" y="3766"/>
                    <a:pt x="27055" y="3557"/>
                  </a:cubicBezTo>
                  <a:cubicBezTo>
                    <a:pt x="27264" y="3390"/>
                    <a:pt x="27452" y="3243"/>
                    <a:pt x="27599" y="3139"/>
                  </a:cubicBezTo>
                  <a:cubicBezTo>
                    <a:pt x="27703" y="2385"/>
                    <a:pt x="27306" y="2071"/>
                    <a:pt x="26762" y="1820"/>
                  </a:cubicBezTo>
                  <a:cubicBezTo>
                    <a:pt x="26720" y="1799"/>
                    <a:pt x="26657" y="1799"/>
                    <a:pt x="26615" y="1779"/>
                  </a:cubicBezTo>
                  <a:cubicBezTo>
                    <a:pt x="26050" y="1548"/>
                    <a:pt x="25506" y="1297"/>
                    <a:pt x="24941" y="1130"/>
                  </a:cubicBezTo>
                  <a:cubicBezTo>
                    <a:pt x="24669" y="1025"/>
                    <a:pt x="24376" y="963"/>
                    <a:pt x="24104" y="963"/>
                  </a:cubicBezTo>
                  <a:cubicBezTo>
                    <a:pt x="23226" y="942"/>
                    <a:pt x="22389" y="942"/>
                    <a:pt x="21531" y="963"/>
                  </a:cubicBezTo>
                  <a:cubicBezTo>
                    <a:pt x="20610" y="983"/>
                    <a:pt x="19731" y="1151"/>
                    <a:pt x="18832" y="1402"/>
                  </a:cubicBezTo>
                  <a:cubicBezTo>
                    <a:pt x="17953" y="1695"/>
                    <a:pt x="17158" y="2134"/>
                    <a:pt x="16321" y="2511"/>
                  </a:cubicBezTo>
                  <a:cubicBezTo>
                    <a:pt x="15547" y="2846"/>
                    <a:pt x="14773" y="3264"/>
                    <a:pt x="14229" y="3955"/>
                  </a:cubicBezTo>
                  <a:cubicBezTo>
                    <a:pt x="14145" y="4059"/>
                    <a:pt x="14019" y="4164"/>
                    <a:pt x="13915" y="4227"/>
                  </a:cubicBezTo>
                  <a:cubicBezTo>
                    <a:pt x="13140" y="4687"/>
                    <a:pt x="12701" y="5461"/>
                    <a:pt x="12094" y="6152"/>
                  </a:cubicBezTo>
                  <a:cubicBezTo>
                    <a:pt x="12178" y="6382"/>
                    <a:pt x="12220" y="6591"/>
                    <a:pt x="12283" y="6800"/>
                  </a:cubicBezTo>
                  <a:cubicBezTo>
                    <a:pt x="12345" y="7051"/>
                    <a:pt x="12094" y="7302"/>
                    <a:pt x="11822" y="7240"/>
                  </a:cubicBezTo>
                  <a:cubicBezTo>
                    <a:pt x="11718" y="7219"/>
                    <a:pt x="11613" y="7135"/>
                    <a:pt x="11508" y="7114"/>
                  </a:cubicBezTo>
                  <a:cubicBezTo>
                    <a:pt x="10985" y="6989"/>
                    <a:pt x="10504" y="6800"/>
                    <a:pt x="9939" y="6800"/>
                  </a:cubicBezTo>
                  <a:cubicBezTo>
                    <a:pt x="9144" y="6800"/>
                    <a:pt x="8349" y="6821"/>
                    <a:pt x="7575" y="7030"/>
                  </a:cubicBezTo>
                  <a:cubicBezTo>
                    <a:pt x="7366" y="7093"/>
                    <a:pt x="7114" y="7135"/>
                    <a:pt x="6884" y="7114"/>
                  </a:cubicBezTo>
                  <a:cubicBezTo>
                    <a:pt x="6487" y="7093"/>
                    <a:pt x="6173" y="7261"/>
                    <a:pt x="5859" y="7512"/>
                  </a:cubicBezTo>
                  <a:cubicBezTo>
                    <a:pt x="5503" y="7784"/>
                    <a:pt x="5190" y="8139"/>
                    <a:pt x="4792" y="8349"/>
                  </a:cubicBezTo>
                  <a:cubicBezTo>
                    <a:pt x="4143" y="8704"/>
                    <a:pt x="3913" y="9353"/>
                    <a:pt x="3599" y="9939"/>
                  </a:cubicBezTo>
                  <a:cubicBezTo>
                    <a:pt x="3453" y="10169"/>
                    <a:pt x="3620" y="10441"/>
                    <a:pt x="3934" y="10504"/>
                  </a:cubicBezTo>
                  <a:cubicBezTo>
                    <a:pt x="4143" y="10566"/>
                    <a:pt x="4374" y="10608"/>
                    <a:pt x="4583" y="10692"/>
                  </a:cubicBezTo>
                  <a:cubicBezTo>
                    <a:pt x="5022" y="10880"/>
                    <a:pt x="5482" y="11069"/>
                    <a:pt x="6006" y="11027"/>
                  </a:cubicBezTo>
                  <a:cubicBezTo>
                    <a:pt x="6278" y="11006"/>
                    <a:pt x="6487" y="11173"/>
                    <a:pt x="6591" y="11424"/>
                  </a:cubicBezTo>
                  <a:cubicBezTo>
                    <a:pt x="6696" y="11696"/>
                    <a:pt x="6633" y="11968"/>
                    <a:pt x="6340" y="12178"/>
                  </a:cubicBezTo>
                  <a:cubicBezTo>
                    <a:pt x="6047" y="12387"/>
                    <a:pt x="5796" y="12575"/>
                    <a:pt x="5503" y="12763"/>
                  </a:cubicBezTo>
                  <a:cubicBezTo>
                    <a:pt x="4646" y="13307"/>
                    <a:pt x="3809" y="13935"/>
                    <a:pt x="3244" y="14793"/>
                  </a:cubicBezTo>
                  <a:cubicBezTo>
                    <a:pt x="3181" y="14939"/>
                    <a:pt x="3013" y="15065"/>
                    <a:pt x="2909" y="15191"/>
                  </a:cubicBezTo>
                  <a:cubicBezTo>
                    <a:pt x="2553" y="15630"/>
                    <a:pt x="2177" y="16048"/>
                    <a:pt x="1821" y="16509"/>
                  </a:cubicBezTo>
                  <a:cubicBezTo>
                    <a:pt x="1109" y="17346"/>
                    <a:pt x="942" y="18329"/>
                    <a:pt x="1047" y="19375"/>
                  </a:cubicBezTo>
                  <a:cubicBezTo>
                    <a:pt x="1653" y="19794"/>
                    <a:pt x="2281" y="20024"/>
                    <a:pt x="2993" y="19982"/>
                  </a:cubicBezTo>
                  <a:cubicBezTo>
                    <a:pt x="3306" y="19961"/>
                    <a:pt x="3620" y="19961"/>
                    <a:pt x="3934" y="20003"/>
                  </a:cubicBezTo>
                  <a:cubicBezTo>
                    <a:pt x="4478" y="20066"/>
                    <a:pt x="4666" y="20401"/>
                    <a:pt x="4457" y="20903"/>
                  </a:cubicBezTo>
                  <a:cubicBezTo>
                    <a:pt x="4374" y="21049"/>
                    <a:pt x="4290" y="21217"/>
                    <a:pt x="4227" y="21342"/>
                  </a:cubicBezTo>
                  <a:cubicBezTo>
                    <a:pt x="4018" y="21656"/>
                    <a:pt x="3829" y="21970"/>
                    <a:pt x="3620" y="22263"/>
                  </a:cubicBezTo>
                  <a:cubicBezTo>
                    <a:pt x="3411" y="22535"/>
                    <a:pt x="3306" y="22849"/>
                    <a:pt x="3223" y="23204"/>
                  </a:cubicBezTo>
                  <a:cubicBezTo>
                    <a:pt x="2909" y="24397"/>
                    <a:pt x="2804" y="25611"/>
                    <a:pt x="2804" y="26824"/>
                  </a:cubicBezTo>
                  <a:cubicBezTo>
                    <a:pt x="2825" y="27870"/>
                    <a:pt x="3285" y="28686"/>
                    <a:pt x="3913" y="29440"/>
                  </a:cubicBezTo>
                  <a:cubicBezTo>
                    <a:pt x="4039" y="29607"/>
                    <a:pt x="4227" y="29712"/>
                    <a:pt x="4478" y="29523"/>
                  </a:cubicBezTo>
                  <a:lnTo>
                    <a:pt x="4478" y="28268"/>
                  </a:lnTo>
                  <a:cubicBezTo>
                    <a:pt x="4499" y="27473"/>
                    <a:pt x="5210" y="26782"/>
                    <a:pt x="6026" y="26740"/>
                  </a:cubicBezTo>
                  <a:cubicBezTo>
                    <a:pt x="6382" y="26740"/>
                    <a:pt x="6759" y="26824"/>
                    <a:pt x="7114" y="26699"/>
                  </a:cubicBezTo>
                  <a:cubicBezTo>
                    <a:pt x="7156" y="25966"/>
                    <a:pt x="6905" y="25339"/>
                    <a:pt x="6654" y="24815"/>
                  </a:cubicBezTo>
                  <a:cubicBezTo>
                    <a:pt x="6759" y="24564"/>
                    <a:pt x="6842" y="24376"/>
                    <a:pt x="6884" y="24209"/>
                  </a:cubicBezTo>
                  <a:cubicBezTo>
                    <a:pt x="6947" y="24062"/>
                    <a:pt x="6947" y="23874"/>
                    <a:pt x="6989" y="23706"/>
                  </a:cubicBezTo>
                  <a:cubicBezTo>
                    <a:pt x="7010" y="23665"/>
                    <a:pt x="7114" y="23560"/>
                    <a:pt x="7198" y="23581"/>
                  </a:cubicBezTo>
                  <a:cubicBezTo>
                    <a:pt x="7303" y="23581"/>
                    <a:pt x="7428" y="23665"/>
                    <a:pt x="7491" y="23748"/>
                  </a:cubicBezTo>
                  <a:cubicBezTo>
                    <a:pt x="7575" y="23916"/>
                    <a:pt x="7596" y="24125"/>
                    <a:pt x="7617" y="24313"/>
                  </a:cubicBezTo>
                  <a:cubicBezTo>
                    <a:pt x="7679" y="24648"/>
                    <a:pt x="7617" y="25004"/>
                    <a:pt x="7847" y="25339"/>
                  </a:cubicBezTo>
                  <a:cubicBezTo>
                    <a:pt x="7951" y="25339"/>
                    <a:pt x="8098" y="25359"/>
                    <a:pt x="8203" y="25339"/>
                  </a:cubicBezTo>
                  <a:cubicBezTo>
                    <a:pt x="8558" y="25255"/>
                    <a:pt x="8935" y="25171"/>
                    <a:pt x="9270" y="25067"/>
                  </a:cubicBezTo>
                  <a:cubicBezTo>
                    <a:pt x="11780" y="24209"/>
                    <a:pt x="11780" y="24209"/>
                    <a:pt x="14061" y="22702"/>
                  </a:cubicBezTo>
                  <a:cubicBezTo>
                    <a:pt x="14229" y="22556"/>
                    <a:pt x="14438" y="22451"/>
                    <a:pt x="14626" y="22305"/>
                  </a:cubicBezTo>
                  <a:cubicBezTo>
                    <a:pt x="15212" y="21782"/>
                    <a:pt x="15798" y="21279"/>
                    <a:pt x="16279" y="20714"/>
                  </a:cubicBezTo>
                  <a:cubicBezTo>
                    <a:pt x="16928" y="19919"/>
                    <a:pt x="17472" y="19041"/>
                    <a:pt x="18037" y="18162"/>
                  </a:cubicBezTo>
                  <a:cubicBezTo>
                    <a:pt x="18476" y="17492"/>
                    <a:pt x="18706" y="16760"/>
                    <a:pt x="18706" y="15923"/>
                  </a:cubicBezTo>
                  <a:cubicBezTo>
                    <a:pt x="18706" y="14919"/>
                    <a:pt x="18811" y="13935"/>
                    <a:pt x="18874" y="12931"/>
                  </a:cubicBezTo>
                  <a:cubicBezTo>
                    <a:pt x="18874" y="12784"/>
                    <a:pt x="18915" y="12617"/>
                    <a:pt x="18978" y="12470"/>
                  </a:cubicBezTo>
                  <a:lnTo>
                    <a:pt x="19104" y="12470"/>
                  </a:lnTo>
                  <a:cubicBezTo>
                    <a:pt x="19146" y="12491"/>
                    <a:pt x="19208" y="12512"/>
                    <a:pt x="19229" y="12554"/>
                  </a:cubicBezTo>
                  <a:cubicBezTo>
                    <a:pt x="19334" y="12868"/>
                    <a:pt x="20024" y="14165"/>
                    <a:pt x="20171" y="14437"/>
                  </a:cubicBezTo>
                  <a:cubicBezTo>
                    <a:pt x="20757" y="15316"/>
                    <a:pt x="21656" y="15818"/>
                    <a:pt x="22556" y="16341"/>
                  </a:cubicBezTo>
                  <a:cubicBezTo>
                    <a:pt x="22912" y="16551"/>
                    <a:pt x="23330" y="16697"/>
                    <a:pt x="23728" y="16844"/>
                  </a:cubicBezTo>
                  <a:cubicBezTo>
                    <a:pt x="24209" y="16990"/>
                    <a:pt x="24669" y="17095"/>
                    <a:pt x="25151" y="17178"/>
                  </a:cubicBezTo>
                  <a:cubicBezTo>
                    <a:pt x="25946" y="17283"/>
                    <a:pt x="26783" y="17367"/>
                    <a:pt x="27599" y="17429"/>
                  </a:cubicBezTo>
                  <a:cubicBezTo>
                    <a:pt x="27724" y="17429"/>
                    <a:pt x="27871" y="17408"/>
                    <a:pt x="27996" y="17388"/>
                  </a:cubicBezTo>
                  <a:cubicBezTo>
                    <a:pt x="27703" y="16844"/>
                    <a:pt x="27452" y="16341"/>
                    <a:pt x="27201" y="15818"/>
                  </a:cubicBezTo>
                  <a:cubicBezTo>
                    <a:pt x="27076" y="15567"/>
                    <a:pt x="27285" y="15211"/>
                    <a:pt x="27599" y="15211"/>
                  </a:cubicBezTo>
                  <a:cubicBezTo>
                    <a:pt x="27766" y="15211"/>
                    <a:pt x="27975" y="15274"/>
                    <a:pt x="28080" y="15337"/>
                  </a:cubicBezTo>
                  <a:cubicBezTo>
                    <a:pt x="28624" y="15797"/>
                    <a:pt x="29084" y="16279"/>
                    <a:pt x="29273" y="16969"/>
                  </a:cubicBezTo>
                  <a:cubicBezTo>
                    <a:pt x="29398" y="17492"/>
                    <a:pt x="29775" y="17806"/>
                    <a:pt x="30193" y="18036"/>
                  </a:cubicBezTo>
                  <a:cubicBezTo>
                    <a:pt x="30695" y="18308"/>
                    <a:pt x="31239" y="18455"/>
                    <a:pt x="31783" y="18664"/>
                  </a:cubicBezTo>
                  <a:cubicBezTo>
                    <a:pt x="32390" y="18873"/>
                    <a:pt x="32913" y="18769"/>
                    <a:pt x="33374" y="18329"/>
                  </a:cubicBezTo>
                  <a:cubicBezTo>
                    <a:pt x="33583" y="18141"/>
                    <a:pt x="33792" y="17932"/>
                    <a:pt x="33939" y="17701"/>
                  </a:cubicBezTo>
                  <a:cubicBezTo>
                    <a:pt x="34148" y="17304"/>
                    <a:pt x="34462" y="17199"/>
                    <a:pt x="34838" y="17220"/>
                  </a:cubicBezTo>
                  <a:cubicBezTo>
                    <a:pt x="35152" y="17220"/>
                    <a:pt x="35466" y="17220"/>
                    <a:pt x="35759" y="17095"/>
                  </a:cubicBezTo>
                  <a:cubicBezTo>
                    <a:pt x="35968" y="17011"/>
                    <a:pt x="36094" y="16906"/>
                    <a:pt x="36156" y="16697"/>
                  </a:cubicBezTo>
                  <a:cubicBezTo>
                    <a:pt x="36240" y="16425"/>
                    <a:pt x="36198" y="16153"/>
                    <a:pt x="35989" y="15923"/>
                  </a:cubicBezTo>
                  <a:cubicBezTo>
                    <a:pt x="35215" y="14898"/>
                    <a:pt x="34399" y="13914"/>
                    <a:pt x="33353" y="13140"/>
                  </a:cubicBezTo>
                  <a:cubicBezTo>
                    <a:pt x="32641" y="12617"/>
                    <a:pt x="31909" y="12261"/>
                    <a:pt x="31030" y="12157"/>
                  </a:cubicBezTo>
                  <a:cubicBezTo>
                    <a:pt x="30695" y="12136"/>
                    <a:pt x="30528" y="11968"/>
                    <a:pt x="30591" y="11759"/>
                  </a:cubicBezTo>
                  <a:cubicBezTo>
                    <a:pt x="30612" y="11571"/>
                    <a:pt x="30758" y="11445"/>
                    <a:pt x="31030" y="11445"/>
                  </a:cubicBezTo>
                  <a:cubicBezTo>
                    <a:pt x="31260" y="11445"/>
                    <a:pt x="31491" y="11403"/>
                    <a:pt x="31700" y="11466"/>
                  </a:cubicBezTo>
                  <a:cubicBezTo>
                    <a:pt x="32265" y="11675"/>
                    <a:pt x="32851" y="11864"/>
                    <a:pt x="33353" y="12178"/>
                  </a:cubicBezTo>
                  <a:cubicBezTo>
                    <a:pt x="35089" y="13245"/>
                    <a:pt x="35215" y="13391"/>
                    <a:pt x="36512" y="15002"/>
                  </a:cubicBezTo>
                  <a:cubicBezTo>
                    <a:pt x="36700" y="15211"/>
                    <a:pt x="36889" y="15442"/>
                    <a:pt x="37077" y="15651"/>
                  </a:cubicBezTo>
                  <a:cubicBezTo>
                    <a:pt x="37119" y="15776"/>
                    <a:pt x="37245" y="15902"/>
                    <a:pt x="37391" y="16048"/>
                  </a:cubicBezTo>
                  <a:close/>
                  <a:moveTo>
                    <a:pt x="12429" y="48899"/>
                  </a:moveTo>
                  <a:cubicBezTo>
                    <a:pt x="12555" y="48836"/>
                    <a:pt x="12638" y="48773"/>
                    <a:pt x="12743" y="48731"/>
                  </a:cubicBezTo>
                  <a:cubicBezTo>
                    <a:pt x="13161" y="48459"/>
                    <a:pt x="13622" y="48522"/>
                    <a:pt x="14040" y="48626"/>
                  </a:cubicBezTo>
                  <a:cubicBezTo>
                    <a:pt x="14187" y="48647"/>
                    <a:pt x="14312" y="48836"/>
                    <a:pt x="14354" y="48982"/>
                  </a:cubicBezTo>
                  <a:cubicBezTo>
                    <a:pt x="14417" y="49171"/>
                    <a:pt x="14249" y="49296"/>
                    <a:pt x="14082" y="49380"/>
                  </a:cubicBezTo>
                  <a:cubicBezTo>
                    <a:pt x="13915" y="49422"/>
                    <a:pt x="13726" y="49422"/>
                    <a:pt x="13580" y="49463"/>
                  </a:cubicBezTo>
                  <a:cubicBezTo>
                    <a:pt x="13266" y="49505"/>
                    <a:pt x="12659" y="49798"/>
                    <a:pt x="12408" y="50049"/>
                  </a:cubicBezTo>
                  <a:cubicBezTo>
                    <a:pt x="12973" y="50238"/>
                    <a:pt x="13517" y="50447"/>
                    <a:pt x="14103" y="50614"/>
                  </a:cubicBezTo>
                  <a:cubicBezTo>
                    <a:pt x="14354" y="50677"/>
                    <a:pt x="14563" y="50823"/>
                    <a:pt x="14752" y="50991"/>
                  </a:cubicBezTo>
                  <a:cubicBezTo>
                    <a:pt x="14877" y="51137"/>
                    <a:pt x="14961" y="51263"/>
                    <a:pt x="14856" y="51451"/>
                  </a:cubicBezTo>
                  <a:cubicBezTo>
                    <a:pt x="14773" y="51598"/>
                    <a:pt x="14626" y="51681"/>
                    <a:pt x="14438" y="51681"/>
                  </a:cubicBezTo>
                  <a:cubicBezTo>
                    <a:pt x="14333" y="51681"/>
                    <a:pt x="14229" y="51619"/>
                    <a:pt x="14103" y="51598"/>
                  </a:cubicBezTo>
                  <a:cubicBezTo>
                    <a:pt x="13517" y="51409"/>
                    <a:pt x="12973" y="51242"/>
                    <a:pt x="12366" y="51054"/>
                  </a:cubicBezTo>
                  <a:cubicBezTo>
                    <a:pt x="12304" y="51577"/>
                    <a:pt x="12262" y="52037"/>
                    <a:pt x="12429" y="52518"/>
                  </a:cubicBezTo>
                  <a:cubicBezTo>
                    <a:pt x="12534" y="52811"/>
                    <a:pt x="12680" y="53146"/>
                    <a:pt x="12366" y="53481"/>
                  </a:cubicBezTo>
                  <a:cubicBezTo>
                    <a:pt x="12262" y="53585"/>
                    <a:pt x="12324" y="53857"/>
                    <a:pt x="12324" y="54067"/>
                  </a:cubicBezTo>
                  <a:cubicBezTo>
                    <a:pt x="12324" y="54213"/>
                    <a:pt x="12576" y="54339"/>
                    <a:pt x="12722" y="54297"/>
                  </a:cubicBezTo>
                  <a:cubicBezTo>
                    <a:pt x="12868" y="54234"/>
                    <a:pt x="13036" y="54108"/>
                    <a:pt x="13182" y="54088"/>
                  </a:cubicBezTo>
                  <a:cubicBezTo>
                    <a:pt x="14249" y="53878"/>
                    <a:pt x="15296" y="53648"/>
                    <a:pt x="16405" y="53690"/>
                  </a:cubicBezTo>
                  <a:cubicBezTo>
                    <a:pt x="17304" y="53732"/>
                    <a:pt x="18183" y="53711"/>
                    <a:pt x="19041" y="53690"/>
                  </a:cubicBezTo>
                  <a:cubicBezTo>
                    <a:pt x="19815" y="53669"/>
                    <a:pt x="20506" y="53774"/>
                    <a:pt x="21238" y="53962"/>
                  </a:cubicBezTo>
                  <a:cubicBezTo>
                    <a:pt x="21635" y="54046"/>
                    <a:pt x="22033" y="54192"/>
                    <a:pt x="22431" y="54192"/>
                  </a:cubicBezTo>
                  <a:cubicBezTo>
                    <a:pt x="23519" y="54150"/>
                    <a:pt x="24481" y="54506"/>
                    <a:pt x="25485" y="54925"/>
                  </a:cubicBezTo>
                  <a:cubicBezTo>
                    <a:pt x="25778" y="55050"/>
                    <a:pt x="26050" y="55176"/>
                    <a:pt x="26364" y="55217"/>
                  </a:cubicBezTo>
                  <a:cubicBezTo>
                    <a:pt x="26741" y="55259"/>
                    <a:pt x="26992" y="55364"/>
                    <a:pt x="27285" y="55573"/>
                  </a:cubicBezTo>
                  <a:cubicBezTo>
                    <a:pt x="27703" y="55908"/>
                    <a:pt x="28205" y="56075"/>
                    <a:pt x="28770" y="56075"/>
                  </a:cubicBezTo>
                  <a:cubicBezTo>
                    <a:pt x="28833" y="55238"/>
                    <a:pt x="29126" y="54527"/>
                    <a:pt x="29440" y="53836"/>
                  </a:cubicBezTo>
                  <a:cubicBezTo>
                    <a:pt x="29586" y="53502"/>
                    <a:pt x="29712" y="53167"/>
                    <a:pt x="29796" y="52790"/>
                  </a:cubicBezTo>
                  <a:cubicBezTo>
                    <a:pt x="30089" y="51409"/>
                    <a:pt x="30382" y="50007"/>
                    <a:pt x="30633" y="48606"/>
                  </a:cubicBezTo>
                  <a:cubicBezTo>
                    <a:pt x="30842" y="47559"/>
                    <a:pt x="30946" y="46513"/>
                    <a:pt x="30842" y="45467"/>
                  </a:cubicBezTo>
                  <a:lnTo>
                    <a:pt x="30842" y="45132"/>
                  </a:lnTo>
                  <a:cubicBezTo>
                    <a:pt x="30842" y="44693"/>
                    <a:pt x="30842" y="44212"/>
                    <a:pt x="31009" y="43772"/>
                  </a:cubicBezTo>
                  <a:cubicBezTo>
                    <a:pt x="31135" y="43437"/>
                    <a:pt x="31156" y="43040"/>
                    <a:pt x="31009" y="42642"/>
                  </a:cubicBezTo>
                  <a:cubicBezTo>
                    <a:pt x="30737" y="42517"/>
                    <a:pt x="30444" y="42391"/>
                    <a:pt x="30193" y="42224"/>
                  </a:cubicBezTo>
                  <a:cubicBezTo>
                    <a:pt x="29607" y="41910"/>
                    <a:pt x="29042" y="41596"/>
                    <a:pt x="28457" y="41324"/>
                  </a:cubicBezTo>
                  <a:cubicBezTo>
                    <a:pt x="28310" y="41240"/>
                    <a:pt x="28143" y="41220"/>
                    <a:pt x="27996" y="41157"/>
                  </a:cubicBezTo>
                  <a:cubicBezTo>
                    <a:pt x="27389" y="40968"/>
                    <a:pt x="26762" y="40864"/>
                    <a:pt x="26197" y="40634"/>
                  </a:cubicBezTo>
                  <a:cubicBezTo>
                    <a:pt x="25716" y="40445"/>
                    <a:pt x="25276" y="40383"/>
                    <a:pt x="24774" y="40383"/>
                  </a:cubicBezTo>
                  <a:cubicBezTo>
                    <a:pt x="23309" y="40341"/>
                    <a:pt x="21866" y="40320"/>
                    <a:pt x="20401" y="40278"/>
                  </a:cubicBezTo>
                  <a:cubicBezTo>
                    <a:pt x="19125" y="40236"/>
                    <a:pt x="17848" y="40194"/>
                    <a:pt x="16572" y="40132"/>
                  </a:cubicBezTo>
                  <a:cubicBezTo>
                    <a:pt x="16049" y="40111"/>
                    <a:pt x="15547" y="40173"/>
                    <a:pt x="15045" y="40320"/>
                  </a:cubicBezTo>
                  <a:cubicBezTo>
                    <a:pt x="14563" y="40445"/>
                    <a:pt x="14103" y="40508"/>
                    <a:pt x="13601" y="40550"/>
                  </a:cubicBezTo>
                  <a:cubicBezTo>
                    <a:pt x="13287" y="40592"/>
                    <a:pt x="12973" y="40655"/>
                    <a:pt x="12743" y="40906"/>
                  </a:cubicBezTo>
                  <a:cubicBezTo>
                    <a:pt x="12617" y="42098"/>
                    <a:pt x="12450" y="43312"/>
                    <a:pt x="12471" y="44525"/>
                  </a:cubicBezTo>
                  <a:cubicBezTo>
                    <a:pt x="12513" y="45927"/>
                    <a:pt x="12617" y="47329"/>
                    <a:pt x="12345" y="48710"/>
                  </a:cubicBezTo>
                  <a:cubicBezTo>
                    <a:pt x="12345" y="48752"/>
                    <a:pt x="12387" y="48773"/>
                    <a:pt x="12429" y="48899"/>
                  </a:cubicBezTo>
                  <a:close/>
                  <a:moveTo>
                    <a:pt x="26427" y="26573"/>
                  </a:moveTo>
                  <a:cubicBezTo>
                    <a:pt x="26427" y="26740"/>
                    <a:pt x="26406" y="26991"/>
                    <a:pt x="26406" y="27201"/>
                  </a:cubicBezTo>
                  <a:cubicBezTo>
                    <a:pt x="26343" y="28038"/>
                    <a:pt x="26197" y="28833"/>
                    <a:pt x="25799" y="29565"/>
                  </a:cubicBezTo>
                  <a:cubicBezTo>
                    <a:pt x="25360" y="30381"/>
                    <a:pt x="24795" y="31093"/>
                    <a:pt x="24042" y="31637"/>
                  </a:cubicBezTo>
                  <a:cubicBezTo>
                    <a:pt x="22556" y="32745"/>
                    <a:pt x="22556" y="32745"/>
                    <a:pt x="20861" y="33185"/>
                  </a:cubicBezTo>
                  <a:cubicBezTo>
                    <a:pt x="19815" y="33436"/>
                    <a:pt x="18811" y="33310"/>
                    <a:pt x="17848" y="32913"/>
                  </a:cubicBezTo>
                  <a:cubicBezTo>
                    <a:pt x="17242" y="32662"/>
                    <a:pt x="16635" y="32369"/>
                    <a:pt x="16091" y="32034"/>
                  </a:cubicBezTo>
                  <a:cubicBezTo>
                    <a:pt x="15547" y="31720"/>
                    <a:pt x="15003" y="31406"/>
                    <a:pt x="14647" y="30862"/>
                  </a:cubicBezTo>
                  <a:cubicBezTo>
                    <a:pt x="14124" y="30046"/>
                    <a:pt x="13643" y="29209"/>
                    <a:pt x="13182" y="28352"/>
                  </a:cubicBezTo>
                  <a:cubicBezTo>
                    <a:pt x="13015" y="27996"/>
                    <a:pt x="12973" y="27577"/>
                    <a:pt x="12868" y="27201"/>
                  </a:cubicBezTo>
                  <a:lnTo>
                    <a:pt x="12806" y="26887"/>
                  </a:lnTo>
                  <a:cubicBezTo>
                    <a:pt x="12304" y="26929"/>
                    <a:pt x="11780" y="26929"/>
                    <a:pt x="11341" y="27096"/>
                  </a:cubicBezTo>
                  <a:cubicBezTo>
                    <a:pt x="10839" y="27263"/>
                    <a:pt x="10337" y="27305"/>
                    <a:pt x="9814" y="27305"/>
                  </a:cubicBezTo>
                  <a:cubicBezTo>
                    <a:pt x="9311" y="27305"/>
                    <a:pt x="8851" y="27347"/>
                    <a:pt x="8454" y="27619"/>
                  </a:cubicBezTo>
                  <a:cubicBezTo>
                    <a:pt x="8265" y="28226"/>
                    <a:pt x="8412" y="28770"/>
                    <a:pt x="8642" y="29293"/>
                  </a:cubicBezTo>
                  <a:cubicBezTo>
                    <a:pt x="8935" y="29879"/>
                    <a:pt x="9186" y="30465"/>
                    <a:pt x="9458" y="31093"/>
                  </a:cubicBezTo>
                  <a:cubicBezTo>
                    <a:pt x="9625" y="31511"/>
                    <a:pt x="9876" y="31867"/>
                    <a:pt x="10211" y="32222"/>
                  </a:cubicBezTo>
                  <a:cubicBezTo>
                    <a:pt x="11299" y="33289"/>
                    <a:pt x="12408" y="34378"/>
                    <a:pt x="13475" y="35486"/>
                  </a:cubicBezTo>
                  <a:cubicBezTo>
                    <a:pt x="13810" y="35821"/>
                    <a:pt x="14166" y="36093"/>
                    <a:pt x="14605" y="36240"/>
                  </a:cubicBezTo>
                  <a:cubicBezTo>
                    <a:pt x="15024" y="36407"/>
                    <a:pt x="15442" y="36721"/>
                    <a:pt x="15861" y="36742"/>
                  </a:cubicBezTo>
                  <a:cubicBezTo>
                    <a:pt x="16300" y="36763"/>
                    <a:pt x="16802" y="36533"/>
                    <a:pt x="17242" y="36365"/>
                  </a:cubicBezTo>
                  <a:cubicBezTo>
                    <a:pt x="17827" y="36156"/>
                    <a:pt x="18392" y="36051"/>
                    <a:pt x="18999" y="36093"/>
                  </a:cubicBezTo>
                  <a:cubicBezTo>
                    <a:pt x="20359" y="36114"/>
                    <a:pt x="21740" y="36114"/>
                    <a:pt x="23100" y="36093"/>
                  </a:cubicBezTo>
                  <a:cubicBezTo>
                    <a:pt x="23728" y="36093"/>
                    <a:pt x="24272" y="36198"/>
                    <a:pt x="24837" y="36512"/>
                  </a:cubicBezTo>
                  <a:cubicBezTo>
                    <a:pt x="25109" y="36658"/>
                    <a:pt x="25423" y="36867"/>
                    <a:pt x="25799" y="36847"/>
                  </a:cubicBezTo>
                  <a:cubicBezTo>
                    <a:pt x="26113" y="36826"/>
                    <a:pt x="26427" y="36888"/>
                    <a:pt x="26678" y="37056"/>
                  </a:cubicBezTo>
                  <a:cubicBezTo>
                    <a:pt x="26992" y="37244"/>
                    <a:pt x="27348" y="37244"/>
                    <a:pt x="27682" y="37139"/>
                  </a:cubicBezTo>
                  <a:cubicBezTo>
                    <a:pt x="28038" y="37035"/>
                    <a:pt x="28394" y="36930"/>
                    <a:pt x="28729" y="36784"/>
                  </a:cubicBezTo>
                  <a:cubicBezTo>
                    <a:pt x="30068" y="36302"/>
                    <a:pt x="31344" y="35696"/>
                    <a:pt x="32579" y="34942"/>
                  </a:cubicBezTo>
                  <a:cubicBezTo>
                    <a:pt x="33646" y="34252"/>
                    <a:pt x="34587" y="33415"/>
                    <a:pt x="35466" y="32536"/>
                  </a:cubicBezTo>
                  <a:cubicBezTo>
                    <a:pt x="36449" y="31553"/>
                    <a:pt x="37224" y="30444"/>
                    <a:pt x="37914" y="29230"/>
                  </a:cubicBezTo>
                  <a:cubicBezTo>
                    <a:pt x="37956" y="29147"/>
                    <a:pt x="38061" y="29042"/>
                    <a:pt x="37914" y="28916"/>
                  </a:cubicBezTo>
                  <a:cubicBezTo>
                    <a:pt x="37809" y="28937"/>
                    <a:pt x="37663" y="28979"/>
                    <a:pt x="37537" y="29021"/>
                  </a:cubicBezTo>
                  <a:cubicBezTo>
                    <a:pt x="36826" y="29293"/>
                    <a:pt x="36177" y="29649"/>
                    <a:pt x="35445" y="29774"/>
                  </a:cubicBezTo>
                  <a:cubicBezTo>
                    <a:pt x="34734" y="29921"/>
                    <a:pt x="33959" y="29816"/>
                    <a:pt x="33227" y="29816"/>
                  </a:cubicBezTo>
                  <a:cubicBezTo>
                    <a:pt x="33102" y="29816"/>
                    <a:pt x="32934" y="29774"/>
                    <a:pt x="32809" y="29816"/>
                  </a:cubicBezTo>
                  <a:cubicBezTo>
                    <a:pt x="32327" y="29858"/>
                    <a:pt x="31993" y="29649"/>
                    <a:pt x="31679" y="29335"/>
                  </a:cubicBezTo>
                  <a:cubicBezTo>
                    <a:pt x="31156" y="28833"/>
                    <a:pt x="30821" y="28205"/>
                    <a:pt x="30402" y="27619"/>
                  </a:cubicBezTo>
                  <a:cubicBezTo>
                    <a:pt x="30193" y="27305"/>
                    <a:pt x="30068" y="26950"/>
                    <a:pt x="29984" y="26594"/>
                  </a:cubicBezTo>
                  <a:cubicBezTo>
                    <a:pt x="29921" y="26301"/>
                    <a:pt x="29921" y="25966"/>
                    <a:pt x="29712" y="25694"/>
                  </a:cubicBezTo>
                  <a:cubicBezTo>
                    <a:pt x="29273" y="25841"/>
                    <a:pt x="28854" y="25883"/>
                    <a:pt x="28498" y="26071"/>
                  </a:cubicBezTo>
                  <a:cubicBezTo>
                    <a:pt x="28080" y="26259"/>
                    <a:pt x="27661" y="26406"/>
                    <a:pt x="27180" y="26385"/>
                  </a:cubicBezTo>
                  <a:cubicBezTo>
                    <a:pt x="26887" y="26301"/>
                    <a:pt x="26636" y="26301"/>
                    <a:pt x="26427" y="26573"/>
                  </a:cubicBezTo>
                  <a:close/>
                  <a:moveTo>
                    <a:pt x="13915" y="25966"/>
                  </a:moveTo>
                  <a:cubicBezTo>
                    <a:pt x="14061" y="26238"/>
                    <a:pt x="14208" y="26468"/>
                    <a:pt x="13957" y="26761"/>
                  </a:cubicBezTo>
                  <a:cubicBezTo>
                    <a:pt x="13852" y="26887"/>
                    <a:pt x="13852" y="27138"/>
                    <a:pt x="13873" y="27326"/>
                  </a:cubicBezTo>
                  <a:cubicBezTo>
                    <a:pt x="13915" y="27619"/>
                    <a:pt x="13998" y="27870"/>
                    <a:pt x="14124" y="28142"/>
                  </a:cubicBezTo>
                  <a:cubicBezTo>
                    <a:pt x="14501" y="28791"/>
                    <a:pt x="14856" y="29419"/>
                    <a:pt x="15254" y="30046"/>
                  </a:cubicBezTo>
                  <a:cubicBezTo>
                    <a:pt x="15421" y="30318"/>
                    <a:pt x="15651" y="30528"/>
                    <a:pt x="15902" y="30737"/>
                  </a:cubicBezTo>
                  <a:cubicBezTo>
                    <a:pt x="16677" y="31365"/>
                    <a:pt x="17576" y="31720"/>
                    <a:pt x="18476" y="32118"/>
                  </a:cubicBezTo>
                  <a:cubicBezTo>
                    <a:pt x="19104" y="32369"/>
                    <a:pt x="19815" y="32432"/>
                    <a:pt x="20485" y="32306"/>
                  </a:cubicBezTo>
                  <a:cubicBezTo>
                    <a:pt x="21970" y="32013"/>
                    <a:pt x="21970" y="32013"/>
                    <a:pt x="23268" y="31072"/>
                  </a:cubicBezTo>
                  <a:cubicBezTo>
                    <a:pt x="23372" y="30988"/>
                    <a:pt x="23498" y="30904"/>
                    <a:pt x="23602" y="30800"/>
                  </a:cubicBezTo>
                  <a:cubicBezTo>
                    <a:pt x="25151" y="29523"/>
                    <a:pt x="25737" y="27912"/>
                    <a:pt x="25423" y="25945"/>
                  </a:cubicBezTo>
                  <a:cubicBezTo>
                    <a:pt x="25276" y="25046"/>
                    <a:pt x="24774" y="24313"/>
                    <a:pt x="24376" y="23518"/>
                  </a:cubicBezTo>
                  <a:cubicBezTo>
                    <a:pt x="24314" y="23351"/>
                    <a:pt x="24146" y="23246"/>
                    <a:pt x="24042" y="23142"/>
                  </a:cubicBezTo>
                  <a:cubicBezTo>
                    <a:pt x="23100" y="22326"/>
                    <a:pt x="21970" y="21970"/>
                    <a:pt x="20757" y="21949"/>
                  </a:cubicBezTo>
                  <a:cubicBezTo>
                    <a:pt x="20129" y="21949"/>
                    <a:pt x="19501" y="21970"/>
                    <a:pt x="18874" y="21907"/>
                  </a:cubicBezTo>
                  <a:cubicBezTo>
                    <a:pt x="18162" y="21865"/>
                    <a:pt x="17514" y="22012"/>
                    <a:pt x="16886" y="22326"/>
                  </a:cubicBezTo>
                  <a:cubicBezTo>
                    <a:pt x="16907" y="22639"/>
                    <a:pt x="16802" y="22911"/>
                    <a:pt x="16572" y="23100"/>
                  </a:cubicBezTo>
                  <a:cubicBezTo>
                    <a:pt x="16405" y="23225"/>
                    <a:pt x="16279" y="23372"/>
                    <a:pt x="16112" y="23476"/>
                  </a:cubicBezTo>
                  <a:cubicBezTo>
                    <a:pt x="15170" y="24083"/>
                    <a:pt x="14501" y="24920"/>
                    <a:pt x="13915" y="25966"/>
                  </a:cubicBezTo>
                  <a:close/>
                  <a:moveTo>
                    <a:pt x="13015" y="55343"/>
                  </a:moveTo>
                  <a:cubicBezTo>
                    <a:pt x="12283" y="55343"/>
                    <a:pt x="12178" y="55301"/>
                    <a:pt x="11760" y="55071"/>
                  </a:cubicBezTo>
                  <a:cubicBezTo>
                    <a:pt x="11488" y="54945"/>
                    <a:pt x="11383" y="54736"/>
                    <a:pt x="11362" y="54485"/>
                  </a:cubicBezTo>
                  <a:cubicBezTo>
                    <a:pt x="11341" y="54192"/>
                    <a:pt x="11341" y="53920"/>
                    <a:pt x="11299" y="53669"/>
                  </a:cubicBezTo>
                  <a:cubicBezTo>
                    <a:pt x="10546" y="53523"/>
                    <a:pt x="9395" y="53564"/>
                    <a:pt x="8726" y="53669"/>
                  </a:cubicBezTo>
                  <a:cubicBezTo>
                    <a:pt x="8684" y="53711"/>
                    <a:pt x="8663" y="53774"/>
                    <a:pt x="8663" y="53816"/>
                  </a:cubicBezTo>
                  <a:cubicBezTo>
                    <a:pt x="8767" y="54694"/>
                    <a:pt x="9060" y="55489"/>
                    <a:pt x="9374" y="56285"/>
                  </a:cubicBezTo>
                  <a:cubicBezTo>
                    <a:pt x="9416" y="56389"/>
                    <a:pt x="9479" y="56494"/>
                    <a:pt x="9542" y="56577"/>
                  </a:cubicBezTo>
                  <a:cubicBezTo>
                    <a:pt x="10148" y="57142"/>
                    <a:pt x="10713" y="57749"/>
                    <a:pt x="11362" y="58272"/>
                  </a:cubicBezTo>
                  <a:cubicBezTo>
                    <a:pt x="11927" y="58733"/>
                    <a:pt x="12555" y="59151"/>
                    <a:pt x="13203" y="59486"/>
                  </a:cubicBezTo>
                  <a:cubicBezTo>
                    <a:pt x="14019" y="59946"/>
                    <a:pt x="14856" y="60406"/>
                    <a:pt x="15861" y="60365"/>
                  </a:cubicBezTo>
                  <a:cubicBezTo>
                    <a:pt x="16007" y="60365"/>
                    <a:pt x="16195" y="60386"/>
                    <a:pt x="16342" y="60448"/>
                  </a:cubicBezTo>
                  <a:cubicBezTo>
                    <a:pt x="16739" y="60595"/>
                    <a:pt x="17137" y="60595"/>
                    <a:pt x="17534" y="60595"/>
                  </a:cubicBezTo>
                  <a:cubicBezTo>
                    <a:pt x="18141" y="60595"/>
                    <a:pt x="18727" y="60595"/>
                    <a:pt x="19334" y="60616"/>
                  </a:cubicBezTo>
                  <a:cubicBezTo>
                    <a:pt x="20401" y="60658"/>
                    <a:pt x="21322" y="60197"/>
                    <a:pt x="22221" y="59674"/>
                  </a:cubicBezTo>
                  <a:cubicBezTo>
                    <a:pt x="22640" y="59444"/>
                    <a:pt x="22870" y="59046"/>
                    <a:pt x="22849" y="58565"/>
                  </a:cubicBezTo>
                  <a:cubicBezTo>
                    <a:pt x="22807" y="58293"/>
                    <a:pt x="22849" y="58042"/>
                    <a:pt x="22849" y="57791"/>
                  </a:cubicBezTo>
                  <a:cubicBezTo>
                    <a:pt x="22849" y="57519"/>
                    <a:pt x="22870" y="57226"/>
                    <a:pt x="22870" y="56933"/>
                  </a:cubicBezTo>
                  <a:cubicBezTo>
                    <a:pt x="23226" y="56598"/>
                    <a:pt x="23226" y="56054"/>
                    <a:pt x="23602" y="55741"/>
                  </a:cubicBezTo>
                  <a:cubicBezTo>
                    <a:pt x="23707" y="55657"/>
                    <a:pt x="23749" y="55531"/>
                    <a:pt x="23853" y="55385"/>
                  </a:cubicBezTo>
                  <a:cubicBezTo>
                    <a:pt x="23519" y="55155"/>
                    <a:pt x="23205" y="55092"/>
                    <a:pt x="22870" y="55092"/>
                  </a:cubicBezTo>
                  <a:cubicBezTo>
                    <a:pt x="22263" y="55134"/>
                    <a:pt x="21656" y="55029"/>
                    <a:pt x="21091" y="54841"/>
                  </a:cubicBezTo>
                  <a:cubicBezTo>
                    <a:pt x="20401" y="54632"/>
                    <a:pt x="19690" y="54548"/>
                    <a:pt x="18978" y="54569"/>
                  </a:cubicBezTo>
                  <a:cubicBezTo>
                    <a:pt x="17744" y="54611"/>
                    <a:pt x="16509" y="54569"/>
                    <a:pt x="15275" y="54569"/>
                  </a:cubicBezTo>
                  <a:cubicBezTo>
                    <a:pt x="14919" y="54569"/>
                    <a:pt x="14542" y="54632"/>
                    <a:pt x="14187" y="54652"/>
                  </a:cubicBezTo>
                  <a:cubicBezTo>
                    <a:pt x="13664" y="54694"/>
                    <a:pt x="13203" y="54841"/>
                    <a:pt x="13015" y="55343"/>
                  </a:cubicBezTo>
                  <a:close/>
                  <a:moveTo>
                    <a:pt x="30967" y="24836"/>
                  </a:moveTo>
                  <a:cubicBezTo>
                    <a:pt x="30967" y="25234"/>
                    <a:pt x="30946" y="25652"/>
                    <a:pt x="30967" y="26050"/>
                  </a:cubicBezTo>
                  <a:cubicBezTo>
                    <a:pt x="31009" y="26343"/>
                    <a:pt x="31030" y="26615"/>
                    <a:pt x="31156" y="26866"/>
                  </a:cubicBezTo>
                  <a:cubicBezTo>
                    <a:pt x="31470" y="27389"/>
                    <a:pt x="31867" y="27912"/>
                    <a:pt x="32223" y="28393"/>
                  </a:cubicBezTo>
                  <a:cubicBezTo>
                    <a:pt x="32411" y="28644"/>
                    <a:pt x="32641" y="28749"/>
                    <a:pt x="32955" y="28749"/>
                  </a:cubicBezTo>
                  <a:cubicBezTo>
                    <a:pt x="35236" y="28812"/>
                    <a:pt x="35236" y="28791"/>
                    <a:pt x="37349" y="27933"/>
                  </a:cubicBezTo>
                  <a:cubicBezTo>
                    <a:pt x="37851" y="27724"/>
                    <a:pt x="38249" y="27410"/>
                    <a:pt x="38646" y="27096"/>
                  </a:cubicBezTo>
                  <a:cubicBezTo>
                    <a:pt x="39002" y="26782"/>
                    <a:pt x="39211" y="26385"/>
                    <a:pt x="39211" y="25883"/>
                  </a:cubicBezTo>
                  <a:cubicBezTo>
                    <a:pt x="39211" y="25506"/>
                    <a:pt x="39232" y="25087"/>
                    <a:pt x="39190" y="24690"/>
                  </a:cubicBezTo>
                  <a:cubicBezTo>
                    <a:pt x="39107" y="23874"/>
                    <a:pt x="39002" y="23037"/>
                    <a:pt x="38877" y="22221"/>
                  </a:cubicBezTo>
                  <a:cubicBezTo>
                    <a:pt x="38667" y="20840"/>
                    <a:pt x="38186" y="19522"/>
                    <a:pt x="37558" y="18245"/>
                  </a:cubicBezTo>
                  <a:cubicBezTo>
                    <a:pt x="37391" y="17890"/>
                    <a:pt x="37119" y="17785"/>
                    <a:pt x="36721" y="17911"/>
                  </a:cubicBezTo>
                  <a:cubicBezTo>
                    <a:pt x="36491" y="17994"/>
                    <a:pt x="36261" y="18141"/>
                    <a:pt x="35989" y="18120"/>
                  </a:cubicBezTo>
                  <a:cubicBezTo>
                    <a:pt x="35340" y="18099"/>
                    <a:pt x="34817" y="18392"/>
                    <a:pt x="34357" y="18748"/>
                  </a:cubicBezTo>
                  <a:cubicBezTo>
                    <a:pt x="33332" y="19543"/>
                    <a:pt x="32369" y="20380"/>
                    <a:pt x="31867" y="21635"/>
                  </a:cubicBezTo>
                  <a:cubicBezTo>
                    <a:pt x="31804" y="21782"/>
                    <a:pt x="31742" y="21949"/>
                    <a:pt x="31637" y="22095"/>
                  </a:cubicBezTo>
                  <a:cubicBezTo>
                    <a:pt x="31135" y="22911"/>
                    <a:pt x="30842" y="23832"/>
                    <a:pt x="30967" y="24836"/>
                  </a:cubicBezTo>
                  <a:close/>
                  <a:moveTo>
                    <a:pt x="16928" y="21551"/>
                  </a:moveTo>
                  <a:cubicBezTo>
                    <a:pt x="17137" y="21530"/>
                    <a:pt x="17242" y="21530"/>
                    <a:pt x="17325" y="21468"/>
                  </a:cubicBezTo>
                  <a:cubicBezTo>
                    <a:pt x="17765" y="21196"/>
                    <a:pt x="18246" y="21175"/>
                    <a:pt x="18727" y="21175"/>
                  </a:cubicBezTo>
                  <a:cubicBezTo>
                    <a:pt x="19355" y="21175"/>
                    <a:pt x="19983" y="21175"/>
                    <a:pt x="20610" y="21154"/>
                  </a:cubicBezTo>
                  <a:cubicBezTo>
                    <a:pt x="22117" y="21112"/>
                    <a:pt x="23414" y="21551"/>
                    <a:pt x="24565" y="22493"/>
                  </a:cubicBezTo>
                  <a:cubicBezTo>
                    <a:pt x="24837" y="22702"/>
                    <a:pt x="25067" y="22932"/>
                    <a:pt x="25213" y="23267"/>
                  </a:cubicBezTo>
                  <a:cubicBezTo>
                    <a:pt x="25590" y="24041"/>
                    <a:pt x="25988" y="24795"/>
                    <a:pt x="26343" y="25548"/>
                  </a:cubicBezTo>
                  <a:cubicBezTo>
                    <a:pt x="26678" y="25527"/>
                    <a:pt x="27034" y="25527"/>
                    <a:pt x="27369" y="25464"/>
                  </a:cubicBezTo>
                  <a:cubicBezTo>
                    <a:pt x="27557" y="25443"/>
                    <a:pt x="27766" y="25422"/>
                    <a:pt x="27933" y="25339"/>
                  </a:cubicBezTo>
                  <a:cubicBezTo>
                    <a:pt x="28624" y="25004"/>
                    <a:pt x="29294" y="24711"/>
                    <a:pt x="30130" y="24941"/>
                  </a:cubicBezTo>
                  <a:cubicBezTo>
                    <a:pt x="30130" y="24627"/>
                    <a:pt x="30193" y="24376"/>
                    <a:pt x="30172" y="24104"/>
                  </a:cubicBezTo>
                  <a:cubicBezTo>
                    <a:pt x="30110" y="23476"/>
                    <a:pt x="30298" y="22932"/>
                    <a:pt x="30591" y="22388"/>
                  </a:cubicBezTo>
                  <a:cubicBezTo>
                    <a:pt x="31030" y="21551"/>
                    <a:pt x="31449" y="20652"/>
                    <a:pt x="31888" y="19794"/>
                  </a:cubicBezTo>
                  <a:cubicBezTo>
                    <a:pt x="30863" y="19292"/>
                    <a:pt x="29754" y="19145"/>
                    <a:pt x="28980" y="18329"/>
                  </a:cubicBezTo>
                  <a:cubicBezTo>
                    <a:pt x="28561" y="18350"/>
                    <a:pt x="28226" y="18413"/>
                    <a:pt x="27892" y="18413"/>
                  </a:cubicBezTo>
                  <a:cubicBezTo>
                    <a:pt x="26741" y="18434"/>
                    <a:pt x="25611" y="18245"/>
                    <a:pt x="24523" y="17994"/>
                  </a:cubicBezTo>
                  <a:cubicBezTo>
                    <a:pt x="23644" y="17785"/>
                    <a:pt x="22786" y="17597"/>
                    <a:pt x="22033" y="17095"/>
                  </a:cubicBezTo>
                  <a:cubicBezTo>
                    <a:pt x="21510" y="16760"/>
                    <a:pt x="21008" y="16404"/>
                    <a:pt x="20485" y="16028"/>
                  </a:cubicBezTo>
                  <a:cubicBezTo>
                    <a:pt x="20171" y="15818"/>
                    <a:pt x="19920" y="15567"/>
                    <a:pt x="19731" y="15211"/>
                  </a:cubicBezTo>
                  <a:cubicBezTo>
                    <a:pt x="19669" y="15107"/>
                    <a:pt x="19606" y="14960"/>
                    <a:pt x="19397" y="15044"/>
                  </a:cubicBezTo>
                  <a:lnTo>
                    <a:pt x="19397" y="16572"/>
                  </a:lnTo>
                  <a:cubicBezTo>
                    <a:pt x="19397" y="16823"/>
                    <a:pt x="19397" y="17053"/>
                    <a:pt x="19313" y="17262"/>
                  </a:cubicBezTo>
                  <a:cubicBezTo>
                    <a:pt x="19104" y="17869"/>
                    <a:pt x="18894" y="18434"/>
                    <a:pt x="18518" y="18957"/>
                  </a:cubicBezTo>
                  <a:cubicBezTo>
                    <a:pt x="18058" y="19647"/>
                    <a:pt x="17597" y="20338"/>
                    <a:pt x="17158" y="21049"/>
                  </a:cubicBezTo>
                  <a:cubicBezTo>
                    <a:pt x="17095" y="21154"/>
                    <a:pt x="17032" y="21321"/>
                    <a:pt x="16928" y="21551"/>
                  </a:cubicBezTo>
                  <a:close/>
                  <a:moveTo>
                    <a:pt x="7931" y="47852"/>
                  </a:moveTo>
                  <a:cubicBezTo>
                    <a:pt x="8684" y="48417"/>
                    <a:pt x="9500" y="48731"/>
                    <a:pt x="10337" y="48982"/>
                  </a:cubicBezTo>
                  <a:cubicBezTo>
                    <a:pt x="10651" y="49087"/>
                    <a:pt x="10964" y="49087"/>
                    <a:pt x="11278" y="48961"/>
                  </a:cubicBezTo>
                  <a:cubicBezTo>
                    <a:pt x="11488" y="48375"/>
                    <a:pt x="11613" y="47790"/>
                    <a:pt x="11613" y="47120"/>
                  </a:cubicBezTo>
                  <a:cubicBezTo>
                    <a:pt x="11613" y="46032"/>
                    <a:pt x="11613" y="44902"/>
                    <a:pt x="11634" y="43772"/>
                  </a:cubicBezTo>
                  <a:cubicBezTo>
                    <a:pt x="11634" y="43249"/>
                    <a:pt x="11718" y="42768"/>
                    <a:pt x="11780" y="42266"/>
                  </a:cubicBezTo>
                  <a:cubicBezTo>
                    <a:pt x="11801" y="41826"/>
                    <a:pt x="11990" y="41366"/>
                    <a:pt x="11906" y="40948"/>
                  </a:cubicBezTo>
                  <a:cubicBezTo>
                    <a:pt x="11822" y="40906"/>
                    <a:pt x="11780" y="40864"/>
                    <a:pt x="11718" y="40843"/>
                  </a:cubicBezTo>
                  <a:cubicBezTo>
                    <a:pt x="11069" y="40592"/>
                    <a:pt x="10944" y="40027"/>
                    <a:pt x="11383" y="39504"/>
                  </a:cubicBezTo>
                  <a:cubicBezTo>
                    <a:pt x="11425" y="39462"/>
                    <a:pt x="11488" y="39378"/>
                    <a:pt x="11571" y="39336"/>
                  </a:cubicBezTo>
                  <a:cubicBezTo>
                    <a:pt x="12220" y="38939"/>
                    <a:pt x="12722" y="38311"/>
                    <a:pt x="13454" y="37997"/>
                  </a:cubicBezTo>
                  <a:cubicBezTo>
                    <a:pt x="13768" y="37872"/>
                    <a:pt x="14040" y="37704"/>
                    <a:pt x="14291" y="37391"/>
                  </a:cubicBezTo>
                  <a:cubicBezTo>
                    <a:pt x="13726" y="37056"/>
                    <a:pt x="13266" y="36742"/>
                    <a:pt x="12722" y="36428"/>
                  </a:cubicBezTo>
                  <a:cubicBezTo>
                    <a:pt x="12262" y="36616"/>
                    <a:pt x="11843" y="36847"/>
                    <a:pt x="11613" y="37370"/>
                  </a:cubicBezTo>
                  <a:cubicBezTo>
                    <a:pt x="11529" y="37579"/>
                    <a:pt x="11320" y="37704"/>
                    <a:pt x="11174" y="37893"/>
                  </a:cubicBezTo>
                  <a:cubicBezTo>
                    <a:pt x="11048" y="38060"/>
                    <a:pt x="10902" y="38207"/>
                    <a:pt x="10839" y="38374"/>
                  </a:cubicBezTo>
                  <a:cubicBezTo>
                    <a:pt x="10525" y="39106"/>
                    <a:pt x="10148" y="39797"/>
                    <a:pt x="10002" y="40592"/>
                  </a:cubicBezTo>
                  <a:cubicBezTo>
                    <a:pt x="9939" y="40906"/>
                    <a:pt x="9814" y="41199"/>
                    <a:pt x="9709" y="41471"/>
                  </a:cubicBezTo>
                  <a:cubicBezTo>
                    <a:pt x="9479" y="42287"/>
                    <a:pt x="9207" y="43103"/>
                    <a:pt x="8977" y="43940"/>
                  </a:cubicBezTo>
                  <a:cubicBezTo>
                    <a:pt x="8684" y="45007"/>
                    <a:pt x="8391" y="46074"/>
                    <a:pt x="8140" y="47162"/>
                  </a:cubicBezTo>
                  <a:cubicBezTo>
                    <a:pt x="8035" y="47413"/>
                    <a:pt x="8014" y="47622"/>
                    <a:pt x="7931" y="47852"/>
                  </a:cubicBezTo>
                  <a:close/>
                  <a:moveTo>
                    <a:pt x="38270" y="60406"/>
                  </a:moveTo>
                  <a:cubicBezTo>
                    <a:pt x="38918" y="60386"/>
                    <a:pt x="39483" y="60281"/>
                    <a:pt x="39902" y="59758"/>
                  </a:cubicBezTo>
                  <a:cubicBezTo>
                    <a:pt x="40153" y="59444"/>
                    <a:pt x="40488" y="59151"/>
                    <a:pt x="40781" y="58837"/>
                  </a:cubicBezTo>
                  <a:cubicBezTo>
                    <a:pt x="41074" y="58586"/>
                    <a:pt x="41220" y="58272"/>
                    <a:pt x="41366" y="57938"/>
                  </a:cubicBezTo>
                  <a:cubicBezTo>
                    <a:pt x="41743" y="56912"/>
                    <a:pt x="41659" y="55866"/>
                    <a:pt x="41429" y="54841"/>
                  </a:cubicBezTo>
                  <a:cubicBezTo>
                    <a:pt x="41325" y="54443"/>
                    <a:pt x="40906" y="54213"/>
                    <a:pt x="40571" y="54443"/>
                  </a:cubicBezTo>
                  <a:cubicBezTo>
                    <a:pt x="40153" y="54715"/>
                    <a:pt x="39672" y="54925"/>
                    <a:pt x="39504" y="55469"/>
                  </a:cubicBezTo>
                  <a:cubicBezTo>
                    <a:pt x="39316" y="56013"/>
                    <a:pt x="39065" y="56577"/>
                    <a:pt x="38751" y="57101"/>
                  </a:cubicBezTo>
                  <a:cubicBezTo>
                    <a:pt x="38144" y="58147"/>
                    <a:pt x="38228" y="59235"/>
                    <a:pt x="38270" y="60406"/>
                  </a:cubicBezTo>
                  <a:close/>
                  <a:moveTo>
                    <a:pt x="25716" y="64738"/>
                  </a:moveTo>
                  <a:cubicBezTo>
                    <a:pt x="25946" y="64800"/>
                    <a:pt x="26155" y="64905"/>
                    <a:pt x="26364" y="64968"/>
                  </a:cubicBezTo>
                  <a:cubicBezTo>
                    <a:pt x="26511" y="64989"/>
                    <a:pt x="26657" y="65010"/>
                    <a:pt x="26783" y="64989"/>
                  </a:cubicBezTo>
                  <a:cubicBezTo>
                    <a:pt x="27410" y="64738"/>
                    <a:pt x="27996" y="64382"/>
                    <a:pt x="28185" y="63712"/>
                  </a:cubicBezTo>
                  <a:cubicBezTo>
                    <a:pt x="28310" y="63210"/>
                    <a:pt x="28603" y="62855"/>
                    <a:pt x="28875" y="62478"/>
                  </a:cubicBezTo>
                  <a:cubicBezTo>
                    <a:pt x="29147" y="62143"/>
                    <a:pt x="29377" y="61808"/>
                    <a:pt x="29607" y="61432"/>
                  </a:cubicBezTo>
                  <a:cubicBezTo>
                    <a:pt x="29921" y="60971"/>
                    <a:pt x="29963" y="60490"/>
                    <a:pt x="29503" y="60051"/>
                  </a:cubicBezTo>
                  <a:cubicBezTo>
                    <a:pt x="28938" y="59883"/>
                    <a:pt x="28436" y="59967"/>
                    <a:pt x="27975" y="60302"/>
                  </a:cubicBezTo>
                  <a:lnTo>
                    <a:pt x="27661" y="60469"/>
                  </a:lnTo>
                  <a:cubicBezTo>
                    <a:pt x="27138" y="60679"/>
                    <a:pt x="26783" y="61097"/>
                    <a:pt x="26553" y="61599"/>
                  </a:cubicBezTo>
                  <a:cubicBezTo>
                    <a:pt x="26322" y="62080"/>
                    <a:pt x="26050" y="62562"/>
                    <a:pt x="25820" y="63022"/>
                  </a:cubicBezTo>
                  <a:cubicBezTo>
                    <a:pt x="25737" y="63189"/>
                    <a:pt x="25632" y="63336"/>
                    <a:pt x="25632" y="63503"/>
                  </a:cubicBezTo>
                  <a:cubicBezTo>
                    <a:pt x="25632" y="63901"/>
                    <a:pt x="25611" y="64319"/>
                    <a:pt x="25716" y="64738"/>
                  </a:cubicBezTo>
                  <a:close/>
                  <a:moveTo>
                    <a:pt x="9102" y="31846"/>
                  </a:moveTo>
                  <a:cubicBezTo>
                    <a:pt x="8244" y="30569"/>
                    <a:pt x="8014" y="29021"/>
                    <a:pt x="7366" y="27745"/>
                  </a:cubicBezTo>
                  <a:cubicBezTo>
                    <a:pt x="7114" y="27724"/>
                    <a:pt x="6905" y="27724"/>
                    <a:pt x="6759" y="27661"/>
                  </a:cubicBezTo>
                  <a:cubicBezTo>
                    <a:pt x="5859" y="27410"/>
                    <a:pt x="5378" y="27745"/>
                    <a:pt x="5336" y="28644"/>
                  </a:cubicBezTo>
                  <a:lnTo>
                    <a:pt x="5336" y="29837"/>
                  </a:lnTo>
                  <a:cubicBezTo>
                    <a:pt x="5336" y="30423"/>
                    <a:pt x="5503" y="30904"/>
                    <a:pt x="6068" y="31155"/>
                  </a:cubicBezTo>
                  <a:cubicBezTo>
                    <a:pt x="6173" y="31197"/>
                    <a:pt x="6257" y="31281"/>
                    <a:pt x="6340" y="31365"/>
                  </a:cubicBezTo>
                  <a:cubicBezTo>
                    <a:pt x="6487" y="31511"/>
                    <a:pt x="6738" y="31574"/>
                    <a:pt x="6926" y="31637"/>
                  </a:cubicBezTo>
                  <a:cubicBezTo>
                    <a:pt x="7617" y="31929"/>
                    <a:pt x="8328" y="31825"/>
                    <a:pt x="9102" y="31846"/>
                  </a:cubicBezTo>
                  <a:close/>
                  <a:moveTo>
                    <a:pt x="32683" y="55782"/>
                  </a:moveTo>
                  <a:cubicBezTo>
                    <a:pt x="33143" y="55741"/>
                    <a:pt x="33646" y="55741"/>
                    <a:pt x="34085" y="55636"/>
                  </a:cubicBezTo>
                  <a:cubicBezTo>
                    <a:pt x="34399" y="55552"/>
                    <a:pt x="34692" y="55469"/>
                    <a:pt x="35006" y="55469"/>
                  </a:cubicBezTo>
                  <a:cubicBezTo>
                    <a:pt x="35822" y="55489"/>
                    <a:pt x="35822" y="55280"/>
                    <a:pt x="35780" y="54527"/>
                  </a:cubicBezTo>
                  <a:cubicBezTo>
                    <a:pt x="35780" y="54401"/>
                    <a:pt x="35675" y="54255"/>
                    <a:pt x="35654" y="54129"/>
                  </a:cubicBezTo>
                  <a:cubicBezTo>
                    <a:pt x="35529" y="53585"/>
                    <a:pt x="35424" y="53041"/>
                    <a:pt x="35299" y="52476"/>
                  </a:cubicBezTo>
                  <a:cubicBezTo>
                    <a:pt x="35257" y="52393"/>
                    <a:pt x="35215" y="52309"/>
                    <a:pt x="35152" y="52142"/>
                  </a:cubicBezTo>
                  <a:cubicBezTo>
                    <a:pt x="33834" y="52748"/>
                    <a:pt x="32725" y="53585"/>
                    <a:pt x="31679" y="54548"/>
                  </a:cubicBezTo>
                  <a:cubicBezTo>
                    <a:pt x="31993" y="54945"/>
                    <a:pt x="32286" y="55322"/>
                    <a:pt x="32683" y="55782"/>
                  </a:cubicBezTo>
                  <a:close/>
                  <a:moveTo>
                    <a:pt x="8035" y="49087"/>
                  </a:moveTo>
                  <a:cubicBezTo>
                    <a:pt x="7784" y="49317"/>
                    <a:pt x="7700" y="49589"/>
                    <a:pt x="7700" y="49903"/>
                  </a:cubicBezTo>
                  <a:lnTo>
                    <a:pt x="7700" y="51974"/>
                  </a:lnTo>
                  <a:cubicBezTo>
                    <a:pt x="7700" y="52079"/>
                    <a:pt x="7742" y="52184"/>
                    <a:pt x="7784" y="52246"/>
                  </a:cubicBezTo>
                  <a:cubicBezTo>
                    <a:pt x="8872" y="52832"/>
                    <a:pt x="10002" y="52707"/>
                    <a:pt x="11153" y="52644"/>
                  </a:cubicBezTo>
                  <a:cubicBezTo>
                    <a:pt x="11090" y="52518"/>
                    <a:pt x="11090" y="52414"/>
                    <a:pt x="11048" y="52351"/>
                  </a:cubicBezTo>
                  <a:cubicBezTo>
                    <a:pt x="10672" y="52016"/>
                    <a:pt x="10630" y="51577"/>
                    <a:pt x="10630" y="51095"/>
                  </a:cubicBezTo>
                  <a:cubicBezTo>
                    <a:pt x="10651" y="50740"/>
                    <a:pt x="10713" y="50363"/>
                    <a:pt x="10546" y="50007"/>
                  </a:cubicBezTo>
                  <a:cubicBezTo>
                    <a:pt x="9667" y="49882"/>
                    <a:pt x="8851" y="49422"/>
                    <a:pt x="8035" y="49087"/>
                  </a:cubicBezTo>
                  <a:close/>
                  <a:moveTo>
                    <a:pt x="8977" y="40592"/>
                  </a:moveTo>
                  <a:cubicBezTo>
                    <a:pt x="8475" y="40948"/>
                    <a:pt x="7993" y="41324"/>
                    <a:pt x="7638" y="41868"/>
                  </a:cubicBezTo>
                  <a:cubicBezTo>
                    <a:pt x="7282" y="42433"/>
                    <a:pt x="6947" y="43040"/>
                    <a:pt x="6550" y="43605"/>
                  </a:cubicBezTo>
                  <a:cubicBezTo>
                    <a:pt x="6152" y="44149"/>
                    <a:pt x="6068" y="44797"/>
                    <a:pt x="5922" y="45425"/>
                  </a:cubicBezTo>
                  <a:cubicBezTo>
                    <a:pt x="5796" y="45948"/>
                    <a:pt x="5943" y="46450"/>
                    <a:pt x="6487" y="46702"/>
                  </a:cubicBezTo>
                  <a:cubicBezTo>
                    <a:pt x="6696" y="46806"/>
                    <a:pt x="6905" y="46974"/>
                    <a:pt x="7177" y="47120"/>
                  </a:cubicBezTo>
                  <a:cubicBezTo>
                    <a:pt x="7784" y="44902"/>
                    <a:pt x="8370" y="42768"/>
                    <a:pt x="8977" y="40592"/>
                  </a:cubicBezTo>
                  <a:close/>
                  <a:moveTo>
                    <a:pt x="41262" y="33164"/>
                  </a:moveTo>
                  <a:cubicBezTo>
                    <a:pt x="40802" y="33164"/>
                    <a:pt x="40446" y="33185"/>
                    <a:pt x="40069" y="33164"/>
                  </a:cubicBezTo>
                  <a:cubicBezTo>
                    <a:pt x="39316" y="33101"/>
                    <a:pt x="38605" y="33185"/>
                    <a:pt x="37956" y="33603"/>
                  </a:cubicBezTo>
                  <a:cubicBezTo>
                    <a:pt x="37747" y="33729"/>
                    <a:pt x="37454" y="33771"/>
                    <a:pt x="37245" y="33875"/>
                  </a:cubicBezTo>
                  <a:cubicBezTo>
                    <a:pt x="36972" y="34001"/>
                    <a:pt x="36680" y="34147"/>
                    <a:pt x="36470" y="34357"/>
                  </a:cubicBezTo>
                  <a:cubicBezTo>
                    <a:pt x="35884" y="34880"/>
                    <a:pt x="35361" y="35445"/>
                    <a:pt x="34838" y="35989"/>
                  </a:cubicBezTo>
                  <a:cubicBezTo>
                    <a:pt x="34420" y="36407"/>
                    <a:pt x="34064" y="37077"/>
                    <a:pt x="33876" y="37663"/>
                  </a:cubicBezTo>
                  <a:cubicBezTo>
                    <a:pt x="34315" y="37202"/>
                    <a:pt x="34671" y="36847"/>
                    <a:pt x="35027" y="36512"/>
                  </a:cubicBezTo>
                  <a:cubicBezTo>
                    <a:pt x="35257" y="36282"/>
                    <a:pt x="35529" y="36030"/>
                    <a:pt x="35822" y="35884"/>
                  </a:cubicBezTo>
                  <a:cubicBezTo>
                    <a:pt x="36700" y="35382"/>
                    <a:pt x="37621" y="34922"/>
                    <a:pt x="38500" y="34440"/>
                  </a:cubicBezTo>
                  <a:cubicBezTo>
                    <a:pt x="38709" y="34336"/>
                    <a:pt x="38918" y="34273"/>
                    <a:pt x="39169" y="34210"/>
                  </a:cubicBezTo>
                  <a:cubicBezTo>
                    <a:pt x="39400" y="34126"/>
                    <a:pt x="39651" y="34085"/>
                    <a:pt x="39902" y="33980"/>
                  </a:cubicBezTo>
                  <a:cubicBezTo>
                    <a:pt x="40446" y="33666"/>
                    <a:pt x="40969" y="33666"/>
                    <a:pt x="41534" y="33875"/>
                  </a:cubicBezTo>
                  <a:cubicBezTo>
                    <a:pt x="41576" y="33875"/>
                    <a:pt x="41618" y="33813"/>
                    <a:pt x="41680" y="33771"/>
                  </a:cubicBezTo>
                  <a:cubicBezTo>
                    <a:pt x="41513" y="33603"/>
                    <a:pt x="41408" y="33394"/>
                    <a:pt x="41262" y="33164"/>
                  </a:cubicBezTo>
                  <a:close/>
                  <a:moveTo>
                    <a:pt x="38793" y="18245"/>
                  </a:moveTo>
                  <a:cubicBezTo>
                    <a:pt x="39128" y="19333"/>
                    <a:pt x="39504" y="20317"/>
                    <a:pt x="39734" y="21363"/>
                  </a:cubicBezTo>
                  <a:cubicBezTo>
                    <a:pt x="39965" y="22409"/>
                    <a:pt x="40069" y="23476"/>
                    <a:pt x="40258" y="24585"/>
                  </a:cubicBezTo>
                  <a:cubicBezTo>
                    <a:pt x="40634" y="24397"/>
                    <a:pt x="40655" y="24104"/>
                    <a:pt x="40739" y="23853"/>
                  </a:cubicBezTo>
                  <a:cubicBezTo>
                    <a:pt x="41074" y="22723"/>
                    <a:pt x="40802" y="21593"/>
                    <a:pt x="40655" y="20484"/>
                  </a:cubicBezTo>
                  <a:cubicBezTo>
                    <a:pt x="40655" y="20401"/>
                    <a:pt x="40592" y="20317"/>
                    <a:pt x="40550" y="20233"/>
                  </a:cubicBezTo>
                  <a:cubicBezTo>
                    <a:pt x="40258" y="19815"/>
                    <a:pt x="40006" y="19375"/>
                    <a:pt x="39672" y="18978"/>
                  </a:cubicBezTo>
                  <a:cubicBezTo>
                    <a:pt x="39441" y="18664"/>
                    <a:pt x="39232" y="18350"/>
                    <a:pt x="38793" y="18245"/>
                  </a:cubicBezTo>
                  <a:close/>
                  <a:moveTo>
                    <a:pt x="13957" y="24083"/>
                  </a:moveTo>
                  <a:cubicBezTo>
                    <a:pt x="13685" y="24188"/>
                    <a:pt x="13601" y="24188"/>
                    <a:pt x="13559" y="24250"/>
                  </a:cubicBezTo>
                  <a:cubicBezTo>
                    <a:pt x="12722" y="24857"/>
                    <a:pt x="11801" y="25297"/>
                    <a:pt x="10818" y="25569"/>
                  </a:cubicBezTo>
                  <a:cubicBezTo>
                    <a:pt x="10713" y="25611"/>
                    <a:pt x="10588" y="25652"/>
                    <a:pt x="10504" y="25673"/>
                  </a:cubicBezTo>
                  <a:cubicBezTo>
                    <a:pt x="9709" y="26029"/>
                    <a:pt x="8893" y="26301"/>
                    <a:pt x="8035" y="26385"/>
                  </a:cubicBezTo>
                  <a:cubicBezTo>
                    <a:pt x="7847" y="26406"/>
                    <a:pt x="7721" y="26573"/>
                    <a:pt x="7805" y="26657"/>
                  </a:cubicBezTo>
                  <a:cubicBezTo>
                    <a:pt x="7889" y="26719"/>
                    <a:pt x="7993" y="26782"/>
                    <a:pt x="8056" y="26782"/>
                  </a:cubicBezTo>
                  <a:cubicBezTo>
                    <a:pt x="8265" y="26782"/>
                    <a:pt x="8454" y="26740"/>
                    <a:pt x="8663" y="26699"/>
                  </a:cubicBezTo>
                  <a:cubicBezTo>
                    <a:pt x="8851" y="26657"/>
                    <a:pt x="9060" y="26573"/>
                    <a:pt x="9249" y="26531"/>
                  </a:cubicBezTo>
                  <a:cubicBezTo>
                    <a:pt x="10023" y="26468"/>
                    <a:pt x="10818" y="26427"/>
                    <a:pt x="11592" y="26280"/>
                  </a:cubicBezTo>
                  <a:cubicBezTo>
                    <a:pt x="12011" y="26196"/>
                    <a:pt x="12429" y="26155"/>
                    <a:pt x="12743" y="26008"/>
                  </a:cubicBezTo>
                  <a:cubicBezTo>
                    <a:pt x="13120" y="25422"/>
                    <a:pt x="13475" y="24836"/>
                    <a:pt x="13957" y="24083"/>
                  </a:cubicBezTo>
                  <a:close/>
                  <a:moveTo>
                    <a:pt x="35529" y="34252"/>
                  </a:moveTo>
                  <a:lnTo>
                    <a:pt x="35424" y="34210"/>
                  </a:lnTo>
                  <a:cubicBezTo>
                    <a:pt x="35340" y="34231"/>
                    <a:pt x="35257" y="34252"/>
                    <a:pt x="35194" y="34315"/>
                  </a:cubicBezTo>
                  <a:cubicBezTo>
                    <a:pt x="34420" y="34922"/>
                    <a:pt x="33687" y="35549"/>
                    <a:pt x="33102" y="36302"/>
                  </a:cubicBezTo>
                  <a:cubicBezTo>
                    <a:pt x="32579" y="36951"/>
                    <a:pt x="32055" y="37642"/>
                    <a:pt x="31679" y="38416"/>
                  </a:cubicBezTo>
                  <a:cubicBezTo>
                    <a:pt x="31449" y="38897"/>
                    <a:pt x="31532" y="39336"/>
                    <a:pt x="31888" y="39755"/>
                  </a:cubicBezTo>
                  <a:cubicBezTo>
                    <a:pt x="31972" y="39650"/>
                    <a:pt x="32055" y="39587"/>
                    <a:pt x="32076" y="39546"/>
                  </a:cubicBezTo>
                  <a:cubicBezTo>
                    <a:pt x="32223" y="39106"/>
                    <a:pt x="32411" y="38646"/>
                    <a:pt x="32704" y="38269"/>
                  </a:cubicBezTo>
                  <a:cubicBezTo>
                    <a:pt x="32788" y="38165"/>
                    <a:pt x="32830" y="38018"/>
                    <a:pt x="32871" y="37872"/>
                  </a:cubicBezTo>
                  <a:cubicBezTo>
                    <a:pt x="33269" y="36847"/>
                    <a:pt x="33897" y="35989"/>
                    <a:pt x="34629" y="35194"/>
                  </a:cubicBezTo>
                  <a:cubicBezTo>
                    <a:pt x="34943" y="34880"/>
                    <a:pt x="35299" y="34629"/>
                    <a:pt x="35529" y="34252"/>
                  </a:cubicBezTo>
                  <a:close/>
                  <a:moveTo>
                    <a:pt x="31532" y="36972"/>
                  </a:moveTo>
                  <a:cubicBezTo>
                    <a:pt x="30842" y="37077"/>
                    <a:pt x="29817" y="37495"/>
                    <a:pt x="29168" y="37893"/>
                  </a:cubicBezTo>
                  <a:cubicBezTo>
                    <a:pt x="29691" y="38081"/>
                    <a:pt x="30193" y="38248"/>
                    <a:pt x="30737" y="38437"/>
                  </a:cubicBezTo>
                  <a:cubicBezTo>
                    <a:pt x="31030" y="37935"/>
                    <a:pt x="31260" y="37474"/>
                    <a:pt x="31532" y="36972"/>
                  </a:cubicBezTo>
                  <a:close/>
                  <a:moveTo>
                    <a:pt x="11822" y="35486"/>
                  </a:moveTo>
                  <a:cubicBezTo>
                    <a:pt x="11613" y="35779"/>
                    <a:pt x="11508" y="35968"/>
                    <a:pt x="11550" y="36282"/>
                  </a:cubicBezTo>
                  <a:cubicBezTo>
                    <a:pt x="11801" y="36177"/>
                    <a:pt x="11990" y="36093"/>
                    <a:pt x="12241" y="35989"/>
                  </a:cubicBezTo>
                  <a:cubicBezTo>
                    <a:pt x="12094" y="35800"/>
                    <a:pt x="11990" y="35675"/>
                    <a:pt x="11822" y="35486"/>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67" name="Google Shape;208;p33">
              <a:extLst>
                <a:ext uri="{FF2B5EF4-FFF2-40B4-BE49-F238E27FC236}">
                  <a16:creationId xmlns="" xmlns:a16="http://schemas.microsoft.com/office/drawing/2014/main" id="{109DD45B-DA2C-4BA5-9687-C8CEEC782C2D}"/>
                </a:ext>
              </a:extLst>
            </p:cNvPr>
            <p:cNvSpPr/>
            <p:nvPr/>
          </p:nvSpPr>
          <p:spPr>
            <a:xfrm>
              <a:off x="1392675" y="4151500"/>
              <a:ext cx="215000" cy="153275"/>
            </a:xfrm>
            <a:custGeom>
              <a:avLst/>
              <a:gdLst/>
              <a:ahLst/>
              <a:cxnLst/>
              <a:rect l="l" t="t" r="r" b="b"/>
              <a:pathLst>
                <a:path w="8600" h="6131" extrusionOk="0">
                  <a:moveTo>
                    <a:pt x="3432" y="6047"/>
                  </a:moveTo>
                  <a:lnTo>
                    <a:pt x="3097" y="6047"/>
                  </a:lnTo>
                  <a:cubicBezTo>
                    <a:pt x="1883" y="6131"/>
                    <a:pt x="1025" y="5524"/>
                    <a:pt x="251" y="4708"/>
                  </a:cubicBezTo>
                  <a:cubicBezTo>
                    <a:pt x="105" y="4520"/>
                    <a:pt x="21" y="4310"/>
                    <a:pt x="21" y="4080"/>
                  </a:cubicBezTo>
                  <a:cubicBezTo>
                    <a:pt x="21" y="3766"/>
                    <a:pt x="42" y="3453"/>
                    <a:pt x="21" y="3139"/>
                  </a:cubicBezTo>
                  <a:cubicBezTo>
                    <a:pt x="0" y="2699"/>
                    <a:pt x="147" y="2344"/>
                    <a:pt x="419" y="2051"/>
                  </a:cubicBezTo>
                  <a:cubicBezTo>
                    <a:pt x="649" y="1737"/>
                    <a:pt x="963" y="1486"/>
                    <a:pt x="1277" y="1235"/>
                  </a:cubicBezTo>
                  <a:cubicBezTo>
                    <a:pt x="1402" y="1088"/>
                    <a:pt x="1632" y="1046"/>
                    <a:pt x="1758" y="1172"/>
                  </a:cubicBezTo>
                  <a:cubicBezTo>
                    <a:pt x="2051" y="1381"/>
                    <a:pt x="2365" y="1360"/>
                    <a:pt x="2637" y="1360"/>
                  </a:cubicBezTo>
                  <a:cubicBezTo>
                    <a:pt x="3097" y="1360"/>
                    <a:pt x="3557" y="1381"/>
                    <a:pt x="3997" y="1360"/>
                  </a:cubicBezTo>
                  <a:cubicBezTo>
                    <a:pt x="4352" y="1339"/>
                    <a:pt x="4687" y="1277"/>
                    <a:pt x="5022" y="1235"/>
                  </a:cubicBezTo>
                  <a:cubicBezTo>
                    <a:pt x="5231" y="1193"/>
                    <a:pt x="5419" y="1130"/>
                    <a:pt x="5587" y="1151"/>
                  </a:cubicBezTo>
                  <a:cubicBezTo>
                    <a:pt x="6152" y="1172"/>
                    <a:pt x="6591" y="963"/>
                    <a:pt x="7010" y="649"/>
                  </a:cubicBezTo>
                  <a:cubicBezTo>
                    <a:pt x="7282" y="481"/>
                    <a:pt x="7533" y="314"/>
                    <a:pt x="7826" y="188"/>
                  </a:cubicBezTo>
                  <a:cubicBezTo>
                    <a:pt x="8244" y="0"/>
                    <a:pt x="8558" y="230"/>
                    <a:pt x="8579" y="670"/>
                  </a:cubicBezTo>
                  <a:cubicBezTo>
                    <a:pt x="8600" y="1067"/>
                    <a:pt x="8453" y="1444"/>
                    <a:pt x="8265" y="1716"/>
                  </a:cubicBezTo>
                  <a:cubicBezTo>
                    <a:pt x="7930" y="2197"/>
                    <a:pt x="7826" y="2720"/>
                    <a:pt x="7637" y="3222"/>
                  </a:cubicBezTo>
                  <a:cubicBezTo>
                    <a:pt x="7512" y="3641"/>
                    <a:pt x="7323" y="3997"/>
                    <a:pt x="7031" y="4331"/>
                  </a:cubicBezTo>
                  <a:cubicBezTo>
                    <a:pt x="6884" y="4520"/>
                    <a:pt x="6759" y="4750"/>
                    <a:pt x="6591" y="4959"/>
                  </a:cubicBezTo>
                  <a:cubicBezTo>
                    <a:pt x="6382" y="5252"/>
                    <a:pt x="6152" y="5482"/>
                    <a:pt x="5775" y="5545"/>
                  </a:cubicBezTo>
                  <a:cubicBezTo>
                    <a:pt x="5712" y="5545"/>
                    <a:pt x="5608" y="5566"/>
                    <a:pt x="5545" y="5629"/>
                  </a:cubicBezTo>
                  <a:cubicBezTo>
                    <a:pt x="4917" y="6047"/>
                    <a:pt x="4185" y="6047"/>
                    <a:pt x="3432" y="6047"/>
                  </a:cubicBezTo>
                  <a:close/>
                  <a:moveTo>
                    <a:pt x="5859" y="4415"/>
                  </a:moveTo>
                  <a:cubicBezTo>
                    <a:pt x="6047" y="4164"/>
                    <a:pt x="6298" y="3871"/>
                    <a:pt x="6507" y="3536"/>
                  </a:cubicBezTo>
                  <a:cubicBezTo>
                    <a:pt x="6612" y="3411"/>
                    <a:pt x="6696" y="3243"/>
                    <a:pt x="6759" y="3097"/>
                  </a:cubicBezTo>
                  <a:cubicBezTo>
                    <a:pt x="6884" y="2637"/>
                    <a:pt x="7031" y="2260"/>
                    <a:pt x="7407" y="1904"/>
                  </a:cubicBezTo>
                  <a:cubicBezTo>
                    <a:pt x="7554" y="1779"/>
                    <a:pt x="7658" y="1549"/>
                    <a:pt x="7449" y="1318"/>
                  </a:cubicBezTo>
                  <a:cubicBezTo>
                    <a:pt x="6884" y="1653"/>
                    <a:pt x="6277" y="1904"/>
                    <a:pt x="5608" y="1841"/>
                  </a:cubicBezTo>
                  <a:cubicBezTo>
                    <a:pt x="5524" y="1841"/>
                    <a:pt x="5419" y="1862"/>
                    <a:pt x="5336" y="1883"/>
                  </a:cubicBezTo>
                  <a:cubicBezTo>
                    <a:pt x="4771" y="2113"/>
                    <a:pt x="4164" y="2093"/>
                    <a:pt x="3578" y="2093"/>
                  </a:cubicBezTo>
                  <a:lnTo>
                    <a:pt x="1465" y="2093"/>
                  </a:lnTo>
                  <a:cubicBezTo>
                    <a:pt x="1339" y="2385"/>
                    <a:pt x="1214" y="2595"/>
                    <a:pt x="1130" y="2825"/>
                  </a:cubicBezTo>
                  <a:cubicBezTo>
                    <a:pt x="921" y="3725"/>
                    <a:pt x="921" y="4310"/>
                    <a:pt x="1800" y="4687"/>
                  </a:cubicBezTo>
                  <a:cubicBezTo>
                    <a:pt x="1904" y="4729"/>
                    <a:pt x="1988" y="4813"/>
                    <a:pt x="2093" y="4875"/>
                  </a:cubicBezTo>
                  <a:cubicBezTo>
                    <a:pt x="2281" y="5001"/>
                    <a:pt x="2490" y="5085"/>
                    <a:pt x="2720" y="5085"/>
                  </a:cubicBezTo>
                  <a:cubicBezTo>
                    <a:pt x="3243" y="5085"/>
                    <a:pt x="3746" y="5106"/>
                    <a:pt x="4269" y="5085"/>
                  </a:cubicBezTo>
                  <a:cubicBezTo>
                    <a:pt x="4478" y="5085"/>
                    <a:pt x="4708" y="4980"/>
                    <a:pt x="4917" y="4896"/>
                  </a:cubicBezTo>
                  <a:cubicBezTo>
                    <a:pt x="5189" y="4771"/>
                    <a:pt x="5461" y="4603"/>
                    <a:pt x="5859" y="4415"/>
                  </a:cubicBezTo>
                  <a:close/>
                </a:path>
              </a:pathLst>
            </a:custGeom>
            <a:solidFill>
              <a:srgbClr val="1D312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68" name="Google Shape;209;p33">
              <a:extLst>
                <a:ext uri="{FF2B5EF4-FFF2-40B4-BE49-F238E27FC236}">
                  <a16:creationId xmlns="" xmlns:a16="http://schemas.microsoft.com/office/drawing/2014/main" id="{77A86988-09A5-45C0-BE87-28BCF0D68E72}"/>
                </a:ext>
              </a:extLst>
            </p:cNvPr>
            <p:cNvSpPr/>
            <p:nvPr/>
          </p:nvSpPr>
          <p:spPr>
            <a:xfrm>
              <a:off x="1298000" y="4057325"/>
              <a:ext cx="41350" cy="42400"/>
            </a:xfrm>
            <a:custGeom>
              <a:avLst/>
              <a:gdLst/>
              <a:ahLst/>
              <a:cxnLst/>
              <a:rect l="l" t="t" r="r" b="b"/>
              <a:pathLst>
                <a:path w="1654" h="1696" extrusionOk="0">
                  <a:moveTo>
                    <a:pt x="188" y="231"/>
                  </a:moveTo>
                  <a:cubicBezTo>
                    <a:pt x="419" y="189"/>
                    <a:pt x="628" y="106"/>
                    <a:pt x="837" y="85"/>
                  </a:cubicBezTo>
                  <a:cubicBezTo>
                    <a:pt x="1046" y="43"/>
                    <a:pt x="1297" y="1"/>
                    <a:pt x="1444" y="231"/>
                  </a:cubicBezTo>
                  <a:cubicBezTo>
                    <a:pt x="1590" y="503"/>
                    <a:pt x="1653" y="754"/>
                    <a:pt x="1507" y="1047"/>
                  </a:cubicBezTo>
                  <a:cubicBezTo>
                    <a:pt x="1297" y="1528"/>
                    <a:pt x="670" y="1696"/>
                    <a:pt x="230" y="1445"/>
                  </a:cubicBezTo>
                  <a:cubicBezTo>
                    <a:pt x="84" y="1340"/>
                    <a:pt x="0" y="1173"/>
                    <a:pt x="21" y="1005"/>
                  </a:cubicBezTo>
                  <a:cubicBezTo>
                    <a:pt x="84" y="754"/>
                    <a:pt x="126" y="524"/>
                    <a:pt x="188" y="23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69" name="Google Shape;210;p33">
              <a:extLst>
                <a:ext uri="{FF2B5EF4-FFF2-40B4-BE49-F238E27FC236}">
                  <a16:creationId xmlns="" xmlns:a16="http://schemas.microsoft.com/office/drawing/2014/main" id="{1EADB2E5-1E73-478D-9F3A-C14ED0CA24F3}"/>
                </a:ext>
              </a:extLst>
            </p:cNvPr>
            <p:cNvSpPr/>
            <p:nvPr/>
          </p:nvSpPr>
          <p:spPr>
            <a:xfrm>
              <a:off x="1664675" y="3968400"/>
              <a:ext cx="34025" cy="48675"/>
            </a:xfrm>
            <a:custGeom>
              <a:avLst/>
              <a:gdLst/>
              <a:ahLst/>
              <a:cxnLst/>
              <a:rect l="l" t="t" r="r" b="b"/>
              <a:pathLst>
                <a:path w="1361" h="1947" extrusionOk="0">
                  <a:moveTo>
                    <a:pt x="1361" y="963"/>
                  </a:moveTo>
                  <a:lnTo>
                    <a:pt x="1361" y="1214"/>
                  </a:lnTo>
                  <a:cubicBezTo>
                    <a:pt x="1340" y="1696"/>
                    <a:pt x="858" y="1947"/>
                    <a:pt x="440" y="1654"/>
                  </a:cubicBezTo>
                  <a:cubicBezTo>
                    <a:pt x="84" y="1424"/>
                    <a:pt x="1" y="1068"/>
                    <a:pt x="210" y="712"/>
                  </a:cubicBezTo>
                  <a:cubicBezTo>
                    <a:pt x="314" y="524"/>
                    <a:pt x="419" y="378"/>
                    <a:pt x="524" y="210"/>
                  </a:cubicBezTo>
                  <a:cubicBezTo>
                    <a:pt x="628" y="64"/>
                    <a:pt x="796" y="1"/>
                    <a:pt x="963" y="22"/>
                  </a:cubicBezTo>
                  <a:cubicBezTo>
                    <a:pt x="1151" y="64"/>
                    <a:pt x="1256" y="189"/>
                    <a:pt x="1277" y="378"/>
                  </a:cubicBezTo>
                  <a:cubicBezTo>
                    <a:pt x="1340" y="587"/>
                    <a:pt x="1340" y="817"/>
                    <a:pt x="1361" y="963"/>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70" name="Google Shape;211;p33">
              <a:extLst>
                <a:ext uri="{FF2B5EF4-FFF2-40B4-BE49-F238E27FC236}">
                  <a16:creationId xmlns="" xmlns:a16="http://schemas.microsoft.com/office/drawing/2014/main" id="{23D77555-ED62-4D0F-94C7-8AAA13AAF76F}"/>
                </a:ext>
              </a:extLst>
            </p:cNvPr>
            <p:cNvSpPr/>
            <p:nvPr/>
          </p:nvSpPr>
          <p:spPr>
            <a:xfrm>
              <a:off x="526950" y="2756925"/>
              <a:ext cx="379275" cy="405425"/>
            </a:xfrm>
            <a:custGeom>
              <a:avLst/>
              <a:gdLst/>
              <a:ahLst/>
              <a:cxnLst/>
              <a:rect l="l" t="t" r="r" b="b"/>
              <a:pathLst>
                <a:path w="15171" h="16217" extrusionOk="0">
                  <a:moveTo>
                    <a:pt x="12722" y="14543"/>
                  </a:moveTo>
                  <a:cubicBezTo>
                    <a:pt x="12743" y="13831"/>
                    <a:pt x="12931" y="13204"/>
                    <a:pt x="13203" y="12576"/>
                  </a:cubicBezTo>
                  <a:cubicBezTo>
                    <a:pt x="13496" y="11948"/>
                    <a:pt x="13706" y="11279"/>
                    <a:pt x="13936" y="10609"/>
                  </a:cubicBezTo>
                  <a:cubicBezTo>
                    <a:pt x="13999" y="10442"/>
                    <a:pt x="14019" y="10232"/>
                    <a:pt x="14019" y="10044"/>
                  </a:cubicBezTo>
                  <a:cubicBezTo>
                    <a:pt x="14019" y="9709"/>
                    <a:pt x="13999" y="9354"/>
                    <a:pt x="14019" y="9040"/>
                  </a:cubicBezTo>
                  <a:cubicBezTo>
                    <a:pt x="14082" y="8098"/>
                    <a:pt x="13706" y="7366"/>
                    <a:pt x="13078" y="6717"/>
                  </a:cubicBezTo>
                  <a:cubicBezTo>
                    <a:pt x="12952" y="6592"/>
                    <a:pt x="12785" y="6466"/>
                    <a:pt x="12659" y="6299"/>
                  </a:cubicBezTo>
                  <a:cubicBezTo>
                    <a:pt x="12408" y="6006"/>
                    <a:pt x="12094" y="5859"/>
                    <a:pt x="11697" y="5901"/>
                  </a:cubicBezTo>
                  <a:cubicBezTo>
                    <a:pt x="11362" y="5943"/>
                    <a:pt x="11090" y="5839"/>
                    <a:pt x="10881" y="5567"/>
                  </a:cubicBezTo>
                  <a:cubicBezTo>
                    <a:pt x="10651" y="5253"/>
                    <a:pt x="10316" y="5148"/>
                    <a:pt x="9918" y="5169"/>
                  </a:cubicBezTo>
                  <a:cubicBezTo>
                    <a:pt x="9646" y="5211"/>
                    <a:pt x="9416" y="5211"/>
                    <a:pt x="9165" y="5169"/>
                  </a:cubicBezTo>
                  <a:cubicBezTo>
                    <a:pt x="8600" y="5148"/>
                    <a:pt x="8182" y="5357"/>
                    <a:pt x="7805" y="5734"/>
                  </a:cubicBezTo>
                  <a:cubicBezTo>
                    <a:pt x="6968" y="6571"/>
                    <a:pt x="7303" y="6403"/>
                    <a:pt x="5964" y="6466"/>
                  </a:cubicBezTo>
                  <a:cubicBezTo>
                    <a:pt x="5713" y="6466"/>
                    <a:pt x="5420" y="6508"/>
                    <a:pt x="5148" y="6592"/>
                  </a:cubicBezTo>
                  <a:cubicBezTo>
                    <a:pt x="4813" y="6696"/>
                    <a:pt x="4625" y="6947"/>
                    <a:pt x="4604" y="7345"/>
                  </a:cubicBezTo>
                  <a:cubicBezTo>
                    <a:pt x="4562" y="8077"/>
                    <a:pt x="4667" y="8789"/>
                    <a:pt x="4897" y="9500"/>
                  </a:cubicBezTo>
                  <a:cubicBezTo>
                    <a:pt x="5232" y="10484"/>
                    <a:pt x="5608" y="11488"/>
                    <a:pt x="5943" y="12471"/>
                  </a:cubicBezTo>
                  <a:cubicBezTo>
                    <a:pt x="6131" y="13015"/>
                    <a:pt x="6341" y="13580"/>
                    <a:pt x="6801" y="13999"/>
                  </a:cubicBezTo>
                  <a:cubicBezTo>
                    <a:pt x="6926" y="14124"/>
                    <a:pt x="7010" y="14313"/>
                    <a:pt x="7115" y="14459"/>
                  </a:cubicBezTo>
                  <a:cubicBezTo>
                    <a:pt x="7491" y="14961"/>
                    <a:pt x="7847" y="15422"/>
                    <a:pt x="8224" y="15945"/>
                  </a:cubicBezTo>
                  <a:cubicBezTo>
                    <a:pt x="8161" y="16091"/>
                    <a:pt x="8014" y="15986"/>
                    <a:pt x="7910" y="16028"/>
                  </a:cubicBezTo>
                  <a:cubicBezTo>
                    <a:pt x="7763" y="16112"/>
                    <a:pt x="7659" y="16154"/>
                    <a:pt x="7533" y="16217"/>
                  </a:cubicBezTo>
                  <a:cubicBezTo>
                    <a:pt x="6989" y="15924"/>
                    <a:pt x="6403" y="15694"/>
                    <a:pt x="6027" y="15191"/>
                  </a:cubicBezTo>
                  <a:cubicBezTo>
                    <a:pt x="5922" y="15066"/>
                    <a:pt x="5755" y="14982"/>
                    <a:pt x="5629" y="14898"/>
                  </a:cubicBezTo>
                  <a:cubicBezTo>
                    <a:pt x="4918" y="14480"/>
                    <a:pt x="4353" y="13936"/>
                    <a:pt x="3892" y="13266"/>
                  </a:cubicBezTo>
                  <a:cubicBezTo>
                    <a:pt x="3516" y="12660"/>
                    <a:pt x="3035" y="12074"/>
                    <a:pt x="2511" y="11613"/>
                  </a:cubicBezTo>
                  <a:cubicBezTo>
                    <a:pt x="2281" y="11404"/>
                    <a:pt x="2114" y="11132"/>
                    <a:pt x="2051" y="10860"/>
                  </a:cubicBezTo>
                  <a:cubicBezTo>
                    <a:pt x="1863" y="10358"/>
                    <a:pt x="1591" y="9877"/>
                    <a:pt x="1277" y="9458"/>
                  </a:cubicBezTo>
                  <a:cubicBezTo>
                    <a:pt x="838" y="8914"/>
                    <a:pt x="628" y="8245"/>
                    <a:pt x="440" y="7554"/>
                  </a:cubicBezTo>
                  <a:cubicBezTo>
                    <a:pt x="398" y="7345"/>
                    <a:pt x="377" y="7115"/>
                    <a:pt x="314" y="6906"/>
                  </a:cubicBezTo>
                  <a:cubicBezTo>
                    <a:pt x="1" y="5943"/>
                    <a:pt x="63" y="4918"/>
                    <a:pt x="63" y="3914"/>
                  </a:cubicBezTo>
                  <a:cubicBezTo>
                    <a:pt x="63" y="3453"/>
                    <a:pt x="210" y="3056"/>
                    <a:pt x="587" y="2742"/>
                  </a:cubicBezTo>
                  <a:cubicBezTo>
                    <a:pt x="1214" y="2198"/>
                    <a:pt x="1884" y="1717"/>
                    <a:pt x="2679" y="1361"/>
                  </a:cubicBezTo>
                  <a:cubicBezTo>
                    <a:pt x="3202" y="1131"/>
                    <a:pt x="3746" y="921"/>
                    <a:pt x="4290" y="712"/>
                  </a:cubicBezTo>
                  <a:cubicBezTo>
                    <a:pt x="4583" y="608"/>
                    <a:pt x="4876" y="524"/>
                    <a:pt x="5190" y="461"/>
                  </a:cubicBezTo>
                  <a:cubicBezTo>
                    <a:pt x="5880" y="336"/>
                    <a:pt x="6613" y="231"/>
                    <a:pt x="7324" y="105"/>
                  </a:cubicBezTo>
                  <a:cubicBezTo>
                    <a:pt x="7910" y="1"/>
                    <a:pt x="8496" y="1"/>
                    <a:pt x="9081" y="105"/>
                  </a:cubicBezTo>
                  <a:cubicBezTo>
                    <a:pt x="9521" y="189"/>
                    <a:pt x="9960" y="252"/>
                    <a:pt x="10379" y="315"/>
                  </a:cubicBezTo>
                  <a:cubicBezTo>
                    <a:pt x="10986" y="419"/>
                    <a:pt x="11592" y="566"/>
                    <a:pt x="12032" y="1026"/>
                  </a:cubicBezTo>
                  <a:cubicBezTo>
                    <a:pt x="12136" y="1131"/>
                    <a:pt x="12262" y="1173"/>
                    <a:pt x="12367" y="1256"/>
                  </a:cubicBezTo>
                  <a:cubicBezTo>
                    <a:pt x="12722" y="1465"/>
                    <a:pt x="13162" y="1570"/>
                    <a:pt x="13392" y="1926"/>
                  </a:cubicBezTo>
                  <a:cubicBezTo>
                    <a:pt x="13873" y="2700"/>
                    <a:pt x="14543" y="3328"/>
                    <a:pt x="14647" y="4269"/>
                  </a:cubicBezTo>
                  <a:cubicBezTo>
                    <a:pt x="15170" y="5692"/>
                    <a:pt x="15149" y="7199"/>
                    <a:pt x="15024" y="8663"/>
                  </a:cubicBezTo>
                  <a:cubicBezTo>
                    <a:pt x="14835" y="10504"/>
                    <a:pt x="14312" y="12325"/>
                    <a:pt x="13287" y="13936"/>
                  </a:cubicBezTo>
                  <a:cubicBezTo>
                    <a:pt x="13162" y="14166"/>
                    <a:pt x="13057" y="14417"/>
                    <a:pt x="12722" y="14543"/>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71" name="Google Shape;212;p33">
              <a:extLst>
                <a:ext uri="{FF2B5EF4-FFF2-40B4-BE49-F238E27FC236}">
                  <a16:creationId xmlns="" xmlns:a16="http://schemas.microsoft.com/office/drawing/2014/main" id="{DA095670-D61F-4477-B637-57C312EC0152}"/>
                </a:ext>
              </a:extLst>
            </p:cNvPr>
            <p:cNvSpPr/>
            <p:nvPr/>
          </p:nvSpPr>
          <p:spPr>
            <a:xfrm>
              <a:off x="660875" y="2904450"/>
              <a:ext cx="195650" cy="249000"/>
            </a:xfrm>
            <a:custGeom>
              <a:avLst/>
              <a:gdLst/>
              <a:ahLst/>
              <a:cxnLst/>
              <a:rect l="l" t="t" r="r" b="b"/>
              <a:pathLst>
                <a:path w="7826" h="9960" extrusionOk="0">
                  <a:moveTo>
                    <a:pt x="6486" y="1005"/>
                  </a:moveTo>
                  <a:cubicBezTo>
                    <a:pt x="6842" y="1046"/>
                    <a:pt x="6989" y="1339"/>
                    <a:pt x="7198" y="1549"/>
                  </a:cubicBezTo>
                  <a:cubicBezTo>
                    <a:pt x="7574" y="1967"/>
                    <a:pt x="7826" y="2469"/>
                    <a:pt x="7805" y="3076"/>
                  </a:cubicBezTo>
                  <a:cubicBezTo>
                    <a:pt x="7784" y="3264"/>
                    <a:pt x="7805" y="3515"/>
                    <a:pt x="7805" y="3746"/>
                  </a:cubicBezTo>
                  <a:cubicBezTo>
                    <a:pt x="7826" y="4122"/>
                    <a:pt x="7721" y="4457"/>
                    <a:pt x="7595" y="4792"/>
                  </a:cubicBezTo>
                  <a:cubicBezTo>
                    <a:pt x="7156" y="5964"/>
                    <a:pt x="6758" y="7135"/>
                    <a:pt x="6340" y="8328"/>
                  </a:cubicBezTo>
                  <a:cubicBezTo>
                    <a:pt x="6256" y="8537"/>
                    <a:pt x="6256" y="8767"/>
                    <a:pt x="6235" y="8977"/>
                  </a:cubicBezTo>
                  <a:cubicBezTo>
                    <a:pt x="5649" y="9500"/>
                    <a:pt x="4854" y="9583"/>
                    <a:pt x="4248" y="9960"/>
                  </a:cubicBezTo>
                  <a:cubicBezTo>
                    <a:pt x="3452" y="9541"/>
                    <a:pt x="2929" y="8914"/>
                    <a:pt x="2553" y="8160"/>
                  </a:cubicBezTo>
                  <a:cubicBezTo>
                    <a:pt x="2448" y="7972"/>
                    <a:pt x="2344" y="7742"/>
                    <a:pt x="2176" y="7616"/>
                  </a:cubicBezTo>
                  <a:cubicBezTo>
                    <a:pt x="1779" y="7219"/>
                    <a:pt x="1569" y="6759"/>
                    <a:pt x="1423" y="6256"/>
                  </a:cubicBezTo>
                  <a:cubicBezTo>
                    <a:pt x="1088" y="5252"/>
                    <a:pt x="691" y="4269"/>
                    <a:pt x="356" y="3264"/>
                  </a:cubicBezTo>
                  <a:cubicBezTo>
                    <a:pt x="147" y="2616"/>
                    <a:pt x="0" y="2197"/>
                    <a:pt x="188" y="1465"/>
                  </a:cubicBezTo>
                  <a:cubicBezTo>
                    <a:pt x="670" y="1318"/>
                    <a:pt x="670" y="1318"/>
                    <a:pt x="1444" y="1381"/>
                  </a:cubicBezTo>
                  <a:cubicBezTo>
                    <a:pt x="1465" y="1528"/>
                    <a:pt x="1548" y="1674"/>
                    <a:pt x="1548" y="1842"/>
                  </a:cubicBezTo>
                  <a:cubicBezTo>
                    <a:pt x="1569" y="2197"/>
                    <a:pt x="1548" y="2574"/>
                    <a:pt x="1548" y="2930"/>
                  </a:cubicBezTo>
                  <a:cubicBezTo>
                    <a:pt x="1548" y="3515"/>
                    <a:pt x="1674" y="4039"/>
                    <a:pt x="1925" y="4562"/>
                  </a:cubicBezTo>
                  <a:cubicBezTo>
                    <a:pt x="2030" y="4792"/>
                    <a:pt x="2176" y="5001"/>
                    <a:pt x="2344" y="5189"/>
                  </a:cubicBezTo>
                  <a:cubicBezTo>
                    <a:pt x="2553" y="5419"/>
                    <a:pt x="2825" y="5461"/>
                    <a:pt x="3097" y="5336"/>
                  </a:cubicBezTo>
                  <a:cubicBezTo>
                    <a:pt x="3494" y="5147"/>
                    <a:pt x="3829" y="4875"/>
                    <a:pt x="3871" y="4415"/>
                  </a:cubicBezTo>
                  <a:cubicBezTo>
                    <a:pt x="3934" y="3934"/>
                    <a:pt x="3976" y="3432"/>
                    <a:pt x="3766" y="2930"/>
                  </a:cubicBezTo>
                  <a:cubicBezTo>
                    <a:pt x="3724" y="2825"/>
                    <a:pt x="3662" y="2720"/>
                    <a:pt x="3641" y="2616"/>
                  </a:cubicBezTo>
                  <a:cubicBezTo>
                    <a:pt x="3599" y="2009"/>
                    <a:pt x="3243" y="1590"/>
                    <a:pt x="2804" y="1235"/>
                  </a:cubicBezTo>
                  <a:cubicBezTo>
                    <a:pt x="2720" y="1172"/>
                    <a:pt x="2678" y="1130"/>
                    <a:pt x="2616" y="1109"/>
                  </a:cubicBezTo>
                  <a:cubicBezTo>
                    <a:pt x="3118" y="168"/>
                    <a:pt x="3452" y="0"/>
                    <a:pt x="4771" y="189"/>
                  </a:cubicBezTo>
                  <a:cubicBezTo>
                    <a:pt x="4771" y="230"/>
                    <a:pt x="4771" y="314"/>
                    <a:pt x="4750" y="335"/>
                  </a:cubicBezTo>
                  <a:cubicBezTo>
                    <a:pt x="4164" y="1005"/>
                    <a:pt x="4289" y="1800"/>
                    <a:pt x="4269" y="2574"/>
                  </a:cubicBezTo>
                  <a:cubicBezTo>
                    <a:pt x="4269" y="3264"/>
                    <a:pt x="4457" y="3955"/>
                    <a:pt x="4813" y="4562"/>
                  </a:cubicBezTo>
                  <a:cubicBezTo>
                    <a:pt x="4917" y="4708"/>
                    <a:pt x="5022" y="4896"/>
                    <a:pt x="5189" y="5001"/>
                  </a:cubicBezTo>
                  <a:cubicBezTo>
                    <a:pt x="5503" y="5252"/>
                    <a:pt x="5901" y="5189"/>
                    <a:pt x="6131" y="4834"/>
                  </a:cubicBezTo>
                  <a:cubicBezTo>
                    <a:pt x="6235" y="4708"/>
                    <a:pt x="6277" y="4562"/>
                    <a:pt x="6424" y="4415"/>
                  </a:cubicBezTo>
                  <a:cubicBezTo>
                    <a:pt x="6633" y="4206"/>
                    <a:pt x="6696" y="3955"/>
                    <a:pt x="6675" y="3662"/>
                  </a:cubicBezTo>
                  <a:cubicBezTo>
                    <a:pt x="6654" y="2825"/>
                    <a:pt x="6779" y="1988"/>
                    <a:pt x="6486" y="1172"/>
                  </a:cubicBezTo>
                  <a:cubicBezTo>
                    <a:pt x="6445" y="1151"/>
                    <a:pt x="6465" y="1088"/>
                    <a:pt x="6486" y="1005"/>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72" name="Google Shape;213;p33">
              <a:extLst>
                <a:ext uri="{FF2B5EF4-FFF2-40B4-BE49-F238E27FC236}">
                  <a16:creationId xmlns="" xmlns:a16="http://schemas.microsoft.com/office/drawing/2014/main" id="{37778792-2052-4C16-BB2C-C7141D8A242B}"/>
                </a:ext>
              </a:extLst>
            </p:cNvPr>
            <p:cNvSpPr/>
            <p:nvPr/>
          </p:nvSpPr>
          <p:spPr>
            <a:xfrm>
              <a:off x="743525" y="3150300"/>
              <a:ext cx="118750" cy="51275"/>
            </a:xfrm>
            <a:custGeom>
              <a:avLst/>
              <a:gdLst/>
              <a:ahLst/>
              <a:cxnLst/>
              <a:rect l="l" t="t" r="r" b="b"/>
              <a:pathLst>
                <a:path w="4750" h="2051" extrusionOk="0">
                  <a:moveTo>
                    <a:pt x="4394" y="0"/>
                  </a:moveTo>
                  <a:cubicBezTo>
                    <a:pt x="4499" y="189"/>
                    <a:pt x="4624" y="398"/>
                    <a:pt x="4729" y="628"/>
                  </a:cubicBezTo>
                  <a:cubicBezTo>
                    <a:pt x="4750" y="691"/>
                    <a:pt x="4729" y="795"/>
                    <a:pt x="4708" y="879"/>
                  </a:cubicBezTo>
                  <a:cubicBezTo>
                    <a:pt x="4331" y="1172"/>
                    <a:pt x="3955" y="1339"/>
                    <a:pt x="3494" y="1402"/>
                  </a:cubicBezTo>
                  <a:cubicBezTo>
                    <a:pt x="3285" y="1423"/>
                    <a:pt x="3076" y="1507"/>
                    <a:pt x="2846" y="1549"/>
                  </a:cubicBezTo>
                  <a:cubicBezTo>
                    <a:pt x="2615" y="1591"/>
                    <a:pt x="2385" y="1674"/>
                    <a:pt x="2113" y="1695"/>
                  </a:cubicBezTo>
                  <a:cubicBezTo>
                    <a:pt x="1779" y="1695"/>
                    <a:pt x="1465" y="1758"/>
                    <a:pt x="1151" y="1884"/>
                  </a:cubicBezTo>
                  <a:cubicBezTo>
                    <a:pt x="732" y="2051"/>
                    <a:pt x="607" y="2009"/>
                    <a:pt x="21" y="1863"/>
                  </a:cubicBezTo>
                  <a:cubicBezTo>
                    <a:pt x="0" y="1570"/>
                    <a:pt x="188" y="1381"/>
                    <a:pt x="418" y="1277"/>
                  </a:cubicBezTo>
                  <a:cubicBezTo>
                    <a:pt x="1235" y="921"/>
                    <a:pt x="2030" y="565"/>
                    <a:pt x="2846" y="210"/>
                  </a:cubicBezTo>
                  <a:cubicBezTo>
                    <a:pt x="2971" y="168"/>
                    <a:pt x="3118" y="147"/>
                    <a:pt x="3243" y="105"/>
                  </a:cubicBezTo>
                  <a:cubicBezTo>
                    <a:pt x="3599" y="105"/>
                    <a:pt x="3955" y="63"/>
                    <a:pt x="4394" y="0"/>
                  </a:cubicBezTo>
                  <a:close/>
                </a:path>
              </a:pathLst>
            </a:custGeom>
            <a:solidFill>
              <a:srgbClr val="FFBF4A"/>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73" name="Google Shape;214;p33">
              <a:extLst>
                <a:ext uri="{FF2B5EF4-FFF2-40B4-BE49-F238E27FC236}">
                  <a16:creationId xmlns="" xmlns:a16="http://schemas.microsoft.com/office/drawing/2014/main" id="{AD614C43-9669-40D3-868F-309862F4BCA4}"/>
                </a:ext>
              </a:extLst>
            </p:cNvPr>
            <p:cNvSpPr/>
            <p:nvPr/>
          </p:nvSpPr>
          <p:spPr>
            <a:xfrm>
              <a:off x="769150" y="3232950"/>
              <a:ext cx="110400" cy="34550"/>
            </a:xfrm>
            <a:custGeom>
              <a:avLst/>
              <a:gdLst/>
              <a:ahLst/>
              <a:cxnLst/>
              <a:rect l="l" t="t" r="r" b="b"/>
              <a:pathLst>
                <a:path w="4416" h="1382" extrusionOk="0">
                  <a:moveTo>
                    <a:pt x="21" y="1381"/>
                  </a:moveTo>
                  <a:cubicBezTo>
                    <a:pt x="0" y="1193"/>
                    <a:pt x="0" y="1046"/>
                    <a:pt x="0" y="900"/>
                  </a:cubicBezTo>
                  <a:cubicBezTo>
                    <a:pt x="63" y="858"/>
                    <a:pt x="105" y="795"/>
                    <a:pt x="147" y="795"/>
                  </a:cubicBezTo>
                  <a:cubicBezTo>
                    <a:pt x="377" y="733"/>
                    <a:pt x="628" y="670"/>
                    <a:pt x="858" y="586"/>
                  </a:cubicBezTo>
                  <a:cubicBezTo>
                    <a:pt x="1109" y="523"/>
                    <a:pt x="1381" y="377"/>
                    <a:pt x="1632" y="356"/>
                  </a:cubicBezTo>
                  <a:cubicBezTo>
                    <a:pt x="2511" y="251"/>
                    <a:pt x="3369" y="21"/>
                    <a:pt x="4248" y="0"/>
                  </a:cubicBezTo>
                  <a:cubicBezTo>
                    <a:pt x="4311" y="0"/>
                    <a:pt x="4331" y="42"/>
                    <a:pt x="4415" y="105"/>
                  </a:cubicBezTo>
                  <a:cubicBezTo>
                    <a:pt x="4080" y="544"/>
                    <a:pt x="3515" y="523"/>
                    <a:pt x="3076" y="649"/>
                  </a:cubicBezTo>
                  <a:cubicBezTo>
                    <a:pt x="2574" y="774"/>
                    <a:pt x="2093" y="963"/>
                    <a:pt x="1590" y="1088"/>
                  </a:cubicBezTo>
                  <a:cubicBezTo>
                    <a:pt x="1109" y="1172"/>
                    <a:pt x="628" y="1256"/>
                    <a:pt x="21" y="1381"/>
                  </a:cubicBezTo>
                  <a:close/>
                </a:path>
              </a:pathLst>
            </a:custGeom>
            <a:solidFill>
              <a:srgbClr val="FFBF4A"/>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74" name="Google Shape;215;p33">
              <a:extLst>
                <a:ext uri="{FF2B5EF4-FFF2-40B4-BE49-F238E27FC236}">
                  <a16:creationId xmlns="" xmlns:a16="http://schemas.microsoft.com/office/drawing/2014/main" id="{202B455A-A5D4-4717-80BB-E3BDE5D41312}"/>
                </a:ext>
              </a:extLst>
            </p:cNvPr>
            <p:cNvSpPr/>
            <p:nvPr/>
          </p:nvSpPr>
          <p:spPr>
            <a:xfrm>
              <a:off x="754500" y="3196850"/>
              <a:ext cx="112475" cy="35600"/>
            </a:xfrm>
            <a:custGeom>
              <a:avLst/>
              <a:gdLst/>
              <a:ahLst/>
              <a:cxnLst/>
              <a:rect l="l" t="t" r="r" b="b"/>
              <a:pathLst>
                <a:path w="4499" h="1424" extrusionOk="0">
                  <a:moveTo>
                    <a:pt x="0" y="1256"/>
                  </a:moveTo>
                  <a:cubicBezTo>
                    <a:pt x="105" y="1151"/>
                    <a:pt x="168" y="1026"/>
                    <a:pt x="231" y="1026"/>
                  </a:cubicBezTo>
                  <a:cubicBezTo>
                    <a:pt x="858" y="963"/>
                    <a:pt x="1444" y="607"/>
                    <a:pt x="2093" y="670"/>
                  </a:cubicBezTo>
                  <a:cubicBezTo>
                    <a:pt x="2197" y="712"/>
                    <a:pt x="2302" y="649"/>
                    <a:pt x="2407" y="628"/>
                  </a:cubicBezTo>
                  <a:cubicBezTo>
                    <a:pt x="3097" y="419"/>
                    <a:pt x="3767" y="210"/>
                    <a:pt x="4499" y="1"/>
                  </a:cubicBezTo>
                  <a:lnTo>
                    <a:pt x="4499" y="566"/>
                  </a:lnTo>
                  <a:cubicBezTo>
                    <a:pt x="3788" y="670"/>
                    <a:pt x="3097" y="754"/>
                    <a:pt x="2428" y="879"/>
                  </a:cubicBezTo>
                  <a:cubicBezTo>
                    <a:pt x="1967" y="963"/>
                    <a:pt x="1528" y="1130"/>
                    <a:pt x="1068" y="1256"/>
                  </a:cubicBezTo>
                  <a:cubicBezTo>
                    <a:pt x="733" y="1382"/>
                    <a:pt x="398" y="1423"/>
                    <a:pt x="0" y="1256"/>
                  </a:cubicBezTo>
                  <a:close/>
                </a:path>
              </a:pathLst>
            </a:custGeom>
            <a:solidFill>
              <a:srgbClr val="FFBF4A"/>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75" name="Google Shape;216;p33">
              <a:extLst>
                <a:ext uri="{FF2B5EF4-FFF2-40B4-BE49-F238E27FC236}">
                  <a16:creationId xmlns="" xmlns:a16="http://schemas.microsoft.com/office/drawing/2014/main" id="{B1BDDD3B-834F-4562-840E-DA46E559CCA4}"/>
                </a:ext>
              </a:extLst>
            </p:cNvPr>
            <p:cNvSpPr/>
            <p:nvPr/>
          </p:nvSpPr>
          <p:spPr>
            <a:xfrm>
              <a:off x="787450" y="2933225"/>
              <a:ext cx="20950" cy="67500"/>
            </a:xfrm>
            <a:custGeom>
              <a:avLst/>
              <a:gdLst/>
              <a:ahLst/>
              <a:cxnLst/>
              <a:rect l="l" t="t" r="r" b="b"/>
              <a:pathLst>
                <a:path w="838" h="2700" extrusionOk="0">
                  <a:moveTo>
                    <a:pt x="419" y="84"/>
                  </a:moveTo>
                  <a:cubicBezTo>
                    <a:pt x="838" y="900"/>
                    <a:pt x="649" y="1758"/>
                    <a:pt x="670" y="2574"/>
                  </a:cubicBezTo>
                  <a:cubicBezTo>
                    <a:pt x="461" y="2699"/>
                    <a:pt x="335" y="2616"/>
                    <a:pt x="273" y="2490"/>
                  </a:cubicBezTo>
                  <a:cubicBezTo>
                    <a:pt x="1" y="1758"/>
                    <a:pt x="22" y="1025"/>
                    <a:pt x="105" y="272"/>
                  </a:cubicBezTo>
                  <a:cubicBezTo>
                    <a:pt x="126" y="147"/>
                    <a:pt x="231" y="0"/>
                    <a:pt x="419" y="84"/>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76" name="Google Shape;217;p33">
              <a:extLst>
                <a:ext uri="{FF2B5EF4-FFF2-40B4-BE49-F238E27FC236}">
                  <a16:creationId xmlns="" xmlns:a16="http://schemas.microsoft.com/office/drawing/2014/main" id="{2D17D868-B6BD-42DB-9D8A-01F877081B30}"/>
                </a:ext>
              </a:extLst>
            </p:cNvPr>
            <p:cNvSpPr/>
            <p:nvPr/>
          </p:nvSpPr>
          <p:spPr>
            <a:xfrm>
              <a:off x="809950" y="3270075"/>
              <a:ext cx="46575" cy="23575"/>
            </a:xfrm>
            <a:custGeom>
              <a:avLst/>
              <a:gdLst/>
              <a:ahLst/>
              <a:cxnLst/>
              <a:rect l="l" t="t" r="r" b="b"/>
              <a:pathLst>
                <a:path w="1863" h="943" extrusionOk="0">
                  <a:moveTo>
                    <a:pt x="1863" y="1"/>
                  </a:moveTo>
                  <a:cubicBezTo>
                    <a:pt x="1632" y="566"/>
                    <a:pt x="1632" y="566"/>
                    <a:pt x="1005" y="942"/>
                  </a:cubicBezTo>
                  <a:cubicBezTo>
                    <a:pt x="691" y="838"/>
                    <a:pt x="377" y="712"/>
                    <a:pt x="0" y="566"/>
                  </a:cubicBezTo>
                  <a:cubicBezTo>
                    <a:pt x="586" y="189"/>
                    <a:pt x="942" y="85"/>
                    <a:pt x="1863" y="1"/>
                  </a:cubicBezTo>
                  <a:close/>
                </a:path>
              </a:pathLst>
            </a:custGeom>
            <a:solidFill>
              <a:srgbClr val="FFBF4A"/>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77" name="Google Shape;218;p33">
              <a:extLst>
                <a:ext uri="{FF2B5EF4-FFF2-40B4-BE49-F238E27FC236}">
                  <a16:creationId xmlns="" xmlns:a16="http://schemas.microsoft.com/office/drawing/2014/main" id="{46C0A500-0ED0-457D-A6FC-8CBA19017946}"/>
                </a:ext>
              </a:extLst>
            </p:cNvPr>
            <p:cNvSpPr/>
            <p:nvPr/>
          </p:nvSpPr>
          <p:spPr>
            <a:xfrm>
              <a:off x="719975" y="2958325"/>
              <a:ext cx="18325" cy="57575"/>
            </a:xfrm>
            <a:custGeom>
              <a:avLst/>
              <a:gdLst/>
              <a:ahLst/>
              <a:cxnLst/>
              <a:rect l="l" t="t" r="r" b="b"/>
              <a:pathLst>
                <a:path w="733" h="2303" extrusionOk="0">
                  <a:moveTo>
                    <a:pt x="524" y="2302"/>
                  </a:moveTo>
                  <a:cubicBezTo>
                    <a:pt x="21" y="1549"/>
                    <a:pt x="0" y="837"/>
                    <a:pt x="63" y="0"/>
                  </a:cubicBezTo>
                  <a:cubicBezTo>
                    <a:pt x="210" y="147"/>
                    <a:pt x="335" y="210"/>
                    <a:pt x="356" y="314"/>
                  </a:cubicBezTo>
                  <a:cubicBezTo>
                    <a:pt x="419" y="649"/>
                    <a:pt x="482" y="963"/>
                    <a:pt x="628" y="1277"/>
                  </a:cubicBezTo>
                  <a:cubicBezTo>
                    <a:pt x="733" y="1549"/>
                    <a:pt x="712" y="1863"/>
                    <a:pt x="524" y="2302"/>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78" name="Google Shape;219;p33">
              <a:extLst>
                <a:ext uri="{FF2B5EF4-FFF2-40B4-BE49-F238E27FC236}">
                  <a16:creationId xmlns="" xmlns:a16="http://schemas.microsoft.com/office/drawing/2014/main" id="{CE26EA56-040A-44E7-8926-D701DC912F1B}"/>
                </a:ext>
              </a:extLst>
            </p:cNvPr>
            <p:cNvSpPr/>
            <p:nvPr/>
          </p:nvSpPr>
          <p:spPr>
            <a:xfrm>
              <a:off x="611700" y="2870450"/>
              <a:ext cx="264700" cy="305500"/>
            </a:xfrm>
            <a:custGeom>
              <a:avLst/>
              <a:gdLst/>
              <a:ahLst/>
              <a:cxnLst/>
              <a:rect l="l" t="t" r="r" b="b"/>
              <a:pathLst>
                <a:path w="10588" h="12220" extrusionOk="0">
                  <a:moveTo>
                    <a:pt x="10525" y="3243"/>
                  </a:moveTo>
                  <a:cubicBezTo>
                    <a:pt x="10441" y="2093"/>
                    <a:pt x="9897" y="816"/>
                    <a:pt x="8558" y="774"/>
                  </a:cubicBezTo>
                  <a:cubicBezTo>
                    <a:pt x="8202" y="733"/>
                    <a:pt x="7826" y="816"/>
                    <a:pt x="7491" y="942"/>
                  </a:cubicBezTo>
                  <a:cubicBezTo>
                    <a:pt x="6508" y="0"/>
                    <a:pt x="4896" y="628"/>
                    <a:pt x="3997" y="1402"/>
                  </a:cubicBezTo>
                  <a:cubicBezTo>
                    <a:pt x="2762" y="879"/>
                    <a:pt x="1172" y="1235"/>
                    <a:pt x="670" y="2553"/>
                  </a:cubicBezTo>
                  <a:cubicBezTo>
                    <a:pt x="0" y="4269"/>
                    <a:pt x="691" y="6235"/>
                    <a:pt x="1402" y="7826"/>
                  </a:cubicBezTo>
                  <a:cubicBezTo>
                    <a:pt x="2239" y="9730"/>
                    <a:pt x="3662" y="11487"/>
                    <a:pt x="5691" y="12136"/>
                  </a:cubicBezTo>
                  <a:cubicBezTo>
                    <a:pt x="5964" y="12220"/>
                    <a:pt x="6173" y="11906"/>
                    <a:pt x="6047" y="11676"/>
                  </a:cubicBezTo>
                  <a:cubicBezTo>
                    <a:pt x="5712" y="11090"/>
                    <a:pt x="5210" y="10755"/>
                    <a:pt x="4855" y="10211"/>
                  </a:cubicBezTo>
                  <a:cubicBezTo>
                    <a:pt x="4269" y="9416"/>
                    <a:pt x="3704" y="8642"/>
                    <a:pt x="3202" y="7805"/>
                  </a:cubicBezTo>
                  <a:cubicBezTo>
                    <a:pt x="2741" y="6989"/>
                    <a:pt x="1026" y="2574"/>
                    <a:pt x="3097" y="2888"/>
                  </a:cubicBezTo>
                  <a:cubicBezTo>
                    <a:pt x="2888" y="3829"/>
                    <a:pt x="3097" y="4875"/>
                    <a:pt x="3432" y="5691"/>
                  </a:cubicBezTo>
                  <a:cubicBezTo>
                    <a:pt x="3976" y="6905"/>
                    <a:pt x="6256" y="7156"/>
                    <a:pt x="6340" y="5503"/>
                  </a:cubicBezTo>
                  <a:cubicBezTo>
                    <a:pt x="6382" y="4478"/>
                    <a:pt x="6005" y="3306"/>
                    <a:pt x="5315" y="2406"/>
                  </a:cubicBezTo>
                  <a:cubicBezTo>
                    <a:pt x="5608" y="2155"/>
                    <a:pt x="5964" y="1988"/>
                    <a:pt x="6256" y="2093"/>
                  </a:cubicBezTo>
                  <a:cubicBezTo>
                    <a:pt x="6173" y="2302"/>
                    <a:pt x="6131" y="2553"/>
                    <a:pt x="6110" y="2783"/>
                  </a:cubicBezTo>
                  <a:cubicBezTo>
                    <a:pt x="6026" y="3955"/>
                    <a:pt x="6256" y="5587"/>
                    <a:pt x="7637" y="5817"/>
                  </a:cubicBezTo>
                  <a:cubicBezTo>
                    <a:pt x="7993" y="5859"/>
                    <a:pt x="8349" y="5754"/>
                    <a:pt x="8558" y="5482"/>
                  </a:cubicBezTo>
                  <a:cubicBezTo>
                    <a:pt x="8307" y="6340"/>
                    <a:pt x="8098" y="7219"/>
                    <a:pt x="8160" y="8119"/>
                  </a:cubicBezTo>
                  <a:cubicBezTo>
                    <a:pt x="8119" y="8223"/>
                    <a:pt x="8056" y="8349"/>
                    <a:pt x="8035" y="8474"/>
                  </a:cubicBezTo>
                  <a:cubicBezTo>
                    <a:pt x="7888" y="9039"/>
                    <a:pt x="7930" y="9897"/>
                    <a:pt x="8119" y="10420"/>
                  </a:cubicBezTo>
                  <a:cubicBezTo>
                    <a:pt x="8349" y="11048"/>
                    <a:pt x="9165" y="11048"/>
                    <a:pt x="9395" y="10420"/>
                  </a:cubicBezTo>
                  <a:cubicBezTo>
                    <a:pt x="9583" y="9897"/>
                    <a:pt x="9521" y="9353"/>
                    <a:pt x="9521" y="8830"/>
                  </a:cubicBezTo>
                  <a:cubicBezTo>
                    <a:pt x="9583" y="8746"/>
                    <a:pt x="9646" y="8642"/>
                    <a:pt x="9667" y="8537"/>
                  </a:cubicBezTo>
                  <a:cubicBezTo>
                    <a:pt x="9834" y="7616"/>
                    <a:pt x="9897" y="6675"/>
                    <a:pt x="10169" y="5754"/>
                  </a:cubicBezTo>
                  <a:cubicBezTo>
                    <a:pt x="10399" y="4980"/>
                    <a:pt x="10588" y="4164"/>
                    <a:pt x="10525" y="3243"/>
                  </a:cubicBezTo>
                  <a:close/>
                  <a:moveTo>
                    <a:pt x="8349" y="2281"/>
                  </a:moveTo>
                  <a:cubicBezTo>
                    <a:pt x="8600" y="2281"/>
                    <a:pt x="8851" y="2386"/>
                    <a:pt x="8935" y="2658"/>
                  </a:cubicBezTo>
                  <a:cubicBezTo>
                    <a:pt x="9081" y="3181"/>
                    <a:pt x="9123" y="3725"/>
                    <a:pt x="8956" y="4248"/>
                  </a:cubicBezTo>
                  <a:cubicBezTo>
                    <a:pt x="8872" y="4499"/>
                    <a:pt x="8830" y="4750"/>
                    <a:pt x="8746" y="5001"/>
                  </a:cubicBezTo>
                  <a:cubicBezTo>
                    <a:pt x="8851" y="4185"/>
                    <a:pt x="8704" y="3181"/>
                    <a:pt x="8349" y="2281"/>
                  </a:cubicBezTo>
                  <a:close/>
                </a:path>
              </a:pathLst>
            </a:custGeom>
            <a:solidFill>
              <a:srgbClr val="FFBF4A"/>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79" name="Google Shape;220;p33">
              <a:extLst>
                <a:ext uri="{FF2B5EF4-FFF2-40B4-BE49-F238E27FC236}">
                  <a16:creationId xmlns="" xmlns:a16="http://schemas.microsoft.com/office/drawing/2014/main" id="{9D4350A5-7130-4C19-9601-13D59AD41EB7}"/>
                </a:ext>
              </a:extLst>
            </p:cNvPr>
            <p:cNvSpPr/>
            <p:nvPr/>
          </p:nvSpPr>
          <p:spPr>
            <a:xfrm>
              <a:off x="504450" y="2734450"/>
              <a:ext cx="428450" cy="582225"/>
            </a:xfrm>
            <a:custGeom>
              <a:avLst/>
              <a:gdLst/>
              <a:ahLst/>
              <a:cxnLst/>
              <a:rect l="l" t="t" r="r" b="b"/>
              <a:pathLst>
                <a:path w="17138" h="23289" extrusionOk="0">
                  <a:moveTo>
                    <a:pt x="14627" y="16174"/>
                  </a:moveTo>
                  <a:cubicBezTo>
                    <a:pt x="14982" y="16718"/>
                    <a:pt x="15171" y="17220"/>
                    <a:pt x="15212" y="17848"/>
                  </a:cubicBezTo>
                  <a:cubicBezTo>
                    <a:pt x="15233" y="18308"/>
                    <a:pt x="15505" y="18810"/>
                    <a:pt x="15735" y="19229"/>
                  </a:cubicBezTo>
                  <a:cubicBezTo>
                    <a:pt x="15966" y="19668"/>
                    <a:pt x="15882" y="20087"/>
                    <a:pt x="15861" y="20547"/>
                  </a:cubicBezTo>
                  <a:cubicBezTo>
                    <a:pt x="15861" y="20652"/>
                    <a:pt x="15735" y="20777"/>
                    <a:pt x="15631" y="20861"/>
                  </a:cubicBezTo>
                  <a:cubicBezTo>
                    <a:pt x="15505" y="20924"/>
                    <a:pt x="15317" y="20986"/>
                    <a:pt x="15171" y="21028"/>
                  </a:cubicBezTo>
                  <a:cubicBezTo>
                    <a:pt x="15066" y="21321"/>
                    <a:pt x="14940" y="21551"/>
                    <a:pt x="14919" y="21844"/>
                  </a:cubicBezTo>
                  <a:cubicBezTo>
                    <a:pt x="14836" y="22347"/>
                    <a:pt x="14480" y="22598"/>
                    <a:pt x="14124" y="22870"/>
                  </a:cubicBezTo>
                  <a:cubicBezTo>
                    <a:pt x="13769" y="23142"/>
                    <a:pt x="13329" y="23288"/>
                    <a:pt x="12890" y="23183"/>
                  </a:cubicBezTo>
                  <a:cubicBezTo>
                    <a:pt x="12492" y="23079"/>
                    <a:pt x="12074" y="22932"/>
                    <a:pt x="11781" y="22619"/>
                  </a:cubicBezTo>
                  <a:cubicBezTo>
                    <a:pt x="11655" y="22493"/>
                    <a:pt x="11509" y="22347"/>
                    <a:pt x="11404" y="22179"/>
                  </a:cubicBezTo>
                  <a:cubicBezTo>
                    <a:pt x="11028" y="22179"/>
                    <a:pt x="10714" y="22221"/>
                    <a:pt x="10358" y="22179"/>
                  </a:cubicBezTo>
                  <a:cubicBezTo>
                    <a:pt x="10044" y="22158"/>
                    <a:pt x="9919" y="22012"/>
                    <a:pt x="9898" y="21719"/>
                  </a:cubicBezTo>
                  <a:cubicBezTo>
                    <a:pt x="9877" y="21405"/>
                    <a:pt x="9898" y="21112"/>
                    <a:pt x="9898" y="20819"/>
                  </a:cubicBezTo>
                  <a:cubicBezTo>
                    <a:pt x="9709" y="20694"/>
                    <a:pt x="9521" y="20610"/>
                    <a:pt x="9396" y="20484"/>
                  </a:cubicBezTo>
                  <a:cubicBezTo>
                    <a:pt x="9291" y="20401"/>
                    <a:pt x="9186" y="20275"/>
                    <a:pt x="9186" y="20150"/>
                  </a:cubicBezTo>
                  <a:cubicBezTo>
                    <a:pt x="9165" y="19773"/>
                    <a:pt x="9207" y="19375"/>
                    <a:pt x="8935" y="19062"/>
                  </a:cubicBezTo>
                  <a:cubicBezTo>
                    <a:pt x="8956" y="18685"/>
                    <a:pt x="8977" y="18308"/>
                    <a:pt x="8998" y="17869"/>
                  </a:cubicBezTo>
                  <a:cubicBezTo>
                    <a:pt x="8412" y="18015"/>
                    <a:pt x="7889" y="17639"/>
                    <a:pt x="7282" y="17471"/>
                  </a:cubicBezTo>
                  <a:cubicBezTo>
                    <a:pt x="7115" y="17429"/>
                    <a:pt x="6989" y="17325"/>
                    <a:pt x="6864" y="17241"/>
                  </a:cubicBezTo>
                  <a:cubicBezTo>
                    <a:pt x="6383" y="16906"/>
                    <a:pt x="5922" y="16551"/>
                    <a:pt x="5420" y="16237"/>
                  </a:cubicBezTo>
                  <a:cubicBezTo>
                    <a:pt x="5085" y="16028"/>
                    <a:pt x="4813" y="15777"/>
                    <a:pt x="4583" y="15463"/>
                  </a:cubicBezTo>
                  <a:cubicBezTo>
                    <a:pt x="3955" y="14647"/>
                    <a:pt x="3349" y="13789"/>
                    <a:pt x="2616" y="13077"/>
                  </a:cubicBezTo>
                  <a:cubicBezTo>
                    <a:pt x="2386" y="12868"/>
                    <a:pt x="2261" y="12533"/>
                    <a:pt x="2135" y="12240"/>
                  </a:cubicBezTo>
                  <a:cubicBezTo>
                    <a:pt x="1968" y="11843"/>
                    <a:pt x="1821" y="11466"/>
                    <a:pt x="1528" y="11152"/>
                  </a:cubicBezTo>
                  <a:cubicBezTo>
                    <a:pt x="922" y="10441"/>
                    <a:pt x="670" y="9604"/>
                    <a:pt x="461" y="8746"/>
                  </a:cubicBezTo>
                  <a:cubicBezTo>
                    <a:pt x="357" y="8265"/>
                    <a:pt x="252" y="7826"/>
                    <a:pt x="147" y="7344"/>
                  </a:cubicBezTo>
                  <a:cubicBezTo>
                    <a:pt x="85" y="7093"/>
                    <a:pt x="43" y="6800"/>
                    <a:pt x="43" y="6507"/>
                  </a:cubicBezTo>
                  <a:cubicBezTo>
                    <a:pt x="1" y="5963"/>
                    <a:pt x="43" y="5398"/>
                    <a:pt x="43" y="4833"/>
                  </a:cubicBezTo>
                  <a:cubicBezTo>
                    <a:pt x="43" y="4143"/>
                    <a:pt x="273" y="3536"/>
                    <a:pt x="796" y="3055"/>
                  </a:cubicBezTo>
                  <a:cubicBezTo>
                    <a:pt x="1528" y="2385"/>
                    <a:pt x="2365" y="1800"/>
                    <a:pt x="3286" y="1381"/>
                  </a:cubicBezTo>
                  <a:cubicBezTo>
                    <a:pt x="3307" y="1381"/>
                    <a:pt x="3328" y="1360"/>
                    <a:pt x="3349" y="1360"/>
                  </a:cubicBezTo>
                  <a:cubicBezTo>
                    <a:pt x="4981" y="544"/>
                    <a:pt x="6738" y="272"/>
                    <a:pt x="8517" y="63"/>
                  </a:cubicBezTo>
                  <a:cubicBezTo>
                    <a:pt x="8998" y="0"/>
                    <a:pt x="9500" y="0"/>
                    <a:pt x="10002" y="84"/>
                  </a:cubicBezTo>
                  <a:cubicBezTo>
                    <a:pt x="10735" y="188"/>
                    <a:pt x="11488" y="335"/>
                    <a:pt x="12220" y="481"/>
                  </a:cubicBezTo>
                  <a:cubicBezTo>
                    <a:pt x="12597" y="523"/>
                    <a:pt x="12911" y="691"/>
                    <a:pt x="13225" y="900"/>
                  </a:cubicBezTo>
                  <a:cubicBezTo>
                    <a:pt x="13643" y="1172"/>
                    <a:pt x="14062" y="1444"/>
                    <a:pt x="14501" y="1674"/>
                  </a:cubicBezTo>
                  <a:cubicBezTo>
                    <a:pt x="14794" y="1841"/>
                    <a:pt x="15045" y="2051"/>
                    <a:pt x="15233" y="2323"/>
                  </a:cubicBezTo>
                  <a:cubicBezTo>
                    <a:pt x="15380" y="2595"/>
                    <a:pt x="15568" y="2846"/>
                    <a:pt x="15756" y="3097"/>
                  </a:cubicBezTo>
                  <a:cubicBezTo>
                    <a:pt x="16217" y="3662"/>
                    <a:pt x="16489" y="4310"/>
                    <a:pt x="16677" y="5022"/>
                  </a:cubicBezTo>
                  <a:cubicBezTo>
                    <a:pt x="16991" y="6152"/>
                    <a:pt x="17137" y="7302"/>
                    <a:pt x="17137" y="8474"/>
                  </a:cubicBezTo>
                  <a:cubicBezTo>
                    <a:pt x="17137" y="9604"/>
                    <a:pt x="16907" y="10671"/>
                    <a:pt x="16698" y="11780"/>
                  </a:cubicBezTo>
                  <a:cubicBezTo>
                    <a:pt x="16426" y="13245"/>
                    <a:pt x="15756" y="14500"/>
                    <a:pt x="15024" y="15756"/>
                  </a:cubicBezTo>
                  <a:cubicBezTo>
                    <a:pt x="14836" y="15839"/>
                    <a:pt x="14731" y="15986"/>
                    <a:pt x="14627" y="16174"/>
                  </a:cubicBezTo>
                  <a:close/>
                  <a:moveTo>
                    <a:pt x="13622" y="15442"/>
                  </a:moveTo>
                  <a:cubicBezTo>
                    <a:pt x="13957" y="15337"/>
                    <a:pt x="14062" y="15065"/>
                    <a:pt x="14187" y="14856"/>
                  </a:cubicBezTo>
                  <a:cubicBezTo>
                    <a:pt x="15212" y="13245"/>
                    <a:pt x="15735" y="11466"/>
                    <a:pt x="15924" y="9583"/>
                  </a:cubicBezTo>
                  <a:cubicBezTo>
                    <a:pt x="16049" y="8118"/>
                    <a:pt x="16070" y="6633"/>
                    <a:pt x="15547" y="5189"/>
                  </a:cubicBezTo>
                  <a:cubicBezTo>
                    <a:pt x="15443" y="4248"/>
                    <a:pt x="14773" y="3620"/>
                    <a:pt x="14292" y="2846"/>
                  </a:cubicBezTo>
                  <a:cubicBezTo>
                    <a:pt x="14062" y="2469"/>
                    <a:pt x="13622" y="2385"/>
                    <a:pt x="13267" y="2176"/>
                  </a:cubicBezTo>
                  <a:cubicBezTo>
                    <a:pt x="13162" y="2092"/>
                    <a:pt x="13036" y="2051"/>
                    <a:pt x="12932" y="1946"/>
                  </a:cubicBezTo>
                  <a:cubicBezTo>
                    <a:pt x="12471" y="1486"/>
                    <a:pt x="11886" y="1339"/>
                    <a:pt x="11279" y="1235"/>
                  </a:cubicBezTo>
                  <a:cubicBezTo>
                    <a:pt x="10839" y="1151"/>
                    <a:pt x="10400" y="1109"/>
                    <a:pt x="9981" y="1025"/>
                  </a:cubicBezTo>
                  <a:cubicBezTo>
                    <a:pt x="9396" y="921"/>
                    <a:pt x="8810" y="921"/>
                    <a:pt x="8224" y="1025"/>
                  </a:cubicBezTo>
                  <a:cubicBezTo>
                    <a:pt x="7513" y="1151"/>
                    <a:pt x="6780" y="1256"/>
                    <a:pt x="6069" y="1402"/>
                  </a:cubicBezTo>
                  <a:cubicBezTo>
                    <a:pt x="5797" y="1444"/>
                    <a:pt x="5483" y="1528"/>
                    <a:pt x="5190" y="1632"/>
                  </a:cubicBezTo>
                  <a:cubicBezTo>
                    <a:pt x="4646" y="1841"/>
                    <a:pt x="4081" y="2051"/>
                    <a:pt x="3558" y="2281"/>
                  </a:cubicBezTo>
                  <a:cubicBezTo>
                    <a:pt x="2805" y="2616"/>
                    <a:pt x="2093" y="3097"/>
                    <a:pt x="1466" y="3662"/>
                  </a:cubicBezTo>
                  <a:cubicBezTo>
                    <a:pt x="1110" y="3976"/>
                    <a:pt x="942" y="4373"/>
                    <a:pt x="942" y="4854"/>
                  </a:cubicBezTo>
                  <a:cubicBezTo>
                    <a:pt x="942" y="5838"/>
                    <a:pt x="901" y="6863"/>
                    <a:pt x="1214" y="7826"/>
                  </a:cubicBezTo>
                  <a:cubicBezTo>
                    <a:pt x="1298" y="8035"/>
                    <a:pt x="1298" y="8265"/>
                    <a:pt x="1340" y="8474"/>
                  </a:cubicBezTo>
                  <a:cubicBezTo>
                    <a:pt x="1528" y="9165"/>
                    <a:pt x="1738" y="9813"/>
                    <a:pt x="2177" y="10399"/>
                  </a:cubicBezTo>
                  <a:cubicBezTo>
                    <a:pt x="2512" y="10818"/>
                    <a:pt x="2784" y="11257"/>
                    <a:pt x="2930" y="11780"/>
                  </a:cubicBezTo>
                  <a:cubicBezTo>
                    <a:pt x="3035" y="12073"/>
                    <a:pt x="3181" y="12324"/>
                    <a:pt x="3411" y="12533"/>
                  </a:cubicBezTo>
                  <a:cubicBezTo>
                    <a:pt x="3955" y="13036"/>
                    <a:pt x="4395" y="13580"/>
                    <a:pt x="4792" y="14186"/>
                  </a:cubicBezTo>
                  <a:cubicBezTo>
                    <a:pt x="5232" y="14856"/>
                    <a:pt x="5818" y="15442"/>
                    <a:pt x="6529" y="15839"/>
                  </a:cubicBezTo>
                  <a:cubicBezTo>
                    <a:pt x="6676" y="15902"/>
                    <a:pt x="6801" y="16007"/>
                    <a:pt x="6906" y="16111"/>
                  </a:cubicBezTo>
                  <a:cubicBezTo>
                    <a:pt x="7324" y="16593"/>
                    <a:pt x="7889" y="16844"/>
                    <a:pt x="8433" y="17137"/>
                  </a:cubicBezTo>
                  <a:cubicBezTo>
                    <a:pt x="8559" y="17095"/>
                    <a:pt x="8663" y="17032"/>
                    <a:pt x="8789" y="16948"/>
                  </a:cubicBezTo>
                  <a:cubicBezTo>
                    <a:pt x="8893" y="16906"/>
                    <a:pt x="9082" y="17011"/>
                    <a:pt x="9103" y="16885"/>
                  </a:cubicBezTo>
                  <a:cubicBezTo>
                    <a:pt x="8726" y="16362"/>
                    <a:pt x="8370" y="15881"/>
                    <a:pt x="8015" y="15379"/>
                  </a:cubicBezTo>
                  <a:cubicBezTo>
                    <a:pt x="7910" y="15233"/>
                    <a:pt x="7826" y="15023"/>
                    <a:pt x="7701" y="14919"/>
                  </a:cubicBezTo>
                  <a:cubicBezTo>
                    <a:pt x="7261" y="14500"/>
                    <a:pt x="7052" y="13977"/>
                    <a:pt x="6843" y="13391"/>
                  </a:cubicBezTo>
                  <a:cubicBezTo>
                    <a:pt x="6487" y="12408"/>
                    <a:pt x="6132" y="11403"/>
                    <a:pt x="5797" y="10420"/>
                  </a:cubicBezTo>
                  <a:cubicBezTo>
                    <a:pt x="5546" y="9730"/>
                    <a:pt x="5441" y="8997"/>
                    <a:pt x="5504" y="8265"/>
                  </a:cubicBezTo>
                  <a:cubicBezTo>
                    <a:pt x="5525" y="7888"/>
                    <a:pt x="5713" y="7616"/>
                    <a:pt x="6048" y="7512"/>
                  </a:cubicBezTo>
                  <a:cubicBezTo>
                    <a:pt x="6320" y="7428"/>
                    <a:pt x="6592" y="7386"/>
                    <a:pt x="6864" y="7386"/>
                  </a:cubicBezTo>
                  <a:cubicBezTo>
                    <a:pt x="8203" y="7323"/>
                    <a:pt x="7847" y="7491"/>
                    <a:pt x="8684" y="6654"/>
                  </a:cubicBezTo>
                  <a:cubicBezTo>
                    <a:pt x="9061" y="6277"/>
                    <a:pt x="9500" y="6068"/>
                    <a:pt x="10044" y="6110"/>
                  </a:cubicBezTo>
                  <a:cubicBezTo>
                    <a:pt x="10316" y="6131"/>
                    <a:pt x="10546" y="6131"/>
                    <a:pt x="10818" y="6110"/>
                  </a:cubicBezTo>
                  <a:cubicBezTo>
                    <a:pt x="11195" y="6068"/>
                    <a:pt x="11509" y="6173"/>
                    <a:pt x="11781" y="6486"/>
                  </a:cubicBezTo>
                  <a:cubicBezTo>
                    <a:pt x="11990" y="6758"/>
                    <a:pt x="12241" y="6863"/>
                    <a:pt x="12597" y="6842"/>
                  </a:cubicBezTo>
                  <a:cubicBezTo>
                    <a:pt x="12974" y="6779"/>
                    <a:pt x="13287" y="6947"/>
                    <a:pt x="13559" y="7219"/>
                  </a:cubicBezTo>
                  <a:cubicBezTo>
                    <a:pt x="13685" y="7386"/>
                    <a:pt x="13852" y="7491"/>
                    <a:pt x="13978" y="7637"/>
                  </a:cubicBezTo>
                  <a:cubicBezTo>
                    <a:pt x="14606" y="8307"/>
                    <a:pt x="15003" y="9018"/>
                    <a:pt x="14919" y="9981"/>
                  </a:cubicBezTo>
                  <a:cubicBezTo>
                    <a:pt x="14899" y="10315"/>
                    <a:pt x="14919" y="10650"/>
                    <a:pt x="14919" y="10964"/>
                  </a:cubicBezTo>
                  <a:cubicBezTo>
                    <a:pt x="14919" y="11152"/>
                    <a:pt x="14899" y="11362"/>
                    <a:pt x="14836" y="11550"/>
                  </a:cubicBezTo>
                  <a:cubicBezTo>
                    <a:pt x="14606" y="12199"/>
                    <a:pt x="14396" y="12868"/>
                    <a:pt x="14103" y="13496"/>
                  </a:cubicBezTo>
                  <a:cubicBezTo>
                    <a:pt x="13831" y="14082"/>
                    <a:pt x="13643" y="14709"/>
                    <a:pt x="13622" y="15442"/>
                  </a:cubicBezTo>
                  <a:close/>
                  <a:moveTo>
                    <a:pt x="12743" y="7805"/>
                  </a:moveTo>
                  <a:cubicBezTo>
                    <a:pt x="12722" y="7888"/>
                    <a:pt x="12702" y="7930"/>
                    <a:pt x="12722" y="7993"/>
                  </a:cubicBezTo>
                  <a:cubicBezTo>
                    <a:pt x="13015" y="8788"/>
                    <a:pt x="12911" y="9625"/>
                    <a:pt x="12911" y="10462"/>
                  </a:cubicBezTo>
                  <a:cubicBezTo>
                    <a:pt x="12911" y="10755"/>
                    <a:pt x="12848" y="11027"/>
                    <a:pt x="12639" y="11236"/>
                  </a:cubicBezTo>
                  <a:cubicBezTo>
                    <a:pt x="12534" y="11341"/>
                    <a:pt x="12471" y="11508"/>
                    <a:pt x="12367" y="11655"/>
                  </a:cubicBezTo>
                  <a:cubicBezTo>
                    <a:pt x="12116" y="11989"/>
                    <a:pt x="11739" y="12073"/>
                    <a:pt x="11425" y="11801"/>
                  </a:cubicBezTo>
                  <a:cubicBezTo>
                    <a:pt x="11258" y="11675"/>
                    <a:pt x="11153" y="11508"/>
                    <a:pt x="11049" y="11362"/>
                  </a:cubicBezTo>
                  <a:cubicBezTo>
                    <a:pt x="10714" y="10734"/>
                    <a:pt x="10505" y="10064"/>
                    <a:pt x="10505" y="9374"/>
                  </a:cubicBezTo>
                  <a:cubicBezTo>
                    <a:pt x="10505" y="8579"/>
                    <a:pt x="10400" y="7805"/>
                    <a:pt x="10965" y="7156"/>
                  </a:cubicBezTo>
                  <a:cubicBezTo>
                    <a:pt x="11007" y="7114"/>
                    <a:pt x="10965" y="7051"/>
                    <a:pt x="11007" y="6989"/>
                  </a:cubicBezTo>
                  <a:cubicBezTo>
                    <a:pt x="9668" y="6842"/>
                    <a:pt x="9354" y="6968"/>
                    <a:pt x="8852" y="7909"/>
                  </a:cubicBezTo>
                  <a:cubicBezTo>
                    <a:pt x="8914" y="7951"/>
                    <a:pt x="8977" y="7993"/>
                    <a:pt x="9040" y="8035"/>
                  </a:cubicBezTo>
                  <a:cubicBezTo>
                    <a:pt x="9500" y="8370"/>
                    <a:pt x="9814" y="8830"/>
                    <a:pt x="9877" y="9416"/>
                  </a:cubicBezTo>
                  <a:cubicBezTo>
                    <a:pt x="9877" y="9520"/>
                    <a:pt x="9961" y="9625"/>
                    <a:pt x="10002" y="9730"/>
                  </a:cubicBezTo>
                  <a:cubicBezTo>
                    <a:pt x="10212" y="10211"/>
                    <a:pt x="10170" y="10734"/>
                    <a:pt x="10107" y="11236"/>
                  </a:cubicBezTo>
                  <a:cubicBezTo>
                    <a:pt x="10065" y="11675"/>
                    <a:pt x="9709" y="11968"/>
                    <a:pt x="9333" y="12136"/>
                  </a:cubicBezTo>
                  <a:cubicBezTo>
                    <a:pt x="9061" y="12240"/>
                    <a:pt x="8747" y="12199"/>
                    <a:pt x="8559" y="11989"/>
                  </a:cubicBezTo>
                  <a:cubicBezTo>
                    <a:pt x="8412" y="11801"/>
                    <a:pt x="8245" y="11592"/>
                    <a:pt x="8140" y="11362"/>
                  </a:cubicBezTo>
                  <a:cubicBezTo>
                    <a:pt x="7910" y="10839"/>
                    <a:pt x="7785" y="10315"/>
                    <a:pt x="7785" y="9730"/>
                  </a:cubicBezTo>
                  <a:lnTo>
                    <a:pt x="7785" y="8642"/>
                  </a:lnTo>
                  <a:cubicBezTo>
                    <a:pt x="7785" y="8474"/>
                    <a:pt x="7701" y="8328"/>
                    <a:pt x="7680" y="8202"/>
                  </a:cubicBezTo>
                  <a:cubicBezTo>
                    <a:pt x="6885" y="8118"/>
                    <a:pt x="6885" y="8118"/>
                    <a:pt x="6424" y="8265"/>
                  </a:cubicBezTo>
                  <a:cubicBezTo>
                    <a:pt x="6236" y="8976"/>
                    <a:pt x="6362" y="9416"/>
                    <a:pt x="6571" y="10085"/>
                  </a:cubicBezTo>
                  <a:cubicBezTo>
                    <a:pt x="6927" y="11069"/>
                    <a:pt x="7303" y="12073"/>
                    <a:pt x="7659" y="13056"/>
                  </a:cubicBezTo>
                  <a:cubicBezTo>
                    <a:pt x="7826" y="13559"/>
                    <a:pt x="8015" y="14061"/>
                    <a:pt x="8412" y="14416"/>
                  </a:cubicBezTo>
                  <a:cubicBezTo>
                    <a:pt x="8559" y="14584"/>
                    <a:pt x="8663" y="14793"/>
                    <a:pt x="8768" y="14960"/>
                  </a:cubicBezTo>
                  <a:cubicBezTo>
                    <a:pt x="9186" y="15693"/>
                    <a:pt x="9689" y="16362"/>
                    <a:pt x="10484" y="16781"/>
                  </a:cubicBezTo>
                  <a:cubicBezTo>
                    <a:pt x="11111" y="16383"/>
                    <a:pt x="11886" y="16279"/>
                    <a:pt x="12471" y="15777"/>
                  </a:cubicBezTo>
                  <a:cubicBezTo>
                    <a:pt x="12492" y="15567"/>
                    <a:pt x="12492" y="15337"/>
                    <a:pt x="12576" y="15128"/>
                  </a:cubicBezTo>
                  <a:cubicBezTo>
                    <a:pt x="12953" y="13956"/>
                    <a:pt x="13371" y="12764"/>
                    <a:pt x="13831" y="11592"/>
                  </a:cubicBezTo>
                  <a:cubicBezTo>
                    <a:pt x="13957" y="11257"/>
                    <a:pt x="14041" y="10922"/>
                    <a:pt x="14041" y="10546"/>
                  </a:cubicBezTo>
                  <a:cubicBezTo>
                    <a:pt x="14041" y="10315"/>
                    <a:pt x="13999" y="10106"/>
                    <a:pt x="14041" y="9876"/>
                  </a:cubicBezTo>
                  <a:cubicBezTo>
                    <a:pt x="14083" y="9269"/>
                    <a:pt x="13831" y="8767"/>
                    <a:pt x="13434" y="8349"/>
                  </a:cubicBezTo>
                  <a:cubicBezTo>
                    <a:pt x="13246" y="8139"/>
                    <a:pt x="13057" y="7846"/>
                    <a:pt x="12743" y="7805"/>
                  </a:cubicBezTo>
                  <a:close/>
                  <a:moveTo>
                    <a:pt x="13957" y="16634"/>
                  </a:moveTo>
                  <a:cubicBezTo>
                    <a:pt x="13476" y="16697"/>
                    <a:pt x="13162" y="16718"/>
                    <a:pt x="12827" y="16781"/>
                  </a:cubicBezTo>
                  <a:cubicBezTo>
                    <a:pt x="12702" y="16802"/>
                    <a:pt x="12534" y="16823"/>
                    <a:pt x="12430" y="16885"/>
                  </a:cubicBezTo>
                  <a:cubicBezTo>
                    <a:pt x="11634" y="17220"/>
                    <a:pt x="10818" y="17576"/>
                    <a:pt x="10002" y="17953"/>
                  </a:cubicBezTo>
                  <a:cubicBezTo>
                    <a:pt x="9772" y="18057"/>
                    <a:pt x="9584" y="18204"/>
                    <a:pt x="9605" y="18518"/>
                  </a:cubicBezTo>
                  <a:cubicBezTo>
                    <a:pt x="10191" y="18685"/>
                    <a:pt x="10337" y="18706"/>
                    <a:pt x="10735" y="18559"/>
                  </a:cubicBezTo>
                  <a:cubicBezTo>
                    <a:pt x="11049" y="18413"/>
                    <a:pt x="11362" y="18371"/>
                    <a:pt x="11697" y="18371"/>
                  </a:cubicBezTo>
                  <a:cubicBezTo>
                    <a:pt x="11948" y="18371"/>
                    <a:pt x="12199" y="18287"/>
                    <a:pt x="12430" y="18204"/>
                  </a:cubicBezTo>
                  <a:cubicBezTo>
                    <a:pt x="12639" y="18162"/>
                    <a:pt x="12848" y="18078"/>
                    <a:pt x="13099" y="18057"/>
                  </a:cubicBezTo>
                  <a:cubicBezTo>
                    <a:pt x="13539" y="17994"/>
                    <a:pt x="13957" y="17827"/>
                    <a:pt x="14292" y="17534"/>
                  </a:cubicBezTo>
                  <a:cubicBezTo>
                    <a:pt x="14292" y="17450"/>
                    <a:pt x="14355" y="17346"/>
                    <a:pt x="14313" y="17304"/>
                  </a:cubicBezTo>
                  <a:cubicBezTo>
                    <a:pt x="14208" y="17032"/>
                    <a:pt x="14083" y="16844"/>
                    <a:pt x="13957" y="16634"/>
                  </a:cubicBezTo>
                  <a:close/>
                  <a:moveTo>
                    <a:pt x="10609" y="21321"/>
                  </a:moveTo>
                  <a:cubicBezTo>
                    <a:pt x="11216" y="21196"/>
                    <a:pt x="11676" y="21112"/>
                    <a:pt x="12178" y="21007"/>
                  </a:cubicBezTo>
                  <a:cubicBezTo>
                    <a:pt x="12681" y="20903"/>
                    <a:pt x="13162" y="20694"/>
                    <a:pt x="13664" y="20568"/>
                  </a:cubicBezTo>
                  <a:cubicBezTo>
                    <a:pt x="14103" y="20442"/>
                    <a:pt x="14668" y="20463"/>
                    <a:pt x="15003" y="20024"/>
                  </a:cubicBezTo>
                  <a:cubicBezTo>
                    <a:pt x="14919" y="19961"/>
                    <a:pt x="14899" y="19919"/>
                    <a:pt x="14836" y="19919"/>
                  </a:cubicBezTo>
                  <a:cubicBezTo>
                    <a:pt x="13957" y="19919"/>
                    <a:pt x="13120" y="20170"/>
                    <a:pt x="12220" y="20275"/>
                  </a:cubicBezTo>
                  <a:cubicBezTo>
                    <a:pt x="11969" y="20296"/>
                    <a:pt x="11697" y="20442"/>
                    <a:pt x="11446" y="20505"/>
                  </a:cubicBezTo>
                  <a:cubicBezTo>
                    <a:pt x="11216" y="20589"/>
                    <a:pt x="10965" y="20652"/>
                    <a:pt x="10735" y="20714"/>
                  </a:cubicBezTo>
                  <a:cubicBezTo>
                    <a:pt x="10693" y="20756"/>
                    <a:pt x="10651" y="20777"/>
                    <a:pt x="10588" y="20819"/>
                  </a:cubicBezTo>
                  <a:cubicBezTo>
                    <a:pt x="10588" y="20966"/>
                    <a:pt x="10609" y="21112"/>
                    <a:pt x="10609" y="21321"/>
                  </a:cubicBezTo>
                  <a:close/>
                  <a:moveTo>
                    <a:pt x="10002" y="19752"/>
                  </a:moveTo>
                  <a:cubicBezTo>
                    <a:pt x="10421" y="19940"/>
                    <a:pt x="10735" y="19878"/>
                    <a:pt x="11111" y="19773"/>
                  </a:cubicBezTo>
                  <a:cubicBezTo>
                    <a:pt x="11551" y="19647"/>
                    <a:pt x="11990" y="19480"/>
                    <a:pt x="12471" y="19417"/>
                  </a:cubicBezTo>
                  <a:cubicBezTo>
                    <a:pt x="13141" y="19271"/>
                    <a:pt x="13831" y="19208"/>
                    <a:pt x="14522" y="19103"/>
                  </a:cubicBezTo>
                  <a:lnTo>
                    <a:pt x="14522" y="18518"/>
                  </a:lnTo>
                  <a:cubicBezTo>
                    <a:pt x="13790" y="18769"/>
                    <a:pt x="13120" y="18957"/>
                    <a:pt x="12430" y="19145"/>
                  </a:cubicBezTo>
                  <a:cubicBezTo>
                    <a:pt x="12325" y="19187"/>
                    <a:pt x="12220" y="19229"/>
                    <a:pt x="12116" y="19208"/>
                  </a:cubicBezTo>
                  <a:cubicBezTo>
                    <a:pt x="11467" y="19103"/>
                    <a:pt x="10902" y="19480"/>
                    <a:pt x="10274" y="19543"/>
                  </a:cubicBezTo>
                  <a:cubicBezTo>
                    <a:pt x="10170" y="19522"/>
                    <a:pt x="10086" y="19647"/>
                    <a:pt x="10002" y="19752"/>
                  </a:cubicBezTo>
                  <a:close/>
                  <a:moveTo>
                    <a:pt x="11739" y="8035"/>
                  </a:moveTo>
                  <a:cubicBezTo>
                    <a:pt x="11551" y="7951"/>
                    <a:pt x="11446" y="8118"/>
                    <a:pt x="11446" y="8223"/>
                  </a:cubicBezTo>
                  <a:cubicBezTo>
                    <a:pt x="11362" y="8976"/>
                    <a:pt x="11342" y="9709"/>
                    <a:pt x="11634" y="10441"/>
                  </a:cubicBezTo>
                  <a:cubicBezTo>
                    <a:pt x="11676" y="10567"/>
                    <a:pt x="11802" y="10650"/>
                    <a:pt x="12011" y="10525"/>
                  </a:cubicBezTo>
                  <a:cubicBezTo>
                    <a:pt x="11990" y="9709"/>
                    <a:pt x="12178" y="8851"/>
                    <a:pt x="11739" y="8035"/>
                  </a:cubicBezTo>
                  <a:close/>
                  <a:moveTo>
                    <a:pt x="14083" y="21426"/>
                  </a:moveTo>
                  <a:cubicBezTo>
                    <a:pt x="13162" y="21510"/>
                    <a:pt x="12806" y="21614"/>
                    <a:pt x="12220" y="21991"/>
                  </a:cubicBezTo>
                  <a:cubicBezTo>
                    <a:pt x="12597" y="22137"/>
                    <a:pt x="12911" y="22263"/>
                    <a:pt x="13225" y="22367"/>
                  </a:cubicBezTo>
                  <a:cubicBezTo>
                    <a:pt x="13852" y="22012"/>
                    <a:pt x="13852" y="22012"/>
                    <a:pt x="14083" y="21426"/>
                  </a:cubicBezTo>
                  <a:close/>
                  <a:moveTo>
                    <a:pt x="9145" y="11257"/>
                  </a:moveTo>
                  <a:cubicBezTo>
                    <a:pt x="9354" y="10839"/>
                    <a:pt x="9375" y="10504"/>
                    <a:pt x="9249" y="10232"/>
                  </a:cubicBezTo>
                  <a:cubicBezTo>
                    <a:pt x="9124" y="9918"/>
                    <a:pt x="9040" y="9604"/>
                    <a:pt x="8977" y="9269"/>
                  </a:cubicBezTo>
                  <a:cubicBezTo>
                    <a:pt x="8956" y="9165"/>
                    <a:pt x="8831" y="9081"/>
                    <a:pt x="8705" y="8955"/>
                  </a:cubicBezTo>
                  <a:cubicBezTo>
                    <a:pt x="8601" y="9771"/>
                    <a:pt x="8642" y="10462"/>
                    <a:pt x="9145" y="11257"/>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80" name="Google Shape;221;p33">
              <a:extLst>
                <a:ext uri="{FF2B5EF4-FFF2-40B4-BE49-F238E27FC236}">
                  <a16:creationId xmlns="" xmlns:a16="http://schemas.microsoft.com/office/drawing/2014/main" id="{8657FC4B-011C-410C-BE3A-8FB2D6140A2E}"/>
                </a:ext>
              </a:extLst>
            </p:cNvPr>
            <p:cNvSpPr/>
            <p:nvPr/>
          </p:nvSpPr>
          <p:spPr>
            <a:xfrm>
              <a:off x="437500" y="2678475"/>
              <a:ext cx="84775" cy="66450"/>
            </a:xfrm>
            <a:custGeom>
              <a:avLst/>
              <a:gdLst/>
              <a:ahLst/>
              <a:cxnLst/>
              <a:rect l="l" t="t" r="r" b="b"/>
              <a:pathLst>
                <a:path w="3391" h="2658" extrusionOk="0">
                  <a:moveTo>
                    <a:pt x="712" y="0"/>
                  </a:moveTo>
                  <a:cubicBezTo>
                    <a:pt x="1089" y="42"/>
                    <a:pt x="1486" y="147"/>
                    <a:pt x="1675" y="461"/>
                  </a:cubicBezTo>
                  <a:cubicBezTo>
                    <a:pt x="1926" y="858"/>
                    <a:pt x="2281" y="1088"/>
                    <a:pt x="2637" y="1381"/>
                  </a:cubicBezTo>
                  <a:cubicBezTo>
                    <a:pt x="2825" y="1549"/>
                    <a:pt x="3014" y="1716"/>
                    <a:pt x="3181" y="1904"/>
                  </a:cubicBezTo>
                  <a:cubicBezTo>
                    <a:pt x="3369" y="2093"/>
                    <a:pt x="3390" y="2281"/>
                    <a:pt x="3286" y="2427"/>
                  </a:cubicBezTo>
                  <a:cubicBezTo>
                    <a:pt x="3160" y="2595"/>
                    <a:pt x="2909" y="2658"/>
                    <a:pt x="2700" y="2595"/>
                  </a:cubicBezTo>
                  <a:cubicBezTo>
                    <a:pt x="2616" y="2553"/>
                    <a:pt x="2532" y="2511"/>
                    <a:pt x="2491" y="2448"/>
                  </a:cubicBezTo>
                  <a:cubicBezTo>
                    <a:pt x="2135" y="2197"/>
                    <a:pt x="1779" y="1904"/>
                    <a:pt x="1444" y="1653"/>
                  </a:cubicBezTo>
                  <a:cubicBezTo>
                    <a:pt x="1361" y="1570"/>
                    <a:pt x="1256" y="1507"/>
                    <a:pt x="1193" y="1402"/>
                  </a:cubicBezTo>
                  <a:cubicBezTo>
                    <a:pt x="1026" y="1046"/>
                    <a:pt x="733" y="879"/>
                    <a:pt x="356" y="816"/>
                  </a:cubicBezTo>
                  <a:cubicBezTo>
                    <a:pt x="315" y="774"/>
                    <a:pt x="252" y="774"/>
                    <a:pt x="210" y="733"/>
                  </a:cubicBezTo>
                  <a:cubicBezTo>
                    <a:pt x="22" y="628"/>
                    <a:pt x="1" y="251"/>
                    <a:pt x="210" y="189"/>
                  </a:cubicBezTo>
                  <a:cubicBezTo>
                    <a:pt x="356" y="105"/>
                    <a:pt x="545" y="42"/>
                    <a:pt x="712"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81" name="Google Shape;222;p33">
              <a:extLst>
                <a:ext uri="{FF2B5EF4-FFF2-40B4-BE49-F238E27FC236}">
                  <a16:creationId xmlns="" xmlns:a16="http://schemas.microsoft.com/office/drawing/2014/main" id="{B6078934-240B-4BF4-B556-2D4A9923852A}"/>
                </a:ext>
              </a:extLst>
            </p:cNvPr>
            <p:cNvSpPr/>
            <p:nvPr/>
          </p:nvSpPr>
          <p:spPr>
            <a:xfrm>
              <a:off x="853350" y="3366325"/>
              <a:ext cx="72750" cy="94200"/>
            </a:xfrm>
            <a:custGeom>
              <a:avLst/>
              <a:gdLst/>
              <a:ahLst/>
              <a:cxnLst/>
              <a:rect l="l" t="t" r="r" b="b"/>
              <a:pathLst>
                <a:path w="2910" h="3768" extrusionOk="0">
                  <a:moveTo>
                    <a:pt x="2909" y="3265"/>
                  </a:moveTo>
                  <a:cubicBezTo>
                    <a:pt x="2847" y="3370"/>
                    <a:pt x="2826" y="3453"/>
                    <a:pt x="2784" y="3537"/>
                  </a:cubicBezTo>
                  <a:cubicBezTo>
                    <a:pt x="2679" y="3704"/>
                    <a:pt x="2449" y="3767"/>
                    <a:pt x="2303" y="3600"/>
                  </a:cubicBezTo>
                  <a:cubicBezTo>
                    <a:pt x="2261" y="3558"/>
                    <a:pt x="2219" y="3537"/>
                    <a:pt x="2198" y="3474"/>
                  </a:cubicBezTo>
                  <a:cubicBezTo>
                    <a:pt x="1528" y="2595"/>
                    <a:pt x="880" y="1675"/>
                    <a:pt x="252" y="775"/>
                  </a:cubicBezTo>
                  <a:cubicBezTo>
                    <a:pt x="22" y="461"/>
                    <a:pt x="1" y="210"/>
                    <a:pt x="147" y="126"/>
                  </a:cubicBezTo>
                  <a:cubicBezTo>
                    <a:pt x="378" y="1"/>
                    <a:pt x="566" y="147"/>
                    <a:pt x="754" y="294"/>
                  </a:cubicBezTo>
                  <a:cubicBezTo>
                    <a:pt x="838" y="336"/>
                    <a:pt x="880" y="398"/>
                    <a:pt x="943" y="440"/>
                  </a:cubicBezTo>
                  <a:cubicBezTo>
                    <a:pt x="1528" y="1193"/>
                    <a:pt x="2198" y="1926"/>
                    <a:pt x="2679" y="2763"/>
                  </a:cubicBezTo>
                  <a:cubicBezTo>
                    <a:pt x="2805" y="2930"/>
                    <a:pt x="2847" y="3118"/>
                    <a:pt x="2909" y="3265"/>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82" name="Google Shape;223;p33">
              <a:extLst>
                <a:ext uri="{FF2B5EF4-FFF2-40B4-BE49-F238E27FC236}">
                  <a16:creationId xmlns="" xmlns:a16="http://schemas.microsoft.com/office/drawing/2014/main" id="{BE622AAC-C65D-40D3-AC30-6913D93C0760}"/>
                </a:ext>
              </a:extLst>
            </p:cNvPr>
            <p:cNvSpPr/>
            <p:nvPr/>
          </p:nvSpPr>
          <p:spPr>
            <a:xfrm>
              <a:off x="347000" y="2867825"/>
              <a:ext cx="103600" cy="43975"/>
            </a:xfrm>
            <a:custGeom>
              <a:avLst/>
              <a:gdLst/>
              <a:ahLst/>
              <a:cxnLst/>
              <a:rect l="l" t="t" r="r" b="b"/>
              <a:pathLst>
                <a:path w="4144" h="1759" extrusionOk="0">
                  <a:moveTo>
                    <a:pt x="106" y="1"/>
                  </a:moveTo>
                  <a:cubicBezTo>
                    <a:pt x="566" y="252"/>
                    <a:pt x="984" y="210"/>
                    <a:pt x="1403" y="252"/>
                  </a:cubicBezTo>
                  <a:cubicBezTo>
                    <a:pt x="2177" y="294"/>
                    <a:pt x="2909" y="524"/>
                    <a:pt x="3642" y="796"/>
                  </a:cubicBezTo>
                  <a:cubicBezTo>
                    <a:pt x="3809" y="838"/>
                    <a:pt x="3955" y="1026"/>
                    <a:pt x="4060" y="1193"/>
                  </a:cubicBezTo>
                  <a:cubicBezTo>
                    <a:pt x="4123" y="1256"/>
                    <a:pt x="4144" y="1423"/>
                    <a:pt x="4123" y="1507"/>
                  </a:cubicBezTo>
                  <a:cubicBezTo>
                    <a:pt x="4060" y="1612"/>
                    <a:pt x="3935" y="1675"/>
                    <a:pt x="3809" y="1737"/>
                  </a:cubicBezTo>
                  <a:cubicBezTo>
                    <a:pt x="3746" y="1758"/>
                    <a:pt x="3621" y="1737"/>
                    <a:pt x="3558" y="1716"/>
                  </a:cubicBezTo>
                  <a:cubicBezTo>
                    <a:pt x="2784" y="1319"/>
                    <a:pt x="1947" y="1214"/>
                    <a:pt x="1110" y="984"/>
                  </a:cubicBezTo>
                  <a:cubicBezTo>
                    <a:pt x="796" y="900"/>
                    <a:pt x="482" y="733"/>
                    <a:pt x="189" y="586"/>
                  </a:cubicBezTo>
                  <a:cubicBezTo>
                    <a:pt x="106" y="524"/>
                    <a:pt x="64" y="398"/>
                    <a:pt x="43" y="314"/>
                  </a:cubicBezTo>
                  <a:cubicBezTo>
                    <a:pt x="1" y="273"/>
                    <a:pt x="64" y="189"/>
                    <a:pt x="106"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83" name="Google Shape;224;p33">
              <a:extLst>
                <a:ext uri="{FF2B5EF4-FFF2-40B4-BE49-F238E27FC236}">
                  <a16:creationId xmlns="" xmlns:a16="http://schemas.microsoft.com/office/drawing/2014/main" id="{5EBEE359-D7C6-4892-A29C-68898C8BCD80}"/>
                </a:ext>
              </a:extLst>
            </p:cNvPr>
            <p:cNvSpPr/>
            <p:nvPr/>
          </p:nvSpPr>
          <p:spPr>
            <a:xfrm>
              <a:off x="617450" y="2571750"/>
              <a:ext cx="30350" cy="88950"/>
            </a:xfrm>
            <a:custGeom>
              <a:avLst/>
              <a:gdLst/>
              <a:ahLst/>
              <a:cxnLst/>
              <a:rect l="l" t="t" r="r" b="b"/>
              <a:pathLst>
                <a:path w="1214" h="3558" extrusionOk="0">
                  <a:moveTo>
                    <a:pt x="628" y="1"/>
                  </a:moveTo>
                  <a:cubicBezTo>
                    <a:pt x="1026" y="315"/>
                    <a:pt x="1088" y="691"/>
                    <a:pt x="1151" y="1047"/>
                  </a:cubicBezTo>
                  <a:cubicBezTo>
                    <a:pt x="1172" y="1319"/>
                    <a:pt x="1151" y="1591"/>
                    <a:pt x="1151" y="1884"/>
                  </a:cubicBezTo>
                  <a:cubicBezTo>
                    <a:pt x="1172" y="2282"/>
                    <a:pt x="1172" y="2679"/>
                    <a:pt x="1193" y="3035"/>
                  </a:cubicBezTo>
                  <a:cubicBezTo>
                    <a:pt x="1214" y="3223"/>
                    <a:pt x="1172" y="3370"/>
                    <a:pt x="1005" y="3453"/>
                  </a:cubicBezTo>
                  <a:cubicBezTo>
                    <a:pt x="858" y="3558"/>
                    <a:pt x="670" y="3516"/>
                    <a:pt x="544" y="3411"/>
                  </a:cubicBezTo>
                  <a:cubicBezTo>
                    <a:pt x="419" y="3265"/>
                    <a:pt x="231" y="3118"/>
                    <a:pt x="210" y="2951"/>
                  </a:cubicBezTo>
                  <a:cubicBezTo>
                    <a:pt x="126" y="2072"/>
                    <a:pt x="0" y="1173"/>
                    <a:pt x="356" y="336"/>
                  </a:cubicBezTo>
                  <a:cubicBezTo>
                    <a:pt x="440" y="252"/>
                    <a:pt x="482" y="189"/>
                    <a:pt x="628"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84" name="Google Shape;225;p33">
              <a:extLst>
                <a:ext uri="{FF2B5EF4-FFF2-40B4-BE49-F238E27FC236}">
                  <a16:creationId xmlns="" xmlns:a16="http://schemas.microsoft.com/office/drawing/2014/main" id="{AD0DD82E-815C-4787-96D6-71E48DB87746}"/>
                </a:ext>
              </a:extLst>
            </p:cNvPr>
            <p:cNvSpPr/>
            <p:nvPr/>
          </p:nvSpPr>
          <p:spPr>
            <a:xfrm>
              <a:off x="772275" y="2583800"/>
              <a:ext cx="44500" cy="72200"/>
            </a:xfrm>
            <a:custGeom>
              <a:avLst/>
              <a:gdLst/>
              <a:ahLst/>
              <a:cxnLst/>
              <a:rect l="l" t="t" r="r" b="b"/>
              <a:pathLst>
                <a:path w="1780" h="2888" extrusionOk="0">
                  <a:moveTo>
                    <a:pt x="1" y="2092"/>
                  </a:moveTo>
                  <a:cubicBezTo>
                    <a:pt x="147" y="1423"/>
                    <a:pt x="147" y="753"/>
                    <a:pt x="754" y="272"/>
                  </a:cubicBezTo>
                  <a:cubicBezTo>
                    <a:pt x="838" y="230"/>
                    <a:pt x="880" y="167"/>
                    <a:pt x="963" y="126"/>
                  </a:cubicBezTo>
                  <a:cubicBezTo>
                    <a:pt x="1173" y="0"/>
                    <a:pt x="1465" y="0"/>
                    <a:pt x="1591" y="126"/>
                  </a:cubicBezTo>
                  <a:cubicBezTo>
                    <a:pt x="1717" y="251"/>
                    <a:pt x="1779" y="544"/>
                    <a:pt x="1612" y="753"/>
                  </a:cubicBezTo>
                  <a:cubicBezTo>
                    <a:pt x="1193" y="1214"/>
                    <a:pt x="1047" y="1737"/>
                    <a:pt x="963" y="2344"/>
                  </a:cubicBezTo>
                  <a:cubicBezTo>
                    <a:pt x="963" y="2427"/>
                    <a:pt x="921" y="2511"/>
                    <a:pt x="880" y="2574"/>
                  </a:cubicBezTo>
                  <a:cubicBezTo>
                    <a:pt x="817" y="2741"/>
                    <a:pt x="712" y="2888"/>
                    <a:pt x="524" y="2867"/>
                  </a:cubicBezTo>
                  <a:cubicBezTo>
                    <a:pt x="398" y="2846"/>
                    <a:pt x="231" y="2720"/>
                    <a:pt x="147" y="2574"/>
                  </a:cubicBezTo>
                  <a:cubicBezTo>
                    <a:pt x="43" y="2427"/>
                    <a:pt x="22" y="2260"/>
                    <a:pt x="1" y="2092"/>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85" name="Google Shape;226;p33">
              <a:extLst>
                <a:ext uri="{FF2B5EF4-FFF2-40B4-BE49-F238E27FC236}">
                  <a16:creationId xmlns="" xmlns:a16="http://schemas.microsoft.com/office/drawing/2014/main" id="{4FDF7E26-2FC2-4586-A22C-00D63E254DEB}"/>
                </a:ext>
              </a:extLst>
            </p:cNvPr>
            <p:cNvSpPr/>
            <p:nvPr/>
          </p:nvSpPr>
          <p:spPr>
            <a:xfrm>
              <a:off x="373175" y="3021100"/>
              <a:ext cx="71675" cy="30875"/>
            </a:xfrm>
            <a:custGeom>
              <a:avLst/>
              <a:gdLst/>
              <a:ahLst/>
              <a:cxnLst/>
              <a:rect l="l" t="t" r="r" b="b"/>
              <a:pathLst>
                <a:path w="2867" h="1235" extrusionOk="0">
                  <a:moveTo>
                    <a:pt x="900" y="1235"/>
                  </a:moveTo>
                  <a:cubicBezTo>
                    <a:pt x="670" y="1193"/>
                    <a:pt x="481" y="1193"/>
                    <a:pt x="314" y="1130"/>
                  </a:cubicBezTo>
                  <a:cubicBezTo>
                    <a:pt x="209" y="1067"/>
                    <a:pt x="105" y="942"/>
                    <a:pt x="63" y="837"/>
                  </a:cubicBezTo>
                  <a:cubicBezTo>
                    <a:pt x="0" y="649"/>
                    <a:pt x="147" y="523"/>
                    <a:pt x="293" y="440"/>
                  </a:cubicBezTo>
                  <a:cubicBezTo>
                    <a:pt x="356" y="419"/>
                    <a:pt x="398" y="398"/>
                    <a:pt x="460" y="398"/>
                  </a:cubicBezTo>
                  <a:cubicBezTo>
                    <a:pt x="1130" y="251"/>
                    <a:pt x="1820" y="126"/>
                    <a:pt x="2490" y="21"/>
                  </a:cubicBezTo>
                  <a:cubicBezTo>
                    <a:pt x="2595" y="0"/>
                    <a:pt x="2783" y="105"/>
                    <a:pt x="2804" y="209"/>
                  </a:cubicBezTo>
                  <a:cubicBezTo>
                    <a:pt x="2867" y="314"/>
                    <a:pt x="2804" y="502"/>
                    <a:pt x="2720" y="565"/>
                  </a:cubicBezTo>
                  <a:cubicBezTo>
                    <a:pt x="2616" y="712"/>
                    <a:pt x="2490" y="816"/>
                    <a:pt x="2344" y="858"/>
                  </a:cubicBezTo>
                  <a:cubicBezTo>
                    <a:pt x="1862" y="1026"/>
                    <a:pt x="1339" y="1130"/>
                    <a:pt x="900" y="1235"/>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grpSp>
      <p:sp>
        <p:nvSpPr>
          <p:cNvPr id="387" name="TextBox 386">
            <a:extLst>
              <a:ext uri="{FF2B5EF4-FFF2-40B4-BE49-F238E27FC236}">
                <a16:creationId xmlns="" xmlns:a16="http://schemas.microsoft.com/office/drawing/2014/main" id="{B87C9C95-0006-423E-A933-1141C9D487A3}"/>
              </a:ext>
            </a:extLst>
          </p:cNvPr>
          <p:cNvSpPr txBox="1"/>
          <p:nvPr/>
        </p:nvSpPr>
        <p:spPr>
          <a:xfrm>
            <a:off x="2947629" y="4482256"/>
            <a:ext cx="1873116" cy="1077218"/>
          </a:xfrm>
          <a:prstGeom prst="rect">
            <a:avLst/>
          </a:prstGeom>
          <a:noFill/>
        </p:spPr>
        <p:txBody>
          <a:bodyPr wrap="square">
            <a:spAutoFit/>
          </a:bodyPr>
          <a:lstStyle/>
          <a:p>
            <a:pPr algn="ctr"/>
            <a:r>
              <a:rPr lang="en-US" sz="3200" dirty="0" err="1">
                <a:solidFill>
                  <a:schemeClr val="tx1">
                    <a:lumMod val="50000"/>
                  </a:schemeClr>
                </a:solidFill>
                <a:latin typeface="#9Slide03 Roboto Condensed" panose="02000000000000000000" pitchFamily="2" charset="0"/>
                <a:ea typeface="#9Slide03 Roboto Condensed" panose="02000000000000000000" pitchFamily="2" charset="0"/>
              </a:rPr>
              <a:t>Vị</a:t>
            </a:r>
            <a:r>
              <a:rPr lang="en-US" sz="3200"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3200" dirty="0" err="1">
                <a:solidFill>
                  <a:schemeClr val="tx1">
                    <a:lumMod val="50000"/>
                  </a:schemeClr>
                </a:solidFill>
                <a:latin typeface="#9Slide03 Roboto Condensed" panose="02000000000000000000" pitchFamily="2" charset="0"/>
                <a:ea typeface="#9Slide03 Roboto Condensed" panose="02000000000000000000" pitchFamily="2" charset="0"/>
              </a:rPr>
              <a:t>trí</a:t>
            </a:r>
            <a:r>
              <a:rPr lang="en-US" sz="3200"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3200" dirty="0" err="1">
                <a:solidFill>
                  <a:schemeClr val="tx1">
                    <a:lumMod val="50000"/>
                  </a:schemeClr>
                </a:solidFill>
                <a:latin typeface="#9Slide03 Roboto Condensed" panose="02000000000000000000" pitchFamily="2" charset="0"/>
                <a:ea typeface="#9Slide03 Roboto Condensed" panose="02000000000000000000" pitchFamily="2" charset="0"/>
              </a:rPr>
              <a:t>và</a:t>
            </a:r>
            <a:r>
              <a:rPr lang="en-US" sz="3200"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3200" dirty="0" err="1">
                <a:solidFill>
                  <a:schemeClr val="tx1">
                    <a:lumMod val="50000"/>
                  </a:schemeClr>
                </a:solidFill>
                <a:latin typeface="#9Slide03 Roboto Condensed" panose="02000000000000000000" pitchFamily="2" charset="0"/>
                <a:ea typeface="#9Slide03 Roboto Condensed" panose="02000000000000000000" pitchFamily="2" charset="0"/>
              </a:rPr>
              <a:t>giới</a:t>
            </a:r>
            <a:r>
              <a:rPr lang="en-US" sz="3200"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3200" dirty="0" err="1">
                <a:solidFill>
                  <a:schemeClr val="tx1">
                    <a:lumMod val="50000"/>
                  </a:schemeClr>
                </a:solidFill>
                <a:latin typeface="#9Slide03 Roboto Condensed" panose="02000000000000000000" pitchFamily="2" charset="0"/>
                <a:ea typeface="#9Slide03 Roboto Condensed" panose="02000000000000000000" pitchFamily="2" charset="0"/>
              </a:rPr>
              <a:t>hạn</a:t>
            </a:r>
            <a:endParaRPr lang="en-US" sz="3200" dirty="0">
              <a:solidFill>
                <a:schemeClr val="tx1">
                  <a:lumMod val="50000"/>
                </a:schemeClr>
              </a:solidFill>
              <a:latin typeface="#9Slide03 Roboto Condensed" panose="02000000000000000000" pitchFamily="2" charset="0"/>
              <a:ea typeface="#9Slide03 Roboto Condensed" panose="02000000000000000000" pitchFamily="2" charset="0"/>
            </a:endParaRPr>
          </a:p>
        </p:txBody>
      </p:sp>
      <p:sp>
        <p:nvSpPr>
          <p:cNvPr id="388" name="Rectangle: Rounded Corners 387">
            <a:extLst>
              <a:ext uri="{FF2B5EF4-FFF2-40B4-BE49-F238E27FC236}">
                <a16:creationId xmlns="" xmlns:a16="http://schemas.microsoft.com/office/drawing/2014/main" id="{E44C9F01-293D-4605-AB4F-340279B2DF99}"/>
              </a:ext>
            </a:extLst>
          </p:cNvPr>
          <p:cNvSpPr/>
          <p:nvPr/>
        </p:nvSpPr>
        <p:spPr>
          <a:xfrm>
            <a:off x="4002089" y="261179"/>
            <a:ext cx="3652080" cy="854659"/>
          </a:xfrm>
          <a:prstGeom prst="roundRect">
            <a:avLst>
              <a:gd name="adj" fmla="val 50000"/>
            </a:avLst>
          </a:prstGeom>
          <a:solidFill>
            <a:srgbClr val="0070C0"/>
          </a:solidFill>
          <a:ln w="12700" cap="flat" cmpd="sng" algn="ctr">
            <a:solidFill>
              <a:sysClr val="window" lastClr="FFFFFF"/>
            </a:solidFill>
            <a:prstDash val="solid"/>
            <a:miter lim="800000"/>
          </a:ln>
          <a:effectLst/>
        </p:spPr>
        <p:txBody>
          <a:bodyPr rtlCol="0" anchor="ctr"/>
          <a:lstStyle/>
          <a:p>
            <a:pPr algn="ctr" defTabSz="1219170">
              <a:defRPr/>
            </a:pPr>
            <a:endParaRPr lang="en-US" sz="2400" kern="0" dirty="0">
              <a:solidFill>
                <a:prstClr val="white"/>
              </a:solidFill>
              <a:latin typeface="Calibri" panose="020F0502020204030204"/>
            </a:endParaRPr>
          </a:p>
        </p:txBody>
      </p:sp>
      <p:sp>
        <p:nvSpPr>
          <p:cNvPr id="389" name="Oval 388">
            <a:extLst>
              <a:ext uri="{FF2B5EF4-FFF2-40B4-BE49-F238E27FC236}">
                <a16:creationId xmlns="" xmlns:a16="http://schemas.microsoft.com/office/drawing/2014/main" id="{E95F43E5-4368-4C5A-B311-E679C5825797}"/>
              </a:ext>
            </a:extLst>
          </p:cNvPr>
          <p:cNvSpPr/>
          <p:nvPr/>
        </p:nvSpPr>
        <p:spPr>
          <a:xfrm>
            <a:off x="4192710" y="604795"/>
            <a:ext cx="189919" cy="189919"/>
          </a:xfrm>
          <a:prstGeom prst="ellipse">
            <a:avLst/>
          </a:prstGeom>
          <a:solidFill>
            <a:sysClr val="window" lastClr="FFFFFF"/>
          </a:solidFill>
          <a:ln w="12700" cap="flat" cmpd="sng" algn="ctr">
            <a:noFill/>
            <a:prstDash val="solid"/>
            <a:miter lim="800000"/>
          </a:ln>
          <a:effectLst>
            <a:innerShdw blurRad="38100" dist="50800" dir="13500000">
              <a:prstClr val="black">
                <a:alpha val="50000"/>
              </a:prstClr>
            </a:innerShdw>
          </a:effectLst>
        </p:spPr>
        <p:txBody>
          <a:bodyPr rtlCol="0" anchor="ctr"/>
          <a:lstStyle/>
          <a:p>
            <a:pPr algn="ctr">
              <a:defRPr/>
            </a:pPr>
            <a:endParaRPr lang="en-US" sz="2400" kern="0">
              <a:solidFill>
                <a:prstClr val="white"/>
              </a:solidFill>
              <a:latin typeface="Calibri" panose="020F0502020204030204"/>
            </a:endParaRPr>
          </a:p>
        </p:txBody>
      </p:sp>
      <p:sp>
        <p:nvSpPr>
          <p:cNvPr id="390" name="TextBox 389">
            <a:extLst>
              <a:ext uri="{FF2B5EF4-FFF2-40B4-BE49-F238E27FC236}">
                <a16:creationId xmlns="" xmlns:a16="http://schemas.microsoft.com/office/drawing/2014/main" id="{E26F1ED2-37E2-4B62-AEBC-814467B9B5A2}"/>
              </a:ext>
            </a:extLst>
          </p:cNvPr>
          <p:cNvSpPr txBox="1"/>
          <p:nvPr/>
        </p:nvSpPr>
        <p:spPr>
          <a:xfrm>
            <a:off x="4192710" y="467615"/>
            <a:ext cx="3496213" cy="461665"/>
          </a:xfrm>
          <a:prstGeom prst="rect">
            <a:avLst/>
          </a:prstGeom>
          <a:noFill/>
        </p:spPr>
        <p:txBody>
          <a:bodyPr wrap="square">
            <a:spAutoFit/>
          </a:bodyPr>
          <a:lstStyle/>
          <a:p>
            <a:pPr algn="ctr">
              <a:spcBef>
                <a:spcPts val="600"/>
              </a:spcBef>
              <a:spcAft>
                <a:spcPts val="600"/>
              </a:spcAft>
              <a:defRPr/>
            </a:pPr>
            <a:r>
              <a:rPr lang="en-US" sz="2400" dirty="0">
                <a:solidFill>
                  <a:srgbClr val="FFFFFF"/>
                </a:solidFill>
                <a:latin typeface="#9Slide03 IcielPanton Black" panose="00000A00000000000000" pitchFamily="2" charset="-93"/>
              </a:rPr>
              <a:t>NỘI DUNG BÀI HỌC</a:t>
            </a:r>
          </a:p>
        </p:txBody>
      </p:sp>
    </p:spTree>
    <p:extLst>
      <p:ext uri="{BB962C8B-B14F-4D97-AF65-F5344CB8AC3E}">
        <p14:creationId xmlns:p14="http://schemas.microsoft.com/office/powerpoint/2010/main" val="256016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1000"/>
                                        <p:tgtEl>
                                          <p:spTgt spid="307"/>
                                        </p:tgtEl>
                                      </p:cBhvr>
                                    </p:animEffect>
                                    <p:anim calcmode="lin" valueType="num">
                                      <p:cBhvr>
                                        <p:cTn id="8" dur="1000" fill="hold"/>
                                        <p:tgtEl>
                                          <p:spTgt spid="307"/>
                                        </p:tgtEl>
                                        <p:attrNameLst>
                                          <p:attrName>ppt_x</p:attrName>
                                        </p:attrNameLst>
                                      </p:cBhvr>
                                      <p:tavLst>
                                        <p:tav tm="0">
                                          <p:val>
                                            <p:strVal val="#ppt_x"/>
                                          </p:val>
                                        </p:tav>
                                        <p:tav tm="100000">
                                          <p:val>
                                            <p:strVal val="#ppt_x"/>
                                          </p:val>
                                        </p:tav>
                                      </p:tavLst>
                                    </p:anim>
                                    <p:anim calcmode="lin" valueType="num">
                                      <p:cBhvr>
                                        <p:cTn id="9" dur="1000" fill="hold"/>
                                        <p:tgtEl>
                                          <p:spTgt spid="30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12"/>
                                        </p:tgtEl>
                                        <p:attrNameLst>
                                          <p:attrName>style.visibility</p:attrName>
                                        </p:attrNameLst>
                                      </p:cBhvr>
                                      <p:to>
                                        <p:strVal val="visible"/>
                                      </p:to>
                                    </p:set>
                                    <p:animEffect transition="in" filter="fade">
                                      <p:cBhvr>
                                        <p:cTn id="12" dur="1000"/>
                                        <p:tgtEl>
                                          <p:spTgt spid="312"/>
                                        </p:tgtEl>
                                      </p:cBhvr>
                                    </p:animEffect>
                                    <p:anim calcmode="lin" valueType="num">
                                      <p:cBhvr>
                                        <p:cTn id="13" dur="1000" fill="hold"/>
                                        <p:tgtEl>
                                          <p:spTgt spid="312"/>
                                        </p:tgtEl>
                                        <p:attrNameLst>
                                          <p:attrName>ppt_x</p:attrName>
                                        </p:attrNameLst>
                                      </p:cBhvr>
                                      <p:tavLst>
                                        <p:tav tm="0">
                                          <p:val>
                                            <p:strVal val="#ppt_x"/>
                                          </p:val>
                                        </p:tav>
                                        <p:tav tm="100000">
                                          <p:val>
                                            <p:strVal val="#ppt_x"/>
                                          </p:val>
                                        </p:tav>
                                      </p:tavLst>
                                    </p:anim>
                                    <p:anim calcmode="lin" valueType="num">
                                      <p:cBhvr>
                                        <p:cTn id="14" dur="1000" fill="hold"/>
                                        <p:tgtEl>
                                          <p:spTgt spid="3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19"/>
                                        </p:tgtEl>
                                        <p:attrNameLst>
                                          <p:attrName>style.visibility</p:attrName>
                                        </p:attrNameLst>
                                      </p:cBhvr>
                                      <p:to>
                                        <p:strVal val="visible"/>
                                      </p:to>
                                    </p:set>
                                    <p:animEffect transition="in" filter="fade">
                                      <p:cBhvr>
                                        <p:cTn id="17" dur="1000"/>
                                        <p:tgtEl>
                                          <p:spTgt spid="319"/>
                                        </p:tgtEl>
                                      </p:cBhvr>
                                    </p:animEffect>
                                    <p:anim calcmode="lin" valueType="num">
                                      <p:cBhvr>
                                        <p:cTn id="18" dur="1000" fill="hold"/>
                                        <p:tgtEl>
                                          <p:spTgt spid="319"/>
                                        </p:tgtEl>
                                        <p:attrNameLst>
                                          <p:attrName>ppt_x</p:attrName>
                                        </p:attrNameLst>
                                      </p:cBhvr>
                                      <p:tavLst>
                                        <p:tav tm="0">
                                          <p:val>
                                            <p:strVal val="#ppt_x"/>
                                          </p:val>
                                        </p:tav>
                                        <p:tav tm="100000">
                                          <p:val>
                                            <p:strVal val="#ppt_x"/>
                                          </p:val>
                                        </p:tav>
                                      </p:tavLst>
                                    </p:anim>
                                    <p:anim calcmode="lin" valueType="num">
                                      <p:cBhvr>
                                        <p:cTn id="19" dur="1000" fill="hold"/>
                                        <p:tgtEl>
                                          <p:spTgt spid="3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20"/>
                                        </p:tgtEl>
                                        <p:attrNameLst>
                                          <p:attrName>style.visibility</p:attrName>
                                        </p:attrNameLst>
                                      </p:cBhvr>
                                      <p:to>
                                        <p:strVal val="visible"/>
                                      </p:to>
                                    </p:set>
                                    <p:animEffect transition="in" filter="fade">
                                      <p:cBhvr>
                                        <p:cTn id="22" dur="1000"/>
                                        <p:tgtEl>
                                          <p:spTgt spid="320"/>
                                        </p:tgtEl>
                                      </p:cBhvr>
                                    </p:animEffect>
                                    <p:anim calcmode="lin" valueType="num">
                                      <p:cBhvr>
                                        <p:cTn id="23" dur="1000" fill="hold"/>
                                        <p:tgtEl>
                                          <p:spTgt spid="320"/>
                                        </p:tgtEl>
                                        <p:attrNameLst>
                                          <p:attrName>ppt_x</p:attrName>
                                        </p:attrNameLst>
                                      </p:cBhvr>
                                      <p:tavLst>
                                        <p:tav tm="0">
                                          <p:val>
                                            <p:strVal val="#ppt_x"/>
                                          </p:val>
                                        </p:tav>
                                        <p:tav tm="100000">
                                          <p:val>
                                            <p:strVal val="#ppt_x"/>
                                          </p:val>
                                        </p:tav>
                                      </p:tavLst>
                                    </p:anim>
                                    <p:anim calcmode="lin" valueType="num">
                                      <p:cBhvr>
                                        <p:cTn id="24" dur="1000" fill="hold"/>
                                        <p:tgtEl>
                                          <p:spTgt spid="32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22"/>
                                        </p:tgtEl>
                                        <p:attrNameLst>
                                          <p:attrName>style.visibility</p:attrName>
                                        </p:attrNameLst>
                                      </p:cBhvr>
                                      <p:to>
                                        <p:strVal val="visible"/>
                                      </p:to>
                                    </p:set>
                                    <p:animEffect transition="in" filter="fade">
                                      <p:cBhvr>
                                        <p:cTn id="27" dur="1000"/>
                                        <p:tgtEl>
                                          <p:spTgt spid="322"/>
                                        </p:tgtEl>
                                      </p:cBhvr>
                                    </p:animEffect>
                                    <p:anim calcmode="lin" valueType="num">
                                      <p:cBhvr>
                                        <p:cTn id="28" dur="1000" fill="hold"/>
                                        <p:tgtEl>
                                          <p:spTgt spid="322"/>
                                        </p:tgtEl>
                                        <p:attrNameLst>
                                          <p:attrName>ppt_x</p:attrName>
                                        </p:attrNameLst>
                                      </p:cBhvr>
                                      <p:tavLst>
                                        <p:tav tm="0">
                                          <p:val>
                                            <p:strVal val="#ppt_x"/>
                                          </p:val>
                                        </p:tav>
                                        <p:tav tm="100000">
                                          <p:val>
                                            <p:strVal val="#ppt_x"/>
                                          </p:val>
                                        </p:tav>
                                      </p:tavLst>
                                    </p:anim>
                                    <p:anim calcmode="lin" valueType="num">
                                      <p:cBhvr>
                                        <p:cTn id="29" dur="1000" fill="hold"/>
                                        <p:tgtEl>
                                          <p:spTgt spid="32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23"/>
                                        </p:tgtEl>
                                        <p:attrNameLst>
                                          <p:attrName>style.visibility</p:attrName>
                                        </p:attrNameLst>
                                      </p:cBhvr>
                                      <p:to>
                                        <p:strVal val="visible"/>
                                      </p:to>
                                    </p:set>
                                    <p:animEffect transition="in" filter="fade">
                                      <p:cBhvr>
                                        <p:cTn id="32" dur="1000"/>
                                        <p:tgtEl>
                                          <p:spTgt spid="323"/>
                                        </p:tgtEl>
                                      </p:cBhvr>
                                    </p:animEffect>
                                    <p:anim calcmode="lin" valueType="num">
                                      <p:cBhvr>
                                        <p:cTn id="33" dur="1000" fill="hold"/>
                                        <p:tgtEl>
                                          <p:spTgt spid="323"/>
                                        </p:tgtEl>
                                        <p:attrNameLst>
                                          <p:attrName>ppt_x</p:attrName>
                                        </p:attrNameLst>
                                      </p:cBhvr>
                                      <p:tavLst>
                                        <p:tav tm="0">
                                          <p:val>
                                            <p:strVal val="#ppt_x"/>
                                          </p:val>
                                        </p:tav>
                                        <p:tav tm="100000">
                                          <p:val>
                                            <p:strVal val="#ppt_x"/>
                                          </p:val>
                                        </p:tav>
                                      </p:tavLst>
                                    </p:anim>
                                    <p:anim calcmode="lin" valueType="num">
                                      <p:cBhvr>
                                        <p:cTn id="34" dur="1000" fill="hold"/>
                                        <p:tgtEl>
                                          <p:spTgt spid="32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15"/>
                                        </p:tgtEl>
                                        <p:attrNameLst>
                                          <p:attrName>style.visibility</p:attrName>
                                        </p:attrNameLst>
                                      </p:cBhvr>
                                      <p:to>
                                        <p:strVal val="visible"/>
                                      </p:to>
                                    </p:set>
                                    <p:animEffect transition="in" filter="fade">
                                      <p:cBhvr>
                                        <p:cTn id="37" dur="1000"/>
                                        <p:tgtEl>
                                          <p:spTgt spid="315"/>
                                        </p:tgtEl>
                                      </p:cBhvr>
                                    </p:animEffect>
                                    <p:anim calcmode="lin" valueType="num">
                                      <p:cBhvr>
                                        <p:cTn id="38" dur="1000" fill="hold"/>
                                        <p:tgtEl>
                                          <p:spTgt spid="315"/>
                                        </p:tgtEl>
                                        <p:attrNameLst>
                                          <p:attrName>ppt_x</p:attrName>
                                        </p:attrNameLst>
                                      </p:cBhvr>
                                      <p:tavLst>
                                        <p:tav tm="0">
                                          <p:val>
                                            <p:strVal val="#ppt_x"/>
                                          </p:val>
                                        </p:tav>
                                        <p:tav tm="100000">
                                          <p:val>
                                            <p:strVal val="#ppt_x"/>
                                          </p:val>
                                        </p:tav>
                                      </p:tavLst>
                                    </p:anim>
                                    <p:anim calcmode="lin" valueType="num">
                                      <p:cBhvr>
                                        <p:cTn id="39" dur="1000" fill="hold"/>
                                        <p:tgtEl>
                                          <p:spTgt spid="31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16"/>
                                        </p:tgtEl>
                                        <p:attrNameLst>
                                          <p:attrName>style.visibility</p:attrName>
                                        </p:attrNameLst>
                                      </p:cBhvr>
                                      <p:to>
                                        <p:strVal val="visible"/>
                                      </p:to>
                                    </p:set>
                                    <p:animEffect transition="in" filter="fade">
                                      <p:cBhvr>
                                        <p:cTn id="42" dur="1000"/>
                                        <p:tgtEl>
                                          <p:spTgt spid="316"/>
                                        </p:tgtEl>
                                      </p:cBhvr>
                                    </p:animEffect>
                                    <p:anim calcmode="lin" valueType="num">
                                      <p:cBhvr>
                                        <p:cTn id="43" dur="1000" fill="hold"/>
                                        <p:tgtEl>
                                          <p:spTgt spid="316"/>
                                        </p:tgtEl>
                                        <p:attrNameLst>
                                          <p:attrName>ppt_x</p:attrName>
                                        </p:attrNameLst>
                                      </p:cBhvr>
                                      <p:tavLst>
                                        <p:tav tm="0">
                                          <p:val>
                                            <p:strVal val="#ppt_x"/>
                                          </p:val>
                                        </p:tav>
                                        <p:tav tm="100000">
                                          <p:val>
                                            <p:strVal val="#ppt_x"/>
                                          </p:val>
                                        </p:tav>
                                      </p:tavLst>
                                    </p:anim>
                                    <p:anim calcmode="lin" valueType="num">
                                      <p:cBhvr>
                                        <p:cTn id="44" dur="1000" fill="hold"/>
                                        <p:tgtEl>
                                          <p:spTgt spid="316"/>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17"/>
                                        </p:tgtEl>
                                        <p:attrNameLst>
                                          <p:attrName>style.visibility</p:attrName>
                                        </p:attrNameLst>
                                      </p:cBhvr>
                                      <p:to>
                                        <p:strVal val="visible"/>
                                      </p:to>
                                    </p:set>
                                    <p:animEffect transition="in" filter="fade">
                                      <p:cBhvr>
                                        <p:cTn id="47" dur="1000"/>
                                        <p:tgtEl>
                                          <p:spTgt spid="317"/>
                                        </p:tgtEl>
                                      </p:cBhvr>
                                    </p:animEffect>
                                    <p:anim calcmode="lin" valueType="num">
                                      <p:cBhvr>
                                        <p:cTn id="48" dur="1000" fill="hold"/>
                                        <p:tgtEl>
                                          <p:spTgt spid="317"/>
                                        </p:tgtEl>
                                        <p:attrNameLst>
                                          <p:attrName>ppt_x</p:attrName>
                                        </p:attrNameLst>
                                      </p:cBhvr>
                                      <p:tavLst>
                                        <p:tav tm="0">
                                          <p:val>
                                            <p:strVal val="#ppt_x"/>
                                          </p:val>
                                        </p:tav>
                                        <p:tav tm="100000">
                                          <p:val>
                                            <p:strVal val="#ppt_x"/>
                                          </p:val>
                                        </p:tav>
                                      </p:tavLst>
                                    </p:anim>
                                    <p:anim calcmode="lin" valueType="num">
                                      <p:cBhvr>
                                        <p:cTn id="49" dur="1000" fill="hold"/>
                                        <p:tgtEl>
                                          <p:spTgt spid="31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24"/>
                                        </p:tgtEl>
                                        <p:attrNameLst>
                                          <p:attrName>style.visibility</p:attrName>
                                        </p:attrNameLst>
                                      </p:cBhvr>
                                      <p:to>
                                        <p:strVal val="visible"/>
                                      </p:to>
                                    </p:set>
                                    <p:animEffect transition="in" filter="fade">
                                      <p:cBhvr>
                                        <p:cTn id="52" dur="1000"/>
                                        <p:tgtEl>
                                          <p:spTgt spid="324"/>
                                        </p:tgtEl>
                                      </p:cBhvr>
                                    </p:animEffect>
                                    <p:anim calcmode="lin" valueType="num">
                                      <p:cBhvr>
                                        <p:cTn id="53" dur="1000" fill="hold"/>
                                        <p:tgtEl>
                                          <p:spTgt spid="324"/>
                                        </p:tgtEl>
                                        <p:attrNameLst>
                                          <p:attrName>ppt_x</p:attrName>
                                        </p:attrNameLst>
                                      </p:cBhvr>
                                      <p:tavLst>
                                        <p:tav tm="0">
                                          <p:val>
                                            <p:strVal val="#ppt_x"/>
                                          </p:val>
                                        </p:tav>
                                        <p:tav tm="100000">
                                          <p:val>
                                            <p:strVal val="#ppt_x"/>
                                          </p:val>
                                        </p:tav>
                                      </p:tavLst>
                                    </p:anim>
                                    <p:anim calcmode="lin" valueType="num">
                                      <p:cBhvr>
                                        <p:cTn id="54" dur="1000" fill="hold"/>
                                        <p:tgtEl>
                                          <p:spTgt spid="32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37"/>
                                        </p:tgtEl>
                                        <p:attrNameLst>
                                          <p:attrName>style.visibility</p:attrName>
                                        </p:attrNameLst>
                                      </p:cBhvr>
                                      <p:to>
                                        <p:strVal val="visible"/>
                                      </p:to>
                                    </p:set>
                                    <p:animEffect transition="in" filter="fade">
                                      <p:cBhvr>
                                        <p:cTn id="57" dur="1000"/>
                                        <p:tgtEl>
                                          <p:spTgt spid="337"/>
                                        </p:tgtEl>
                                      </p:cBhvr>
                                    </p:animEffect>
                                    <p:anim calcmode="lin" valueType="num">
                                      <p:cBhvr>
                                        <p:cTn id="58" dur="1000" fill="hold"/>
                                        <p:tgtEl>
                                          <p:spTgt spid="337"/>
                                        </p:tgtEl>
                                        <p:attrNameLst>
                                          <p:attrName>ppt_x</p:attrName>
                                        </p:attrNameLst>
                                      </p:cBhvr>
                                      <p:tavLst>
                                        <p:tav tm="0">
                                          <p:val>
                                            <p:strVal val="#ppt_x"/>
                                          </p:val>
                                        </p:tav>
                                        <p:tav tm="100000">
                                          <p:val>
                                            <p:strVal val="#ppt_x"/>
                                          </p:val>
                                        </p:tav>
                                      </p:tavLst>
                                    </p:anim>
                                    <p:anim calcmode="lin" valueType="num">
                                      <p:cBhvr>
                                        <p:cTn id="59" dur="1000" fill="hold"/>
                                        <p:tgtEl>
                                          <p:spTgt spid="33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10"/>
                                        </p:tgtEl>
                                        <p:attrNameLst>
                                          <p:attrName>style.visibility</p:attrName>
                                        </p:attrNameLst>
                                      </p:cBhvr>
                                      <p:to>
                                        <p:strVal val="visible"/>
                                      </p:to>
                                    </p:set>
                                    <p:animEffect transition="in" filter="fade">
                                      <p:cBhvr>
                                        <p:cTn id="62" dur="1000"/>
                                        <p:tgtEl>
                                          <p:spTgt spid="310"/>
                                        </p:tgtEl>
                                      </p:cBhvr>
                                    </p:animEffect>
                                    <p:anim calcmode="lin" valueType="num">
                                      <p:cBhvr>
                                        <p:cTn id="63" dur="1000" fill="hold"/>
                                        <p:tgtEl>
                                          <p:spTgt spid="310"/>
                                        </p:tgtEl>
                                        <p:attrNameLst>
                                          <p:attrName>ppt_x</p:attrName>
                                        </p:attrNameLst>
                                      </p:cBhvr>
                                      <p:tavLst>
                                        <p:tav tm="0">
                                          <p:val>
                                            <p:strVal val="#ppt_x"/>
                                          </p:val>
                                        </p:tav>
                                        <p:tav tm="100000">
                                          <p:val>
                                            <p:strVal val="#ppt_x"/>
                                          </p:val>
                                        </p:tav>
                                      </p:tavLst>
                                    </p:anim>
                                    <p:anim calcmode="lin" valueType="num">
                                      <p:cBhvr>
                                        <p:cTn id="64" dur="1000" fill="hold"/>
                                        <p:tgtEl>
                                          <p:spTgt spid="310"/>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11"/>
                                        </p:tgtEl>
                                        <p:attrNameLst>
                                          <p:attrName>style.visibility</p:attrName>
                                        </p:attrNameLst>
                                      </p:cBhvr>
                                      <p:to>
                                        <p:strVal val="visible"/>
                                      </p:to>
                                    </p:set>
                                    <p:animEffect transition="in" filter="fade">
                                      <p:cBhvr>
                                        <p:cTn id="67" dur="1000"/>
                                        <p:tgtEl>
                                          <p:spTgt spid="311"/>
                                        </p:tgtEl>
                                      </p:cBhvr>
                                    </p:animEffect>
                                    <p:anim calcmode="lin" valueType="num">
                                      <p:cBhvr>
                                        <p:cTn id="68" dur="1000" fill="hold"/>
                                        <p:tgtEl>
                                          <p:spTgt spid="311"/>
                                        </p:tgtEl>
                                        <p:attrNameLst>
                                          <p:attrName>ppt_x</p:attrName>
                                        </p:attrNameLst>
                                      </p:cBhvr>
                                      <p:tavLst>
                                        <p:tav tm="0">
                                          <p:val>
                                            <p:strVal val="#ppt_x"/>
                                          </p:val>
                                        </p:tav>
                                        <p:tav tm="100000">
                                          <p:val>
                                            <p:strVal val="#ppt_x"/>
                                          </p:val>
                                        </p:tav>
                                      </p:tavLst>
                                    </p:anim>
                                    <p:anim calcmode="lin" valueType="num">
                                      <p:cBhvr>
                                        <p:cTn id="69" dur="1000" fill="hold"/>
                                        <p:tgtEl>
                                          <p:spTgt spid="311"/>
                                        </p:tgtEl>
                                        <p:attrNameLst>
                                          <p:attrName>ppt_y</p:attrName>
                                        </p:attrNameLst>
                                      </p:cBhvr>
                                      <p:tavLst>
                                        <p:tav tm="0">
                                          <p:val>
                                            <p:strVal val="#ppt_y+.1"/>
                                          </p:val>
                                        </p:tav>
                                        <p:tav tm="100000">
                                          <p:val>
                                            <p:strVal val="#ppt_y"/>
                                          </p:val>
                                        </p:tav>
                                      </p:tavLst>
                                    </p:anim>
                                  </p:childTnLst>
                                </p:cTn>
                              </p:par>
                              <p:par>
                                <p:cTn id="70" presetID="10" presetClass="entr" presetSubtype="0" fill="hold" grpId="0" nodeType="withEffect">
                                  <p:stCondLst>
                                    <p:cond delay="0"/>
                                  </p:stCondLst>
                                  <p:childTnLst>
                                    <p:set>
                                      <p:cBhvr>
                                        <p:cTn id="71" dur="1" fill="hold">
                                          <p:stCondLst>
                                            <p:cond delay="0"/>
                                          </p:stCondLst>
                                        </p:cTn>
                                        <p:tgtEl>
                                          <p:spTgt spid="387"/>
                                        </p:tgtEl>
                                        <p:attrNameLst>
                                          <p:attrName>style.visibility</p:attrName>
                                        </p:attrNameLst>
                                      </p:cBhvr>
                                      <p:to>
                                        <p:strVal val="visible"/>
                                      </p:to>
                                    </p:set>
                                    <p:animEffect transition="in" filter="fade">
                                      <p:cBhvr>
                                        <p:cTn id="72" dur="500"/>
                                        <p:tgtEl>
                                          <p:spTgt spid="387"/>
                                        </p:tgtEl>
                                      </p:cBhvr>
                                    </p:animEffect>
                                  </p:childTnLst>
                                </p:cTn>
                              </p:par>
                              <p:par>
                                <p:cTn id="73" presetID="42" presetClass="entr" presetSubtype="0" fill="hold" grpId="0" nodeType="withEffect">
                                  <p:stCondLst>
                                    <p:cond delay="0"/>
                                  </p:stCondLst>
                                  <p:childTnLst>
                                    <p:set>
                                      <p:cBhvr>
                                        <p:cTn id="74" dur="1" fill="hold">
                                          <p:stCondLst>
                                            <p:cond delay="0"/>
                                          </p:stCondLst>
                                        </p:cTn>
                                        <p:tgtEl>
                                          <p:spTgt spid="318"/>
                                        </p:tgtEl>
                                        <p:attrNameLst>
                                          <p:attrName>style.visibility</p:attrName>
                                        </p:attrNameLst>
                                      </p:cBhvr>
                                      <p:to>
                                        <p:strVal val="visible"/>
                                      </p:to>
                                    </p:set>
                                    <p:animEffect transition="in" filter="fade">
                                      <p:cBhvr>
                                        <p:cTn id="75" dur="1000"/>
                                        <p:tgtEl>
                                          <p:spTgt spid="318"/>
                                        </p:tgtEl>
                                      </p:cBhvr>
                                    </p:animEffect>
                                    <p:anim calcmode="lin" valueType="num">
                                      <p:cBhvr>
                                        <p:cTn id="76" dur="1000" fill="hold"/>
                                        <p:tgtEl>
                                          <p:spTgt spid="318"/>
                                        </p:tgtEl>
                                        <p:attrNameLst>
                                          <p:attrName>ppt_x</p:attrName>
                                        </p:attrNameLst>
                                      </p:cBhvr>
                                      <p:tavLst>
                                        <p:tav tm="0">
                                          <p:val>
                                            <p:strVal val="#ppt_x"/>
                                          </p:val>
                                        </p:tav>
                                        <p:tav tm="100000">
                                          <p:val>
                                            <p:strVal val="#ppt_x"/>
                                          </p:val>
                                        </p:tav>
                                      </p:tavLst>
                                    </p:anim>
                                    <p:anim calcmode="lin" valueType="num">
                                      <p:cBhvr>
                                        <p:cTn id="77" dur="1000" fill="hold"/>
                                        <p:tgtEl>
                                          <p:spTgt spid="318"/>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321"/>
                                        </p:tgtEl>
                                        <p:attrNameLst>
                                          <p:attrName>style.visibility</p:attrName>
                                        </p:attrNameLst>
                                      </p:cBhvr>
                                      <p:to>
                                        <p:strVal val="visible"/>
                                      </p:to>
                                    </p:set>
                                    <p:animEffect transition="in" filter="fade">
                                      <p:cBhvr>
                                        <p:cTn id="80" dur="1000"/>
                                        <p:tgtEl>
                                          <p:spTgt spid="321"/>
                                        </p:tgtEl>
                                      </p:cBhvr>
                                    </p:animEffect>
                                    <p:anim calcmode="lin" valueType="num">
                                      <p:cBhvr>
                                        <p:cTn id="81" dur="1000" fill="hold"/>
                                        <p:tgtEl>
                                          <p:spTgt spid="321"/>
                                        </p:tgtEl>
                                        <p:attrNameLst>
                                          <p:attrName>ppt_x</p:attrName>
                                        </p:attrNameLst>
                                      </p:cBhvr>
                                      <p:tavLst>
                                        <p:tav tm="0">
                                          <p:val>
                                            <p:strVal val="#ppt_x"/>
                                          </p:val>
                                        </p:tav>
                                        <p:tav tm="100000">
                                          <p:val>
                                            <p:strVal val="#ppt_x"/>
                                          </p:val>
                                        </p:tav>
                                      </p:tavLst>
                                    </p:anim>
                                    <p:anim calcmode="lin" valueType="num">
                                      <p:cBhvr>
                                        <p:cTn id="82" dur="1000" fill="hold"/>
                                        <p:tgtEl>
                                          <p:spTgt spid="321"/>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388"/>
                                        </p:tgtEl>
                                        <p:attrNameLst>
                                          <p:attrName>style.visibility</p:attrName>
                                        </p:attrNameLst>
                                      </p:cBhvr>
                                      <p:to>
                                        <p:strVal val="visible"/>
                                      </p:to>
                                    </p:set>
                                    <p:animEffect transition="in" filter="fade">
                                      <p:cBhvr>
                                        <p:cTn id="85" dur="1000"/>
                                        <p:tgtEl>
                                          <p:spTgt spid="388"/>
                                        </p:tgtEl>
                                      </p:cBhvr>
                                    </p:animEffect>
                                    <p:anim calcmode="lin" valueType="num">
                                      <p:cBhvr>
                                        <p:cTn id="86" dur="1000" fill="hold"/>
                                        <p:tgtEl>
                                          <p:spTgt spid="388"/>
                                        </p:tgtEl>
                                        <p:attrNameLst>
                                          <p:attrName>ppt_x</p:attrName>
                                        </p:attrNameLst>
                                      </p:cBhvr>
                                      <p:tavLst>
                                        <p:tav tm="0">
                                          <p:val>
                                            <p:strVal val="#ppt_x"/>
                                          </p:val>
                                        </p:tav>
                                        <p:tav tm="100000">
                                          <p:val>
                                            <p:strVal val="#ppt_x"/>
                                          </p:val>
                                        </p:tav>
                                      </p:tavLst>
                                    </p:anim>
                                    <p:anim calcmode="lin" valueType="num">
                                      <p:cBhvr>
                                        <p:cTn id="87" dur="1000" fill="hold"/>
                                        <p:tgtEl>
                                          <p:spTgt spid="388"/>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389"/>
                                        </p:tgtEl>
                                        <p:attrNameLst>
                                          <p:attrName>style.visibility</p:attrName>
                                        </p:attrNameLst>
                                      </p:cBhvr>
                                      <p:to>
                                        <p:strVal val="visible"/>
                                      </p:to>
                                    </p:set>
                                    <p:animEffect transition="in" filter="fade">
                                      <p:cBhvr>
                                        <p:cTn id="90" dur="1000"/>
                                        <p:tgtEl>
                                          <p:spTgt spid="389"/>
                                        </p:tgtEl>
                                      </p:cBhvr>
                                    </p:animEffect>
                                    <p:anim calcmode="lin" valueType="num">
                                      <p:cBhvr>
                                        <p:cTn id="91" dur="1000" fill="hold"/>
                                        <p:tgtEl>
                                          <p:spTgt spid="389"/>
                                        </p:tgtEl>
                                        <p:attrNameLst>
                                          <p:attrName>ppt_x</p:attrName>
                                        </p:attrNameLst>
                                      </p:cBhvr>
                                      <p:tavLst>
                                        <p:tav tm="0">
                                          <p:val>
                                            <p:strVal val="#ppt_x"/>
                                          </p:val>
                                        </p:tav>
                                        <p:tav tm="100000">
                                          <p:val>
                                            <p:strVal val="#ppt_x"/>
                                          </p:val>
                                        </p:tav>
                                      </p:tavLst>
                                    </p:anim>
                                    <p:anim calcmode="lin" valueType="num">
                                      <p:cBhvr>
                                        <p:cTn id="92" dur="1000" fill="hold"/>
                                        <p:tgtEl>
                                          <p:spTgt spid="3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 grpId="0" animBg="1"/>
      <p:bldP spid="311" grpId="0" animBg="1"/>
      <p:bldP spid="315" grpId="0" animBg="1"/>
      <p:bldP spid="316" grpId="0" animBg="1"/>
      <p:bldP spid="317" grpId="0" animBg="1"/>
      <p:bldP spid="318" grpId="0" animBg="1"/>
      <p:bldP spid="319" grpId="0"/>
      <p:bldP spid="320" grpId="0"/>
      <p:bldP spid="321" grpId="0"/>
      <p:bldP spid="387" grpId="0"/>
      <p:bldP spid="388" grpId="0" animBg="1"/>
      <p:bldP spid="38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9108" y="2906973"/>
            <a:ext cx="5650173" cy="4776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Arial" panose="020B0604020202020204" pitchFamily="34" charset="0"/>
                <a:cs typeface="Arial" panose="020B0604020202020204" pitchFamily="34" charset="0"/>
              </a:rPr>
              <a:t>CỦNG CỐ BÀI HỌC</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45776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052" y="382137"/>
            <a:ext cx="5650173" cy="4776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Arial" panose="020B0604020202020204" pitchFamily="34" charset="0"/>
                <a:cs typeface="Arial" panose="020B0604020202020204" pitchFamily="34" charset="0"/>
              </a:rPr>
              <a:t>HƯỚNG DẪN HỌC BÀI</a:t>
            </a:r>
            <a:endParaRPr lang="en-US" sz="2400" b="1" dirty="0">
              <a:latin typeface="Arial" panose="020B0604020202020204" pitchFamily="34" charset="0"/>
              <a:cs typeface="Arial" panose="020B0604020202020204" pitchFamily="34" charset="0"/>
            </a:endParaRPr>
          </a:p>
        </p:txBody>
      </p:sp>
      <p:sp>
        <p:nvSpPr>
          <p:cNvPr id="5" name="TextBox 4"/>
          <p:cNvSpPr txBox="1"/>
          <p:nvPr/>
        </p:nvSpPr>
        <p:spPr>
          <a:xfrm>
            <a:off x="1808326" y="2483891"/>
            <a:ext cx="8693624" cy="1692771"/>
          </a:xfrm>
          <a:prstGeom prst="rect">
            <a:avLst/>
          </a:prstGeom>
          <a:noFill/>
        </p:spPr>
        <p:txBody>
          <a:bodyPr wrap="square" rtlCol="0">
            <a:spAutoFit/>
          </a:bodyPr>
          <a:lstStyle/>
          <a:p>
            <a:pPr marL="285750" indent="-285750" algn="just">
              <a:spcBef>
                <a:spcPts val="600"/>
              </a:spcBef>
              <a:spcAft>
                <a:spcPts val="600"/>
              </a:spcAft>
              <a:buFontTx/>
              <a:buChar char="-"/>
            </a:pPr>
            <a:r>
              <a:rPr lang="en-US" sz="2800" dirty="0" err="1" smtClean="0">
                <a:solidFill>
                  <a:srgbClr val="FF0000"/>
                </a:solidFill>
                <a:latin typeface="Arial" panose="020B0604020202020204" pitchFamily="34" charset="0"/>
                <a:cs typeface="Arial" panose="020B0604020202020204" pitchFamily="34" charset="0"/>
              </a:rPr>
              <a:t>Tìm</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hiểu</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thêm</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các</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kiến</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thức</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liên</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quan</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đến</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bài</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học</a:t>
            </a:r>
            <a:r>
              <a:rPr lang="en-US" sz="2800" dirty="0" smtClean="0">
                <a:solidFill>
                  <a:srgbClr val="FF0000"/>
                </a:solidFill>
                <a:latin typeface="Arial" panose="020B0604020202020204" pitchFamily="34" charset="0"/>
                <a:cs typeface="Arial" panose="020B0604020202020204" pitchFamily="34" charset="0"/>
              </a:rPr>
              <a:t>.</a:t>
            </a:r>
          </a:p>
          <a:p>
            <a:pPr marL="285750" indent="-285750" algn="just">
              <a:spcBef>
                <a:spcPts val="600"/>
              </a:spcBef>
              <a:spcAft>
                <a:spcPts val="600"/>
              </a:spcAft>
              <a:buFontTx/>
              <a:buChar char="-"/>
            </a:pPr>
            <a:r>
              <a:rPr lang="en-US" sz="2800" dirty="0" err="1" smtClean="0">
                <a:solidFill>
                  <a:srgbClr val="FF0000"/>
                </a:solidFill>
                <a:latin typeface="Arial" panose="020B0604020202020204" pitchFamily="34" charset="0"/>
                <a:cs typeface="Arial" panose="020B0604020202020204" pitchFamily="34" charset="0"/>
              </a:rPr>
              <a:t>Học</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bài</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cũ</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và</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làm</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bài</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tập</a:t>
            </a:r>
            <a:r>
              <a:rPr lang="en-US" sz="2800" dirty="0" smtClean="0">
                <a:solidFill>
                  <a:srgbClr val="FF0000"/>
                </a:solidFill>
                <a:latin typeface="Arial" panose="020B0604020202020204" pitchFamily="34" charset="0"/>
                <a:cs typeface="Arial" panose="020B0604020202020204" pitchFamily="34" charset="0"/>
              </a:rPr>
              <a:t> 3 SGK/86.</a:t>
            </a:r>
          </a:p>
          <a:p>
            <a:pPr marL="285750" indent="-285750" algn="just">
              <a:spcBef>
                <a:spcPts val="600"/>
              </a:spcBef>
              <a:spcAft>
                <a:spcPts val="600"/>
              </a:spcAft>
              <a:buFontTx/>
              <a:buChar char="-"/>
            </a:pPr>
            <a:r>
              <a:rPr lang="en-US" sz="2800" dirty="0" err="1" smtClean="0">
                <a:solidFill>
                  <a:srgbClr val="FF0000"/>
                </a:solidFill>
                <a:latin typeface="Arial" panose="020B0604020202020204" pitchFamily="34" charset="0"/>
                <a:cs typeface="Arial" panose="020B0604020202020204" pitchFamily="34" charset="0"/>
              </a:rPr>
              <a:t>Chuẩn</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bị</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bài</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mới</a:t>
            </a:r>
            <a:r>
              <a:rPr lang="en-US" sz="2800" dirty="0" smtClean="0">
                <a:solidFill>
                  <a:srgbClr val="FF0000"/>
                </a:solidFill>
                <a:latin typeface="Arial" panose="020B0604020202020204" pitchFamily="34" charset="0"/>
                <a:cs typeface="Arial" panose="020B0604020202020204" pitchFamily="34" charset="0"/>
              </a:rPr>
              <a:t> – </a:t>
            </a:r>
            <a:r>
              <a:rPr lang="en-US" sz="2800" dirty="0" err="1" smtClean="0">
                <a:solidFill>
                  <a:srgbClr val="FF0000"/>
                </a:solidFill>
                <a:latin typeface="Arial" panose="020B0604020202020204" pitchFamily="34" charset="0"/>
                <a:cs typeface="Arial" panose="020B0604020202020204" pitchFamily="34" charset="0"/>
              </a:rPr>
              <a:t>Bài</a:t>
            </a:r>
            <a:r>
              <a:rPr lang="en-US" sz="2800" dirty="0" smtClean="0">
                <a:solidFill>
                  <a:srgbClr val="FF0000"/>
                </a:solidFill>
                <a:latin typeface="Arial" panose="020B0604020202020204" pitchFamily="34" charset="0"/>
                <a:cs typeface="Arial" panose="020B0604020202020204" pitchFamily="34" charset="0"/>
              </a:rPr>
              <a:t> 24: </a:t>
            </a:r>
            <a:r>
              <a:rPr lang="en-US" sz="2800" dirty="0" err="1" smtClean="0">
                <a:solidFill>
                  <a:srgbClr val="FF0000"/>
                </a:solidFill>
                <a:latin typeface="Arial" panose="020B0604020202020204" pitchFamily="34" charset="0"/>
                <a:cs typeface="Arial" panose="020B0604020202020204" pitchFamily="34" charset="0"/>
              </a:rPr>
              <a:t>Vùng</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biển</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Việt</a:t>
            </a:r>
            <a:r>
              <a:rPr lang="en-US" sz="2800" dirty="0" smtClean="0">
                <a:solidFill>
                  <a:srgbClr val="FF0000"/>
                </a:solidFill>
                <a:latin typeface="Arial" panose="020B0604020202020204" pitchFamily="34" charset="0"/>
                <a:cs typeface="Arial" panose="020B0604020202020204" pitchFamily="34" charset="0"/>
              </a:rPr>
              <a:t> Nam</a:t>
            </a:r>
            <a:endParaRPr lang="en-US"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91747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90"/>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12193057" cy="9144792"/>
          </a:xfrm>
          <a:prstGeom prst="rect">
            <a:avLst/>
          </a:prstGeom>
        </p:spPr>
      </p:pic>
      <p:sp>
        <p:nvSpPr>
          <p:cNvPr id="4" name="TextBox 3">
            <a:extLst>
              <a:ext uri="{FF2B5EF4-FFF2-40B4-BE49-F238E27FC236}">
                <a16:creationId xmlns="" xmlns:a16="http://schemas.microsoft.com/office/drawing/2014/main" id="{B87C9C95-0006-423E-A933-1141C9D487A3}"/>
              </a:ext>
            </a:extLst>
          </p:cNvPr>
          <p:cNvSpPr txBox="1"/>
          <p:nvPr/>
        </p:nvSpPr>
        <p:spPr>
          <a:xfrm>
            <a:off x="-529" y="1157164"/>
            <a:ext cx="7692663" cy="1569660"/>
          </a:xfrm>
          <a:prstGeom prst="rect">
            <a:avLst/>
          </a:prstGeom>
          <a:noFill/>
        </p:spPr>
        <p:txBody>
          <a:bodyPr wrap="square">
            <a:spAutoFit/>
          </a:bodyPr>
          <a:lstStyle/>
          <a:p>
            <a:pPr algn="ctr"/>
            <a:r>
              <a:rPr lang="vi-VN" sz="4800" b="1" dirty="0">
                <a:solidFill>
                  <a:schemeClr val="bg1"/>
                </a:solidFill>
                <a:latin typeface="#9Slide03 Roboto Condensed" panose="02000000000000000000" pitchFamily="2" charset="0"/>
                <a:ea typeface="#9Slide03 Roboto Condensed" panose="02000000000000000000" pitchFamily="2" charset="0"/>
              </a:rPr>
              <a:t>1. </a:t>
            </a:r>
            <a:r>
              <a:rPr lang="en-US" sz="4800" b="1" dirty="0" err="1">
                <a:solidFill>
                  <a:schemeClr val="bg1"/>
                </a:solidFill>
                <a:latin typeface="#9Slide03 Roboto Condensed" panose="02000000000000000000" pitchFamily="2" charset="0"/>
                <a:ea typeface="#9Slide03 Roboto Condensed" panose="02000000000000000000" pitchFamily="2" charset="0"/>
              </a:rPr>
              <a:t>Vị</a:t>
            </a:r>
            <a:r>
              <a:rPr lang="en-US" sz="4800" b="1" dirty="0">
                <a:solidFill>
                  <a:schemeClr val="bg1"/>
                </a:solidFill>
                <a:latin typeface="#9Slide03 Roboto Condensed" panose="02000000000000000000" pitchFamily="2" charset="0"/>
                <a:ea typeface="#9Slide03 Roboto Condensed" panose="02000000000000000000" pitchFamily="2" charset="0"/>
              </a:rPr>
              <a:t> </a:t>
            </a:r>
            <a:r>
              <a:rPr lang="en-US" sz="4800" b="1" dirty="0" err="1">
                <a:solidFill>
                  <a:schemeClr val="bg1"/>
                </a:solidFill>
                <a:latin typeface="#9Slide03 Roboto Condensed" panose="02000000000000000000" pitchFamily="2" charset="0"/>
                <a:ea typeface="#9Slide03 Roboto Condensed" panose="02000000000000000000" pitchFamily="2" charset="0"/>
              </a:rPr>
              <a:t>trí</a:t>
            </a:r>
            <a:r>
              <a:rPr lang="en-US" sz="4800" b="1" dirty="0">
                <a:solidFill>
                  <a:schemeClr val="bg1"/>
                </a:solidFill>
                <a:latin typeface="#9Slide03 Roboto Condensed" panose="02000000000000000000" pitchFamily="2" charset="0"/>
                <a:ea typeface="#9Slide03 Roboto Condensed" panose="02000000000000000000" pitchFamily="2" charset="0"/>
              </a:rPr>
              <a:t> </a:t>
            </a:r>
            <a:r>
              <a:rPr lang="en-US" sz="4800" b="1" dirty="0" err="1">
                <a:solidFill>
                  <a:schemeClr val="bg1"/>
                </a:solidFill>
                <a:latin typeface="#9Slide03 Roboto Condensed" panose="02000000000000000000" pitchFamily="2" charset="0"/>
                <a:ea typeface="#9Slide03 Roboto Condensed" panose="02000000000000000000" pitchFamily="2" charset="0"/>
              </a:rPr>
              <a:t>và</a:t>
            </a:r>
            <a:r>
              <a:rPr lang="en-US" sz="4800" b="1" dirty="0">
                <a:solidFill>
                  <a:schemeClr val="bg1"/>
                </a:solidFill>
                <a:latin typeface="#9Slide03 Roboto Condensed" panose="02000000000000000000" pitchFamily="2" charset="0"/>
                <a:ea typeface="#9Slide03 Roboto Condensed" panose="02000000000000000000" pitchFamily="2" charset="0"/>
              </a:rPr>
              <a:t> </a:t>
            </a:r>
            <a:r>
              <a:rPr lang="en-US" sz="4800" b="1" dirty="0" err="1">
                <a:solidFill>
                  <a:schemeClr val="bg1"/>
                </a:solidFill>
                <a:latin typeface="#9Slide03 Roboto Condensed" panose="02000000000000000000" pitchFamily="2" charset="0"/>
                <a:ea typeface="#9Slide03 Roboto Condensed" panose="02000000000000000000" pitchFamily="2" charset="0"/>
              </a:rPr>
              <a:t>giới</a:t>
            </a:r>
            <a:r>
              <a:rPr lang="en-US" sz="4800" b="1" dirty="0">
                <a:solidFill>
                  <a:schemeClr val="bg1"/>
                </a:solidFill>
                <a:latin typeface="#9Slide03 Roboto Condensed" panose="02000000000000000000" pitchFamily="2" charset="0"/>
                <a:ea typeface="#9Slide03 Roboto Condensed" panose="02000000000000000000" pitchFamily="2" charset="0"/>
              </a:rPr>
              <a:t> </a:t>
            </a:r>
            <a:r>
              <a:rPr lang="en-US" sz="4800" b="1" dirty="0" err="1">
                <a:solidFill>
                  <a:schemeClr val="bg1"/>
                </a:solidFill>
                <a:latin typeface="#9Slide03 Roboto Condensed" panose="02000000000000000000" pitchFamily="2" charset="0"/>
                <a:ea typeface="#9Slide03 Roboto Condensed" panose="02000000000000000000" pitchFamily="2" charset="0"/>
              </a:rPr>
              <a:t>hạn</a:t>
            </a:r>
            <a:r>
              <a:rPr lang="vi-VN" sz="4800" b="1" dirty="0">
                <a:solidFill>
                  <a:schemeClr val="bg1"/>
                </a:solidFill>
                <a:latin typeface="#9Slide03 Roboto Condensed" panose="02000000000000000000" pitchFamily="2" charset="0"/>
                <a:ea typeface="#9Slide03 Roboto Condensed" panose="02000000000000000000" pitchFamily="2" charset="0"/>
              </a:rPr>
              <a:t> lãnh thổ</a:t>
            </a:r>
            <a:endParaRPr lang="en-US" sz="4800" b="1" dirty="0">
              <a:solidFill>
                <a:schemeClr val="bg1"/>
              </a:solidFill>
              <a:latin typeface="#9Slide03 Roboto Condensed" panose="02000000000000000000" pitchFamily="2" charset="0"/>
              <a:ea typeface="#9Slide03 Roboto Condensed" panose="02000000000000000000" pitchFamily="2" charset="0"/>
            </a:endParaRPr>
          </a:p>
        </p:txBody>
      </p:sp>
    </p:spTree>
    <p:extLst>
      <p:ext uri="{BB962C8B-B14F-4D97-AF65-F5344CB8AC3E}">
        <p14:creationId xmlns:p14="http://schemas.microsoft.com/office/powerpoint/2010/main" val="363191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8260" y="0"/>
            <a:ext cx="5542839" cy="1210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600"/>
              </a:spcAft>
              <a:buAutoNum type="arabicPeriod"/>
            </a:pPr>
            <a:r>
              <a:rPr lang="en-US" sz="2800" b="1" dirty="0" err="1"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Vị</a:t>
            </a:r>
            <a:r>
              <a:rPr lang="en-US" sz="28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trí</a:t>
            </a:r>
            <a:r>
              <a:rPr lang="en-US" sz="28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giới</a:t>
            </a:r>
            <a:r>
              <a:rPr lang="en-US" sz="28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hạn</a:t>
            </a:r>
            <a:r>
              <a:rPr lang="en-US" sz="28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lãnh</a:t>
            </a:r>
            <a:r>
              <a:rPr lang="en-US" sz="28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thổ</a:t>
            </a:r>
            <a:endParaRPr lang="en-US" sz="28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lnSpc>
                <a:spcPct val="115000"/>
              </a:lnSpc>
              <a:spcBef>
                <a:spcPts val="600"/>
              </a:spcBef>
              <a:spcAft>
                <a:spcPts val="600"/>
              </a:spcAft>
            </a:pPr>
            <a:r>
              <a:rPr lang="en-US" sz="28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a</a:t>
            </a:r>
            <a:r>
              <a:rPr lang="vi-VN" altLang="en-US" sz="28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vi-VN" alt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Phần đất liền:</a:t>
            </a:r>
            <a:endParaRPr lang="en-US" altLang="en-US" sz="2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4506" y="5961865"/>
            <a:ext cx="1017494" cy="89613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8071" y="0"/>
            <a:ext cx="6113929" cy="6858000"/>
          </a:xfrm>
          <a:prstGeom prst="rect">
            <a:avLst/>
          </a:prstGeom>
        </p:spPr>
      </p:pic>
      <p:sp>
        <p:nvSpPr>
          <p:cNvPr id="9" name="Cloud Callout 8"/>
          <p:cNvSpPr/>
          <p:nvPr/>
        </p:nvSpPr>
        <p:spPr>
          <a:xfrm>
            <a:off x="94130" y="1519707"/>
            <a:ext cx="5795682" cy="4141504"/>
          </a:xfrm>
          <a:prstGeom prst="cloudCallout">
            <a:avLst>
              <a:gd name="adj1" fmla="val 55165"/>
              <a:gd name="adj2" fmla="val 44464"/>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B050"/>
                </a:solidFill>
                <a:latin typeface="Tahoma" panose="020B0604030504040204" pitchFamily="34" charset="0"/>
                <a:ea typeface="Tahoma" panose="020B0604030504040204" pitchFamily="34" charset="0"/>
                <a:cs typeface="Tahoma" panose="020B0604030504040204" pitchFamily="34" charset="0"/>
              </a:rPr>
              <a:t>Dựa</a:t>
            </a:r>
            <a:r>
              <a:rPr lang="en-US" sz="2800" b="1" dirty="0" smtClean="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B050"/>
                </a:solidFill>
                <a:latin typeface="Tahoma" panose="020B0604030504040204" pitchFamily="34" charset="0"/>
                <a:ea typeface="Tahoma" panose="020B0604030504040204" pitchFamily="34" charset="0"/>
                <a:cs typeface="Tahoma" panose="020B0604030504040204" pitchFamily="34" charset="0"/>
              </a:rPr>
              <a:t>vào</a:t>
            </a:r>
            <a:r>
              <a:rPr lang="en-US" sz="2800" b="1" dirty="0" smtClean="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B050"/>
                </a:solidFill>
                <a:latin typeface="Tahoma" panose="020B0604030504040204" pitchFamily="34" charset="0"/>
                <a:ea typeface="Tahoma" panose="020B0604030504040204" pitchFamily="34" charset="0"/>
                <a:cs typeface="Tahoma" panose="020B0604030504040204" pitchFamily="34" charset="0"/>
              </a:rPr>
              <a:t>hình</a:t>
            </a:r>
            <a:r>
              <a:rPr lang="en-US" sz="2800" b="1" dirty="0" smtClean="0">
                <a:solidFill>
                  <a:srgbClr val="00B050"/>
                </a:solidFill>
                <a:latin typeface="Tahoma" panose="020B0604030504040204" pitchFamily="34" charset="0"/>
                <a:ea typeface="Tahoma" panose="020B0604030504040204" pitchFamily="34" charset="0"/>
                <a:cs typeface="Tahoma" panose="020B0604030504040204" pitchFamily="34" charset="0"/>
              </a:rPr>
              <a:t> 23.2 SGK, </a:t>
            </a:r>
            <a:r>
              <a:rPr lang="en-US" sz="2800" b="1" dirty="0" err="1" smtClean="0">
                <a:solidFill>
                  <a:srgbClr val="00B050"/>
                </a:solidFill>
                <a:latin typeface="Tahoma" panose="020B0604030504040204" pitchFamily="34" charset="0"/>
                <a:ea typeface="Tahoma" panose="020B0604030504040204" pitchFamily="34" charset="0"/>
                <a:cs typeface="Tahoma" panose="020B0604030504040204" pitchFamily="34" charset="0"/>
              </a:rPr>
              <a:t>em</a:t>
            </a:r>
            <a:r>
              <a:rPr lang="en-US" sz="2800" b="1" dirty="0" smtClean="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B050"/>
                </a:solidFill>
                <a:latin typeface="Tahoma" panose="020B0604030504040204" pitchFamily="34" charset="0"/>
                <a:ea typeface="Tahoma" panose="020B0604030504040204" pitchFamily="34" charset="0"/>
                <a:cs typeface="Tahoma" panose="020B0604030504040204" pitchFamily="34" charset="0"/>
              </a:rPr>
              <a:t>hãy</a:t>
            </a:r>
            <a:r>
              <a:rPr lang="en-US" sz="2800" b="1" dirty="0" smtClean="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B050"/>
                </a:solidFill>
                <a:latin typeface="Tahoma" panose="020B0604030504040204" pitchFamily="34" charset="0"/>
                <a:ea typeface="Tahoma" panose="020B0604030504040204" pitchFamily="34" charset="0"/>
                <a:cs typeface="Tahoma" panose="020B0604030504040204" pitchFamily="34" charset="0"/>
              </a:rPr>
              <a:t>tìm</a:t>
            </a:r>
            <a:r>
              <a:rPr lang="en-US" sz="2800" b="1" dirty="0" smtClean="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B050"/>
                </a:solidFill>
                <a:latin typeface="Tahoma" panose="020B0604030504040204" pitchFamily="34" charset="0"/>
                <a:ea typeface="Tahoma" panose="020B0604030504040204" pitchFamily="34" charset="0"/>
                <a:cs typeface="Tahoma" panose="020B0604030504040204" pitchFamily="34" charset="0"/>
              </a:rPr>
              <a:t>các</a:t>
            </a:r>
            <a:r>
              <a:rPr lang="en-US" sz="2800" b="1" dirty="0" smtClean="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B050"/>
                </a:solidFill>
                <a:latin typeface="Tahoma" panose="020B0604030504040204" pitchFamily="34" charset="0"/>
                <a:ea typeface="Tahoma" panose="020B0604030504040204" pitchFamily="34" charset="0"/>
                <a:cs typeface="Tahoma" panose="020B0604030504040204" pitchFamily="34" charset="0"/>
              </a:rPr>
              <a:t>điểm</a:t>
            </a:r>
            <a:r>
              <a:rPr lang="en-US" sz="2800" b="1" dirty="0" smtClean="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B050"/>
                </a:solidFill>
                <a:latin typeface="Tahoma" panose="020B0604030504040204" pitchFamily="34" charset="0"/>
                <a:ea typeface="Tahoma" panose="020B0604030504040204" pitchFamily="34" charset="0"/>
                <a:cs typeface="Tahoma" panose="020B0604030504040204" pitchFamily="34" charset="0"/>
              </a:rPr>
              <a:t>cực</a:t>
            </a:r>
            <a:r>
              <a:rPr lang="en-US" sz="2800" b="1" dirty="0" smtClean="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Bắc</a:t>
            </a:r>
            <a:r>
              <a:rPr lang="en-US" sz="2800" b="1" dirty="0"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Nam, </a:t>
            </a:r>
            <a:r>
              <a:rPr lang="en-US" sz="2800" b="1" dirty="0" err="1"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Đông</a:t>
            </a:r>
            <a:r>
              <a:rPr lang="en-US" sz="2800" b="1" dirty="0"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Tây</a:t>
            </a:r>
            <a:r>
              <a:rPr lang="en-US" sz="2800" b="1" dirty="0"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B050"/>
                </a:solidFill>
                <a:latin typeface="Tahoma" panose="020B0604030504040204" pitchFamily="34" charset="0"/>
                <a:ea typeface="Tahoma" panose="020B0604030504040204" pitchFamily="34" charset="0"/>
                <a:cs typeface="Tahoma" panose="020B0604030504040204" pitchFamily="34" charset="0"/>
              </a:rPr>
              <a:t>của</a:t>
            </a:r>
            <a:r>
              <a:rPr lang="en-US" sz="2800" b="1" dirty="0" smtClean="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B050"/>
                </a:solidFill>
                <a:latin typeface="Tahoma" panose="020B0604030504040204" pitchFamily="34" charset="0"/>
                <a:ea typeface="Tahoma" panose="020B0604030504040204" pitchFamily="34" charset="0"/>
                <a:cs typeface="Tahoma" panose="020B0604030504040204" pitchFamily="34" charset="0"/>
              </a:rPr>
              <a:t>phần</a:t>
            </a:r>
            <a:r>
              <a:rPr lang="en-US" sz="2800" b="1" dirty="0" smtClean="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B050"/>
                </a:solidFill>
                <a:latin typeface="Tahoma" panose="020B0604030504040204" pitchFamily="34" charset="0"/>
                <a:ea typeface="Tahoma" panose="020B0604030504040204" pitchFamily="34" charset="0"/>
                <a:cs typeface="Tahoma" panose="020B0604030504040204" pitchFamily="34" charset="0"/>
              </a:rPr>
              <a:t>đất</a:t>
            </a:r>
            <a:r>
              <a:rPr lang="en-US" sz="2800" b="1" dirty="0" smtClean="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B050"/>
                </a:solidFill>
                <a:latin typeface="Tahoma" panose="020B0604030504040204" pitchFamily="34" charset="0"/>
                <a:ea typeface="Tahoma" panose="020B0604030504040204" pitchFamily="34" charset="0"/>
                <a:cs typeface="Tahoma" panose="020B0604030504040204" pitchFamily="34" charset="0"/>
              </a:rPr>
              <a:t>liền</a:t>
            </a:r>
            <a:r>
              <a:rPr lang="en-US" sz="2800" b="1" dirty="0" smtClean="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B050"/>
                </a:solidFill>
                <a:latin typeface="Tahoma" panose="020B0604030504040204" pitchFamily="34" charset="0"/>
                <a:ea typeface="Tahoma" panose="020B0604030504040204" pitchFamily="34" charset="0"/>
                <a:cs typeface="Tahoma" panose="020B0604030504040204" pitchFamily="34" charset="0"/>
              </a:rPr>
              <a:t>nước</a:t>
            </a:r>
            <a:r>
              <a:rPr lang="en-US" sz="2800" b="1" dirty="0" smtClean="0">
                <a:solidFill>
                  <a:srgbClr val="00B050"/>
                </a:solidFill>
                <a:latin typeface="Tahoma" panose="020B0604030504040204" pitchFamily="34" charset="0"/>
                <a:ea typeface="Tahoma" panose="020B0604030504040204" pitchFamily="34" charset="0"/>
                <a:cs typeface="Tahoma" panose="020B0604030504040204" pitchFamily="34" charset="0"/>
              </a:rPr>
              <a:t> ta </a:t>
            </a:r>
            <a:r>
              <a:rPr lang="en-US" sz="2800" b="1" dirty="0" err="1" smtClean="0">
                <a:solidFill>
                  <a:srgbClr val="00B050"/>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B050"/>
                </a:solidFill>
                <a:latin typeface="Tahoma" panose="020B0604030504040204" pitchFamily="34" charset="0"/>
                <a:ea typeface="Tahoma" panose="020B0604030504040204" pitchFamily="34" charset="0"/>
                <a:cs typeface="Tahoma" panose="020B0604030504040204" pitchFamily="34" charset="0"/>
              </a:rPr>
              <a:t>tọa</a:t>
            </a:r>
            <a:r>
              <a:rPr lang="en-US" sz="2800" b="1" dirty="0" smtClean="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B050"/>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B050"/>
                </a:solidFill>
                <a:latin typeface="Tahoma" panose="020B0604030504040204" pitchFamily="34" charset="0"/>
                <a:ea typeface="Tahoma" panose="020B0604030504040204" pitchFamily="34" charset="0"/>
                <a:cs typeface="Tahoma" panose="020B0604030504040204" pitchFamily="34" charset="0"/>
              </a:rPr>
              <a:t>địa</a:t>
            </a:r>
            <a:r>
              <a:rPr lang="en-US" sz="2800" b="1" dirty="0" smtClean="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B050"/>
                </a:solidFill>
                <a:latin typeface="Tahoma" panose="020B0604030504040204" pitchFamily="34" charset="0"/>
                <a:ea typeface="Tahoma" panose="020B0604030504040204" pitchFamily="34" charset="0"/>
                <a:cs typeface="Tahoma" panose="020B0604030504040204" pitchFamily="34" charset="0"/>
              </a:rPr>
              <a:t>lí</a:t>
            </a:r>
            <a:r>
              <a:rPr lang="en-US" sz="2800" b="1" dirty="0" smtClean="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B050"/>
                </a:solidFill>
                <a:latin typeface="Tahoma" panose="020B0604030504040204" pitchFamily="34" charset="0"/>
                <a:ea typeface="Tahoma" panose="020B0604030504040204" pitchFamily="34" charset="0"/>
                <a:cs typeface="Tahoma" panose="020B0604030504040204" pitchFamily="34" charset="0"/>
              </a:rPr>
              <a:t>của</a:t>
            </a:r>
            <a:r>
              <a:rPr lang="en-US" sz="2800" b="1" dirty="0" smtClean="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B050"/>
                </a:solidFill>
                <a:latin typeface="Tahoma" panose="020B0604030504040204" pitchFamily="34" charset="0"/>
                <a:ea typeface="Tahoma" panose="020B0604030504040204" pitchFamily="34" charset="0"/>
                <a:cs typeface="Tahoma" panose="020B0604030504040204" pitchFamily="34" charset="0"/>
              </a:rPr>
              <a:t>chúng</a:t>
            </a:r>
            <a:r>
              <a:rPr lang="en-US" sz="2800" b="1" dirty="0" smtClean="0">
                <a:solidFill>
                  <a:srgbClr val="00B050"/>
                </a:solidFill>
                <a:latin typeface="Tahoma" panose="020B0604030504040204" pitchFamily="34" charset="0"/>
                <a:ea typeface="Tahoma" panose="020B0604030504040204" pitchFamily="34" charset="0"/>
                <a:cs typeface="Tahoma" panose="020B0604030504040204" pitchFamily="34" charset="0"/>
              </a:rPr>
              <a:t>?</a:t>
            </a:r>
            <a:endPar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8049101" y="6516805"/>
            <a:ext cx="4142899" cy="34119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Hình</a:t>
            </a:r>
            <a:r>
              <a:rPr lang="en-US" dirty="0" smtClean="0"/>
              <a:t> 23.2: </a:t>
            </a:r>
            <a:r>
              <a:rPr lang="en-US" dirty="0" err="1" smtClean="0"/>
              <a:t>Bản</a:t>
            </a:r>
            <a:r>
              <a:rPr lang="en-US" dirty="0" smtClean="0"/>
              <a:t> </a:t>
            </a:r>
            <a:r>
              <a:rPr lang="en-US" dirty="0" err="1" smtClean="0"/>
              <a:t>đồ</a:t>
            </a:r>
            <a:r>
              <a:rPr lang="en-US" dirty="0" smtClean="0"/>
              <a:t> </a:t>
            </a:r>
            <a:r>
              <a:rPr lang="en-US" dirty="0" err="1" smtClean="0"/>
              <a:t>hành</a:t>
            </a:r>
            <a:r>
              <a:rPr lang="en-US" dirty="0" smtClean="0"/>
              <a:t> </a:t>
            </a:r>
            <a:r>
              <a:rPr lang="en-US" dirty="0" err="1" smtClean="0"/>
              <a:t>chính</a:t>
            </a:r>
            <a:r>
              <a:rPr lang="en-US" dirty="0" smtClean="0"/>
              <a:t> </a:t>
            </a:r>
            <a:r>
              <a:rPr lang="en-US" dirty="0" err="1" smtClean="0"/>
              <a:t>Việt</a:t>
            </a:r>
            <a:r>
              <a:rPr lang="en-US" dirty="0" smtClean="0"/>
              <a:t> Nam</a:t>
            </a:r>
            <a:endParaRPr lang="en-US" dirty="0"/>
          </a:p>
        </p:txBody>
      </p:sp>
    </p:spTree>
    <p:extLst>
      <p:ext uri="{BB962C8B-B14F-4D97-AF65-F5344CB8AC3E}">
        <p14:creationId xmlns:p14="http://schemas.microsoft.com/office/powerpoint/2010/main" val="128419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2482" y="0"/>
            <a:ext cx="6113929" cy="6858000"/>
          </a:xfrm>
          <a:prstGeom prst="rect">
            <a:avLst/>
          </a:prstGeom>
        </p:spPr>
      </p:pic>
      <p:sp>
        <p:nvSpPr>
          <p:cNvPr id="5" name="Oval 4"/>
          <p:cNvSpPr/>
          <p:nvPr/>
        </p:nvSpPr>
        <p:spPr>
          <a:xfrm>
            <a:off x="4168588" y="134471"/>
            <a:ext cx="349624" cy="2554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759822" y="4450977"/>
            <a:ext cx="349624" cy="2554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891117" y="510989"/>
            <a:ext cx="349624" cy="2554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818964" y="6024283"/>
            <a:ext cx="349624" cy="2554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p:cNvSpPr/>
          <p:nvPr/>
        </p:nvSpPr>
        <p:spPr>
          <a:xfrm>
            <a:off x="9327776" y="389965"/>
            <a:ext cx="2709549" cy="1807325"/>
          </a:xfrm>
          <a:prstGeom prst="wedgeRoundRectCallout">
            <a:avLst>
              <a:gd name="adj1" fmla="val -230841"/>
              <a:gd name="adj2" fmla="val -57786"/>
              <a:gd name="adj3" fmla="val 1666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Cực</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Bắc</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23</a:t>
            </a:r>
            <a:r>
              <a:rPr lang="en-US" sz="2400" b="1" baseline="30000" dirty="0" smtClean="0">
                <a:solidFill>
                  <a:srgbClr val="002060"/>
                </a:solidFill>
                <a:latin typeface="Tahoma" panose="020B0604030504040204" pitchFamily="34" charset="0"/>
                <a:ea typeface="Tahoma" panose="020B0604030504040204" pitchFamily="34" charset="0"/>
                <a:cs typeface="Tahoma" panose="020B0604030504040204" pitchFamily="34" charset="0"/>
              </a:rPr>
              <a:t>o</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23’B</a:t>
            </a:r>
          </a:p>
          <a:p>
            <a:pPr algn="ct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Lũng</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Cú</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Đồng</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Văn</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p>
          <a:p>
            <a:pPr algn="ct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Hà</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Giang</a:t>
            </a:r>
            <a:endPar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ular Callout 9"/>
          <p:cNvSpPr/>
          <p:nvPr/>
        </p:nvSpPr>
        <p:spPr>
          <a:xfrm>
            <a:off x="181568" y="4568889"/>
            <a:ext cx="2709549" cy="1947916"/>
          </a:xfrm>
          <a:prstGeom prst="wedgeRoundRectCallout">
            <a:avLst>
              <a:gd name="adj1" fmla="val 88872"/>
              <a:gd name="adj2" fmla="val 29887"/>
              <a:gd name="adj3" fmla="val 1666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Cực</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Nam: 8</a:t>
            </a:r>
            <a:r>
              <a:rPr lang="en-US" sz="2400" b="1" baseline="30000" dirty="0" smtClean="0">
                <a:solidFill>
                  <a:srgbClr val="002060"/>
                </a:solidFill>
                <a:latin typeface="Tahoma" panose="020B0604030504040204" pitchFamily="34" charset="0"/>
                <a:ea typeface="Tahoma" panose="020B0604030504040204" pitchFamily="34" charset="0"/>
                <a:cs typeface="Tahoma" panose="020B0604030504040204" pitchFamily="34" charset="0"/>
              </a:rPr>
              <a:t>o</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34’B</a:t>
            </a:r>
          </a:p>
          <a:p>
            <a:pPr algn="ct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Đất</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Mũi</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Ngọc</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Hiển</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p>
          <a:p>
            <a:pPr algn="ct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Cà</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Mau</a:t>
            </a:r>
            <a:endPar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ular Callout 10"/>
          <p:cNvSpPr/>
          <p:nvPr/>
        </p:nvSpPr>
        <p:spPr>
          <a:xfrm>
            <a:off x="9340119" y="3123330"/>
            <a:ext cx="2709549" cy="2152055"/>
          </a:xfrm>
          <a:prstGeom prst="wedgeRoundRectCallout">
            <a:avLst>
              <a:gd name="adj1" fmla="val -172854"/>
              <a:gd name="adj2" fmla="val 17349"/>
              <a:gd name="adj3" fmla="val 1666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Cực</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Đông</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109</a:t>
            </a:r>
            <a:r>
              <a:rPr lang="en-US" sz="2400" b="1" baseline="30000" dirty="0" smtClean="0">
                <a:solidFill>
                  <a:srgbClr val="002060"/>
                </a:solidFill>
                <a:latin typeface="Tahoma" panose="020B0604030504040204" pitchFamily="34" charset="0"/>
                <a:ea typeface="Tahoma" panose="020B0604030504040204" pitchFamily="34" charset="0"/>
                <a:cs typeface="Tahoma" panose="020B0604030504040204" pitchFamily="34" charset="0"/>
              </a:rPr>
              <a:t>o</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24’Đ</a:t>
            </a:r>
          </a:p>
          <a:p>
            <a:pPr algn="ct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Vạn</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Thạnh</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Vạn</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Ninh</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Khánh</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Hòa</a:t>
            </a:r>
            <a:endPar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ular Callout 11"/>
          <p:cNvSpPr/>
          <p:nvPr/>
        </p:nvSpPr>
        <p:spPr>
          <a:xfrm>
            <a:off x="134771" y="1540189"/>
            <a:ext cx="2709549" cy="1948599"/>
          </a:xfrm>
          <a:prstGeom prst="wedgeRoundRectCallout">
            <a:avLst>
              <a:gd name="adj1" fmla="val 58651"/>
              <a:gd name="adj2" fmla="val -93718"/>
              <a:gd name="adj3" fmla="val 1666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Cực</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Tây</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102</a:t>
            </a:r>
            <a:r>
              <a:rPr lang="en-US" sz="2400" b="1" baseline="30000" dirty="0" smtClean="0">
                <a:solidFill>
                  <a:srgbClr val="002060"/>
                </a:solidFill>
                <a:latin typeface="Tahoma" panose="020B0604030504040204" pitchFamily="34" charset="0"/>
                <a:ea typeface="Tahoma" panose="020B0604030504040204" pitchFamily="34" charset="0"/>
                <a:cs typeface="Tahoma" panose="020B0604030504040204" pitchFamily="34" charset="0"/>
              </a:rPr>
              <a:t>o</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09’Đ</a:t>
            </a:r>
          </a:p>
          <a:p>
            <a:pPr algn="ct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Sìn</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Thầu</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Mường</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Nhé</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Điện</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Biên</a:t>
            </a:r>
            <a:endPar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3" name="Rectangle 12"/>
          <p:cNvSpPr/>
          <p:nvPr/>
        </p:nvSpPr>
        <p:spPr>
          <a:xfrm>
            <a:off x="5023512" y="6516805"/>
            <a:ext cx="4142899" cy="34119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Hình</a:t>
            </a:r>
            <a:r>
              <a:rPr lang="en-US" dirty="0" smtClean="0"/>
              <a:t> 23.2: </a:t>
            </a:r>
            <a:r>
              <a:rPr lang="en-US" dirty="0" err="1" smtClean="0"/>
              <a:t>Bản</a:t>
            </a:r>
            <a:r>
              <a:rPr lang="en-US" dirty="0" smtClean="0"/>
              <a:t> </a:t>
            </a:r>
            <a:r>
              <a:rPr lang="en-US" dirty="0" err="1" smtClean="0"/>
              <a:t>đồ</a:t>
            </a:r>
            <a:r>
              <a:rPr lang="en-US" dirty="0" smtClean="0"/>
              <a:t> </a:t>
            </a:r>
            <a:r>
              <a:rPr lang="en-US" dirty="0" err="1" smtClean="0"/>
              <a:t>hành</a:t>
            </a:r>
            <a:r>
              <a:rPr lang="en-US" dirty="0" smtClean="0"/>
              <a:t> </a:t>
            </a:r>
            <a:r>
              <a:rPr lang="en-US" dirty="0" err="1" smtClean="0"/>
              <a:t>chính</a:t>
            </a:r>
            <a:r>
              <a:rPr lang="en-US" dirty="0" smtClean="0"/>
              <a:t> </a:t>
            </a:r>
            <a:r>
              <a:rPr lang="en-US" dirty="0" err="1" smtClean="0"/>
              <a:t>Việt</a:t>
            </a:r>
            <a:r>
              <a:rPr lang="en-US" dirty="0" smtClean="0"/>
              <a:t> Nam</a:t>
            </a:r>
            <a:endParaRPr lang="en-US" dirty="0"/>
          </a:p>
        </p:txBody>
      </p:sp>
    </p:spTree>
    <p:extLst>
      <p:ext uri="{BB962C8B-B14F-4D97-AF65-F5344CB8AC3E}">
        <p14:creationId xmlns:p14="http://schemas.microsoft.com/office/powerpoint/2010/main" val="127925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1)">
                                      <p:cBhvr>
                                        <p:cTn id="16" dur="2000"/>
                                        <p:tgtEl>
                                          <p:spTgt spid="8"/>
                                        </p:tgtEl>
                                      </p:cBhvr>
                                    </p:animEffect>
                                  </p:childTnLst>
                                </p:cTn>
                              </p:par>
                            </p:childTnLst>
                          </p:cTn>
                        </p:par>
                        <p:par>
                          <p:cTn id="17" fill="hold">
                            <p:stCondLst>
                              <p:cond delay="2000"/>
                            </p:stCondLst>
                            <p:childTnLst>
                              <p:par>
                                <p:cTn id="18" presetID="22" presetClass="entr" presetSubtype="2"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righ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heel(1)">
                                      <p:cBhvr>
                                        <p:cTn id="25" dur="2000"/>
                                        <p:tgtEl>
                                          <p:spTgt spid="6"/>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heel(1)">
                                      <p:cBhvr>
                                        <p:cTn id="34" dur="2000"/>
                                        <p:tgtEl>
                                          <p:spTgt spid="7"/>
                                        </p:tgtEl>
                                      </p:cBhvr>
                                    </p:animEffect>
                                  </p:childTnLst>
                                </p:cTn>
                              </p:par>
                            </p:childTnLst>
                          </p:cTn>
                        </p:par>
                        <p:par>
                          <p:cTn id="35" fill="hold">
                            <p:stCondLst>
                              <p:cond delay="2000"/>
                            </p:stCondLst>
                            <p:childTnLst>
                              <p:par>
                                <p:cTn id="36" presetID="22" presetClass="entr" presetSubtype="2"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right)">
                                      <p:cBhvr>
                                        <p:cTn id="38" dur="500"/>
                                        <p:tgtEl>
                                          <p:spTgt spid="12"/>
                                        </p:tgtEl>
                                      </p:cBhvr>
                                    </p:animEffect>
                                  </p:childTnLst>
                                </p:cTn>
                              </p:par>
                              <p:par>
                                <p:cTn id="39" presetID="21" presetClass="emph" presetSubtype="0" repeatCount="indefinite" fill="hold" nodeType="withEffect">
                                  <p:stCondLst>
                                    <p:cond delay="0"/>
                                  </p:stCondLst>
                                  <p:childTnLst>
                                    <p:animClr clrSpc="hsl" dir="cw">
                                      <p:cBhvr override="childStyle">
                                        <p:cTn id="40" dur="500" fill="hold"/>
                                        <p:tgtEl>
                                          <p:spTgt spid="8"/>
                                        </p:tgtEl>
                                        <p:attrNameLst>
                                          <p:attrName>style.color</p:attrName>
                                        </p:attrNameLst>
                                      </p:cBhvr>
                                      <p:by>
                                        <p:hsl h="7200000" s="0" l="0"/>
                                      </p:by>
                                    </p:animClr>
                                    <p:animClr clrSpc="hsl" dir="cw">
                                      <p:cBhvr>
                                        <p:cTn id="41" dur="500" fill="hold"/>
                                        <p:tgtEl>
                                          <p:spTgt spid="8"/>
                                        </p:tgtEl>
                                        <p:attrNameLst>
                                          <p:attrName>fillcolor</p:attrName>
                                        </p:attrNameLst>
                                      </p:cBhvr>
                                      <p:by>
                                        <p:hsl h="7200000" s="0" l="0"/>
                                      </p:by>
                                    </p:animClr>
                                    <p:animClr clrSpc="hsl" dir="cw">
                                      <p:cBhvr>
                                        <p:cTn id="42" dur="500" fill="hold"/>
                                        <p:tgtEl>
                                          <p:spTgt spid="8"/>
                                        </p:tgtEl>
                                        <p:attrNameLst>
                                          <p:attrName>stroke.color</p:attrName>
                                        </p:attrNameLst>
                                      </p:cBhvr>
                                      <p:by>
                                        <p:hsl h="7200000" s="0" l="0"/>
                                      </p:by>
                                    </p:animClr>
                                    <p:set>
                                      <p:cBhvr>
                                        <p:cTn id="43" dur="500" fill="hold"/>
                                        <p:tgtEl>
                                          <p:spTgt spid="8"/>
                                        </p:tgtEl>
                                        <p:attrNameLst>
                                          <p:attrName>fill.type</p:attrName>
                                        </p:attrNameLst>
                                      </p:cBhvr>
                                      <p:to>
                                        <p:strVal val="solid"/>
                                      </p:to>
                                    </p:set>
                                  </p:childTnLst>
                                </p:cTn>
                              </p:par>
                              <p:par>
                                <p:cTn id="44" presetID="21" presetClass="emph" presetSubtype="0" repeatCount="indefinite" fill="hold" nodeType="withEffect">
                                  <p:stCondLst>
                                    <p:cond delay="0"/>
                                  </p:stCondLst>
                                  <p:childTnLst>
                                    <p:animClr clrSpc="hsl" dir="cw">
                                      <p:cBhvr override="childStyle">
                                        <p:cTn id="45" dur="500" fill="hold"/>
                                        <p:tgtEl>
                                          <p:spTgt spid="6"/>
                                        </p:tgtEl>
                                        <p:attrNameLst>
                                          <p:attrName>style.color</p:attrName>
                                        </p:attrNameLst>
                                      </p:cBhvr>
                                      <p:by>
                                        <p:hsl h="7200000" s="0" l="0"/>
                                      </p:by>
                                    </p:animClr>
                                    <p:animClr clrSpc="hsl" dir="cw">
                                      <p:cBhvr>
                                        <p:cTn id="46" dur="500" fill="hold"/>
                                        <p:tgtEl>
                                          <p:spTgt spid="6"/>
                                        </p:tgtEl>
                                        <p:attrNameLst>
                                          <p:attrName>fillcolor</p:attrName>
                                        </p:attrNameLst>
                                      </p:cBhvr>
                                      <p:by>
                                        <p:hsl h="7200000" s="0" l="0"/>
                                      </p:by>
                                    </p:animClr>
                                    <p:animClr clrSpc="hsl" dir="cw">
                                      <p:cBhvr>
                                        <p:cTn id="47" dur="500" fill="hold"/>
                                        <p:tgtEl>
                                          <p:spTgt spid="6"/>
                                        </p:tgtEl>
                                        <p:attrNameLst>
                                          <p:attrName>stroke.color</p:attrName>
                                        </p:attrNameLst>
                                      </p:cBhvr>
                                      <p:by>
                                        <p:hsl h="7200000" s="0" l="0"/>
                                      </p:by>
                                    </p:animClr>
                                    <p:set>
                                      <p:cBhvr>
                                        <p:cTn id="48" dur="500" fill="hold"/>
                                        <p:tgtEl>
                                          <p:spTgt spid="6"/>
                                        </p:tgtEl>
                                        <p:attrNameLst>
                                          <p:attrName>fill.type</p:attrName>
                                        </p:attrNameLst>
                                      </p:cBhvr>
                                      <p:to>
                                        <p:strVal val="solid"/>
                                      </p:to>
                                    </p:set>
                                  </p:childTnLst>
                                </p:cTn>
                              </p:par>
                              <p:par>
                                <p:cTn id="49" presetID="21" presetClass="emph" presetSubtype="0" repeatCount="indefinite" fill="hold" nodeType="withEffect">
                                  <p:stCondLst>
                                    <p:cond delay="0"/>
                                  </p:stCondLst>
                                  <p:childTnLst>
                                    <p:animClr clrSpc="hsl" dir="cw">
                                      <p:cBhvr override="childStyle">
                                        <p:cTn id="50" dur="500" fill="hold"/>
                                        <p:tgtEl>
                                          <p:spTgt spid="7"/>
                                        </p:tgtEl>
                                        <p:attrNameLst>
                                          <p:attrName>style.color</p:attrName>
                                        </p:attrNameLst>
                                      </p:cBhvr>
                                      <p:by>
                                        <p:hsl h="7200000" s="0" l="0"/>
                                      </p:by>
                                    </p:animClr>
                                    <p:animClr clrSpc="hsl" dir="cw">
                                      <p:cBhvr>
                                        <p:cTn id="51" dur="500" fill="hold"/>
                                        <p:tgtEl>
                                          <p:spTgt spid="7"/>
                                        </p:tgtEl>
                                        <p:attrNameLst>
                                          <p:attrName>fillcolor</p:attrName>
                                        </p:attrNameLst>
                                      </p:cBhvr>
                                      <p:by>
                                        <p:hsl h="7200000" s="0" l="0"/>
                                      </p:by>
                                    </p:animClr>
                                    <p:animClr clrSpc="hsl" dir="cw">
                                      <p:cBhvr>
                                        <p:cTn id="52" dur="500" fill="hold"/>
                                        <p:tgtEl>
                                          <p:spTgt spid="7"/>
                                        </p:tgtEl>
                                        <p:attrNameLst>
                                          <p:attrName>stroke.color</p:attrName>
                                        </p:attrNameLst>
                                      </p:cBhvr>
                                      <p:by>
                                        <p:hsl h="7200000" s="0" l="0"/>
                                      </p:by>
                                    </p:animClr>
                                    <p:set>
                                      <p:cBhvr>
                                        <p:cTn id="53" dur="500" fill="hold"/>
                                        <p:tgtEl>
                                          <p:spTgt spid="7"/>
                                        </p:tgtEl>
                                        <p:attrNameLst>
                                          <p:attrName>fill.type</p:attrName>
                                        </p:attrNameLst>
                                      </p:cBhvr>
                                      <p:to>
                                        <p:strVal val="solid"/>
                                      </p:to>
                                    </p:set>
                                  </p:childTnLst>
                                </p:cTn>
                              </p:par>
                              <p:par>
                                <p:cTn id="54" presetID="21" presetClass="emph" presetSubtype="0" repeatCount="indefinite" fill="hold" nodeType="withEffect">
                                  <p:stCondLst>
                                    <p:cond delay="0"/>
                                  </p:stCondLst>
                                  <p:childTnLst>
                                    <p:animClr clrSpc="hsl" dir="cw">
                                      <p:cBhvr override="childStyle">
                                        <p:cTn id="55" dur="500" fill="hold"/>
                                        <p:tgtEl>
                                          <p:spTgt spid="5"/>
                                        </p:tgtEl>
                                        <p:attrNameLst>
                                          <p:attrName>style.color</p:attrName>
                                        </p:attrNameLst>
                                      </p:cBhvr>
                                      <p:by>
                                        <p:hsl h="7200000" s="0" l="0"/>
                                      </p:by>
                                    </p:animClr>
                                    <p:animClr clrSpc="hsl" dir="cw">
                                      <p:cBhvr>
                                        <p:cTn id="56" dur="500" fill="hold"/>
                                        <p:tgtEl>
                                          <p:spTgt spid="5"/>
                                        </p:tgtEl>
                                        <p:attrNameLst>
                                          <p:attrName>fillcolor</p:attrName>
                                        </p:attrNameLst>
                                      </p:cBhvr>
                                      <p:by>
                                        <p:hsl h="7200000" s="0" l="0"/>
                                      </p:by>
                                    </p:animClr>
                                    <p:animClr clrSpc="hsl" dir="cw">
                                      <p:cBhvr>
                                        <p:cTn id="57" dur="500" fill="hold"/>
                                        <p:tgtEl>
                                          <p:spTgt spid="5"/>
                                        </p:tgtEl>
                                        <p:attrNameLst>
                                          <p:attrName>stroke.color</p:attrName>
                                        </p:attrNameLst>
                                      </p:cBhvr>
                                      <p:by>
                                        <p:hsl h="7200000" s="0" l="0"/>
                                      </p:by>
                                    </p:animClr>
                                    <p:set>
                                      <p:cBhvr>
                                        <p:cTn id="58"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100549" cy="3411940"/>
          </a:xfrm>
          <a:prstGeom prst="rect">
            <a:avLst/>
          </a:prstGeom>
          <a:ln>
            <a:solidFill>
              <a:schemeClr val="bg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0549" y="0"/>
            <a:ext cx="6091451" cy="3411940"/>
          </a:xfrm>
          <a:prstGeom prst="rect">
            <a:avLst/>
          </a:prstGeom>
          <a:ln>
            <a:solidFill>
              <a:schemeClr val="bg1"/>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8" y="3411940"/>
            <a:ext cx="6096000" cy="3446060"/>
          </a:xfrm>
          <a:prstGeom prst="rect">
            <a:avLst/>
          </a:prstGeom>
          <a:ln>
            <a:solidFill>
              <a:schemeClr val="bg1"/>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0549" y="3411940"/>
            <a:ext cx="6068136" cy="3446060"/>
          </a:xfrm>
          <a:prstGeom prst="rect">
            <a:avLst/>
          </a:prstGeom>
          <a:ln>
            <a:solidFill>
              <a:schemeClr val="bg1"/>
            </a:solidFill>
          </a:ln>
        </p:spPr>
      </p:pic>
      <p:sp>
        <p:nvSpPr>
          <p:cNvPr id="8" name="Rectangle 7"/>
          <p:cNvSpPr/>
          <p:nvPr/>
        </p:nvSpPr>
        <p:spPr>
          <a:xfrm>
            <a:off x="6196084" y="95535"/>
            <a:ext cx="1078173" cy="409432"/>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Nam</a:t>
            </a:r>
            <a:endParaRPr lang="en-US" dirty="0">
              <a:solidFill>
                <a:srgbClr val="FF0000"/>
              </a:solidFill>
            </a:endParaRPr>
          </a:p>
        </p:txBody>
      </p:sp>
      <p:sp>
        <p:nvSpPr>
          <p:cNvPr id="9" name="Rectangle 8"/>
          <p:cNvSpPr/>
          <p:nvPr/>
        </p:nvSpPr>
        <p:spPr>
          <a:xfrm>
            <a:off x="104632" y="3480179"/>
            <a:ext cx="1078173" cy="409432"/>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00"/>
                </a:solidFill>
              </a:rPr>
              <a:t>Đông</a:t>
            </a:r>
            <a:endParaRPr lang="en-US" dirty="0">
              <a:solidFill>
                <a:srgbClr val="FF0000"/>
              </a:solidFill>
            </a:endParaRPr>
          </a:p>
        </p:txBody>
      </p:sp>
      <p:sp>
        <p:nvSpPr>
          <p:cNvPr id="10" name="Rectangle 9"/>
          <p:cNvSpPr/>
          <p:nvPr/>
        </p:nvSpPr>
        <p:spPr>
          <a:xfrm>
            <a:off x="6196083" y="3480179"/>
            <a:ext cx="1078173" cy="409432"/>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00"/>
                </a:solidFill>
              </a:rPr>
              <a:t>Tây</a:t>
            </a:r>
            <a:endParaRPr lang="en-US" dirty="0">
              <a:solidFill>
                <a:srgbClr val="FF0000"/>
              </a:solidFill>
            </a:endParaRPr>
          </a:p>
        </p:txBody>
      </p:sp>
      <p:sp>
        <p:nvSpPr>
          <p:cNvPr id="13" name="Rectangle 12"/>
          <p:cNvSpPr/>
          <p:nvPr/>
        </p:nvSpPr>
        <p:spPr>
          <a:xfrm>
            <a:off x="104631" y="95535"/>
            <a:ext cx="1078173" cy="409432"/>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00"/>
                </a:solidFill>
              </a:rPr>
              <a:t>Bắc</a:t>
            </a:r>
            <a:endParaRPr lang="en-US" dirty="0">
              <a:solidFill>
                <a:srgbClr val="FF0000"/>
              </a:solidFill>
            </a:endParaRPr>
          </a:p>
        </p:txBody>
      </p:sp>
    </p:spTree>
    <p:extLst>
      <p:ext uri="{BB962C8B-B14F-4D97-AF65-F5344CB8AC3E}">
        <p14:creationId xmlns:p14="http://schemas.microsoft.com/office/powerpoint/2010/main" val="32261038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4506" y="5961865"/>
            <a:ext cx="1017494" cy="89613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8071" y="0"/>
            <a:ext cx="6113929" cy="6858000"/>
          </a:xfrm>
          <a:prstGeom prst="rect">
            <a:avLst/>
          </a:prstGeom>
        </p:spPr>
      </p:pic>
      <p:sp>
        <p:nvSpPr>
          <p:cNvPr id="9" name="Cloud Callout 8"/>
          <p:cNvSpPr/>
          <p:nvPr/>
        </p:nvSpPr>
        <p:spPr>
          <a:xfrm>
            <a:off x="285198" y="2124435"/>
            <a:ext cx="5637930" cy="3523128"/>
          </a:xfrm>
          <a:prstGeom prst="cloudCallou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B050"/>
                </a:solidFill>
                <a:latin typeface="Arial" panose="020B0604020202020204" pitchFamily="34" charset="0"/>
                <a:cs typeface="Arial" panose="020B0604020202020204" pitchFamily="34" charset="0"/>
              </a:rPr>
              <a:t>Từ</a:t>
            </a:r>
            <a:r>
              <a:rPr lang="en-US" sz="2800" dirty="0" smtClean="0">
                <a:solidFill>
                  <a:srgbClr val="00B050"/>
                </a:solidFill>
                <a:latin typeface="Arial" panose="020B0604020202020204" pitchFamily="34" charset="0"/>
                <a:cs typeface="Arial" panose="020B0604020202020204" pitchFamily="34" charset="0"/>
              </a:rPr>
              <a:t> </a:t>
            </a:r>
            <a:r>
              <a:rPr lang="en-US" sz="2800" dirty="0" err="1" smtClean="0">
                <a:solidFill>
                  <a:srgbClr val="00B050"/>
                </a:solidFill>
                <a:latin typeface="Arial" panose="020B0604020202020204" pitchFamily="34" charset="0"/>
                <a:cs typeface="Arial" panose="020B0604020202020204" pitchFamily="34" charset="0"/>
              </a:rPr>
              <a:t>bắc</a:t>
            </a:r>
            <a:r>
              <a:rPr lang="en-US" sz="2800" dirty="0" smtClean="0">
                <a:solidFill>
                  <a:srgbClr val="00B050"/>
                </a:solidFill>
                <a:latin typeface="Arial" panose="020B0604020202020204" pitchFamily="34" charset="0"/>
                <a:cs typeface="Arial" panose="020B0604020202020204" pitchFamily="34" charset="0"/>
              </a:rPr>
              <a:t> </a:t>
            </a:r>
            <a:r>
              <a:rPr lang="en-US" sz="2800" dirty="0" err="1" smtClean="0">
                <a:solidFill>
                  <a:srgbClr val="00B050"/>
                </a:solidFill>
                <a:latin typeface="Arial" panose="020B0604020202020204" pitchFamily="34" charset="0"/>
                <a:cs typeface="Arial" panose="020B0604020202020204" pitchFamily="34" charset="0"/>
              </a:rPr>
              <a:t>vào</a:t>
            </a:r>
            <a:r>
              <a:rPr lang="en-US" sz="2800" dirty="0" smtClean="0">
                <a:solidFill>
                  <a:srgbClr val="00B050"/>
                </a:solidFill>
                <a:latin typeface="Arial" panose="020B0604020202020204" pitchFamily="34" charset="0"/>
                <a:cs typeface="Arial" panose="020B0604020202020204" pitchFamily="34" charset="0"/>
              </a:rPr>
              <a:t> </a:t>
            </a:r>
            <a:r>
              <a:rPr lang="en-US" sz="2800" dirty="0" err="1" smtClean="0">
                <a:solidFill>
                  <a:srgbClr val="00B050"/>
                </a:solidFill>
                <a:latin typeface="Arial" panose="020B0604020202020204" pitchFamily="34" charset="0"/>
                <a:cs typeface="Arial" panose="020B0604020202020204" pitchFamily="34" charset="0"/>
              </a:rPr>
              <a:t>nam</a:t>
            </a:r>
            <a:r>
              <a:rPr lang="en-US" sz="2800" dirty="0" smtClean="0">
                <a:solidFill>
                  <a:srgbClr val="00B050"/>
                </a:solidFill>
                <a:latin typeface="Arial" panose="020B0604020202020204" pitchFamily="34" charset="0"/>
                <a:cs typeface="Arial" panose="020B0604020202020204" pitchFamily="34" charset="0"/>
              </a:rPr>
              <a:t>, </a:t>
            </a:r>
            <a:r>
              <a:rPr lang="en-US" sz="2800" dirty="0" err="1" smtClean="0">
                <a:solidFill>
                  <a:srgbClr val="00B050"/>
                </a:solidFill>
                <a:latin typeface="Arial" panose="020B0604020202020204" pitchFamily="34" charset="0"/>
                <a:cs typeface="Arial" panose="020B0604020202020204" pitchFamily="34" charset="0"/>
              </a:rPr>
              <a:t>phần</a:t>
            </a:r>
            <a:r>
              <a:rPr lang="en-US" sz="2800" dirty="0" smtClean="0">
                <a:solidFill>
                  <a:srgbClr val="00B050"/>
                </a:solidFill>
                <a:latin typeface="Arial" panose="020B0604020202020204" pitchFamily="34" charset="0"/>
                <a:cs typeface="Arial" panose="020B0604020202020204" pitchFamily="34" charset="0"/>
              </a:rPr>
              <a:t> </a:t>
            </a:r>
            <a:r>
              <a:rPr lang="en-US" sz="2800" dirty="0" err="1" smtClean="0">
                <a:solidFill>
                  <a:srgbClr val="00B050"/>
                </a:solidFill>
                <a:latin typeface="Arial" panose="020B0604020202020204" pitchFamily="34" charset="0"/>
                <a:cs typeface="Arial" panose="020B0604020202020204" pitchFamily="34" charset="0"/>
              </a:rPr>
              <a:t>đất</a:t>
            </a:r>
            <a:r>
              <a:rPr lang="en-US" sz="2800" dirty="0" smtClean="0">
                <a:solidFill>
                  <a:srgbClr val="00B050"/>
                </a:solidFill>
                <a:latin typeface="Arial" panose="020B0604020202020204" pitchFamily="34" charset="0"/>
                <a:cs typeface="Arial" panose="020B0604020202020204" pitchFamily="34" charset="0"/>
              </a:rPr>
              <a:t> </a:t>
            </a:r>
            <a:r>
              <a:rPr lang="en-US" sz="2800" dirty="0" err="1" smtClean="0">
                <a:solidFill>
                  <a:srgbClr val="00B050"/>
                </a:solidFill>
                <a:latin typeface="Arial" panose="020B0604020202020204" pitchFamily="34" charset="0"/>
                <a:cs typeface="Arial" panose="020B0604020202020204" pitchFamily="34" charset="0"/>
              </a:rPr>
              <a:t>liền</a:t>
            </a:r>
            <a:r>
              <a:rPr lang="en-US" sz="2800" dirty="0" smtClean="0">
                <a:solidFill>
                  <a:srgbClr val="00B050"/>
                </a:solidFill>
                <a:latin typeface="Arial" panose="020B0604020202020204" pitchFamily="34" charset="0"/>
                <a:cs typeface="Arial" panose="020B0604020202020204" pitchFamily="34" charset="0"/>
              </a:rPr>
              <a:t> </a:t>
            </a:r>
            <a:r>
              <a:rPr lang="en-US" sz="2800" dirty="0" err="1" smtClean="0">
                <a:solidFill>
                  <a:srgbClr val="00B050"/>
                </a:solidFill>
                <a:latin typeface="Arial" panose="020B0604020202020204" pitchFamily="34" charset="0"/>
                <a:cs typeface="Arial" panose="020B0604020202020204" pitchFamily="34" charset="0"/>
              </a:rPr>
              <a:t>nước</a:t>
            </a:r>
            <a:r>
              <a:rPr lang="en-US" sz="2800" dirty="0" smtClean="0">
                <a:solidFill>
                  <a:srgbClr val="00B050"/>
                </a:solidFill>
                <a:latin typeface="Arial" panose="020B0604020202020204" pitchFamily="34" charset="0"/>
                <a:cs typeface="Arial" panose="020B0604020202020204" pitchFamily="34" charset="0"/>
              </a:rPr>
              <a:t> ta </a:t>
            </a:r>
            <a:r>
              <a:rPr lang="en-US" sz="2800" b="1" dirty="0" err="1"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kéo</a:t>
            </a:r>
            <a:r>
              <a:rPr lang="en-US" sz="2800" b="1" dirty="0"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dài</a:t>
            </a:r>
            <a:r>
              <a:rPr lang="en-US" sz="2800" b="1" dirty="0"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800" dirty="0" err="1" smtClean="0">
                <a:solidFill>
                  <a:srgbClr val="00B050"/>
                </a:solidFill>
                <a:latin typeface="Arial" panose="020B0604020202020204" pitchFamily="34" charset="0"/>
                <a:cs typeface="Arial" panose="020B0604020202020204" pitchFamily="34" charset="0"/>
              </a:rPr>
              <a:t>bao</a:t>
            </a:r>
            <a:r>
              <a:rPr lang="en-US" sz="2800" dirty="0" smtClean="0">
                <a:solidFill>
                  <a:srgbClr val="00B050"/>
                </a:solidFill>
                <a:latin typeface="Arial" panose="020B0604020202020204" pitchFamily="34" charset="0"/>
                <a:cs typeface="Arial" panose="020B0604020202020204" pitchFamily="34" charset="0"/>
              </a:rPr>
              <a:t> </a:t>
            </a:r>
            <a:r>
              <a:rPr lang="en-US" sz="2800" dirty="0" err="1" smtClean="0">
                <a:solidFill>
                  <a:srgbClr val="00B050"/>
                </a:solidFill>
                <a:latin typeface="Arial" panose="020B0604020202020204" pitchFamily="34" charset="0"/>
                <a:cs typeface="Arial" panose="020B0604020202020204" pitchFamily="34" charset="0"/>
              </a:rPr>
              <a:t>nhiêu</a:t>
            </a:r>
            <a:r>
              <a:rPr lang="en-US" sz="2800" dirty="0" smtClean="0">
                <a:solidFill>
                  <a:srgbClr val="00B050"/>
                </a:solidFill>
                <a:latin typeface="Arial" panose="020B0604020202020204" pitchFamily="34" charset="0"/>
                <a:cs typeface="Arial" panose="020B0604020202020204" pitchFamily="34" charset="0"/>
              </a:rPr>
              <a:t> </a:t>
            </a:r>
            <a:r>
              <a:rPr lang="en-US" sz="2800" dirty="0" err="1" smtClean="0">
                <a:solidFill>
                  <a:srgbClr val="00B050"/>
                </a:solidFill>
                <a:latin typeface="Arial" panose="020B0604020202020204" pitchFamily="34" charset="0"/>
                <a:cs typeface="Arial" panose="020B0604020202020204" pitchFamily="34" charset="0"/>
              </a:rPr>
              <a:t>vĩ</a:t>
            </a:r>
            <a:r>
              <a:rPr lang="en-US" sz="2800" dirty="0" smtClean="0">
                <a:solidFill>
                  <a:srgbClr val="00B050"/>
                </a:solidFill>
                <a:latin typeface="Arial" panose="020B0604020202020204" pitchFamily="34" charset="0"/>
                <a:cs typeface="Arial" panose="020B0604020202020204" pitchFamily="34" charset="0"/>
              </a:rPr>
              <a:t> </a:t>
            </a:r>
            <a:r>
              <a:rPr lang="en-US" sz="2800" dirty="0" err="1" smtClean="0">
                <a:solidFill>
                  <a:srgbClr val="00B050"/>
                </a:solidFill>
                <a:latin typeface="Arial" panose="020B0604020202020204" pitchFamily="34" charset="0"/>
                <a:cs typeface="Arial" panose="020B0604020202020204" pitchFamily="34" charset="0"/>
              </a:rPr>
              <a:t>độ</a:t>
            </a:r>
            <a:r>
              <a:rPr lang="en-US" sz="2800" dirty="0" smtClean="0">
                <a:solidFill>
                  <a:srgbClr val="00B050"/>
                </a:solidFill>
                <a:latin typeface="Arial" panose="020B0604020202020204" pitchFamily="34" charset="0"/>
                <a:cs typeface="Arial" panose="020B0604020202020204" pitchFamily="34" charset="0"/>
              </a:rPr>
              <a:t>? </a:t>
            </a:r>
            <a:r>
              <a:rPr lang="en-US" sz="2800" dirty="0" err="1" smtClean="0">
                <a:solidFill>
                  <a:srgbClr val="00B050"/>
                </a:solidFill>
                <a:latin typeface="Arial" panose="020B0604020202020204" pitchFamily="34" charset="0"/>
                <a:cs typeface="Arial" panose="020B0604020202020204" pitchFamily="34" charset="0"/>
              </a:rPr>
              <a:t>Nằm</a:t>
            </a:r>
            <a:r>
              <a:rPr lang="en-US" sz="2800" dirty="0" smtClean="0">
                <a:solidFill>
                  <a:srgbClr val="00B050"/>
                </a:solidFill>
                <a:latin typeface="Arial" panose="020B0604020202020204" pitchFamily="34" charset="0"/>
                <a:cs typeface="Arial" panose="020B0604020202020204" pitchFamily="34" charset="0"/>
              </a:rPr>
              <a:t> </a:t>
            </a:r>
            <a:r>
              <a:rPr lang="en-US" sz="2800" dirty="0" err="1" smtClean="0">
                <a:solidFill>
                  <a:srgbClr val="00B050"/>
                </a:solidFill>
                <a:latin typeface="Arial" panose="020B0604020202020204" pitchFamily="34" charset="0"/>
                <a:cs typeface="Arial" panose="020B0604020202020204" pitchFamily="34" charset="0"/>
              </a:rPr>
              <a:t>trong</a:t>
            </a:r>
            <a:r>
              <a:rPr lang="en-US" sz="2800" dirty="0" smtClean="0">
                <a:solidFill>
                  <a:srgbClr val="00B050"/>
                </a:solidFill>
                <a:latin typeface="Arial" panose="020B0604020202020204" pitchFamily="34" charset="0"/>
                <a:cs typeface="Arial" panose="020B0604020202020204" pitchFamily="34" charset="0"/>
              </a:rPr>
              <a:t> </a:t>
            </a:r>
            <a:r>
              <a:rPr lang="en-US" sz="2800" b="1" dirty="0" err="1"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đới</a:t>
            </a:r>
            <a:r>
              <a:rPr lang="en-US" sz="2800" b="1" dirty="0"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khí</a:t>
            </a:r>
            <a:r>
              <a:rPr lang="en-US" sz="2800" b="1" dirty="0"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hậu</a:t>
            </a:r>
            <a:r>
              <a:rPr lang="en-US" sz="2800" dirty="0" smtClean="0">
                <a:solidFill>
                  <a:srgbClr val="00B050"/>
                </a:solidFill>
                <a:latin typeface="Arial" panose="020B0604020202020204" pitchFamily="34" charset="0"/>
                <a:cs typeface="Arial" panose="020B0604020202020204" pitchFamily="34" charset="0"/>
              </a:rPr>
              <a:t> </a:t>
            </a:r>
            <a:r>
              <a:rPr lang="en-US" sz="2800" dirty="0" err="1" smtClean="0">
                <a:solidFill>
                  <a:srgbClr val="00B050"/>
                </a:solidFill>
                <a:latin typeface="Arial" panose="020B0604020202020204" pitchFamily="34" charset="0"/>
                <a:cs typeface="Arial" panose="020B0604020202020204" pitchFamily="34" charset="0"/>
              </a:rPr>
              <a:t>nào</a:t>
            </a:r>
            <a:r>
              <a:rPr lang="en-US" sz="2800" dirty="0" smtClean="0">
                <a:solidFill>
                  <a:srgbClr val="00B050"/>
                </a:solidFill>
                <a:latin typeface="Arial" panose="020B0604020202020204" pitchFamily="34" charset="0"/>
                <a:cs typeface="Arial" panose="020B0604020202020204" pitchFamily="34" charset="0"/>
              </a:rPr>
              <a:t>?</a:t>
            </a:r>
            <a:endParaRPr lang="en-US" sz="2800" dirty="0">
              <a:solidFill>
                <a:srgbClr val="00B050"/>
              </a:solidFill>
              <a:latin typeface="Arial" panose="020B0604020202020204" pitchFamily="34" charset="0"/>
              <a:cs typeface="Arial" panose="020B0604020202020204" pitchFamily="34" charset="0"/>
            </a:endParaRPr>
          </a:p>
        </p:txBody>
      </p:sp>
      <p:sp>
        <p:nvSpPr>
          <p:cNvPr id="10" name="Rectangle 9"/>
          <p:cNvSpPr/>
          <p:nvPr/>
        </p:nvSpPr>
        <p:spPr>
          <a:xfrm>
            <a:off x="8049101" y="6516805"/>
            <a:ext cx="4142899" cy="34119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Hình</a:t>
            </a:r>
            <a:r>
              <a:rPr lang="en-US" dirty="0" smtClean="0"/>
              <a:t> 23.2: </a:t>
            </a:r>
            <a:r>
              <a:rPr lang="en-US" dirty="0" err="1" smtClean="0"/>
              <a:t>Bản</a:t>
            </a:r>
            <a:r>
              <a:rPr lang="en-US" dirty="0" smtClean="0"/>
              <a:t> </a:t>
            </a:r>
            <a:r>
              <a:rPr lang="en-US" dirty="0" err="1" smtClean="0"/>
              <a:t>đồ</a:t>
            </a:r>
            <a:r>
              <a:rPr lang="en-US" dirty="0" smtClean="0"/>
              <a:t> </a:t>
            </a:r>
            <a:r>
              <a:rPr lang="en-US" dirty="0" err="1" smtClean="0"/>
              <a:t>hành</a:t>
            </a:r>
            <a:r>
              <a:rPr lang="en-US" dirty="0" smtClean="0"/>
              <a:t> </a:t>
            </a:r>
            <a:r>
              <a:rPr lang="en-US" dirty="0" err="1" smtClean="0"/>
              <a:t>chính</a:t>
            </a:r>
            <a:r>
              <a:rPr lang="en-US" dirty="0" smtClean="0"/>
              <a:t> </a:t>
            </a:r>
            <a:r>
              <a:rPr lang="en-US" dirty="0" err="1" smtClean="0"/>
              <a:t>Việt</a:t>
            </a:r>
            <a:r>
              <a:rPr lang="en-US" dirty="0" smtClean="0"/>
              <a:t> Nam</a:t>
            </a:r>
            <a:endParaRPr lang="en-US" dirty="0"/>
          </a:p>
        </p:txBody>
      </p:sp>
      <p:sp>
        <p:nvSpPr>
          <p:cNvPr id="7" name="Rectangle 6"/>
          <p:cNvSpPr/>
          <p:nvPr/>
        </p:nvSpPr>
        <p:spPr>
          <a:xfrm>
            <a:off x="188260" y="0"/>
            <a:ext cx="5542839" cy="1210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600"/>
              </a:spcAft>
              <a:buAutoNum type="arabicPeriod"/>
            </a:pPr>
            <a:r>
              <a:rPr lang="en-US" sz="2800" b="1" dirty="0" err="1"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Vị</a:t>
            </a:r>
            <a:r>
              <a:rPr lang="en-US" sz="28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trí</a:t>
            </a:r>
            <a:r>
              <a:rPr lang="en-US" sz="28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giới</a:t>
            </a:r>
            <a:r>
              <a:rPr lang="en-US" sz="28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hạn</a:t>
            </a:r>
            <a:r>
              <a:rPr lang="en-US" sz="28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lãnh</a:t>
            </a:r>
            <a:r>
              <a:rPr lang="en-US" sz="28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thổ</a:t>
            </a:r>
            <a:endParaRPr lang="en-US" sz="28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lnSpc>
                <a:spcPct val="115000"/>
              </a:lnSpc>
              <a:spcBef>
                <a:spcPts val="600"/>
              </a:spcBef>
              <a:spcAft>
                <a:spcPts val="600"/>
              </a:spcAft>
            </a:pPr>
            <a:r>
              <a:rPr lang="en-US" sz="28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a</a:t>
            </a:r>
            <a:r>
              <a:rPr lang="vi-VN" altLang="en-US" sz="28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vi-VN" alt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Phần đất liền:</a:t>
            </a:r>
            <a:endParaRPr lang="en-US" altLang="en-US" sz="2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6069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3869" y="0"/>
            <a:ext cx="6113929" cy="6858000"/>
          </a:xfrm>
          <a:prstGeom prst="rect">
            <a:avLst/>
          </a:prstGeom>
        </p:spPr>
      </p:pic>
      <p:cxnSp>
        <p:nvCxnSpPr>
          <p:cNvPr id="6" name="Straight Arrow Connector 5"/>
          <p:cNvCxnSpPr/>
          <p:nvPr/>
        </p:nvCxnSpPr>
        <p:spPr>
          <a:xfrm flipH="1">
            <a:off x="3803073" y="244856"/>
            <a:ext cx="1432" cy="5882185"/>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Rounded Rectangular Callout 7"/>
          <p:cNvSpPr/>
          <p:nvPr/>
        </p:nvSpPr>
        <p:spPr>
          <a:xfrm>
            <a:off x="4564710" y="232012"/>
            <a:ext cx="1767854" cy="696036"/>
          </a:xfrm>
          <a:prstGeom prst="wedgeRoundRectCallout">
            <a:avLst>
              <a:gd name="adj1" fmla="val -89407"/>
              <a:gd name="adj2" fmla="val -46548"/>
              <a:gd name="adj3" fmla="val 16667"/>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Cực</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Bắc</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23</a:t>
            </a:r>
            <a:r>
              <a:rPr lang="en-US" sz="2400" b="1" baseline="30000" dirty="0" smtClean="0">
                <a:solidFill>
                  <a:srgbClr val="002060"/>
                </a:solidFill>
                <a:latin typeface="Tahoma" panose="020B0604030504040204" pitchFamily="34" charset="0"/>
                <a:ea typeface="Tahoma" panose="020B0604030504040204" pitchFamily="34" charset="0"/>
                <a:cs typeface="Tahoma" panose="020B0604030504040204" pitchFamily="34" charset="0"/>
              </a:rPr>
              <a:t>o</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23’B</a:t>
            </a:r>
          </a:p>
        </p:txBody>
      </p:sp>
      <p:sp>
        <p:nvSpPr>
          <p:cNvPr id="9" name="Rounded Rectangular Callout 8"/>
          <p:cNvSpPr/>
          <p:nvPr/>
        </p:nvSpPr>
        <p:spPr>
          <a:xfrm>
            <a:off x="689713" y="1062517"/>
            <a:ext cx="1721325" cy="725339"/>
          </a:xfrm>
          <a:prstGeom prst="wedgeRoundRectCallout">
            <a:avLst>
              <a:gd name="adj1" fmla="val 62311"/>
              <a:gd name="adj2" fmla="val -113603"/>
              <a:gd name="adj3" fmla="val 1666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Cực</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Tây</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102</a:t>
            </a:r>
            <a:r>
              <a:rPr lang="en-US" sz="2400" b="1" baseline="30000" dirty="0" smtClean="0">
                <a:solidFill>
                  <a:srgbClr val="002060"/>
                </a:solidFill>
                <a:latin typeface="Tahoma" panose="020B0604030504040204" pitchFamily="34" charset="0"/>
                <a:ea typeface="Tahoma" panose="020B0604030504040204" pitchFamily="34" charset="0"/>
                <a:cs typeface="Tahoma" panose="020B0604030504040204" pitchFamily="34" charset="0"/>
              </a:rPr>
              <a:t>o</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09’Đ</a:t>
            </a:r>
          </a:p>
        </p:txBody>
      </p:sp>
      <p:sp>
        <p:nvSpPr>
          <p:cNvPr id="10" name="Rounded Rectangular Callout 9"/>
          <p:cNvSpPr/>
          <p:nvPr/>
        </p:nvSpPr>
        <p:spPr>
          <a:xfrm>
            <a:off x="5971146" y="4080680"/>
            <a:ext cx="2093251" cy="653086"/>
          </a:xfrm>
          <a:prstGeom prst="wedgeRoundRectCallout">
            <a:avLst>
              <a:gd name="adj1" fmla="val -80372"/>
              <a:gd name="adj2" fmla="val 26254"/>
              <a:gd name="adj3" fmla="val 16667"/>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Cực</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Đông</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109</a:t>
            </a:r>
            <a:r>
              <a:rPr lang="en-US" sz="2400" b="1" baseline="30000" dirty="0" smtClean="0">
                <a:solidFill>
                  <a:srgbClr val="002060"/>
                </a:solidFill>
                <a:latin typeface="Tahoma" panose="020B0604030504040204" pitchFamily="34" charset="0"/>
                <a:ea typeface="Tahoma" panose="020B0604030504040204" pitchFamily="34" charset="0"/>
                <a:cs typeface="Tahoma" panose="020B0604030504040204" pitchFamily="34" charset="0"/>
              </a:rPr>
              <a:t>o</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24’Đ</a:t>
            </a:r>
          </a:p>
        </p:txBody>
      </p:sp>
      <p:sp>
        <p:nvSpPr>
          <p:cNvPr id="11" name="Rounded Rectangular Callout 10"/>
          <p:cNvSpPr/>
          <p:nvPr/>
        </p:nvSpPr>
        <p:spPr>
          <a:xfrm>
            <a:off x="689714" y="5585045"/>
            <a:ext cx="2078576" cy="638334"/>
          </a:xfrm>
          <a:prstGeom prst="wedgeRoundRectCallout">
            <a:avLst>
              <a:gd name="adj1" fmla="val 84199"/>
              <a:gd name="adj2" fmla="val 44331"/>
              <a:gd name="adj3" fmla="val 16667"/>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Cực</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Nam: 8</a:t>
            </a:r>
            <a:r>
              <a:rPr lang="en-US" sz="2400" b="1" baseline="30000" dirty="0" smtClean="0">
                <a:solidFill>
                  <a:srgbClr val="002060"/>
                </a:solidFill>
                <a:latin typeface="Tahoma" panose="020B0604030504040204" pitchFamily="34" charset="0"/>
                <a:ea typeface="Tahoma" panose="020B0604030504040204" pitchFamily="34" charset="0"/>
                <a:cs typeface="Tahoma" panose="020B0604030504040204" pitchFamily="34" charset="0"/>
              </a:rPr>
              <a:t>o</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34’B</a:t>
            </a:r>
          </a:p>
        </p:txBody>
      </p:sp>
      <p:sp>
        <p:nvSpPr>
          <p:cNvPr id="14" name="Rounded Rectangle 13"/>
          <p:cNvSpPr/>
          <p:nvPr/>
        </p:nvSpPr>
        <p:spPr>
          <a:xfrm>
            <a:off x="1550375" y="2958152"/>
            <a:ext cx="2688608" cy="941695"/>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Kéo</a:t>
            </a:r>
            <a:r>
              <a:rPr lang="en-US" sz="28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dài</a:t>
            </a:r>
            <a:r>
              <a:rPr lang="en-US" sz="28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gần</a:t>
            </a:r>
            <a:r>
              <a:rPr lang="en-US" sz="28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15 </a:t>
            </a:r>
            <a:r>
              <a:rPr lang="en-US" sz="28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Vĩ</a:t>
            </a:r>
            <a:r>
              <a:rPr lang="en-US" sz="28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độ</a:t>
            </a:r>
            <a:endPar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a:off x="9797662" y="1081683"/>
            <a:ext cx="1774209" cy="4401205"/>
          </a:xfrm>
          <a:prstGeom prst="rect">
            <a:avLst/>
          </a:prstGeom>
          <a:noFill/>
          <a:ln>
            <a:solidFill>
              <a:schemeClr val="accent5">
                <a:lumMod val="50000"/>
              </a:schemeClr>
            </a:solidFill>
          </a:ln>
        </p:spPr>
        <p:txBody>
          <a:bodyPr wrap="square" rtlCol="0">
            <a:spAutoFit/>
          </a:bodyPr>
          <a:lstStyle/>
          <a:p>
            <a:pPr algn="ctr"/>
            <a:r>
              <a:rPr lang="en-US" sz="4000" b="1" dirty="0" err="1" smtClean="0">
                <a:solidFill>
                  <a:schemeClr val="accent5">
                    <a:lumMod val="50000"/>
                  </a:schemeClr>
                </a:solidFill>
                <a:latin typeface="Arial" panose="020B0604020202020204" pitchFamily="34" charset="0"/>
                <a:cs typeface="Arial" panose="020B0604020202020204" pitchFamily="34" charset="0"/>
              </a:rPr>
              <a:t>Nằm</a:t>
            </a:r>
            <a:r>
              <a:rPr lang="en-US" sz="4000" b="1" dirty="0" smtClean="0">
                <a:solidFill>
                  <a:schemeClr val="accent5">
                    <a:lumMod val="50000"/>
                  </a:schemeClr>
                </a:solidFill>
                <a:latin typeface="Arial" panose="020B0604020202020204" pitchFamily="34" charset="0"/>
                <a:cs typeface="Arial" panose="020B0604020202020204" pitchFamily="34" charset="0"/>
              </a:rPr>
              <a:t> </a:t>
            </a:r>
            <a:r>
              <a:rPr lang="en-US" sz="4000" b="1" dirty="0" err="1" smtClean="0">
                <a:solidFill>
                  <a:schemeClr val="accent5">
                    <a:lumMod val="50000"/>
                  </a:schemeClr>
                </a:solidFill>
                <a:latin typeface="Arial" panose="020B0604020202020204" pitchFamily="34" charset="0"/>
                <a:cs typeface="Arial" panose="020B0604020202020204" pitchFamily="34" charset="0"/>
              </a:rPr>
              <a:t>trong</a:t>
            </a:r>
            <a:r>
              <a:rPr lang="en-US" sz="4000" b="1" dirty="0" smtClean="0">
                <a:solidFill>
                  <a:schemeClr val="accent5">
                    <a:lumMod val="50000"/>
                  </a:schemeClr>
                </a:solidFill>
                <a:latin typeface="Arial" panose="020B0604020202020204" pitchFamily="34" charset="0"/>
                <a:cs typeface="Arial" panose="020B0604020202020204" pitchFamily="34" charset="0"/>
              </a:rPr>
              <a:t> </a:t>
            </a:r>
            <a:r>
              <a:rPr lang="en-US" sz="4000" b="1" dirty="0" err="1" smtClean="0">
                <a:solidFill>
                  <a:schemeClr val="accent5">
                    <a:lumMod val="50000"/>
                  </a:schemeClr>
                </a:solidFill>
                <a:latin typeface="Arial" panose="020B0604020202020204" pitchFamily="34" charset="0"/>
                <a:cs typeface="Arial" panose="020B0604020202020204" pitchFamily="34" charset="0"/>
              </a:rPr>
              <a:t>đới</a:t>
            </a:r>
            <a:r>
              <a:rPr lang="en-US" sz="4000" b="1" dirty="0" smtClean="0">
                <a:solidFill>
                  <a:schemeClr val="accent5">
                    <a:lumMod val="50000"/>
                  </a:schemeClr>
                </a:solidFill>
                <a:latin typeface="Arial" panose="020B0604020202020204" pitchFamily="34" charset="0"/>
                <a:cs typeface="Arial" panose="020B0604020202020204" pitchFamily="34" charset="0"/>
              </a:rPr>
              <a:t> </a:t>
            </a:r>
          </a:p>
          <a:p>
            <a:pPr algn="ctr"/>
            <a:r>
              <a:rPr lang="en-US" sz="4000" b="1" dirty="0" err="1" smtClean="0">
                <a:solidFill>
                  <a:schemeClr val="accent5">
                    <a:lumMod val="50000"/>
                  </a:schemeClr>
                </a:solidFill>
                <a:latin typeface="Arial" panose="020B0604020202020204" pitchFamily="34" charset="0"/>
                <a:cs typeface="Arial" panose="020B0604020202020204" pitchFamily="34" charset="0"/>
              </a:rPr>
              <a:t>khí</a:t>
            </a:r>
            <a:r>
              <a:rPr lang="en-US" sz="4000" b="1" dirty="0" smtClean="0">
                <a:solidFill>
                  <a:schemeClr val="accent5">
                    <a:lumMod val="50000"/>
                  </a:schemeClr>
                </a:solidFill>
                <a:latin typeface="Arial" panose="020B0604020202020204" pitchFamily="34" charset="0"/>
                <a:cs typeface="Arial" panose="020B0604020202020204" pitchFamily="34" charset="0"/>
              </a:rPr>
              <a:t> </a:t>
            </a:r>
            <a:r>
              <a:rPr lang="en-US" sz="4000" b="1" dirty="0" err="1" smtClean="0">
                <a:solidFill>
                  <a:schemeClr val="accent5">
                    <a:lumMod val="50000"/>
                  </a:schemeClr>
                </a:solidFill>
                <a:latin typeface="Arial" panose="020B0604020202020204" pitchFamily="34" charset="0"/>
                <a:cs typeface="Arial" panose="020B0604020202020204" pitchFamily="34" charset="0"/>
              </a:rPr>
              <a:t>hậu</a:t>
            </a:r>
            <a:r>
              <a:rPr lang="en-US" sz="4000" b="1" dirty="0" smtClean="0">
                <a:solidFill>
                  <a:schemeClr val="accent5">
                    <a:lumMod val="50000"/>
                  </a:schemeClr>
                </a:solidFill>
                <a:latin typeface="Arial" panose="020B0604020202020204" pitchFamily="34" charset="0"/>
                <a:cs typeface="Arial" panose="020B0604020202020204" pitchFamily="34" charset="0"/>
              </a:rPr>
              <a:t> </a:t>
            </a:r>
            <a:r>
              <a:rPr lang="en-US" sz="4000" b="1" dirty="0" err="1" smtClean="0">
                <a:solidFill>
                  <a:schemeClr val="accent5">
                    <a:lumMod val="50000"/>
                  </a:schemeClr>
                </a:solidFill>
                <a:latin typeface="Arial" panose="020B0604020202020204" pitchFamily="34" charset="0"/>
                <a:cs typeface="Arial" panose="020B0604020202020204" pitchFamily="34" charset="0"/>
              </a:rPr>
              <a:t>nhiệt</a:t>
            </a:r>
            <a:r>
              <a:rPr lang="en-US" sz="4000" b="1" dirty="0" smtClean="0">
                <a:solidFill>
                  <a:schemeClr val="accent5">
                    <a:lumMod val="50000"/>
                  </a:schemeClr>
                </a:solidFill>
                <a:latin typeface="Arial" panose="020B0604020202020204" pitchFamily="34" charset="0"/>
                <a:cs typeface="Arial" panose="020B0604020202020204" pitchFamily="34" charset="0"/>
              </a:rPr>
              <a:t> </a:t>
            </a:r>
            <a:r>
              <a:rPr lang="en-US" sz="4000" b="1" dirty="0" err="1" smtClean="0">
                <a:solidFill>
                  <a:schemeClr val="accent5">
                    <a:lumMod val="50000"/>
                  </a:schemeClr>
                </a:solidFill>
                <a:latin typeface="Arial" panose="020B0604020202020204" pitchFamily="34" charset="0"/>
                <a:cs typeface="Arial" panose="020B0604020202020204" pitchFamily="34" charset="0"/>
              </a:rPr>
              <a:t>đới</a:t>
            </a:r>
            <a:endParaRPr lang="en-US" sz="4000" b="1" dirty="0">
              <a:solidFill>
                <a:schemeClr val="accent5">
                  <a:lumMod val="50000"/>
                </a:schemeClr>
              </a:solidFill>
              <a:latin typeface="Arial" panose="020B0604020202020204" pitchFamily="34" charset="0"/>
              <a:cs typeface="Arial" panose="020B0604020202020204" pitchFamily="34" charset="0"/>
            </a:endParaRPr>
          </a:p>
        </p:txBody>
      </p:sp>
      <p:sp>
        <p:nvSpPr>
          <p:cNvPr id="16" name="Rectangle 15"/>
          <p:cNvSpPr/>
          <p:nvPr/>
        </p:nvSpPr>
        <p:spPr>
          <a:xfrm>
            <a:off x="4504899" y="6516805"/>
            <a:ext cx="4142899" cy="34119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Hình</a:t>
            </a:r>
            <a:r>
              <a:rPr lang="en-US" dirty="0" smtClean="0"/>
              <a:t> 23.2: </a:t>
            </a:r>
            <a:r>
              <a:rPr lang="en-US" dirty="0" err="1" smtClean="0"/>
              <a:t>Bản</a:t>
            </a:r>
            <a:r>
              <a:rPr lang="en-US" dirty="0" smtClean="0"/>
              <a:t> </a:t>
            </a:r>
            <a:r>
              <a:rPr lang="en-US" dirty="0" err="1" smtClean="0"/>
              <a:t>đồ</a:t>
            </a:r>
            <a:r>
              <a:rPr lang="en-US" dirty="0" smtClean="0"/>
              <a:t> </a:t>
            </a:r>
            <a:r>
              <a:rPr lang="en-US" dirty="0" err="1" smtClean="0"/>
              <a:t>hành</a:t>
            </a:r>
            <a:r>
              <a:rPr lang="en-US" dirty="0" smtClean="0"/>
              <a:t> </a:t>
            </a:r>
            <a:r>
              <a:rPr lang="en-US" dirty="0" err="1" smtClean="0"/>
              <a:t>chính</a:t>
            </a:r>
            <a:r>
              <a:rPr lang="en-US" dirty="0" smtClean="0"/>
              <a:t> </a:t>
            </a:r>
            <a:r>
              <a:rPr lang="en-US" dirty="0" err="1" smtClean="0"/>
              <a:t>Việt</a:t>
            </a:r>
            <a:r>
              <a:rPr lang="en-US" dirty="0" smtClean="0"/>
              <a:t> Nam</a:t>
            </a:r>
            <a:endParaRPr lang="en-US" dirty="0"/>
          </a:p>
        </p:txBody>
      </p:sp>
    </p:spTree>
    <p:extLst>
      <p:ext uri="{BB962C8B-B14F-4D97-AF65-F5344CB8AC3E}">
        <p14:creationId xmlns:p14="http://schemas.microsoft.com/office/powerpoint/2010/main" val="93541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INFO" val="&lt;ThreeDShapeInfo&gt;&lt;uuid val=&quot;{F43C36B2-DD8A-4FFE-AF71-EACA4AEDDE72}&quot;/&gt;&lt;filename val=&quot;C:\Documents and Settings\huycomf\My Documents\My Adobe Presentations\gvgtinh dia 8\data\asimages\{F43C36B2-DD8A-4FFE-AF71-EACA4AEDDE72}.png&quot;/&gt;&lt;hasEffects val=&quot;1&quot;/&gt;&lt;left val=&quot;255.72&quot;/&gt;&lt;top val=&quot;86.28&quot;/&gt;&lt;width val=&quot;130.2&quot;/&gt;&lt;height val=&quot;37.08&quot;/&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B813A095-FFBA-4F05-864E-B8A1C8584247}&quot;/&gt;&lt;filename val=&quot;C:\Documents and Settings\huycomf\My Documents\My Adobe Presentations\gvgtinh dia 8\data\asimages\{B813A095-FFBA-4F05-864E-B8A1C8584247}.png&quot;/&gt;&lt;hasEffects val=&quot;1&quot;/&gt;&lt;left val=&quot;123.72&quot;/&gt;&lt;top val=&quot;245.28&quot;/&gt;&lt;width val=&quot;128.64&quot;/&gt;&lt;height val=&quot;118.08&quot;/&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8B11A8FF-D5AA-49A2-B1EE-C42E0923EFF8}&quot;/&gt;&lt;filename val=&quot;C:\Documents and Settings\huycomf\My Documents\My Adobe Presentations\gvgtinh dia 8\data\asimages\{8B11A8FF-D5AA-49A2-B1EE-C42E0923EFF8}.png&quot;/&gt;&lt;hasEffects val=&quot;1&quot;/&gt;&lt;left val=&quot;63.72&quot;/&gt;&lt;top val=&quot;226.56&quot;/&gt;&lt;width val=&quot;93.36&quot;/&gt;&lt;height val=&quot;110.52&quot;/&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D3539736-5539-4287-8208-3CB09E0A3D24}&quot;/&gt;&lt;filename val=&quot;C:\Documents and Settings\huycomf\My Documents\My Adobe Presentations\gvgtinh dia 8\data\asimages\{D3539736-5539-4287-8208-3CB09E0A3D24}.png&quot;/&gt;&lt;hasEffects val=&quot;1&quot;/&gt;&lt;left val=&quot;157.56&quot;/&gt;&lt;top val=&quot;358.56&quot;/&gt;&lt;width val=&quot;128.52&quot;/&gt;&lt;height val=&quot;58.8&quot;/&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293D2F07-229B-4B8E-A118-B975BE39F4F6}&quot;/&gt;&lt;filename val=&quot;C:\Documents and Settings\huycomf\My Documents\My Adobe Presentations\gvgtinh dia 8\data\asimages\{293D2F07-229B-4B8E-A118-B975BE39F4F6}.png&quot;/&gt;&lt;hasEffects val=&quot;1&quot;/&gt;&lt;left val=&quot;204&quot;/&gt;&lt;top val=&quot;352.56&quot;/&gt;&lt;width val=&quot;131.64&quot;/&gt;&lt;height val=&quot;124.08&quot;/&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INFO" val="&lt;ThreeDShapeInfo&gt;&lt;uuid val=&quot;{BF584938-2244-40D3-9059-ECD0D798EAAE}&quot;/&gt;&lt;filename val=&quot;C:\Documents and Settings\huycomf\My Documents\My Adobe Presentations\gvgtinh dia 8\data\asimages\{BF584938-2244-40D3-9059-ECD0D798EAAE}.png&quot;/&gt;&lt;hasEffects val=&quot;1&quot;/&gt;&lt;left val=&quot;375.72&quot;/&gt;&lt;top val=&quot;320.28&quot;/&gt;&lt;width val=&quot;112.2&quot;/&gt;&lt;height val=&quot;37.08&quot;/&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1067</TotalTime>
  <Words>1623</Words>
  <Application>Microsoft Office PowerPoint</Application>
  <PresentationFormat>Widescreen</PresentationFormat>
  <Paragraphs>173</Paragraphs>
  <Slides>31</Slides>
  <Notes>13</Notes>
  <HiddenSlides>0</HiddenSlides>
  <MMClips>2</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31</vt:i4>
      </vt:variant>
    </vt:vector>
  </HeadingPairs>
  <TitlesOfParts>
    <vt:vector size="46" baseType="lpstr">
      <vt:lpstr>#9Slide03 Arima Madurai Black</vt:lpstr>
      <vt:lpstr>#9Slide03 IcielPanton Black</vt:lpstr>
      <vt:lpstr>#9Slide03 IcielUni Sans Heavy</vt:lpstr>
      <vt:lpstr>#9Slide03 Roboto Condensed</vt:lpstr>
      <vt:lpstr>#9Slide03 Roboto Medium</vt:lpstr>
      <vt:lpstr>Arial</vt:lpstr>
      <vt:lpstr>Calibri</vt:lpstr>
      <vt:lpstr>Calibri Light</vt:lpstr>
      <vt:lpstr>Lato Light</vt:lpstr>
      <vt:lpstr>Tahoma</vt:lpstr>
      <vt:lpstr>Times New Roman</vt:lpstr>
      <vt:lpstr>VNI-Times</vt:lpstr>
      <vt:lpstr>Wingdings</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23: VỊ TRÍ, GIỚI HẠN,  HÌNH DẠNG CỦA LÃNH THỔ VIỆT NAM(tt)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Vinh Hoang</dc:creator>
  <cp:lastModifiedBy>ADMIN</cp:lastModifiedBy>
  <cp:revision>73</cp:revision>
  <dcterms:created xsi:type="dcterms:W3CDTF">2020-04-06T08:00:15Z</dcterms:created>
  <dcterms:modified xsi:type="dcterms:W3CDTF">2022-02-12T07:47:08Z</dcterms:modified>
</cp:coreProperties>
</file>