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8556" r:id="rId2"/>
    <p:sldMasterId id="2147488568" r:id="rId3"/>
  </p:sldMasterIdLst>
  <p:notesMasterIdLst>
    <p:notesMasterId r:id="rId28"/>
  </p:notesMasterIdLst>
  <p:sldIdLst>
    <p:sldId id="318" r:id="rId4"/>
    <p:sldId id="354" r:id="rId5"/>
    <p:sldId id="355" r:id="rId6"/>
    <p:sldId id="364" r:id="rId7"/>
    <p:sldId id="356" r:id="rId8"/>
    <p:sldId id="387" r:id="rId9"/>
    <p:sldId id="385" r:id="rId10"/>
    <p:sldId id="357" r:id="rId11"/>
    <p:sldId id="365" r:id="rId12"/>
    <p:sldId id="366" r:id="rId13"/>
    <p:sldId id="388" r:id="rId14"/>
    <p:sldId id="383" r:id="rId15"/>
    <p:sldId id="358" r:id="rId16"/>
    <p:sldId id="367" r:id="rId17"/>
    <p:sldId id="368" r:id="rId18"/>
    <p:sldId id="369" r:id="rId19"/>
    <p:sldId id="370" r:id="rId20"/>
    <p:sldId id="376" r:id="rId21"/>
    <p:sldId id="378" r:id="rId22"/>
    <p:sldId id="380" r:id="rId23"/>
    <p:sldId id="381" r:id="rId24"/>
    <p:sldId id="360" r:id="rId25"/>
    <p:sldId id="384" r:id="rId26"/>
    <p:sldId id="352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C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73" d="100"/>
          <a:sy n="73" d="100"/>
        </p:scale>
        <p:origin x="54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50CF77-8CC2-4973-B4B0-6AA29A646DA6}" type="datetimeFigureOut">
              <a:rPr lang="en-US" smtClean="0"/>
              <a:t>19/12/2022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00D4E2-0BCC-4F5D-AE1D-792F5BB881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645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" name="Google Shape;4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43832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132F-27AD-4901-812E-8330D5487512}" type="datetimeFigureOut">
              <a:rPr lang="en-US" smtClean="0"/>
              <a:t>19/12/2022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DB45D-C96A-4B08-B991-7A5C42999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115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132F-27AD-4901-812E-8330D5487512}" type="datetimeFigureOut">
              <a:rPr lang="en-US" smtClean="0"/>
              <a:t>19/12/2022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DB45D-C96A-4B08-B991-7A5C42999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109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132F-27AD-4901-812E-8330D5487512}" type="datetimeFigureOut">
              <a:rPr lang="en-US" smtClean="0"/>
              <a:t>19/12/2022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DB45D-C96A-4B08-B991-7A5C42999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8610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2E836-F117-4A63-AC0F-5F8D42DE10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5DDDD5-1CDB-4460-AB24-4BADD3F6CE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E247C4-D6B7-4A9E-922A-191D3793D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DB655E-5F8D-44F1-BA06-D2EDD1B38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E9B112-609D-448D-BFFA-6ECD997B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EC4EA-6FC5-4DE6-A89F-9BE9420BE9D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3395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180A1-12DA-426C-AC44-278115582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226B60-8ABC-4B61-9F57-B2E9C3872C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B2EF28-89B8-4530-8D8F-C034014A0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B5488F-8264-44B9-B075-16B9338BC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B39AD0-DD47-442F-9082-854250B1E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60DC3-1B5F-4534-949D-E61F5D7DDF28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2512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A977E-BAEC-4A80-83F0-3A79213C1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15CB32-2984-45EE-BB6C-A921DF3B13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E333C9-3F6C-4674-8749-AF6617E1C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C611B6-F542-414C-B36D-39B5A0603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99627F-3033-4432-8E23-02CB914E1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9CD3-C45F-429F-95A8-837E324DFBF4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0764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B1134-2C89-47E2-ADBD-3D567F66A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9C5D22-2E5D-428E-922B-42C70B7BA6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7DCE5C-545B-4E06-A445-BA4A3900AC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CD5495-1FFE-4ABD-92F1-D7207B374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971984-370A-4E7F-8051-A5D8023BA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F68516-FC6A-4282-87DB-F7966F4E9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D9ACE-5CFE-4AE7-B658-6CF8073D42FF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8896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7FF43-F6B6-4F9E-AA90-5789C55C6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1E5EB1-82C7-4664-BD2D-497464FD1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CE5624-2A51-4948-AC3D-153D42058F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9ED164-9C2D-4EB6-B0AD-17C508ADAE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144964-CD5F-4E78-90DB-C981DB2B3C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BDBCCED-49EE-42D1-9B59-4AA315A1D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F68084A-01A0-4D6B-8C6C-7E7868B29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96E189-85E6-4005-A45C-0FEF735AA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B58A8-918D-487E-A68E-E1147EC4186D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1939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BCD912-3180-4FF4-9FD2-83F58EFC7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B440E1-0A5A-4D65-BB15-2504A1B03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36212F-0EDE-49C8-A895-7D9271720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D58708-3F55-4574-AB81-02D9C9791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B6E0E-12E8-4F60-AA4C-2D244E5456EC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589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F3DD58-9276-410C-AF6C-7D5D1EBFD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F32367-9DC6-460C-AB8E-A7891D725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418EF-E8B5-4976-B327-89696CF5A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E7B28-9747-4E84-B604-46E657738A9E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0872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BA44A-5ED3-4475-AED9-C9EA2B899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259986-40EC-43F4-B9A3-BA9464C323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5F9401-3A32-4777-80C5-2970CC1065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687432-0049-40BB-8096-0E3F71353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8DB4A5-8C20-463C-9636-D42B52BE0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B6976F-B1E2-4994-8F41-545902D69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BCE46-A05B-4D33-91D8-6AE2484A13E9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159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132F-27AD-4901-812E-8330D5487512}" type="datetimeFigureOut">
              <a:rPr lang="en-US" smtClean="0"/>
              <a:t>19/12/2022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DB45D-C96A-4B08-B991-7A5C42999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5711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D0E99-C51D-4E04-AA44-5410D8C71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0FA9D7-92C5-4932-8BD7-C9983459F3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5A2976-D5BB-4A41-9312-155E4E5378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815652-DFC4-444D-879B-2A6372F46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3DCA6-62AA-4911-9858-06FA49089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147248-5AEE-47AB-9F7F-FAB2F396A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C8A20-F7A3-41F1-BDEB-FDFA73989A6D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7187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108B5-811A-4196-9CD7-0B5BCC4B2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A6677E-F470-4938-B1A5-FB308A3110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485A05-ACA6-4C3B-8A27-82D89B1D54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6EF5E8-962A-42AD-A420-FE011F14D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A104B0-F5E9-4C99-9EFA-E97BC759B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50655-6099-49A5-A5B3-294E30F1778E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7055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943C10-B4B0-4CC7-83CA-1E90E32DAA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8C8B11-D57D-4C8D-A4A3-53B0AC46BE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5FE77-960F-4044-9C6F-685A5B7BC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85B594-C5C6-479C-91AF-9764975BF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FDE4F1-D15D-4E04-9E27-6010CE2A9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CD138-390D-42D6-A3F9-214C2077893E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9679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69B0A-7CE1-49BC-A256-E48FA3D35C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DAD948-487D-4787-899D-27EABA14C5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D2B5B4-A6B7-491F-9C17-409825687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CE5DB-37D1-401F-B3C9-412EB17FC619}" type="datetimeFigureOut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19-12-2022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F1F753-2A2A-489F-BD6B-A7F6E7475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8F653D-D0D5-4C8A-9E33-C05A87904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CD454-69CB-4647-AC93-5608A9603E22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4220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F2D809-2C26-4D21-B837-E14356E00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A08709-63D7-43CB-B2F4-4F7F55A15F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47F56-1BF2-4351-9DD0-C8CF17B92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CE5DB-37D1-401F-B3C9-412EB17FC619}" type="datetimeFigureOut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19-12-2022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7EB02F-4EA7-4602-AE67-E60818D31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00ED4C-2D44-438F-B010-54C98D37D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CD454-69CB-4647-AC93-5608A9603E22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9198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3806E-37A8-4B43-9CB6-DBC0BAEABC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3D48DD-7EA7-40AF-B4B0-581CFCEFD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2EA413-7CC5-445D-8144-A19C7A304D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CE5DB-37D1-401F-B3C9-412EB17FC619}" type="datetimeFigureOut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19-12-2022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0DF15A-5497-439F-B6D8-150BEADFA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EE97A9-1B61-46D9-B63E-764F57581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CD454-69CB-4647-AC93-5608A9603E22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3671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440C1-5033-42C0-9230-E1E6D609EF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0F3F97-280D-4727-B13B-B353884EB1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EC6825-994B-4D30-8280-3F1D05F16F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2D5667-92E2-4532-B09B-D07C3AD89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CE5DB-37D1-401F-B3C9-412EB17FC619}" type="datetimeFigureOut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19-12-2022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2255F6-84A6-4420-81B1-EBBCF8561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0FEAD3-5834-409C-B211-E0C06249C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CD454-69CB-4647-AC93-5608A9603E22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1271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751F3F-8F8D-4651-82F5-3045A9062C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FB5F3-B34C-41D2-A9C2-2C5EB182DA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2B0899-430F-44C3-8728-FEC8CAFFD1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490A7B-4EE5-4D88-BD51-B9275F8779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AD1AD2-C464-4901-A8A6-78E0552FB0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587244B-D31C-4F0D-B07A-6301694D3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CE5DB-37D1-401F-B3C9-412EB17FC619}" type="datetimeFigureOut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19-12-2022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09C03C3-2B03-4F17-8CF8-3DD5AA114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A82AC1-2992-4BDB-A119-2F99429C2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CD454-69CB-4647-AC93-5608A9603E22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094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8E4E2-C46A-49C4-8ABD-606DE637B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6BFD8E-4294-433E-A520-109F237AF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CE5DB-37D1-401F-B3C9-412EB17FC619}" type="datetimeFigureOut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19-12-2022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B96176-1D5B-4EDB-9331-407A68E17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679753-5D54-43FD-AFCA-69543D9DF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CD454-69CB-4647-AC93-5608A9603E22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1048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C5B6E3-59A3-4032-BDDD-5C297964C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CE5DB-37D1-401F-B3C9-412EB17FC619}" type="datetimeFigureOut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19-12-2022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51AC23-3462-4779-868C-9F7F48AFF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406D23-9A26-4BF1-98C1-1A556FB39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CD454-69CB-4647-AC93-5608A9603E22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902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132F-27AD-4901-812E-8330D5487512}" type="datetimeFigureOut">
              <a:rPr lang="en-US" smtClean="0"/>
              <a:t>19/12/2022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DB45D-C96A-4B08-B991-7A5C42999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222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D69AF-CD5B-412C-97CB-43F101A17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AB5181-AF67-458E-BB6A-1D682CEE03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635AB0-05B8-41F0-9F2A-61D87964AE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B678E-6C86-4A27-8DD8-3401730B4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CE5DB-37D1-401F-B3C9-412EB17FC619}" type="datetimeFigureOut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19-12-2022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0ADA6F-7133-4448-BA6F-EFFA2D11EE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8E487A-5940-4F6B-80C5-257BD77B6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CD454-69CB-4647-AC93-5608A9603E22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0962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7AA8F-E46F-4F5D-A512-72ACE9E2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1FF312-0381-47A3-B48C-7001F40043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EEFA1B-DBDA-4523-B3B6-64717662BD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C95088-2B68-48F3-AD2E-C00B097A3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CE5DB-37D1-401F-B3C9-412EB17FC619}" type="datetimeFigureOut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19-12-2022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A90072-F9CA-4D2B-A0B2-0A19EBEBE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CED981-B3B9-4E75-9AF3-414A1EA3D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CD454-69CB-4647-AC93-5608A9603E22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7443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1BE28-E49B-4BFC-8F4C-74A19A912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AE18AF-5C24-4B0E-8CAF-0B4A3AF1E0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DBCB89-E751-4C8E-AD0B-98FDD05F9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CE5DB-37D1-401F-B3C9-412EB17FC619}" type="datetimeFigureOut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19-12-2022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48DF5D-D9E2-453C-AABE-FA430CFEC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D66BE1-1321-4608-9442-8ADCA6A07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CD454-69CB-4647-AC93-5608A9603E22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4656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CF13C3F-C14A-40E5-8FB6-12B792BBB3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94EE81-CF18-4436-9EDF-3E2156674A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6524CE-914B-41B7-AEC2-AC61B6B854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CE5DB-37D1-401F-B3C9-412EB17FC619}" type="datetimeFigureOut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19-12-2022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9622C-E965-46E0-880C-AE24F2EE1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2B8C69-2FB7-4506-AB74-2D344CC3E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CD454-69CB-4647-AC93-5608A9603E22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9129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6"/>
          <p:cNvPicPr preferRelativeResize="0"/>
          <p:nvPr/>
        </p:nvPicPr>
        <p:blipFill rotWithShape="1">
          <a:blip r:embed="rId2">
            <a:alphaModFix amt="28000"/>
          </a:blip>
          <a:srcRect t="3044" b="39510"/>
          <a:stretch/>
        </p:blipFill>
        <p:spPr>
          <a:xfrm>
            <a:off x="-330200" y="-249933"/>
            <a:ext cx="12981939" cy="73601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39234" y="268151"/>
            <a:ext cx="11513532" cy="6321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1041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132F-27AD-4901-812E-8330D5487512}" type="datetimeFigureOut">
              <a:rPr lang="en-US" smtClean="0"/>
              <a:t>19/12/2022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DB45D-C96A-4B08-B991-7A5C42999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781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132F-27AD-4901-812E-8330D5487512}" type="datetimeFigureOut">
              <a:rPr lang="en-US" smtClean="0"/>
              <a:t>19/12/2022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DB45D-C96A-4B08-B991-7A5C42999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253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132F-27AD-4901-812E-8330D5487512}" type="datetimeFigureOut">
              <a:rPr lang="en-US" smtClean="0"/>
              <a:t>19/12/2022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DB45D-C96A-4B08-B991-7A5C42999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732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132F-27AD-4901-812E-8330D5487512}" type="datetimeFigureOut">
              <a:rPr lang="en-US" smtClean="0"/>
              <a:t>19/12/2022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DB45D-C96A-4B08-B991-7A5C42999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406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132F-27AD-4901-812E-8330D5487512}" type="datetimeFigureOut">
              <a:rPr lang="en-US" smtClean="0"/>
              <a:t>19/12/2022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DB45D-C96A-4B08-B991-7A5C42999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01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132F-27AD-4901-812E-8330D5487512}" type="datetimeFigureOut">
              <a:rPr lang="en-US" smtClean="0"/>
              <a:t>19/12/2022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DB45D-C96A-4B08-B991-7A5C42999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681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0132F-27AD-4901-812E-8330D5487512}" type="datetimeFigureOut">
              <a:rPr lang="en-US" smtClean="0"/>
              <a:t>19/12/2022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0DB45D-C96A-4B08-B991-7A5C42999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53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B88E0A-A312-48B2-AD45-C33801621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9F5AB2-FA1E-4D1E-B88D-468CFA9A0E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C58F2F-0EC0-4A27-89F0-4F10D21EF8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19/12/2022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3429DF-F118-4ED8-A695-98CA0DBD16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923011-8E1E-4F13-86FE-11FCBA42B3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C8CFE3-553D-4D67-B17E-45793350FDE1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846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557" r:id="rId1"/>
    <p:sldLayoutId id="2147488558" r:id="rId2"/>
    <p:sldLayoutId id="2147488559" r:id="rId3"/>
    <p:sldLayoutId id="2147488560" r:id="rId4"/>
    <p:sldLayoutId id="2147488561" r:id="rId5"/>
    <p:sldLayoutId id="2147488562" r:id="rId6"/>
    <p:sldLayoutId id="2147488563" r:id="rId7"/>
    <p:sldLayoutId id="2147488564" r:id="rId8"/>
    <p:sldLayoutId id="2147488565" r:id="rId9"/>
    <p:sldLayoutId id="2147488566" r:id="rId10"/>
    <p:sldLayoutId id="2147488567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7C6423B-D8E8-42F1-8BC5-EE111AB399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B9B9FB-6E24-435A-A703-F5478933D8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4FA9A2-F58F-483A-B49B-009C0D956A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2CE5DB-37D1-401F-B3C9-412EB17FC619}" type="datetimeFigureOut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19-12-2022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5CF15-B3CF-474D-BAA4-C2208338BF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1966FE-D496-49FB-9074-47ACFE7EAE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0CD454-69CB-4647-AC93-5608A9603E22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517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569" r:id="rId1"/>
    <p:sldLayoutId id="2147488570" r:id="rId2"/>
    <p:sldLayoutId id="2147488571" r:id="rId3"/>
    <p:sldLayoutId id="2147488572" r:id="rId4"/>
    <p:sldLayoutId id="2147488573" r:id="rId5"/>
    <p:sldLayoutId id="2147488574" r:id="rId6"/>
    <p:sldLayoutId id="2147488575" r:id="rId7"/>
    <p:sldLayoutId id="2147488576" r:id="rId8"/>
    <p:sldLayoutId id="2147488577" r:id="rId9"/>
    <p:sldLayoutId id="2147488578" r:id="rId10"/>
    <p:sldLayoutId id="2147488579" r:id="rId11"/>
    <p:sldLayoutId id="214748858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5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8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9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0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1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6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8.png"/><Relationship Id="rId7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164;p9"/>
          <p:cNvPicPr preferRelativeResize="0"/>
          <p:nvPr/>
        </p:nvPicPr>
        <p:blipFill rotWithShape="1">
          <a:blip r:embed="rId2">
            <a:alphaModFix/>
          </a:blip>
          <a:srcRect l="15285" t="10430" r="46645" b="11190"/>
          <a:stretch/>
        </p:blipFill>
        <p:spPr>
          <a:xfrm>
            <a:off x="-820417" y="-347304"/>
            <a:ext cx="13245869" cy="755260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2345012" y="626544"/>
            <a:ext cx="7612951" cy="830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vi-VN" sz="2398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TRƯỜNG TRUNG HỌC CƠ </a:t>
            </a:r>
            <a:r>
              <a:rPr lang="en-US" altLang="vi-VN" sz="2398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SỞ </a:t>
            </a:r>
            <a:r>
              <a:rPr lang="en-US" altLang="vi-VN" sz="2398" b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TRÀNG CÁT</a:t>
            </a:r>
            <a:endParaRPr lang="en-US" altLang="vi-VN" sz="2398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vi-VN" sz="2398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TỔ XÃ HỘI – GDCD LỚP 7</a:t>
            </a:r>
          </a:p>
        </p:txBody>
      </p:sp>
      <p:grpSp>
        <p:nvGrpSpPr>
          <p:cNvPr id="7" name="Group 2"/>
          <p:cNvGrpSpPr>
            <a:grpSpLocks noChangeAspect="1"/>
          </p:cNvGrpSpPr>
          <p:nvPr/>
        </p:nvGrpSpPr>
        <p:grpSpPr bwMode="auto">
          <a:xfrm>
            <a:off x="3020399" y="3371593"/>
            <a:ext cx="5642394" cy="3371903"/>
            <a:chOff x="0" y="0"/>
            <a:chExt cx="5460" cy="3810"/>
          </a:xfrm>
        </p:grpSpPr>
        <p:sp>
          <p:nvSpPr>
            <p:cNvPr id="8" name="AutoShape 3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5460" cy="3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>
                  <a:solidFill>
                    <a:srgbClr val="404040"/>
                  </a:solidFill>
                  <a:latin typeface="Trebuchet MS" panose="020B0603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600">
                  <a:solidFill>
                    <a:srgbClr val="404040"/>
                  </a:solidFill>
                  <a:latin typeface="Trebuchet MS" panose="020B0603020202020204" pitchFamily="34" charset="0"/>
                </a:defRPr>
              </a:lvl2pPr>
              <a:lvl3pPr marL="1143000" indent="-2286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400">
                  <a:solidFill>
                    <a:srgbClr val="404040"/>
                  </a:solidFill>
                  <a:latin typeface="Trebuchet MS" panose="020B0603020202020204" pitchFamily="34" charset="0"/>
                </a:defRPr>
              </a:lvl3pPr>
              <a:lvl4pPr marL="1600200" indent="-2286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4pPr>
              <a:lvl5pPr marL="2057400" indent="-2286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 typeface="Wingdings 3" panose="05040102010807070707" pitchFamily="18" charset="2"/>
                <a:buNone/>
              </a:pPr>
              <a:endParaRPr lang="en-US" altLang="en-US" sz="1798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1120" y="906"/>
              <a:ext cx="3220" cy="1998"/>
            </a:xfrm>
            <a:custGeom>
              <a:avLst/>
              <a:gdLst>
                <a:gd name="T0" fmla="*/ 648 w 3220"/>
                <a:gd name="T1" fmla="*/ 48 h 1998"/>
                <a:gd name="T2" fmla="*/ 807 w 3220"/>
                <a:gd name="T3" fmla="*/ 100 h 1998"/>
                <a:gd name="T4" fmla="*/ 952 w 3220"/>
                <a:gd name="T5" fmla="*/ 104 h 1998"/>
                <a:gd name="T6" fmla="*/ 1091 w 3220"/>
                <a:gd name="T7" fmla="*/ 88 h 1998"/>
                <a:gd name="T8" fmla="*/ 1219 w 3220"/>
                <a:gd name="T9" fmla="*/ 68 h 1998"/>
                <a:gd name="T10" fmla="*/ 1339 w 3220"/>
                <a:gd name="T11" fmla="*/ 64 h 1998"/>
                <a:gd name="T12" fmla="*/ 1452 w 3220"/>
                <a:gd name="T13" fmla="*/ 96 h 1998"/>
                <a:gd name="T14" fmla="*/ 1560 w 3220"/>
                <a:gd name="T15" fmla="*/ 187 h 1998"/>
                <a:gd name="T16" fmla="*/ 1665 w 3220"/>
                <a:gd name="T17" fmla="*/ 195 h 1998"/>
                <a:gd name="T18" fmla="*/ 1759 w 3220"/>
                <a:gd name="T19" fmla="*/ 100 h 1998"/>
                <a:gd name="T20" fmla="*/ 1842 w 3220"/>
                <a:gd name="T21" fmla="*/ 44 h 1998"/>
                <a:gd name="T22" fmla="*/ 1918 w 3220"/>
                <a:gd name="T23" fmla="*/ 20 h 1998"/>
                <a:gd name="T24" fmla="*/ 1984 w 3220"/>
                <a:gd name="T25" fmla="*/ 16 h 1998"/>
                <a:gd name="T26" fmla="*/ 2049 w 3220"/>
                <a:gd name="T27" fmla="*/ 32 h 1998"/>
                <a:gd name="T28" fmla="*/ 2114 w 3220"/>
                <a:gd name="T29" fmla="*/ 52 h 1998"/>
                <a:gd name="T30" fmla="*/ 2188 w 3220"/>
                <a:gd name="T31" fmla="*/ 72 h 1998"/>
                <a:gd name="T32" fmla="*/ 2271 w 3220"/>
                <a:gd name="T33" fmla="*/ 92 h 1998"/>
                <a:gd name="T34" fmla="*/ 2365 w 3220"/>
                <a:gd name="T35" fmla="*/ 96 h 1998"/>
                <a:gd name="T36" fmla="*/ 2475 w 3220"/>
                <a:gd name="T37" fmla="*/ 88 h 1998"/>
                <a:gd name="T38" fmla="*/ 2600 w 3220"/>
                <a:gd name="T39" fmla="*/ 56 h 1998"/>
                <a:gd name="T40" fmla="*/ 2680 w 3220"/>
                <a:gd name="T41" fmla="*/ 68 h 1998"/>
                <a:gd name="T42" fmla="*/ 2714 w 3220"/>
                <a:gd name="T43" fmla="*/ 159 h 1998"/>
                <a:gd name="T44" fmla="*/ 2762 w 3220"/>
                <a:gd name="T45" fmla="*/ 251 h 1998"/>
                <a:gd name="T46" fmla="*/ 2811 w 3220"/>
                <a:gd name="T47" fmla="*/ 315 h 1998"/>
                <a:gd name="T48" fmla="*/ 3220 w 3220"/>
                <a:gd name="T49" fmla="*/ 1903 h 1998"/>
                <a:gd name="T50" fmla="*/ 1819 w 3220"/>
                <a:gd name="T51" fmla="*/ 1907 h 1998"/>
                <a:gd name="T52" fmla="*/ 1842 w 3220"/>
                <a:gd name="T53" fmla="*/ 1934 h 1998"/>
                <a:gd name="T54" fmla="*/ 1862 w 3220"/>
                <a:gd name="T55" fmla="*/ 1966 h 1998"/>
                <a:gd name="T56" fmla="*/ 1850 w 3220"/>
                <a:gd name="T57" fmla="*/ 1994 h 1998"/>
                <a:gd name="T58" fmla="*/ 1776 w 3220"/>
                <a:gd name="T59" fmla="*/ 1998 h 1998"/>
                <a:gd name="T60" fmla="*/ 1643 w 3220"/>
                <a:gd name="T61" fmla="*/ 1998 h 1998"/>
                <a:gd name="T62" fmla="*/ 1501 w 3220"/>
                <a:gd name="T63" fmla="*/ 1998 h 1998"/>
                <a:gd name="T64" fmla="*/ 1404 w 3220"/>
                <a:gd name="T65" fmla="*/ 1998 h 1998"/>
                <a:gd name="T66" fmla="*/ 1356 w 3220"/>
                <a:gd name="T67" fmla="*/ 1994 h 1998"/>
                <a:gd name="T68" fmla="*/ 1336 w 3220"/>
                <a:gd name="T69" fmla="*/ 1966 h 1998"/>
                <a:gd name="T70" fmla="*/ 1353 w 3220"/>
                <a:gd name="T71" fmla="*/ 1934 h 1998"/>
                <a:gd name="T72" fmla="*/ 1376 w 3220"/>
                <a:gd name="T73" fmla="*/ 1907 h 1998"/>
                <a:gd name="T74" fmla="*/ 0 w 3220"/>
                <a:gd name="T75" fmla="*/ 1903 h 1998"/>
                <a:gd name="T76" fmla="*/ 375 w 3220"/>
                <a:gd name="T77" fmla="*/ 299 h 1998"/>
                <a:gd name="T78" fmla="*/ 421 w 3220"/>
                <a:gd name="T79" fmla="*/ 255 h 1998"/>
                <a:gd name="T80" fmla="*/ 463 w 3220"/>
                <a:gd name="T81" fmla="*/ 191 h 1998"/>
                <a:gd name="T82" fmla="*/ 495 w 3220"/>
                <a:gd name="T83" fmla="*/ 116 h 1998"/>
                <a:gd name="T84" fmla="*/ 549 w 3220"/>
                <a:gd name="T85" fmla="*/ 84 h 19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20"/>
                <a:gd name="T130" fmla="*/ 0 h 1998"/>
                <a:gd name="T131" fmla="*/ 3220 w 3220"/>
                <a:gd name="T132" fmla="*/ 1998 h 199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20" h="1998">
                  <a:moveTo>
                    <a:pt x="563" y="0"/>
                  </a:moveTo>
                  <a:lnTo>
                    <a:pt x="648" y="48"/>
                  </a:lnTo>
                  <a:lnTo>
                    <a:pt x="728" y="80"/>
                  </a:lnTo>
                  <a:lnTo>
                    <a:pt x="807" y="100"/>
                  </a:lnTo>
                  <a:lnTo>
                    <a:pt x="881" y="108"/>
                  </a:lnTo>
                  <a:lnTo>
                    <a:pt x="952" y="104"/>
                  </a:lnTo>
                  <a:lnTo>
                    <a:pt x="1023" y="100"/>
                  </a:lnTo>
                  <a:lnTo>
                    <a:pt x="1091" y="88"/>
                  </a:lnTo>
                  <a:lnTo>
                    <a:pt x="1157" y="76"/>
                  </a:lnTo>
                  <a:lnTo>
                    <a:pt x="1219" y="68"/>
                  </a:lnTo>
                  <a:lnTo>
                    <a:pt x="1279" y="64"/>
                  </a:lnTo>
                  <a:lnTo>
                    <a:pt x="1339" y="64"/>
                  </a:lnTo>
                  <a:lnTo>
                    <a:pt x="1395" y="76"/>
                  </a:lnTo>
                  <a:lnTo>
                    <a:pt x="1452" y="96"/>
                  </a:lnTo>
                  <a:lnTo>
                    <a:pt x="1506" y="131"/>
                  </a:lnTo>
                  <a:lnTo>
                    <a:pt x="1560" y="187"/>
                  </a:lnTo>
                  <a:lnTo>
                    <a:pt x="1611" y="259"/>
                  </a:lnTo>
                  <a:lnTo>
                    <a:pt x="1665" y="195"/>
                  </a:lnTo>
                  <a:lnTo>
                    <a:pt x="1714" y="139"/>
                  </a:lnTo>
                  <a:lnTo>
                    <a:pt x="1759" y="100"/>
                  </a:lnTo>
                  <a:lnTo>
                    <a:pt x="1802" y="64"/>
                  </a:lnTo>
                  <a:lnTo>
                    <a:pt x="1842" y="44"/>
                  </a:lnTo>
                  <a:lnTo>
                    <a:pt x="1881" y="28"/>
                  </a:lnTo>
                  <a:lnTo>
                    <a:pt x="1918" y="20"/>
                  </a:lnTo>
                  <a:lnTo>
                    <a:pt x="1952" y="16"/>
                  </a:lnTo>
                  <a:lnTo>
                    <a:pt x="1984" y="16"/>
                  </a:lnTo>
                  <a:lnTo>
                    <a:pt x="2015" y="24"/>
                  </a:lnTo>
                  <a:lnTo>
                    <a:pt x="2049" y="32"/>
                  </a:lnTo>
                  <a:lnTo>
                    <a:pt x="2080" y="40"/>
                  </a:lnTo>
                  <a:lnTo>
                    <a:pt x="2114" y="52"/>
                  </a:lnTo>
                  <a:lnTo>
                    <a:pt x="2151" y="64"/>
                  </a:lnTo>
                  <a:lnTo>
                    <a:pt x="2188" y="72"/>
                  </a:lnTo>
                  <a:lnTo>
                    <a:pt x="2228" y="84"/>
                  </a:lnTo>
                  <a:lnTo>
                    <a:pt x="2271" y="92"/>
                  </a:lnTo>
                  <a:lnTo>
                    <a:pt x="2316" y="96"/>
                  </a:lnTo>
                  <a:lnTo>
                    <a:pt x="2365" y="96"/>
                  </a:lnTo>
                  <a:lnTo>
                    <a:pt x="2419" y="96"/>
                  </a:lnTo>
                  <a:lnTo>
                    <a:pt x="2475" y="88"/>
                  </a:lnTo>
                  <a:lnTo>
                    <a:pt x="2535" y="76"/>
                  </a:lnTo>
                  <a:lnTo>
                    <a:pt x="2600" y="56"/>
                  </a:lnTo>
                  <a:lnTo>
                    <a:pt x="2671" y="32"/>
                  </a:lnTo>
                  <a:lnTo>
                    <a:pt x="2680" y="68"/>
                  </a:lnTo>
                  <a:lnTo>
                    <a:pt x="2697" y="112"/>
                  </a:lnTo>
                  <a:lnTo>
                    <a:pt x="2714" y="159"/>
                  </a:lnTo>
                  <a:lnTo>
                    <a:pt x="2737" y="207"/>
                  </a:lnTo>
                  <a:lnTo>
                    <a:pt x="2762" y="251"/>
                  </a:lnTo>
                  <a:lnTo>
                    <a:pt x="2788" y="291"/>
                  </a:lnTo>
                  <a:lnTo>
                    <a:pt x="2811" y="315"/>
                  </a:lnTo>
                  <a:lnTo>
                    <a:pt x="2836" y="326"/>
                  </a:lnTo>
                  <a:lnTo>
                    <a:pt x="3220" y="1903"/>
                  </a:lnTo>
                  <a:lnTo>
                    <a:pt x="1813" y="1903"/>
                  </a:lnTo>
                  <a:lnTo>
                    <a:pt x="1819" y="1907"/>
                  </a:lnTo>
                  <a:lnTo>
                    <a:pt x="1827" y="1918"/>
                  </a:lnTo>
                  <a:lnTo>
                    <a:pt x="1842" y="1934"/>
                  </a:lnTo>
                  <a:lnTo>
                    <a:pt x="1853" y="1950"/>
                  </a:lnTo>
                  <a:lnTo>
                    <a:pt x="1862" y="1966"/>
                  </a:lnTo>
                  <a:lnTo>
                    <a:pt x="1862" y="1982"/>
                  </a:lnTo>
                  <a:lnTo>
                    <a:pt x="1850" y="1994"/>
                  </a:lnTo>
                  <a:lnTo>
                    <a:pt x="1822" y="1998"/>
                  </a:lnTo>
                  <a:lnTo>
                    <a:pt x="1776" y="1998"/>
                  </a:lnTo>
                  <a:lnTo>
                    <a:pt x="1714" y="1998"/>
                  </a:lnTo>
                  <a:lnTo>
                    <a:pt x="1643" y="1998"/>
                  </a:lnTo>
                  <a:lnTo>
                    <a:pt x="1569" y="1998"/>
                  </a:lnTo>
                  <a:lnTo>
                    <a:pt x="1501" y="1998"/>
                  </a:lnTo>
                  <a:lnTo>
                    <a:pt x="1444" y="1998"/>
                  </a:lnTo>
                  <a:lnTo>
                    <a:pt x="1404" y="1998"/>
                  </a:lnTo>
                  <a:lnTo>
                    <a:pt x="1390" y="1998"/>
                  </a:lnTo>
                  <a:lnTo>
                    <a:pt x="1356" y="1994"/>
                  </a:lnTo>
                  <a:lnTo>
                    <a:pt x="1339" y="1982"/>
                  </a:lnTo>
                  <a:lnTo>
                    <a:pt x="1336" y="1966"/>
                  </a:lnTo>
                  <a:lnTo>
                    <a:pt x="1341" y="1950"/>
                  </a:lnTo>
                  <a:lnTo>
                    <a:pt x="1353" y="1934"/>
                  </a:lnTo>
                  <a:lnTo>
                    <a:pt x="1367" y="1918"/>
                  </a:lnTo>
                  <a:lnTo>
                    <a:pt x="1376" y="1907"/>
                  </a:lnTo>
                  <a:lnTo>
                    <a:pt x="1381" y="1903"/>
                  </a:lnTo>
                  <a:lnTo>
                    <a:pt x="0" y="1903"/>
                  </a:lnTo>
                  <a:lnTo>
                    <a:pt x="355" y="307"/>
                  </a:lnTo>
                  <a:lnTo>
                    <a:pt x="375" y="299"/>
                  </a:lnTo>
                  <a:lnTo>
                    <a:pt x="398" y="283"/>
                  </a:lnTo>
                  <a:lnTo>
                    <a:pt x="421" y="255"/>
                  </a:lnTo>
                  <a:lnTo>
                    <a:pt x="443" y="227"/>
                  </a:lnTo>
                  <a:lnTo>
                    <a:pt x="463" y="191"/>
                  </a:lnTo>
                  <a:lnTo>
                    <a:pt x="480" y="155"/>
                  </a:lnTo>
                  <a:lnTo>
                    <a:pt x="495" y="116"/>
                  </a:lnTo>
                  <a:lnTo>
                    <a:pt x="506" y="80"/>
                  </a:lnTo>
                  <a:lnTo>
                    <a:pt x="549" y="84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1190" y="1121"/>
              <a:ext cx="401" cy="1512"/>
            </a:xfrm>
            <a:custGeom>
              <a:avLst/>
              <a:gdLst>
                <a:gd name="T0" fmla="*/ 315 w 401"/>
                <a:gd name="T1" fmla="*/ 111 h 1512"/>
                <a:gd name="T2" fmla="*/ 0 w 401"/>
                <a:gd name="T3" fmla="*/ 1512 h 1512"/>
                <a:gd name="T4" fmla="*/ 20 w 401"/>
                <a:gd name="T5" fmla="*/ 1496 h 1512"/>
                <a:gd name="T6" fmla="*/ 43 w 401"/>
                <a:gd name="T7" fmla="*/ 1473 h 1512"/>
                <a:gd name="T8" fmla="*/ 65 w 401"/>
                <a:gd name="T9" fmla="*/ 1441 h 1512"/>
                <a:gd name="T10" fmla="*/ 91 w 401"/>
                <a:gd name="T11" fmla="*/ 1409 h 1512"/>
                <a:gd name="T12" fmla="*/ 114 w 401"/>
                <a:gd name="T13" fmla="*/ 1373 h 1512"/>
                <a:gd name="T14" fmla="*/ 136 w 401"/>
                <a:gd name="T15" fmla="*/ 1341 h 1512"/>
                <a:gd name="T16" fmla="*/ 156 w 401"/>
                <a:gd name="T17" fmla="*/ 1305 h 1512"/>
                <a:gd name="T18" fmla="*/ 170 w 401"/>
                <a:gd name="T19" fmla="*/ 1274 h 1512"/>
                <a:gd name="T20" fmla="*/ 401 w 401"/>
                <a:gd name="T21" fmla="*/ 0 h 1512"/>
                <a:gd name="T22" fmla="*/ 395 w 401"/>
                <a:gd name="T23" fmla="*/ 12 h 1512"/>
                <a:gd name="T24" fmla="*/ 386 w 401"/>
                <a:gd name="T25" fmla="*/ 28 h 1512"/>
                <a:gd name="T26" fmla="*/ 375 w 401"/>
                <a:gd name="T27" fmla="*/ 44 h 1512"/>
                <a:gd name="T28" fmla="*/ 367 w 401"/>
                <a:gd name="T29" fmla="*/ 60 h 1512"/>
                <a:gd name="T30" fmla="*/ 352 w 401"/>
                <a:gd name="T31" fmla="*/ 76 h 1512"/>
                <a:gd name="T32" fmla="*/ 341 w 401"/>
                <a:gd name="T33" fmla="*/ 87 h 1512"/>
                <a:gd name="T34" fmla="*/ 330 w 401"/>
                <a:gd name="T35" fmla="*/ 99 h 1512"/>
                <a:gd name="T36" fmla="*/ 315 w 401"/>
                <a:gd name="T37" fmla="*/ 111 h 15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01"/>
                <a:gd name="T58" fmla="*/ 0 h 1512"/>
                <a:gd name="T59" fmla="*/ 401 w 401"/>
                <a:gd name="T60" fmla="*/ 1512 h 15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01" h="1512">
                  <a:moveTo>
                    <a:pt x="315" y="111"/>
                  </a:moveTo>
                  <a:lnTo>
                    <a:pt x="0" y="1512"/>
                  </a:lnTo>
                  <a:lnTo>
                    <a:pt x="20" y="1496"/>
                  </a:lnTo>
                  <a:lnTo>
                    <a:pt x="43" y="1473"/>
                  </a:lnTo>
                  <a:lnTo>
                    <a:pt x="65" y="1441"/>
                  </a:lnTo>
                  <a:lnTo>
                    <a:pt x="91" y="1409"/>
                  </a:lnTo>
                  <a:lnTo>
                    <a:pt x="114" y="1373"/>
                  </a:lnTo>
                  <a:lnTo>
                    <a:pt x="136" y="1341"/>
                  </a:lnTo>
                  <a:lnTo>
                    <a:pt x="156" y="1305"/>
                  </a:lnTo>
                  <a:lnTo>
                    <a:pt x="170" y="1274"/>
                  </a:lnTo>
                  <a:lnTo>
                    <a:pt x="401" y="0"/>
                  </a:lnTo>
                  <a:lnTo>
                    <a:pt x="395" y="12"/>
                  </a:lnTo>
                  <a:lnTo>
                    <a:pt x="386" y="28"/>
                  </a:lnTo>
                  <a:lnTo>
                    <a:pt x="375" y="44"/>
                  </a:lnTo>
                  <a:lnTo>
                    <a:pt x="367" y="60"/>
                  </a:lnTo>
                  <a:lnTo>
                    <a:pt x="352" y="76"/>
                  </a:lnTo>
                  <a:lnTo>
                    <a:pt x="341" y="87"/>
                  </a:lnTo>
                  <a:lnTo>
                    <a:pt x="330" y="99"/>
                  </a:lnTo>
                  <a:lnTo>
                    <a:pt x="315" y="111"/>
                  </a:ln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1176" y="2527"/>
              <a:ext cx="1481" cy="199"/>
            </a:xfrm>
            <a:custGeom>
              <a:avLst/>
              <a:gdLst>
                <a:gd name="T0" fmla="*/ 11 w 1481"/>
                <a:gd name="T1" fmla="*/ 147 h 199"/>
                <a:gd name="T2" fmla="*/ 43 w 1481"/>
                <a:gd name="T3" fmla="*/ 115 h 199"/>
                <a:gd name="T4" fmla="*/ 77 w 1481"/>
                <a:gd name="T5" fmla="*/ 75 h 199"/>
                <a:gd name="T6" fmla="*/ 108 w 1481"/>
                <a:gd name="T7" fmla="*/ 40 h 199"/>
                <a:gd name="T8" fmla="*/ 273 w 1481"/>
                <a:gd name="T9" fmla="*/ 75 h 199"/>
                <a:gd name="T10" fmla="*/ 529 w 1481"/>
                <a:gd name="T11" fmla="*/ 123 h 199"/>
                <a:gd name="T12" fmla="*/ 728 w 1481"/>
                <a:gd name="T13" fmla="*/ 115 h 199"/>
                <a:gd name="T14" fmla="*/ 881 w 1481"/>
                <a:gd name="T15" fmla="*/ 79 h 199"/>
                <a:gd name="T16" fmla="*/ 1009 w 1481"/>
                <a:gd name="T17" fmla="*/ 36 h 199"/>
                <a:gd name="T18" fmla="*/ 1125 w 1481"/>
                <a:gd name="T19" fmla="*/ 4 h 199"/>
                <a:gd name="T20" fmla="*/ 1250 w 1481"/>
                <a:gd name="T21" fmla="*/ 8 h 199"/>
                <a:gd name="T22" fmla="*/ 1395 w 1481"/>
                <a:gd name="T23" fmla="*/ 67 h 199"/>
                <a:gd name="T24" fmla="*/ 1469 w 1481"/>
                <a:gd name="T25" fmla="*/ 131 h 199"/>
                <a:gd name="T26" fmla="*/ 1441 w 1481"/>
                <a:gd name="T27" fmla="*/ 151 h 199"/>
                <a:gd name="T28" fmla="*/ 1415 w 1481"/>
                <a:gd name="T29" fmla="*/ 175 h 199"/>
                <a:gd name="T30" fmla="*/ 1393 w 1481"/>
                <a:gd name="T31" fmla="*/ 191 h 199"/>
                <a:gd name="T32" fmla="*/ 1367 w 1481"/>
                <a:gd name="T33" fmla="*/ 175 h 199"/>
                <a:gd name="T34" fmla="*/ 1319 w 1481"/>
                <a:gd name="T35" fmla="*/ 139 h 199"/>
                <a:gd name="T36" fmla="*/ 1265 w 1481"/>
                <a:gd name="T37" fmla="*/ 115 h 199"/>
                <a:gd name="T38" fmla="*/ 1208 w 1481"/>
                <a:gd name="T39" fmla="*/ 103 h 199"/>
                <a:gd name="T40" fmla="*/ 1145 w 1481"/>
                <a:gd name="T41" fmla="*/ 99 h 199"/>
                <a:gd name="T42" fmla="*/ 1080 w 1481"/>
                <a:gd name="T43" fmla="*/ 103 h 199"/>
                <a:gd name="T44" fmla="*/ 1017 w 1481"/>
                <a:gd name="T45" fmla="*/ 123 h 199"/>
                <a:gd name="T46" fmla="*/ 955 w 1481"/>
                <a:gd name="T47" fmla="*/ 147 h 199"/>
                <a:gd name="T48" fmla="*/ 890 w 1481"/>
                <a:gd name="T49" fmla="*/ 163 h 199"/>
                <a:gd name="T50" fmla="*/ 782 w 1481"/>
                <a:gd name="T51" fmla="*/ 163 h 199"/>
                <a:gd name="T52" fmla="*/ 645 w 1481"/>
                <a:gd name="T53" fmla="*/ 163 h 199"/>
                <a:gd name="T54" fmla="*/ 495 w 1481"/>
                <a:gd name="T55" fmla="*/ 163 h 199"/>
                <a:gd name="T56" fmla="*/ 341 w 1481"/>
                <a:gd name="T57" fmla="*/ 159 h 199"/>
                <a:gd name="T58" fmla="*/ 202 w 1481"/>
                <a:gd name="T59" fmla="*/ 159 h 199"/>
                <a:gd name="T60" fmla="*/ 88 w 1481"/>
                <a:gd name="T61" fmla="*/ 159 h 199"/>
                <a:gd name="T62" fmla="*/ 17 w 1481"/>
                <a:gd name="T63" fmla="*/ 159 h 19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81"/>
                <a:gd name="T97" fmla="*/ 0 h 199"/>
                <a:gd name="T98" fmla="*/ 1481 w 1481"/>
                <a:gd name="T99" fmla="*/ 199 h 19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81" h="199">
                  <a:moveTo>
                    <a:pt x="0" y="159"/>
                  </a:moveTo>
                  <a:lnTo>
                    <a:pt x="11" y="147"/>
                  </a:lnTo>
                  <a:lnTo>
                    <a:pt x="26" y="135"/>
                  </a:lnTo>
                  <a:lnTo>
                    <a:pt x="43" y="115"/>
                  </a:lnTo>
                  <a:lnTo>
                    <a:pt x="60" y="95"/>
                  </a:lnTo>
                  <a:lnTo>
                    <a:pt x="77" y="75"/>
                  </a:lnTo>
                  <a:lnTo>
                    <a:pt x="94" y="55"/>
                  </a:lnTo>
                  <a:lnTo>
                    <a:pt x="108" y="40"/>
                  </a:lnTo>
                  <a:lnTo>
                    <a:pt x="117" y="28"/>
                  </a:lnTo>
                  <a:lnTo>
                    <a:pt x="273" y="75"/>
                  </a:lnTo>
                  <a:lnTo>
                    <a:pt x="409" y="107"/>
                  </a:lnTo>
                  <a:lnTo>
                    <a:pt x="529" y="123"/>
                  </a:lnTo>
                  <a:lnTo>
                    <a:pt x="634" y="123"/>
                  </a:lnTo>
                  <a:lnTo>
                    <a:pt x="728" y="115"/>
                  </a:lnTo>
                  <a:lnTo>
                    <a:pt x="810" y="99"/>
                  </a:lnTo>
                  <a:lnTo>
                    <a:pt x="881" y="79"/>
                  </a:lnTo>
                  <a:lnTo>
                    <a:pt x="949" y="55"/>
                  </a:lnTo>
                  <a:lnTo>
                    <a:pt x="1009" y="36"/>
                  </a:lnTo>
                  <a:lnTo>
                    <a:pt x="1069" y="16"/>
                  </a:lnTo>
                  <a:lnTo>
                    <a:pt x="1125" y="4"/>
                  </a:lnTo>
                  <a:lnTo>
                    <a:pt x="1185" y="0"/>
                  </a:lnTo>
                  <a:lnTo>
                    <a:pt x="1250" y="8"/>
                  </a:lnTo>
                  <a:lnTo>
                    <a:pt x="1319" y="28"/>
                  </a:lnTo>
                  <a:lnTo>
                    <a:pt x="1395" y="67"/>
                  </a:lnTo>
                  <a:lnTo>
                    <a:pt x="1481" y="123"/>
                  </a:lnTo>
                  <a:lnTo>
                    <a:pt x="1469" y="131"/>
                  </a:lnTo>
                  <a:lnTo>
                    <a:pt x="1455" y="143"/>
                  </a:lnTo>
                  <a:lnTo>
                    <a:pt x="1441" y="151"/>
                  </a:lnTo>
                  <a:lnTo>
                    <a:pt x="1427" y="163"/>
                  </a:lnTo>
                  <a:lnTo>
                    <a:pt x="1415" y="175"/>
                  </a:lnTo>
                  <a:lnTo>
                    <a:pt x="1404" y="183"/>
                  </a:lnTo>
                  <a:lnTo>
                    <a:pt x="1393" y="191"/>
                  </a:lnTo>
                  <a:lnTo>
                    <a:pt x="1387" y="199"/>
                  </a:lnTo>
                  <a:lnTo>
                    <a:pt x="1367" y="175"/>
                  </a:lnTo>
                  <a:lnTo>
                    <a:pt x="1344" y="155"/>
                  </a:lnTo>
                  <a:lnTo>
                    <a:pt x="1319" y="139"/>
                  </a:lnTo>
                  <a:lnTo>
                    <a:pt x="1293" y="127"/>
                  </a:lnTo>
                  <a:lnTo>
                    <a:pt x="1265" y="115"/>
                  </a:lnTo>
                  <a:lnTo>
                    <a:pt x="1236" y="107"/>
                  </a:lnTo>
                  <a:lnTo>
                    <a:pt x="1208" y="103"/>
                  </a:lnTo>
                  <a:lnTo>
                    <a:pt x="1177" y="99"/>
                  </a:lnTo>
                  <a:lnTo>
                    <a:pt x="1145" y="99"/>
                  </a:lnTo>
                  <a:lnTo>
                    <a:pt x="1114" y="99"/>
                  </a:lnTo>
                  <a:lnTo>
                    <a:pt x="1080" y="103"/>
                  </a:lnTo>
                  <a:lnTo>
                    <a:pt x="1049" y="111"/>
                  </a:lnTo>
                  <a:lnTo>
                    <a:pt x="1017" y="123"/>
                  </a:lnTo>
                  <a:lnTo>
                    <a:pt x="986" y="131"/>
                  </a:lnTo>
                  <a:lnTo>
                    <a:pt x="955" y="147"/>
                  </a:lnTo>
                  <a:lnTo>
                    <a:pt x="926" y="163"/>
                  </a:lnTo>
                  <a:lnTo>
                    <a:pt x="890" y="163"/>
                  </a:lnTo>
                  <a:lnTo>
                    <a:pt x="838" y="163"/>
                  </a:lnTo>
                  <a:lnTo>
                    <a:pt x="782" y="163"/>
                  </a:lnTo>
                  <a:lnTo>
                    <a:pt x="716" y="163"/>
                  </a:lnTo>
                  <a:lnTo>
                    <a:pt x="645" y="163"/>
                  </a:lnTo>
                  <a:lnTo>
                    <a:pt x="571" y="163"/>
                  </a:lnTo>
                  <a:lnTo>
                    <a:pt x="495" y="163"/>
                  </a:lnTo>
                  <a:lnTo>
                    <a:pt x="418" y="159"/>
                  </a:lnTo>
                  <a:lnTo>
                    <a:pt x="341" y="159"/>
                  </a:lnTo>
                  <a:lnTo>
                    <a:pt x="267" y="159"/>
                  </a:lnTo>
                  <a:lnTo>
                    <a:pt x="202" y="159"/>
                  </a:lnTo>
                  <a:lnTo>
                    <a:pt x="139" y="159"/>
                  </a:lnTo>
                  <a:lnTo>
                    <a:pt x="88" y="159"/>
                  </a:lnTo>
                  <a:lnTo>
                    <a:pt x="45" y="159"/>
                  </a:lnTo>
                  <a:lnTo>
                    <a:pt x="17" y="159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2739" y="2416"/>
              <a:ext cx="1475" cy="307"/>
            </a:xfrm>
            <a:custGeom>
              <a:avLst/>
              <a:gdLst>
                <a:gd name="T0" fmla="*/ 0 w 1475"/>
                <a:gd name="T1" fmla="*/ 227 h 307"/>
                <a:gd name="T2" fmla="*/ 96 w 1475"/>
                <a:gd name="T3" fmla="*/ 140 h 307"/>
                <a:gd name="T4" fmla="*/ 190 w 1475"/>
                <a:gd name="T5" fmla="*/ 76 h 307"/>
                <a:gd name="T6" fmla="*/ 284 w 1475"/>
                <a:gd name="T7" fmla="*/ 32 h 307"/>
                <a:gd name="T8" fmla="*/ 375 w 1475"/>
                <a:gd name="T9" fmla="*/ 8 h 307"/>
                <a:gd name="T10" fmla="*/ 466 w 1475"/>
                <a:gd name="T11" fmla="*/ 0 h 307"/>
                <a:gd name="T12" fmla="*/ 554 w 1475"/>
                <a:gd name="T13" fmla="*/ 4 h 307"/>
                <a:gd name="T14" fmla="*/ 642 w 1475"/>
                <a:gd name="T15" fmla="*/ 16 h 307"/>
                <a:gd name="T16" fmla="*/ 727 w 1475"/>
                <a:gd name="T17" fmla="*/ 36 h 307"/>
                <a:gd name="T18" fmla="*/ 809 w 1475"/>
                <a:gd name="T19" fmla="*/ 60 h 307"/>
                <a:gd name="T20" fmla="*/ 889 w 1475"/>
                <a:gd name="T21" fmla="*/ 84 h 307"/>
                <a:gd name="T22" fmla="*/ 969 w 1475"/>
                <a:gd name="T23" fmla="*/ 108 h 307"/>
                <a:gd name="T24" fmla="*/ 1043 w 1475"/>
                <a:gd name="T25" fmla="*/ 128 h 307"/>
                <a:gd name="T26" fmla="*/ 1116 w 1475"/>
                <a:gd name="T27" fmla="*/ 140 h 307"/>
                <a:gd name="T28" fmla="*/ 1185 w 1475"/>
                <a:gd name="T29" fmla="*/ 140 h 307"/>
                <a:gd name="T30" fmla="*/ 1253 w 1475"/>
                <a:gd name="T31" fmla="*/ 124 h 307"/>
                <a:gd name="T32" fmla="*/ 1315 w 1475"/>
                <a:gd name="T33" fmla="*/ 96 h 307"/>
                <a:gd name="T34" fmla="*/ 1330 w 1475"/>
                <a:gd name="T35" fmla="*/ 112 h 307"/>
                <a:gd name="T36" fmla="*/ 1344 w 1475"/>
                <a:gd name="T37" fmla="*/ 132 h 307"/>
                <a:gd name="T38" fmla="*/ 1361 w 1475"/>
                <a:gd name="T39" fmla="*/ 155 h 307"/>
                <a:gd name="T40" fmla="*/ 1384 w 1475"/>
                <a:gd name="T41" fmla="*/ 183 h 307"/>
                <a:gd name="T42" fmla="*/ 1403 w 1475"/>
                <a:gd name="T43" fmla="*/ 211 h 307"/>
                <a:gd name="T44" fmla="*/ 1426 w 1475"/>
                <a:gd name="T45" fmla="*/ 235 h 307"/>
                <a:gd name="T46" fmla="*/ 1449 w 1475"/>
                <a:gd name="T47" fmla="*/ 259 h 307"/>
                <a:gd name="T48" fmla="*/ 1475 w 1475"/>
                <a:gd name="T49" fmla="*/ 275 h 307"/>
                <a:gd name="T50" fmla="*/ 702 w 1475"/>
                <a:gd name="T51" fmla="*/ 275 h 307"/>
                <a:gd name="T52" fmla="*/ 684 w 1475"/>
                <a:gd name="T53" fmla="*/ 255 h 307"/>
                <a:gd name="T54" fmla="*/ 662 w 1475"/>
                <a:gd name="T55" fmla="*/ 235 h 307"/>
                <a:gd name="T56" fmla="*/ 630 w 1475"/>
                <a:gd name="T57" fmla="*/ 215 h 307"/>
                <a:gd name="T58" fmla="*/ 599 w 1475"/>
                <a:gd name="T59" fmla="*/ 203 h 307"/>
                <a:gd name="T60" fmla="*/ 559 w 1475"/>
                <a:gd name="T61" fmla="*/ 187 h 307"/>
                <a:gd name="T62" fmla="*/ 520 w 1475"/>
                <a:gd name="T63" fmla="*/ 179 h 307"/>
                <a:gd name="T64" fmla="*/ 474 w 1475"/>
                <a:gd name="T65" fmla="*/ 175 h 307"/>
                <a:gd name="T66" fmla="*/ 432 w 1475"/>
                <a:gd name="T67" fmla="*/ 171 h 307"/>
                <a:gd name="T68" fmla="*/ 383 w 1475"/>
                <a:gd name="T69" fmla="*/ 171 h 307"/>
                <a:gd name="T70" fmla="*/ 338 w 1475"/>
                <a:gd name="T71" fmla="*/ 179 h 307"/>
                <a:gd name="T72" fmla="*/ 292 w 1475"/>
                <a:gd name="T73" fmla="*/ 187 h 307"/>
                <a:gd name="T74" fmla="*/ 250 w 1475"/>
                <a:gd name="T75" fmla="*/ 199 h 307"/>
                <a:gd name="T76" fmla="*/ 207 w 1475"/>
                <a:gd name="T77" fmla="*/ 219 h 307"/>
                <a:gd name="T78" fmla="*/ 167 w 1475"/>
                <a:gd name="T79" fmla="*/ 243 h 307"/>
                <a:gd name="T80" fmla="*/ 133 w 1475"/>
                <a:gd name="T81" fmla="*/ 271 h 307"/>
                <a:gd name="T82" fmla="*/ 102 w 1475"/>
                <a:gd name="T83" fmla="*/ 307 h 307"/>
                <a:gd name="T84" fmla="*/ 93 w 1475"/>
                <a:gd name="T85" fmla="*/ 295 h 307"/>
                <a:gd name="T86" fmla="*/ 82 w 1475"/>
                <a:gd name="T87" fmla="*/ 283 h 307"/>
                <a:gd name="T88" fmla="*/ 71 w 1475"/>
                <a:gd name="T89" fmla="*/ 275 h 307"/>
                <a:gd name="T90" fmla="*/ 59 w 1475"/>
                <a:gd name="T91" fmla="*/ 263 h 307"/>
                <a:gd name="T92" fmla="*/ 45 w 1475"/>
                <a:gd name="T93" fmla="*/ 251 h 307"/>
                <a:gd name="T94" fmla="*/ 34 w 1475"/>
                <a:gd name="T95" fmla="*/ 243 h 307"/>
                <a:gd name="T96" fmla="*/ 17 w 1475"/>
                <a:gd name="T97" fmla="*/ 235 h 307"/>
                <a:gd name="T98" fmla="*/ 0 w 1475"/>
                <a:gd name="T99" fmla="*/ 227 h 30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475"/>
                <a:gd name="T151" fmla="*/ 0 h 307"/>
                <a:gd name="T152" fmla="*/ 1475 w 1475"/>
                <a:gd name="T153" fmla="*/ 307 h 307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475" h="307">
                  <a:moveTo>
                    <a:pt x="0" y="227"/>
                  </a:moveTo>
                  <a:lnTo>
                    <a:pt x="96" y="140"/>
                  </a:lnTo>
                  <a:lnTo>
                    <a:pt x="190" y="76"/>
                  </a:lnTo>
                  <a:lnTo>
                    <a:pt x="284" y="32"/>
                  </a:lnTo>
                  <a:lnTo>
                    <a:pt x="375" y="8"/>
                  </a:lnTo>
                  <a:lnTo>
                    <a:pt x="466" y="0"/>
                  </a:lnTo>
                  <a:lnTo>
                    <a:pt x="554" y="4"/>
                  </a:lnTo>
                  <a:lnTo>
                    <a:pt x="642" y="16"/>
                  </a:lnTo>
                  <a:lnTo>
                    <a:pt x="727" y="36"/>
                  </a:lnTo>
                  <a:lnTo>
                    <a:pt x="809" y="60"/>
                  </a:lnTo>
                  <a:lnTo>
                    <a:pt x="889" y="84"/>
                  </a:lnTo>
                  <a:lnTo>
                    <a:pt x="969" y="108"/>
                  </a:lnTo>
                  <a:lnTo>
                    <a:pt x="1043" y="128"/>
                  </a:lnTo>
                  <a:lnTo>
                    <a:pt x="1116" y="140"/>
                  </a:lnTo>
                  <a:lnTo>
                    <a:pt x="1185" y="140"/>
                  </a:lnTo>
                  <a:lnTo>
                    <a:pt x="1253" y="124"/>
                  </a:lnTo>
                  <a:lnTo>
                    <a:pt x="1315" y="96"/>
                  </a:lnTo>
                  <a:lnTo>
                    <a:pt x="1330" y="112"/>
                  </a:lnTo>
                  <a:lnTo>
                    <a:pt x="1344" y="132"/>
                  </a:lnTo>
                  <a:lnTo>
                    <a:pt x="1361" y="155"/>
                  </a:lnTo>
                  <a:lnTo>
                    <a:pt x="1384" y="183"/>
                  </a:lnTo>
                  <a:lnTo>
                    <a:pt x="1403" y="211"/>
                  </a:lnTo>
                  <a:lnTo>
                    <a:pt x="1426" y="235"/>
                  </a:lnTo>
                  <a:lnTo>
                    <a:pt x="1449" y="259"/>
                  </a:lnTo>
                  <a:lnTo>
                    <a:pt x="1475" y="275"/>
                  </a:lnTo>
                  <a:lnTo>
                    <a:pt x="702" y="275"/>
                  </a:lnTo>
                  <a:lnTo>
                    <a:pt x="684" y="255"/>
                  </a:lnTo>
                  <a:lnTo>
                    <a:pt x="662" y="235"/>
                  </a:lnTo>
                  <a:lnTo>
                    <a:pt x="630" y="215"/>
                  </a:lnTo>
                  <a:lnTo>
                    <a:pt x="599" y="203"/>
                  </a:lnTo>
                  <a:lnTo>
                    <a:pt x="559" y="187"/>
                  </a:lnTo>
                  <a:lnTo>
                    <a:pt x="520" y="179"/>
                  </a:lnTo>
                  <a:lnTo>
                    <a:pt x="474" y="175"/>
                  </a:lnTo>
                  <a:lnTo>
                    <a:pt x="432" y="171"/>
                  </a:lnTo>
                  <a:lnTo>
                    <a:pt x="383" y="171"/>
                  </a:lnTo>
                  <a:lnTo>
                    <a:pt x="338" y="179"/>
                  </a:lnTo>
                  <a:lnTo>
                    <a:pt x="292" y="187"/>
                  </a:lnTo>
                  <a:lnTo>
                    <a:pt x="250" y="199"/>
                  </a:lnTo>
                  <a:lnTo>
                    <a:pt x="207" y="219"/>
                  </a:lnTo>
                  <a:lnTo>
                    <a:pt x="167" y="243"/>
                  </a:lnTo>
                  <a:lnTo>
                    <a:pt x="133" y="271"/>
                  </a:lnTo>
                  <a:lnTo>
                    <a:pt x="102" y="307"/>
                  </a:lnTo>
                  <a:lnTo>
                    <a:pt x="93" y="295"/>
                  </a:lnTo>
                  <a:lnTo>
                    <a:pt x="82" y="283"/>
                  </a:lnTo>
                  <a:lnTo>
                    <a:pt x="71" y="275"/>
                  </a:lnTo>
                  <a:lnTo>
                    <a:pt x="59" y="263"/>
                  </a:lnTo>
                  <a:lnTo>
                    <a:pt x="45" y="251"/>
                  </a:lnTo>
                  <a:lnTo>
                    <a:pt x="34" y="243"/>
                  </a:lnTo>
                  <a:lnTo>
                    <a:pt x="17" y="235"/>
                  </a:lnTo>
                  <a:lnTo>
                    <a:pt x="0" y="227"/>
                  </a:ln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2730" y="2305"/>
              <a:ext cx="1324" cy="334"/>
            </a:xfrm>
            <a:custGeom>
              <a:avLst/>
              <a:gdLst>
                <a:gd name="T0" fmla="*/ 0 w 1324"/>
                <a:gd name="T1" fmla="*/ 235 h 334"/>
                <a:gd name="T2" fmla="*/ 74 w 1324"/>
                <a:gd name="T3" fmla="*/ 143 h 334"/>
                <a:gd name="T4" fmla="*/ 156 w 1324"/>
                <a:gd name="T5" fmla="*/ 76 h 334"/>
                <a:gd name="T6" fmla="*/ 241 w 1324"/>
                <a:gd name="T7" fmla="*/ 32 h 334"/>
                <a:gd name="T8" fmla="*/ 329 w 1324"/>
                <a:gd name="T9" fmla="*/ 8 h 334"/>
                <a:gd name="T10" fmla="*/ 423 w 1324"/>
                <a:gd name="T11" fmla="*/ 0 h 334"/>
                <a:gd name="T12" fmla="*/ 517 w 1324"/>
                <a:gd name="T13" fmla="*/ 4 h 334"/>
                <a:gd name="T14" fmla="*/ 611 w 1324"/>
                <a:gd name="T15" fmla="*/ 20 h 334"/>
                <a:gd name="T16" fmla="*/ 705 w 1324"/>
                <a:gd name="T17" fmla="*/ 40 h 334"/>
                <a:gd name="T18" fmla="*/ 796 w 1324"/>
                <a:gd name="T19" fmla="*/ 68 h 334"/>
                <a:gd name="T20" fmla="*/ 884 w 1324"/>
                <a:gd name="T21" fmla="*/ 99 h 334"/>
                <a:gd name="T22" fmla="*/ 969 w 1324"/>
                <a:gd name="T23" fmla="*/ 127 h 334"/>
                <a:gd name="T24" fmla="*/ 1048 w 1324"/>
                <a:gd name="T25" fmla="*/ 151 h 334"/>
                <a:gd name="T26" fmla="*/ 1122 w 1324"/>
                <a:gd name="T27" fmla="*/ 167 h 334"/>
                <a:gd name="T28" fmla="*/ 1191 w 1324"/>
                <a:gd name="T29" fmla="*/ 175 h 334"/>
                <a:gd name="T30" fmla="*/ 1250 w 1324"/>
                <a:gd name="T31" fmla="*/ 167 h 334"/>
                <a:gd name="T32" fmla="*/ 1299 w 1324"/>
                <a:gd name="T33" fmla="*/ 147 h 334"/>
                <a:gd name="T34" fmla="*/ 1324 w 1324"/>
                <a:gd name="T35" fmla="*/ 199 h 334"/>
                <a:gd name="T36" fmla="*/ 1264 w 1324"/>
                <a:gd name="T37" fmla="*/ 227 h 334"/>
                <a:gd name="T38" fmla="*/ 1202 w 1324"/>
                <a:gd name="T39" fmla="*/ 235 h 334"/>
                <a:gd name="T40" fmla="*/ 1134 w 1324"/>
                <a:gd name="T41" fmla="*/ 231 h 334"/>
                <a:gd name="T42" fmla="*/ 1063 w 1324"/>
                <a:gd name="T43" fmla="*/ 219 h 334"/>
                <a:gd name="T44" fmla="*/ 989 w 1324"/>
                <a:gd name="T45" fmla="*/ 199 h 334"/>
                <a:gd name="T46" fmla="*/ 912 w 1324"/>
                <a:gd name="T47" fmla="*/ 171 h 334"/>
                <a:gd name="T48" fmla="*/ 832 w 1324"/>
                <a:gd name="T49" fmla="*/ 147 h 334"/>
                <a:gd name="T50" fmla="*/ 747 w 1324"/>
                <a:gd name="T51" fmla="*/ 119 h 334"/>
                <a:gd name="T52" fmla="*/ 662 w 1324"/>
                <a:gd name="T53" fmla="*/ 99 h 334"/>
                <a:gd name="T54" fmla="*/ 574 w 1324"/>
                <a:gd name="T55" fmla="*/ 87 h 334"/>
                <a:gd name="T56" fmla="*/ 483 w 1324"/>
                <a:gd name="T57" fmla="*/ 83 h 334"/>
                <a:gd name="T58" fmla="*/ 389 w 1324"/>
                <a:gd name="T59" fmla="*/ 95 h 334"/>
                <a:gd name="T60" fmla="*/ 295 w 1324"/>
                <a:gd name="T61" fmla="*/ 123 h 334"/>
                <a:gd name="T62" fmla="*/ 199 w 1324"/>
                <a:gd name="T63" fmla="*/ 171 h 334"/>
                <a:gd name="T64" fmla="*/ 99 w 1324"/>
                <a:gd name="T65" fmla="*/ 239 h 334"/>
                <a:gd name="T66" fmla="*/ 0 w 1324"/>
                <a:gd name="T67" fmla="*/ 334 h 334"/>
                <a:gd name="T68" fmla="*/ 3 w 1324"/>
                <a:gd name="T69" fmla="*/ 314 h 334"/>
                <a:gd name="T70" fmla="*/ 3 w 1324"/>
                <a:gd name="T71" fmla="*/ 290 h 334"/>
                <a:gd name="T72" fmla="*/ 3 w 1324"/>
                <a:gd name="T73" fmla="*/ 263 h 334"/>
                <a:gd name="T74" fmla="*/ 0 w 1324"/>
                <a:gd name="T75" fmla="*/ 235 h 33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324"/>
                <a:gd name="T115" fmla="*/ 0 h 334"/>
                <a:gd name="T116" fmla="*/ 1324 w 1324"/>
                <a:gd name="T117" fmla="*/ 334 h 33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324" h="334">
                  <a:moveTo>
                    <a:pt x="0" y="235"/>
                  </a:moveTo>
                  <a:lnTo>
                    <a:pt x="74" y="143"/>
                  </a:lnTo>
                  <a:lnTo>
                    <a:pt x="156" y="76"/>
                  </a:lnTo>
                  <a:lnTo>
                    <a:pt x="241" y="32"/>
                  </a:lnTo>
                  <a:lnTo>
                    <a:pt x="329" y="8"/>
                  </a:lnTo>
                  <a:lnTo>
                    <a:pt x="423" y="0"/>
                  </a:lnTo>
                  <a:lnTo>
                    <a:pt x="517" y="4"/>
                  </a:lnTo>
                  <a:lnTo>
                    <a:pt x="611" y="20"/>
                  </a:lnTo>
                  <a:lnTo>
                    <a:pt x="705" y="40"/>
                  </a:lnTo>
                  <a:lnTo>
                    <a:pt x="796" y="68"/>
                  </a:lnTo>
                  <a:lnTo>
                    <a:pt x="884" y="99"/>
                  </a:lnTo>
                  <a:lnTo>
                    <a:pt x="969" y="127"/>
                  </a:lnTo>
                  <a:lnTo>
                    <a:pt x="1048" y="151"/>
                  </a:lnTo>
                  <a:lnTo>
                    <a:pt x="1122" y="167"/>
                  </a:lnTo>
                  <a:lnTo>
                    <a:pt x="1191" y="175"/>
                  </a:lnTo>
                  <a:lnTo>
                    <a:pt x="1250" y="167"/>
                  </a:lnTo>
                  <a:lnTo>
                    <a:pt x="1299" y="147"/>
                  </a:lnTo>
                  <a:lnTo>
                    <a:pt x="1324" y="199"/>
                  </a:lnTo>
                  <a:lnTo>
                    <a:pt x="1264" y="227"/>
                  </a:lnTo>
                  <a:lnTo>
                    <a:pt x="1202" y="235"/>
                  </a:lnTo>
                  <a:lnTo>
                    <a:pt x="1134" y="231"/>
                  </a:lnTo>
                  <a:lnTo>
                    <a:pt x="1063" y="219"/>
                  </a:lnTo>
                  <a:lnTo>
                    <a:pt x="989" y="199"/>
                  </a:lnTo>
                  <a:lnTo>
                    <a:pt x="912" y="171"/>
                  </a:lnTo>
                  <a:lnTo>
                    <a:pt x="832" y="147"/>
                  </a:lnTo>
                  <a:lnTo>
                    <a:pt x="747" y="119"/>
                  </a:lnTo>
                  <a:lnTo>
                    <a:pt x="662" y="99"/>
                  </a:lnTo>
                  <a:lnTo>
                    <a:pt x="574" y="87"/>
                  </a:lnTo>
                  <a:lnTo>
                    <a:pt x="483" y="83"/>
                  </a:lnTo>
                  <a:lnTo>
                    <a:pt x="389" y="95"/>
                  </a:lnTo>
                  <a:lnTo>
                    <a:pt x="295" y="123"/>
                  </a:lnTo>
                  <a:lnTo>
                    <a:pt x="199" y="171"/>
                  </a:lnTo>
                  <a:lnTo>
                    <a:pt x="99" y="239"/>
                  </a:lnTo>
                  <a:lnTo>
                    <a:pt x="0" y="334"/>
                  </a:lnTo>
                  <a:lnTo>
                    <a:pt x="3" y="314"/>
                  </a:lnTo>
                  <a:lnTo>
                    <a:pt x="3" y="290"/>
                  </a:lnTo>
                  <a:lnTo>
                    <a:pt x="3" y="263"/>
                  </a:lnTo>
                  <a:lnTo>
                    <a:pt x="0" y="235"/>
                  </a:ln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2922" y="2627"/>
              <a:ext cx="466" cy="68"/>
            </a:xfrm>
            <a:custGeom>
              <a:avLst/>
              <a:gdLst>
                <a:gd name="T0" fmla="*/ 466 w 466"/>
                <a:gd name="T1" fmla="*/ 68 h 68"/>
                <a:gd name="T2" fmla="*/ 0 w 466"/>
                <a:gd name="T3" fmla="*/ 68 h 68"/>
                <a:gd name="T4" fmla="*/ 23 w 466"/>
                <a:gd name="T5" fmla="*/ 52 h 68"/>
                <a:gd name="T6" fmla="*/ 49 w 466"/>
                <a:gd name="T7" fmla="*/ 36 h 68"/>
                <a:gd name="T8" fmla="*/ 77 w 466"/>
                <a:gd name="T9" fmla="*/ 24 h 68"/>
                <a:gd name="T10" fmla="*/ 108 w 466"/>
                <a:gd name="T11" fmla="*/ 16 h 68"/>
                <a:gd name="T12" fmla="*/ 140 w 466"/>
                <a:gd name="T13" fmla="*/ 8 h 68"/>
                <a:gd name="T14" fmla="*/ 171 w 466"/>
                <a:gd name="T15" fmla="*/ 4 h 68"/>
                <a:gd name="T16" fmla="*/ 205 w 466"/>
                <a:gd name="T17" fmla="*/ 0 h 68"/>
                <a:gd name="T18" fmla="*/ 239 w 466"/>
                <a:gd name="T19" fmla="*/ 0 h 68"/>
                <a:gd name="T20" fmla="*/ 273 w 466"/>
                <a:gd name="T21" fmla="*/ 4 h 68"/>
                <a:gd name="T22" fmla="*/ 304 w 466"/>
                <a:gd name="T23" fmla="*/ 8 h 68"/>
                <a:gd name="T24" fmla="*/ 336 w 466"/>
                <a:gd name="T25" fmla="*/ 12 h 68"/>
                <a:gd name="T26" fmla="*/ 367 w 466"/>
                <a:gd name="T27" fmla="*/ 20 h 68"/>
                <a:gd name="T28" fmla="*/ 395 w 466"/>
                <a:gd name="T29" fmla="*/ 28 h 68"/>
                <a:gd name="T30" fmla="*/ 421 w 466"/>
                <a:gd name="T31" fmla="*/ 40 h 68"/>
                <a:gd name="T32" fmla="*/ 446 w 466"/>
                <a:gd name="T33" fmla="*/ 52 h 68"/>
                <a:gd name="T34" fmla="*/ 466 w 466"/>
                <a:gd name="T35" fmla="*/ 68 h 6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66"/>
                <a:gd name="T55" fmla="*/ 0 h 68"/>
                <a:gd name="T56" fmla="*/ 466 w 466"/>
                <a:gd name="T57" fmla="*/ 68 h 6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66" h="68">
                  <a:moveTo>
                    <a:pt x="466" y="68"/>
                  </a:moveTo>
                  <a:lnTo>
                    <a:pt x="0" y="68"/>
                  </a:lnTo>
                  <a:lnTo>
                    <a:pt x="23" y="52"/>
                  </a:lnTo>
                  <a:lnTo>
                    <a:pt x="49" y="36"/>
                  </a:lnTo>
                  <a:lnTo>
                    <a:pt x="77" y="24"/>
                  </a:lnTo>
                  <a:lnTo>
                    <a:pt x="108" y="16"/>
                  </a:lnTo>
                  <a:lnTo>
                    <a:pt x="140" y="8"/>
                  </a:lnTo>
                  <a:lnTo>
                    <a:pt x="171" y="4"/>
                  </a:lnTo>
                  <a:lnTo>
                    <a:pt x="205" y="0"/>
                  </a:lnTo>
                  <a:lnTo>
                    <a:pt x="239" y="0"/>
                  </a:lnTo>
                  <a:lnTo>
                    <a:pt x="273" y="4"/>
                  </a:lnTo>
                  <a:lnTo>
                    <a:pt x="304" y="8"/>
                  </a:lnTo>
                  <a:lnTo>
                    <a:pt x="336" y="12"/>
                  </a:lnTo>
                  <a:lnTo>
                    <a:pt x="367" y="20"/>
                  </a:lnTo>
                  <a:lnTo>
                    <a:pt x="395" y="28"/>
                  </a:lnTo>
                  <a:lnTo>
                    <a:pt x="421" y="40"/>
                  </a:lnTo>
                  <a:lnTo>
                    <a:pt x="446" y="52"/>
                  </a:lnTo>
                  <a:lnTo>
                    <a:pt x="466" y="68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2225" y="2656"/>
              <a:ext cx="253" cy="28"/>
            </a:xfrm>
            <a:custGeom>
              <a:avLst/>
              <a:gdLst>
                <a:gd name="T0" fmla="*/ 0 w 253"/>
                <a:gd name="T1" fmla="*/ 24 h 28"/>
                <a:gd name="T2" fmla="*/ 31 w 253"/>
                <a:gd name="T3" fmla="*/ 12 h 28"/>
                <a:gd name="T4" fmla="*/ 65 w 253"/>
                <a:gd name="T5" fmla="*/ 8 h 28"/>
                <a:gd name="T6" fmla="*/ 102 w 253"/>
                <a:gd name="T7" fmla="*/ 4 h 28"/>
                <a:gd name="T8" fmla="*/ 139 w 253"/>
                <a:gd name="T9" fmla="*/ 0 h 28"/>
                <a:gd name="T10" fmla="*/ 173 w 253"/>
                <a:gd name="T11" fmla="*/ 4 h 28"/>
                <a:gd name="T12" fmla="*/ 205 w 253"/>
                <a:gd name="T13" fmla="*/ 8 h 28"/>
                <a:gd name="T14" fmla="*/ 230 w 253"/>
                <a:gd name="T15" fmla="*/ 16 h 28"/>
                <a:gd name="T16" fmla="*/ 253 w 253"/>
                <a:gd name="T17" fmla="*/ 28 h 28"/>
                <a:gd name="T18" fmla="*/ 0 w 253"/>
                <a:gd name="T19" fmla="*/ 24 h 2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3"/>
                <a:gd name="T31" fmla="*/ 0 h 28"/>
                <a:gd name="T32" fmla="*/ 253 w 253"/>
                <a:gd name="T33" fmla="*/ 28 h 2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3" h="28">
                  <a:moveTo>
                    <a:pt x="0" y="24"/>
                  </a:moveTo>
                  <a:lnTo>
                    <a:pt x="31" y="12"/>
                  </a:lnTo>
                  <a:lnTo>
                    <a:pt x="65" y="8"/>
                  </a:lnTo>
                  <a:lnTo>
                    <a:pt x="102" y="4"/>
                  </a:lnTo>
                  <a:lnTo>
                    <a:pt x="139" y="0"/>
                  </a:lnTo>
                  <a:lnTo>
                    <a:pt x="173" y="4"/>
                  </a:lnTo>
                  <a:lnTo>
                    <a:pt x="205" y="8"/>
                  </a:lnTo>
                  <a:lnTo>
                    <a:pt x="230" y="16"/>
                  </a:lnTo>
                  <a:lnTo>
                    <a:pt x="253" y="28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3829" y="1087"/>
              <a:ext cx="469" cy="1664"/>
            </a:xfrm>
            <a:custGeom>
              <a:avLst/>
              <a:gdLst>
                <a:gd name="T0" fmla="*/ 0 w 469"/>
                <a:gd name="T1" fmla="*/ 0 h 1664"/>
                <a:gd name="T2" fmla="*/ 242 w 469"/>
                <a:gd name="T3" fmla="*/ 1377 h 1664"/>
                <a:gd name="T4" fmla="*/ 253 w 469"/>
                <a:gd name="T5" fmla="*/ 1397 h 1664"/>
                <a:gd name="T6" fmla="*/ 273 w 469"/>
                <a:gd name="T7" fmla="*/ 1429 h 1664"/>
                <a:gd name="T8" fmla="*/ 299 w 469"/>
                <a:gd name="T9" fmla="*/ 1469 h 1664"/>
                <a:gd name="T10" fmla="*/ 327 w 469"/>
                <a:gd name="T11" fmla="*/ 1509 h 1664"/>
                <a:gd name="T12" fmla="*/ 358 w 469"/>
                <a:gd name="T13" fmla="*/ 1552 h 1664"/>
                <a:gd name="T14" fmla="*/ 395 w 469"/>
                <a:gd name="T15" fmla="*/ 1596 h 1664"/>
                <a:gd name="T16" fmla="*/ 432 w 469"/>
                <a:gd name="T17" fmla="*/ 1632 h 1664"/>
                <a:gd name="T18" fmla="*/ 469 w 469"/>
                <a:gd name="T19" fmla="*/ 1664 h 1664"/>
                <a:gd name="T20" fmla="*/ 111 w 469"/>
                <a:gd name="T21" fmla="*/ 191 h 1664"/>
                <a:gd name="T22" fmla="*/ 100 w 469"/>
                <a:gd name="T23" fmla="*/ 175 h 1664"/>
                <a:gd name="T24" fmla="*/ 85 w 469"/>
                <a:gd name="T25" fmla="*/ 151 h 1664"/>
                <a:gd name="T26" fmla="*/ 68 w 469"/>
                <a:gd name="T27" fmla="*/ 128 h 1664"/>
                <a:gd name="T28" fmla="*/ 51 w 469"/>
                <a:gd name="T29" fmla="*/ 100 h 1664"/>
                <a:gd name="T30" fmla="*/ 37 w 469"/>
                <a:gd name="T31" fmla="*/ 72 h 1664"/>
                <a:gd name="T32" fmla="*/ 23 w 469"/>
                <a:gd name="T33" fmla="*/ 48 h 1664"/>
                <a:gd name="T34" fmla="*/ 9 w 469"/>
                <a:gd name="T35" fmla="*/ 20 h 1664"/>
                <a:gd name="T36" fmla="*/ 0 w 469"/>
                <a:gd name="T37" fmla="*/ 0 h 16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69"/>
                <a:gd name="T58" fmla="*/ 0 h 1664"/>
                <a:gd name="T59" fmla="*/ 469 w 469"/>
                <a:gd name="T60" fmla="*/ 1664 h 166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69" h="1664">
                  <a:moveTo>
                    <a:pt x="0" y="0"/>
                  </a:moveTo>
                  <a:lnTo>
                    <a:pt x="242" y="1377"/>
                  </a:lnTo>
                  <a:lnTo>
                    <a:pt x="253" y="1397"/>
                  </a:lnTo>
                  <a:lnTo>
                    <a:pt x="273" y="1429"/>
                  </a:lnTo>
                  <a:lnTo>
                    <a:pt x="299" y="1469"/>
                  </a:lnTo>
                  <a:lnTo>
                    <a:pt x="327" y="1509"/>
                  </a:lnTo>
                  <a:lnTo>
                    <a:pt x="358" y="1552"/>
                  </a:lnTo>
                  <a:lnTo>
                    <a:pt x="395" y="1596"/>
                  </a:lnTo>
                  <a:lnTo>
                    <a:pt x="432" y="1632"/>
                  </a:lnTo>
                  <a:lnTo>
                    <a:pt x="469" y="1664"/>
                  </a:lnTo>
                  <a:lnTo>
                    <a:pt x="111" y="191"/>
                  </a:lnTo>
                  <a:lnTo>
                    <a:pt x="100" y="175"/>
                  </a:lnTo>
                  <a:lnTo>
                    <a:pt x="85" y="151"/>
                  </a:lnTo>
                  <a:lnTo>
                    <a:pt x="68" y="128"/>
                  </a:lnTo>
                  <a:lnTo>
                    <a:pt x="51" y="100"/>
                  </a:lnTo>
                  <a:lnTo>
                    <a:pt x="37" y="72"/>
                  </a:lnTo>
                  <a:lnTo>
                    <a:pt x="23" y="48"/>
                  </a:lnTo>
                  <a:lnTo>
                    <a:pt x="9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1400" y="987"/>
              <a:ext cx="974" cy="1472"/>
            </a:xfrm>
            <a:custGeom>
              <a:avLst/>
              <a:gdLst>
                <a:gd name="T0" fmla="*/ 244 w 974"/>
                <a:gd name="T1" fmla="*/ 0 h 1472"/>
                <a:gd name="T2" fmla="*/ 273 w 974"/>
                <a:gd name="T3" fmla="*/ 7 h 1472"/>
                <a:gd name="T4" fmla="*/ 68 w 974"/>
                <a:gd name="T5" fmla="*/ 1162 h 1472"/>
                <a:gd name="T6" fmla="*/ 91 w 974"/>
                <a:gd name="T7" fmla="*/ 1225 h 1472"/>
                <a:gd name="T8" fmla="*/ 122 w 974"/>
                <a:gd name="T9" fmla="*/ 1277 h 1472"/>
                <a:gd name="T10" fmla="*/ 156 w 974"/>
                <a:gd name="T11" fmla="*/ 1321 h 1472"/>
                <a:gd name="T12" fmla="*/ 199 w 974"/>
                <a:gd name="T13" fmla="*/ 1349 h 1472"/>
                <a:gd name="T14" fmla="*/ 244 w 974"/>
                <a:gd name="T15" fmla="*/ 1369 h 1472"/>
                <a:gd name="T16" fmla="*/ 292 w 974"/>
                <a:gd name="T17" fmla="*/ 1381 h 1472"/>
                <a:gd name="T18" fmla="*/ 344 w 974"/>
                <a:gd name="T19" fmla="*/ 1389 h 1472"/>
                <a:gd name="T20" fmla="*/ 398 w 974"/>
                <a:gd name="T21" fmla="*/ 1385 h 1472"/>
                <a:gd name="T22" fmla="*/ 452 w 974"/>
                <a:gd name="T23" fmla="*/ 1377 h 1472"/>
                <a:gd name="T24" fmla="*/ 508 w 974"/>
                <a:gd name="T25" fmla="*/ 1369 h 1472"/>
                <a:gd name="T26" fmla="*/ 562 w 974"/>
                <a:gd name="T27" fmla="*/ 1353 h 1472"/>
                <a:gd name="T28" fmla="*/ 616 w 974"/>
                <a:gd name="T29" fmla="*/ 1337 h 1472"/>
                <a:gd name="T30" fmla="*/ 670 w 974"/>
                <a:gd name="T31" fmla="*/ 1321 h 1472"/>
                <a:gd name="T32" fmla="*/ 719 w 974"/>
                <a:gd name="T33" fmla="*/ 1305 h 1472"/>
                <a:gd name="T34" fmla="*/ 767 w 974"/>
                <a:gd name="T35" fmla="*/ 1289 h 1472"/>
                <a:gd name="T36" fmla="*/ 810 w 974"/>
                <a:gd name="T37" fmla="*/ 1277 h 1472"/>
                <a:gd name="T38" fmla="*/ 830 w 974"/>
                <a:gd name="T39" fmla="*/ 1281 h 1472"/>
                <a:gd name="T40" fmla="*/ 849 w 974"/>
                <a:gd name="T41" fmla="*/ 1285 h 1472"/>
                <a:gd name="T42" fmla="*/ 869 w 974"/>
                <a:gd name="T43" fmla="*/ 1285 h 1472"/>
                <a:gd name="T44" fmla="*/ 889 w 974"/>
                <a:gd name="T45" fmla="*/ 1289 h 1472"/>
                <a:gd name="T46" fmla="*/ 906 w 974"/>
                <a:gd name="T47" fmla="*/ 1297 h 1472"/>
                <a:gd name="T48" fmla="*/ 926 w 974"/>
                <a:gd name="T49" fmla="*/ 1301 h 1472"/>
                <a:gd name="T50" fmla="*/ 949 w 974"/>
                <a:gd name="T51" fmla="*/ 1309 h 1472"/>
                <a:gd name="T52" fmla="*/ 974 w 974"/>
                <a:gd name="T53" fmla="*/ 1317 h 1472"/>
                <a:gd name="T54" fmla="*/ 898 w 974"/>
                <a:gd name="T55" fmla="*/ 1317 h 1472"/>
                <a:gd name="T56" fmla="*/ 824 w 974"/>
                <a:gd name="T57" fmla="*/ 1325 h 1472"/>
                <a:gd name="T58" fmla="*/ 758 w 974"/>
                <a:gd name="T59" fmla="*/ 1337 h 1472"/>
                <a:gd name="T60" fmla="*/ 699 w 974"/>
                <a:gd name="T61" fmla="*/ 1353 h 1472"/>
                <a:gd name="T62" fmla="*/ 642 w 974"/>
                <a:gd name="T63" fmla="*/ 1373 h 1472"/>
                <a:gd name="T64" fmla="*/ 588 w 974"/>
                <a:gd name="T65" fmla="*/ 1393 h 1472"/>
                <a:gd name="T66" fmla="*/ 534 w 974"/>
                <a:gd name="T67" fmla="*/ 1412 h 1472"/>
                <a:gd name="T68" fmla="*/ 483 w 974"/>
                <a:gd name="T69" fmla="*/ 1432 h 1472"/>
                <a:gd name="T70" fmla="*/ 432 w 974"/>
                <a:gd name="T71" fmla="*/ 1448 h 1472"/>
                <a:gd name="T72" fmla="*/ 381 w 974"/>
                <a:gd name="T73" fmla="*/ 1464 h 1472"/>
                <a:gd name="T74" fmla="*/ 327 w 974"/>
                <a:gd name="T75" fmla="*/ 1472 h 1472"/>
                <a:gd name="T76" fmla="*/ 270 w 974"/>
                <a:gd name="T77" fmla="*/ 1472 h 1472"/>
                <a:gd name="T78" fmla="*/ 210 w 974"/>
                <a:gd name="T79" fmla="*/ 1468 h 1472"/>
                <a:gd name="T80" fmla="*/ 145 w 974"/>
                <a:gd name="T81" fmla="*/ 1452 h 1472"/>
                <a:gd name="T82" fmla="*/ 76 w 974"/>
                <a:gd name="T83" fmla="*/ 1424 h 1472"/>
                <a:gd name="T84" fmla="*/ 0 w 974"/>
                <a:gd name="T85" fmla="*/ 1389 h 1472"/>
                <a:gd name="T86" fmla="*/ 244 w 974"/>
                <a:gd name="T87" fmla="*/ 0 h 14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974"/>
                <a:gd name="T133" fmla="*/ 0 h 1472"/>
                <a:gd name="T134" fmla="*/ 974 w 974"/>
                <a:gd name="T135" fmla="*/ 1472 h 147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974" h="1472">
                  <a:moveTo>
                    <a:pt x="244" y="0"/>
                  </a:moveTo>
                  <a:lnTo>
                    <a:pt x="273" y="7"/>
                  </a:lnTo>
                  <a:lnTo>
                    <a:pt x="68" y="1162"/>
                  </a:lnTo>
                  <a:lnTo>
                    <a:pt x="91" y="1225"/>
                  </a:lnTo>
                  <a:lnTo>
                    <a:pt x="122" y="1277"/>
                  </a:lnTo>
                  <a:lnTo>
                    <a:pt x="156" y="1321"/>
                  </a:lnTo>
                  <a:lnTo>
                    <a:pt x="199" y="1349"/>
                  </a:lnTo>
                  <a:lnTo>
                    <a:pt x="244" y="1369"/>
                  </a:lnTo>
                  <a:lnTo>
                    <a:pt x="292" y="1381"/>
                  </a:lnTo>
                  <a:lnTo>
                    <a:pt x="344" y="1389"/>
                  </a:lnTo>
                  <a:lnTo>
                    <a:pt x="398" y="1385"/>
                  </a:lnTo>
                  <a:lnTo>
                    <a:pt x="452" y="1377"/>
                  </a:lnTo>
                  <a:lnTo>
                    <a:pt x="508" y="1369"/>
                  </a:lnTo>
                  <a:lnTo>
                    <a:pt x="562" y="1353"/>
                  </a:lnTo>
                  <a:lnTo>
                    <a:pt x="616" y="1337"/>
                  </a:lnTo>
                  <a:lnTo>
                    <a:pt x="670" y="1321"/>
                  </a:lnTo>
                  <a:lnTo>
                    <a:pt x="719" y="1305"/>
                  </a:lnTo>
                  <a:lnTo>
                    <a:pt x="767" y="1289"/>
                  </a:lnTo>
                  <a:lnTo>
                    <a:pt x="810" y="1277"/>
                  </a:lnTo>
                  <a:lnTo>
                    <a:pt x="830" y="1281"/>
                  </a:lnTo>
                  <a:lnTo>
                    <a:pt x="849" y="1285"/>
                  </a:lnTo>
                  <a:lnTo>
                    <a:pt x="869" y="1285"/>
                  </a:lnTo>
                  <a:lnTo>
                    <a:pt x="889" y="1289"/>
                  </a:lnTo>
                  <a:lnTo>
                    <a:pt x="906" y="1297"/>
                  </a:lnTo>
                  <a:lnTo>
                    <a:pt x="926" y="1301"/>
                  </a:lnTo>
                  <a:lnTo>
                    <a:pt x="949" y="1309"/>
                  </a:lnTo>
                  <a:lnTo>
                    <a:pt x="974" y="1317"/>
                  </a:lnTo>
                  <a:lnTo>
                    <a:pt x="898" y="1317"/>
                  </a:lnTo>
                  <a:lnTo>
                    <a:pt x="824" y="1325"/>
                  </a:lnTo>
                  <a:lnTo>
                    <a:pt x="758" y="1337"/>
                  </a:lnTo>
                  <a:lnTo>
                    <a:pt x="699" y="1353"/>
                  </a:lnTo>
                  <a:lnTo>
                    <a:pt x="642" y="1373"/>
                  </a:lnTo>
                  <a:lnTo>
                    <a:pt x="588" y="1393"/>
                  </a:lnTo>
                  <a:lnTo>
                    <a:pt x="534" y="1412"/>
                  </a:lnTo>
                  <a:lnTo>
                    <a:pt x="483" y="1432"/>
                  </a:lnTo>
                  <a:lnTo>
                    <a:pt x="432" y="1448"/>
                  </a:lnTo>
                  <a:lnTo>
                    <a:pt x="381" y="1464"/>
                  </a:lnTo>
                  <a:lnTo>
                    <a:pt x="327" y="1472"/>
                  </a:lnTo>
                  <a:lnTo>
                    <a:pt x="270" y="1472"/>
                  </a:lnTo>
                  <a:lnTo>
                    <a:pt x="210" y="1468"/>
                  </a:lnTo>
                  <a:lnTo>
                    <a:pt x="145" y="1452"/>
                  </a:lnTo>
                  <a:lnTo>
                    <a:pt x="76" y="1424"/>
                  </a:lnTo>
                  <a:lnTo>
                    <a:pt x="0" y="1389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498" y="1413"/>
              <a:ext cx="682" cy="928"/>
            </a:xfrm>
            <a:custGeom>
              <a:avLst/>
              <a:gdLst>
                <a:gd name="T0" fmla="*/ 131 w 682"/>
                <a:gd name="T1" fmla="*/ 0 h 928"/>
                <a:gd name="T2" fmla="*/ 122 w 682"/>
                <a:gd name="T3" fmla="*/ 56 h 928"/>
                <a:gd name="T4" fmla="*/ 105 w 682"/>
                <a:gd name="T5" fmla="*/ 152 h 928"/>
                <a:gd name="T6" fmla="*/ 83 w 682"/>
                <a:gd name="T7" fmla="*/ 271 h 928"/>
                <a:gd name="T8" fmla="*/ 60 w 682"/>
                <a:gd name="T9" fmla="*/ 402 h 928"/>
                <a:gd name="T10" fmla="*/ 37 w 682"/>
                <a:gd name="T11" fmla="*/ 526 h 928"/>
                <a:gd name="T12" fmla="*/ 17 w 682"/>
                <a:gd name="T13" fmla="*/ 633 h 928"/>
                <a:gd name="T14" fmla="*/ 6 w 682"/>
                <a:gd name="T15" fmla="*/ 709 h 928"/>
                <a:gd name="T16" fmla="*/ 0 w 682"/>
                <a:gd name="T17" fmla="*/ 737 h 928"/>
                <a:gd name="T18" fmla="*/ 23 w 682"/>
                <a:gd name="T19" fmla="*/ 796 h 928"/>
                <a:gd name="T20" fmla="*/ 54 w 682"/>
                <a:gd name="T21" fmla="*/ 844 h 928"/>
                <a:gd name="T22" fmla="*/ 91 w 682"/>
                <a:gd name="T23" fmla="*/ 880 h 928"/>
                <a:gd name="T24" fmla="*/ 134 w 682"/>
                <a:gd name="T25" fmla="*/ 904 h 928"/>
                <a:gd name="T26" fmla="*/ 182 w 682"/>
                <a:gd name="T27" fmla="*/ 920 h 928"/>
                <a:gd name="T28" fmla="*/ 233 w 682"/>
                <a:gd name="T29" fmla="*/ 928 h 928"/>
                <a:gd name="T30" fmla="*/ 287 w 682"/>
                <a:gd name="T31" fmla="*/ 928 h 928"/>
                <a:gd name="T32" fmla="*/ 341 w 682"/>
                <a:gd name="T33" fmla="*/ 924 h 928"/>
                <a:gd name="T34" fmla="*/ 398 w 682"/>
                <a:gd name="T35" fmla="*/ 916 h 928"/>
                <a:gd name="T36" fmla="*/ 452 w 682"/>
                <a:gd name="T37" fmla="*/ 904 h 928"/>
                <a:gd name="T38" fmla="*/ 503 w 682"/>
                <a:gd name="T39" fmla="*/ 892 h 928"/>
                <a:gd name="T40" fmla="*/ 549 w 682"/>
                <a:gd name="T41" fmla="*/ 876 h 928"/>
                <a:gd name="T42" fmla="*/ 594 w 682"/>
                <a:gd name="T43" fmla="*/ 864 h 928"/>
                <a:gd name="T44" fmla="*/ 631 w 682"/>
                <a:gd name="T45" fmla="*/ 856 h 928"/>
                <a:gd name="T46" fmla="*/ 659 w 682"/>
                <a:gd name="T47" fmla="*/ 848 h 928"/>
                <a:gd name="T48" fmla="*/ 682 w 682"/>
                <a:gd name="T49" fmla="*/ 844 h 928"/>
                <a:gd name="T50" fmla="*/ 617 w 682"/>
                <a:gd name="T51" fmla="*/ 832 h 928"/>
                <a:gd name="T52" fmla="*/ 554 w 682"/>
                <a:gd name="T53" fmla="*/ 816 h 928"/>
                <a:gd name="T54" fmla="*/ 495 w 682"/>
                <a:gd name="T55" fmla="*/ 796 h 928"/>
                <a:gd name="T56" fmla="*/ 438 w 682"/>
                <a:gd name="T57" fmla="*/ 769 h 928"/>
                <a:gd name="T58" fmla="*/ 387 w 682"/>
                <a:gd name="T59" fmla="*/ 741 h 928"/>
                <a:gd name="T60" fmla="*/ 338 w 682"/>
                <a:gd name="T61" fmla="*/ 705 h 928"/>
                <a:gd name="T62" fmla="*/ 296 w 682"/>
                <a:gd name="T63" fmla="*/ 665 h 928"/>
                <a:gd name="T64" fmla="*/ 259 w 682"/>
                <a:gd name="T65" fmla="*/ 617 h 928"/>
                <a:gd name="T66" fmla="*/ 222 w 682"/>
                <a:gd name="T67" fmla="*/ 566 h 928"/>
                <a:gd name="T68" fmla="*/ 193 w 682"/>
                <a:gd name="T69" fmla="*/ 506 h 928"/>
                <a:gd name="T70" fmla="*/ 171 w 682"/>
                <a:gd name="T71" fmla="*/ 442 h 928"/>
                <a:gd name="T72" fmla="*/ 151 w 682"/>
                <a:gd name="T73" fmla="*/ 367 h 928"/>
                <a:gd name="T74" fmla="*/ 137 w 682"/>
                <a:gd name="T75" fmla="*/ 287 h 928"/>
                <a:gd name="T76" fmla="*/ 128 w 682"/>
                <a:gd name="T77" fmla="*/ 199 h 928"/>
                <a:gd name="T78" fmla="*/ 128 w 682"/>
                <a:gd name="T79" fmla="*/ 104 h 928"/>
                <a:gd name="T80" fmla="*/ 131 w 682"/>
                <a:gd name="T81" fmla="*/ 0 h 92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82"/>
                <a:gd name="T124" fmla="*/ 0 h 928"/>
                <a:gd name="T125" fmla="*/ 682 w 682"/>
                <a:gd name="T126" fmla="*/ 928 h 92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82" h="928">
                  <a:moveTo>
                    <a:pt x="131" y="0"/>
                  </a:moveTo>
                  <a:lnTo>
                    <a:pt x="122" y="56"/>
                  </a:lnTo>
                  <a:lnTo>
                    <a:pt x="105" y="152"/>
                  </a:lnTo>
                  <a:lnTo>
                    <a:pt x="83" y="271"/>
                  </a:lnTo>
                  <a:lnTo>
                    <a:pt x="60" y="402"/>
                  </a:lnTo>
                  <a:lnTo>
                    <a:pt x="37" y="526"/>
                  </a:lnTo>
                  <a:lnTo>
                    <a:pt x="17" y="633"/>
                  </a:lnTo>
                  <a:lnTo>
                    <a:pt x="6" y="709"/>
                  </a:lnTo>
                  <a:lnTo>
                    <a:pt x="0" y="737"/>
                  </a:lnTo>
                  <a:lnTo>
                    <a:pt x="23" y="796"/>
                  </a:lnTo>
                  <a:lnTo>
                    <a:pt x="54" y="844"/>
                  </a:lnTo>
                  <a:lnTo>
                    <a:pt x="91" y="880"/>
                  </a:lnTo>
                  <a:lnTo>
                    <a:pt x="134" y="904"/>
                  </a:lnTo>
                  <a:lnTo>
                    <a:pt x="182" y="920"/>
                  </a:lnTo>
                  <a:lnTo>
                    <a:pt x="233" y="928"/>
                  </a:lnTo>
                  <a:lnTo>
                    <a:pt x="287" y="928"/>
                  </a:lnTo>
                  <a:lnTo>
                    <a:pt x="341" y="924"/>
                  </a:lnTo>
                  <a:lnTo>
                    <a:pt x="398" y="916"/>
                  </a:lnTo>
                  <a:lnTo>
                    <a:pt x="452" y="904"/>
                  </a:lnTo>
                  <a:lnTo>
                    <a:pt x="503" y="892"/>
                  </a:lnTo>
                  <a:lnTo>
                    <a:pt x="549" y="876"/>
                  </a:lnTo>
                  <a:lnTo>
                    <a:pt x="594" y="864"/>
                  </a:lnTo>
                  <a:lnTo>
                    <a:pt x="631" y="856"/>
                  </a:lnTo>
                  <a:lnTo>
                    <a:pt x="659" y="848"/>
                  </a:lnTo>
                  <a:lnTo>
                    <a:pt x="682" y="844"/>
                  </a:lnTo>
                  <a:lnTo>
                    <a:pt x="617" y="832"/>
                  </a:lnTo>
                  <a:lnTo>
                    <a:pt x="554" y="816"/>
                  </a:lnTo>
                  <a:lnTo>
                    <a:pt x="495" y="796"/>
                  </a:lnTo>
                  <a:lnTo>
                    <a:pt x="438" y="769"/>
                  </a:lnTo>
                  <a:lnTo>
                    <a:pt x="387" y="741"/>
                  </a:lnTo>
                  <a:lnTo>
                    <a:pt x="338" y="705"/>
                  </a:lnTo>
                  <a:lnTo>
                    <a:pt x="296" y="665"/>
                  </a:lnTo>
                  <a:lnTo>
                    <a:pt x="259" y="617"/>
                  </a:lnTo>
                  <a:lnTo>
                    <a:pt x="222" y="566"/>
                  </a:lnTo>
                  <a:lnTo>
                    <a:pt x="193" y="506"/>
                  </a:lnTo>
                  <a:lnTo>
                    <a:pt x="171" y="442"/>
                  </a:lnTo>
                  <a:lnTo>
                    <a:pt x="151" y="367"/>
                  </a:lnTo>
                  <a:lnTo>
                    <a:pt x="137" y="287"/>
                  </a:lnTo>
                  <a:lnTo>
                    <a:pt x="128" y="199"/>
                  </a:lnTo>
                  <a:lnTo>
                    <a:pt x="128" y="104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652" y="957"/>
              <a:ext cx="1058" cy="1532"/>
            </a:xfrm>
            <a:custGeom>
              <a:avLst/>
              <a:gdLst>
                <a:gd name="T0" fmla="*/ 268 w 1058"/>
                <a:gd name="T1" fmla="*/ 923 h 1532"/>
                <a:gd name="T2" fmla="*/ 140 w 1058"/>
                <a:gd name="T3" fmla="*/ 871 h 1532"/>
                <a:gd name="T4" fmla="*/ 60 w 1058"/>
                <a:gd name="T5" fmla="*/ 780 h 1532"/>
                <a:gd name="T6" fmla="*/ 18 w 1058"/>
                <a:gd name="T7" fmla="*/ 656 h 1532"/>
                <a:gd name="T8" fmla="*/ 0 w 1058"/>
                <a:gd name="T9" fmla="*/ 517 h 1532"/>
                <a:gd name="T10" fmla="*/ 6 w 1058"/>
                <a:gd name="T11" fmla="*/ 370 h 1532"/>
                <a:gd name="T12" fmla="*/ 23 w 1058"/>
                <a:gd name="T13" fmla="*/ 231 h 1532"/>
                <a:gd name="T14" fmla="*/ 43 w 1058"/>
                <a:gd name="T15" fmla="*/ 103 h 1532"/>
                <a:gd name="T16" fmla="*/ 57 w 1058"/>
                <a:gd name="T17" fmla="*/ 0 h 1532"/>
                <a:gd name="T18" fmla="*/ 89 w 1058"/>
                <a:gd name="T19" fmla="*/ 20 h 1532"/>
                <a:gd name="T20" fmla="*/ 117 w 1058"/>
                <a:gd name="T21" fmla="*/ 36 h 1532"/>
                <a:gd name="T22" fmla="*/ 148 w 1058"/>
                <a:gd name="T23" fmla="*/ 52 h 1532"/>
                <a:gd name="T24" fmla="*/ 180 w 1058"/>
                <a:gd name="T25" fmla="*/ 59 h 1532"/>
                <a:gd name="T26" fmla="*/ 211 w 1058"/>
                <a:gd name="T27" fmla="*/ 71 h 1532"/>
                <a:gd name="T28" fmla="*/ 245 w 1058"/>
                <a:gd name="T29" fmla="*/ 79 h 1532"/>
                <a:gd name="T30" fmla="*/ 276 w 1058"/>
                <a:gd name="T31" fmla="*/ 83 h 1532"/>
                <a:gd name="T32" fmla="*/ 307 w 1058"/>
                <a:gd name="T33" fmla="*/ 87 h 1532"/>
                <a:gd name="T34" fmla="*/ 361 w 1058"/>
                <a:gd name="T35" fmla="*/ 87 h 1532"/>
                <a:gd name="T36" fmla="*/ 415 w 1058"/>
                <a:gd name="T37" fmla="*/ 87 h 1532"/>
                <a:gd name="T38" fmla="*/ 469 w 1058"/>
                <a:gd name="T39" fmla="*/ 83 h 1532"/>
                <a:gd name="T40" fmla="*/ 521 w 1058"/>
                <a:gd name="T41" fmla="*/ 75 h 1532"/>
                <a:gd name="T42" fmla="*/ 575 w 1058"/>
                <a:gd name="T43" fmla="*/ 67 h 1532"/>
                <a:gd name="T44" fmla="*/ 626 w 1058"/>
                <a:gd name="T45" fmla="*/ 59 h 1532"/>
                <a:gd name="T46" fmla="*/ 677 w 1058"/>
                <a:gd name="T47" fmla="*/ 55 h 1532"/>
                <a:gd name="T48" fmla="*/ 725 w 1058"/>
                <a:gd name="T49" fmla="*/ 52 h 1532"/>
                <a:gd name="T50" fmla="*/ 773 w 1058"/>
                <a:gd name="T51" fmla="*/ 52 h 1532"/>
                <a:gd name="T52" fmla="*/ 819 w 1058"/>
                <a:gd name="T53" fmla="*/ 59 h 1532"/>
                <a:gd name="T54" fmla="*/ 864 w 1058"/>
                <a:gd name="T55" fmla="*/ 67 h 1532"/>
                <a:gd name="T56" fmla="*/ 907 w 1058"/>
                <a:gd name="T57" fmla="*/ 83 h 1532"/>
                <a:gd name="T58" fmla="*/ 950 w 1058"/>
                <a:gd name="T59" fmla="*/ 111 h 1532"/>
                <a:gd name="T60" fmla="*/ 987 w 1058"/>
                <a:gd name="T61" fmla="*/ 143 h 1532"/>
                <a:gd name="T62" fmla="*/ 1024 w 1058"/>
                <a:gd name="T63" fmla="*/ 187 h 1532"/>
                <a:gd name="T64" fmla="*/ 1058 w 1058"/>
                <a:gd name="T65" fmla="*/ 239 h 1532"/>
                <a:gd name="T66" fmla="*/ 1058 w 1058"/>
                <a:gd name="T67" fmla="*/ 1532 h 1532"/>
                <a:gd name="T68" fmla="*/ 1001 w 1058"/>
                <a:gd name="T69" fmla="*/ 1472 h 1532"/>
                <a:gd name="T70" fmla="*/ 944 w 1058"/>
                <a:gd name="T71" fmla="*/ 1425 h 1532"/>
                <a:gd name="T72" fmla="*/ 887 w 1058"/>
                <a:gd name="T73" fmla="*/ 1389 h 1532"/>
                <a:gd name="T74" fmla="*/ 830 w 1058"/>
                <a:gd name="T75" fmla="*/ 1365 h 1532"/>
                <a:gd name="T76" fmla="*/ 776 w 1058"/>
                <a:gd name="T77" fmla="*/ 1345 h 1532"/>
                <a:gd name="T78" fmla="*/ 725 w 1058"/>
                <a:gd name="T79" fmla="*/ 1333 h 1532"/>
                <a:gd name="T80" fmla="*/ 674 w 1058"/>
                <a:gd name="T81" fmla="*/ 1321 h 1532"/>
                <a:gd name="T82" fmla="*/ 626 w 1058"/>
                <a:gd name="T83" fmla="*/ 1309 h 1532"/>
                <a:gd name="T84" fmla="*/ 583 w 1058"/>
                <a:gd name="T85" fmla="*/ 1293 h 1532"/>
                <a:gd name="T86" fmla="*/ 540 w 1058"/>
                <a:gd name="T87" fmla="*/ 1277 h 1532"/>
                <a:gd name="T88" fmla="*/ 501 w 1058"/>
                <a:gd name="T89" fmla="*/ 1250 h 1532"/>
                <a:gd name="T90" fmla="*/ 467 w 1058"/>
                <a:gd name="T91" fmla="*/ 1214 h 1532"/>
                <a:gd name="T92" fmla="*/ 435 w 1058"/>
                <a:gd name="T93" fmla="*/ 1166 h 1532"/>
                <a:gd name="T94" fmla="*/ 410 w 1058"/>
                <a:gd name="T95" fmla="*/ 1106 h 1532"/>
                <a:gd name="T96" fmla="*/ 390 w 1058"/>
                <a:gd name="T97" fmla="*/ 1027 h 1532"/>
                <a:gd name="T98" fmla="*/ 373 w 1058"/>
                <a:gd name="T99" fmla="*/ 927 h 1532"/>
                <a:gd name="T100" fmla="*/ 359 w 1058"/>
                <a:gd name="T101" fmla="*/ 927 h 1532"/>
                <a:gd name="T102" fmla="*/ 344 w 1058"/>
                <a:gd name="T103" fmla="*/ 927 h 1532"/>
                <a:gd name="T104" fmla="*/ 330 w 1058"/>
                <a:gd name="T105" fmla="*/ 927 h 1532"/>
                <a:gd name="T106" fmla="*/ 316 w 1058"/>
                <a:gd name="T107" fmla="*/ 927 h 1532"/>
                <a:gd name="T108" fmla="*/ 305 w 1058"/>
                <a:gd name="T109" fmla="*/ 927 h 1532"/>
                <a:gd name="T110" fmla="*/ 290 w 1058"/>
                <a:gd name="T111" fmla="*/ 927 h 1532"/>
                <a:gd name="T112" fmla="*/ 279 w 1058"/>
                <a:gd name="T113" fmla="*/ 923 h 1532"/>
                <a:gd name="T114" fmla="*/ 268 w 1058"/>
                <a:gd name="T115" fmla="*/ 923 h 153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058"/>
                <a:gd name="T175" fmla="*/ 0 h 1532"/>
                <a:gd name="T176" fmla="*/ 1058 w 1058"/>
                <a:gd name="T177" fmla="*/ 1532 h 153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058" h="1532">
                  <a:moveTo>
                    <a:pt x="268" y="923"/>
                  </a:moveTo>
                  <a:lnTo>
                    <a:pt x="140" y="871"/>
                  </a:lnTo>
                  <a:lnTo>
                    <a:pt x="60" y="780"/>
                  </a:lnTo>
                  <a:lnTo>
                    <a:pt x="18" y="656"/>
                  </a:lnTo>
                  <a:lnTo>
                    <a:pt x="0" y="517"/>
                  </a:lnTo>
                  <a:lnTo>
                    <a:pt x="6" y="370"/>
                  </a:lnTo>
                  <a:lnTo>
                    <a:pt x="23" y="231"/>
                  </a:lnTo>
                  <a:lnTo>
                    <a:pt x="43" y="103"/>
                  </a:lnTo>
                  <a:lnTo>
                    <a:pt x="57" y="0"/>
                  </a:lnTo>
                  <a:lnTo>
                    <a:pt x="89" y="20"/>
                  </a:lnTo>
                  <a:lnTo>
                    <a:pt x="117" y="36"/>
                  </a:lnTo>
                  <a:lnTo>
                    <a:pt x="148" y="52"/>
                  </a:lnTo>
                  <a:lnTo>
                    <a:pt x="180" y="59"/>
                  </a:lnTo>
                  <a:lnTo>
                    <a:pt x="211" y="71"/>
                  </a:lnTo>
                  <a:lnTo>
                    <a:pt x="245" y="79"/>
                  </a:lnTo>
                  <a:lnTo>
                    <a:pt x="276" y="83"/>
                  </a:lnTo>
                  <a:lnTo>
                    <a:pt x="307" y="87"/>
                  </a:lnTo>
                  <a:lnTo>
                    <a:pt x="361" y="87"/>
                  </a:lnTo>
                  <a:lnTo>
                    <a:pt x="415" y="87"/>
                  </a:lnTo>
                  <a:lnTo>
                    <a:pt x="469" y="83"/>
                  </a:lnTo>
                  <a:lnTo>
                    <a:pt x="521" y="75"/>
                  </a:lnTo>
                  <a:lnTo>
                    <a:pt x="575" y="67"/>
                  </a:lnTo>
                  <a:lnTo>
                    <a:pt x="626" y="59"/>
                  </a:lnTo>
                  <a:lnTo>
                    <a:pt x="677" y="55"/>
                  </a:lnTo>
                  <a:lnTo>
                    <a:pt x="725" y="52"/>
                  </a:lnTo>
                  <a:lnTo>
                    <a:pt x="773" y="52"/>
                  </a:lnTo>
                  <a:lnTo>
                    <a:pt x="819" y="59"/>
                  </a:lnTo>
                  <a:lnTo>
                    <a:pt x="864" y="67"/>
                  </a:lnTo>
                  <a:lnTo>
                    <a:pt x="907" y="83"/>
                  </a:lnTo>
                  <a:lnTo>
                    <a:pt x="950" y="111"/>
                  </a:lnTo>
                  <a:lnTo>
                    <a:pt x="987" y="143"/>
                  </a:lnTo>
                  <a:lnTo>
                    <a:pt x="1024" y="187"/>
                  </a:lnTo>
                  <a:lnTo>
                    <a:pt x="1058" y="239"/>
                  </a:lnTo>
                  <a:lnTo>
                    <a:pt x="1058" y="1532"/>
                  </a:lnTo>
                  <a:lnTo>
                    <a:pt x="1001" y="1472"/>
                  </a:lnTo>
                  <a:lnTo>
                    <a:pt x="944" y="1425"/>
                  </a:lnTo>
                  <a:lnTo>
                    <a:pt x="887" y="1389"/>
                  </a:lnTo>
                  <a:lnTo>
                    <a:pt x="830" y="1365"/>
                  </a:lnTo>
                  <a:lnTo>
                    <a:pt x="776" y="1345"/>
                  </a:lnTo>
                  <a:lnTo>
                    <a:pt x="725" y="1333"/>
                  </a:lnTo>
                  <a:lnTo>
                    <a:pt x="674" y="1321"/>
                  </a:lnTo>
                  <a:lnTo>
                    <a:pt x="626" y="1309"/>
                  </a:lnTo>
                  <a:lnTo>
                    <a:pt x="583" y="1293"/>
                  </a:lnTo>
                  <a:lnTo>
                    <a:pt x="540" y="1277"/>
                  </a:lnTo>
                  <a:lnTo>
                    <a:pt x="501" y="1250"/>
                  </a:lnTo>
                  <a:lnTo>
                    <a:pt x="467" y="1214"/>
                  </a:lnTo>
                  <a:lnTo>
                    <a:pt x="435" y="1166"/>
                  </a:lnTo>
                  <a:lnTo>
                    <a:pt x="410" y="1106"/>
                  </a:lnTo>
                  <a:lnTo>
                    <a:pt x="390" y="1027"/>
                  </a:lnTo>
                  <a:lnTo>
                    <a:pt x="373" y="927"/>
                  </a:lnTo>
                  <a:lnTo>
                    <a:pt x="359" y="927"/>
                  </a:lnTo>
                  <a:lnTo>
                    <a:pt x="344" y="927"/>
                  </a:lnTo>
                  <a:lnTo>
                    <a:pt x="330" y="927"/>
                  </a:lnTo>
                  <a:lnTo>
                    <a:pt x="316" y="927"/>
                  </a:lnTo>
                  <a:lnTo>
                    <a:pt x="305" y="927"/>
                  </a:lnTo>
                  <a:lnTo>
                    <a:pt x="290" y="927"/>
                  </a:lnTo>
                  <a:lnTo>
                    <a:pt x="279" y="923"/>
                  </a:lnTo>
                  <a:lnTo>
                    <a:pt x="268" y="9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1666" y="1710"/>
              <a:ext cx="457" cy="501"/>
            </a:xfrm>
            <a:custGeom>
              <a:avLst/>
              <a:gdLst>
                <a:gd name="T0" fmla="*/ 0 w 457"/>
                <a:gd name="T1" fmla="*/ 0 h 501"/>
                <a:gd name="T2" fmla="*/ 23 w 457"/>
                <a:gd name="T3" fmla="*/ 44 h 501"/>
                <a:gd name="T4" fmla="*/ 51 w 457"/>
                <a:gd name="T5" fmla="*/ 84 h 501"/>
                <a:gd name="T6" fmla="*/ 85 w 457"/>
                <a:gd name="T7" fmla="*/ 119 h 501"/>
                <a:gd name="T8" fmla="*/ 125 w 457"/>
                <a:gd name="T9" fmla="*/ 147 h 501"/>
                <a:gd name="T10" fmla="*/ 173 w 457"/>
                <a:gd name="T11" fmla="*/ 175 h 501"/>
                <a:gd name="T12" fmla="*/ 222 w 457"/>
                <a:gd name="T13" fmla="*/ 191 h 501"/>
                <a:gd name="T14" fmla="*/ 278 w 457"/>
                <a:gd name="T15" fmla="*/ 203 h 501"/>
                <a:gd name="T16" fmla="*/ 335 w 457"/>
                <a:gd name="T17" fmla="*/ 203 h 501"/>
                <a:gd name="T18" fmla="*/ 338 w 457"/>
                <a:gd name="T19" fmla="*/ 235 h 501"/>
                <a:gd name="T20" fmla="*/ 344 w 457"/>
                <a:gd name="T21" fmla="*/ 275 h 501"/>
                <a:gd name="T22" fmla="*/ 352 w 457"/>
                <a:gd name="T23" fmla="*/ 310 h 501"/>
                <a:gd name="T24" fmla="*/ 364 w 457"/>
                <a:gd name="T25" fmla="*/ 350 h 501"/>
                <a:gd name="T26" fmla="*/ 378 w 457"/>
                <a:gd name="T27" fmla="*/ 394 h 501"/>
                <a:gd name="T28" fmla="*/ 401 w 457"/>
                <a:gd name="T29" fmla="*/ 430 h 501"/>
                <a:gd name="T30" fmla="*/ 426 w 457"/>
                <a:gd name="T31" fmla="*/ 470 h 501"/>
                <a:gd name="T32" fmla="*/ 457 w 457"/>
                <a:gd name="T33" fmla="*/ 501 h 501"/>
                <a:gd name="T34" fmla="*/ 412 w 457"/>
                <a:gd name="T35" fmla="*/ 489 h 501"/>
                <a:gd name="T36" fmla="*/ 369 w 457"/>
                <a:gd name="T37" fmla="*/ 478 h 501"/>
                <a:gd name="T38" fmla="*/ 329 w 457"/>
                <a:gd name="T39" fmla="*/ 462 h 501"/>
                <a:gd name="T40" fmla="*/ 290 w 457"/>
                <a:gd name="T41" fmla="*/ 442 h 501"/>
                <a:gd name="T42" fmla="*/ 250 w 457"/>
                <a:gd name="T43" fmla="*/ 418 h 501"/>
                <a:gd name="T44" fmla="*/ 216 w 457"/>
                <a:gd name="T45" fmla="*/ 394 h 501"/>
                <a:gd name="T46" fmla="*/ 182 w 457"/>
                <a:gd name="T47" fmla="*/ 366 h 501"/>
                <a:gd name="T48" fmla="*/ 150 w 457"/>
                <a:gd name="T49" fmla="*/ 334 h 501"/>
                <a:gd name="T50" fmla="*/ 122 w 457"/>
                <a:gd name="T51" fmla="*/ 302 h 501"/>
                <a:gd name="T52" fmla="*/ 94 w 457"/>
                <a:gd name="T53" fmla="*/ 267 h 501"/>
                <a:gd name="T54" fmla="*/ 71 w 457"/>
                <a:gd name="T55" fmla="*/ 231 h 501"/>
                <a:gd name="T56" fmla="*/ 51 w 457"/>
                <a:gd name="T57" fmla="*/ 187 h 501"/>
                <a:gd name="T58" fmla="*/ 34 w 457"/>
                <a:gd name="T59" fmla="*/ 147 h 501"/>
                <a:gd name="T60" fmla="*/ 20 w 457"/>
                <a:gd name="T61" fmla="*/ 99 h 501"/>
                <a:gd name="T62" fmla="*/ 8 w 457"/>
                <a:gd name="T63" fmla="*/ 52 h 501"/>
                <a:gd name="T64" fmla="*/ 0 w 457"/>
                <a:gd name="T65" fmla="*/ 0 h 50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57"/>
                <a:gd name="T100" fmla="*/ 0 h 501"/>
                <a:gd name="T101" fmla="*/ 457 w 457"/>
                <a:gd name="T102" fmla="*/ 501 h 50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57" h="501">
                  <a:moveTo>
                    <a:pt x="0" y="0"/>
                  </a:moveTo>
                  <a:lnTo>
                    <a:pt x="23" y="44"/>
                  </a:lnTo>
                  <a:lnTo>
                    <a:pt x="51" y="84"/>
                  </a:lnTo>
                  <a:lnTo>
                    <a:pt x="85" y="119"/>
                  </a:lnTo>
                  <a:lnTo>
                    <a:pt x="125" y="147"/>
                  </a:lnTo>
                  <a:lnTo>
                    <a:pt x="173" y="175"/>
                  </a:lnTo>
                  <a:lnTo>
                    <a:pt x="222" y="191"/>
                  </a:lnTo>
                  <a:lnTo>
                    <a:pt x="278" y="203"/>
                  </a:lnTo>
                  <a:lnTo>
                    <a:pt x="335" y="203"/>
                  </a:lnTo>
                  <a:lnTo>
                    <a:pt x="338" y="235"/>
                  </a:lnTo>
                  <a:lnTo>
                    <a:pt x="344" y="275"/>
                  </a:lnTo>
                  <a:lnTo>
                    <a:pt x="352" y="310"/>
                  </a:lnTo>
                  <a:lnTo>
                    <a:pt x="364" y="350"/>
                  </a:lnTo>
                  <a:lnTo>
                    <a:pt x="378" y="394"/>
                  </a:lnTo>
                  <a:lnTo>
                    <a:pt x="401" y="430"/>
                  </a:lnTo>
                  <a:lnTo>
                    <a:pt x="426" y="470"/>
                  </a:lnTo>
                  <a:lnTo>
                    <a:pt x="457" y="501"/>
                  </a:lnTo>
                  <a:lnTo>
                    <a:pt x="412" y="489"/>
                  </a:lnTo>
                  <a:lnTo>
                    <a:pt x="369" y="478"/>
                  </a:lnTo>
                  <a:lnTo>
                    <a:pt x="329" y="462"/>
                  </a:lnTo>
                  <a:lnTo>
                    <a:pt x="290" y="442"/>
                  </a:lnTo>
                  <a:lnTo>
                    <a:pt x="250" y="418"/>
                  </a:lnTo>
                  <a:lnTo>
                    <a:pt x="216" y="394"/>
                  </a:lnTo>
                  <a:lnTo>
                    <a:pt x="182" y="366"/>
                  </a:lnTo>
                  <a:lnTo>
                    <a:pt x="150" y="334"/>
                  </a:lnTo>
                  <a:lnTo>
                    <a:pt x="122" y="302"/>
                  </a:lnTo>
                  <a:lnTo>
                    <a:pt x="94" y="267"/>
                  </a:lnTo>
                  <a:lnTo>
                    <a:pt x="71" y="231"/>
                  </a:lnTo>
                  <a:lnTo>
                    <a:pt x="51" y="187"/>
                  </a:lnTo>
                  <a:lnTo>
                    <a:pt x="34" y="147"/>
                  </a:lnTo>
                  <a:lnTo>
                    <a:pt x="20" y="99"/>
                  </a:lnTo>
                  <a:lnTo>
                    <a:pt x="8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1680" y="958"/>
              <a:ext cx="307" cy="923"/>
            </a:xfrm>
            <a:custGeom>
              <a:avLst/>
              <a:gdLst>
                <a:gd name="T0" fmla="*/ 307 w 307"/>
                <a:gd name="T1" fmla="*/ 87 h 923"/>
                <a:gd name="T2" fmla="*/ 276 w 307"/>
                <a:gd name="T3" fmla="*/ 83 h 923"/>
                <a:gd name="T4" fmla="*/ 245 w 307"/>
                <a:gd name="T5" fmla="*/ 79 h 923"/>
                <a:gd name="T6" fmla="*/ 211 w 307"/>
                <a:gd name="T7" fmla="*/ 71 h 923"/>
                <a:gd name="T8" fmla="*/ 180 w 307"/>
                <a:gd name="T9" fmla="*/ 59 h 923"/>
                <a:gd name="T10" fmla="*/ 148 w 307"/>
                <a:gd name="T11" fmla="*/ 52 h 923"/>
                <a:gd name="T12" fmla="*/ 117 w 307"/>
                <a:gd name="T13" fmla="*/ 36 h 923"/>
                <a:gd name="T14" fmla="*/ 89 w 307"/>
                <a:gd name="T15" fmla="*/ 20 h 923"/>
                <a:gd name="T16" fmla="*/ 57 w 307"/>
                <a:gd name="T17" fmla="*/ 0 h 923"/>
                <a:gd name="T18" fmla="*/ 43 w 307"/>
                <a:gd name="T19" fmla="*/ 103 h 923"/>
                <a:gd name="T20" fmla="*/ 23 w 307"/>
                <a:gd name="T21" fmla="*/ 231 h 923"/>
                <a:gd name="T22" fmla="*/ 6 w 307"/>
                <a:gd name="T23" fmla="*/ 370 h 923"/>
                <a:gd name="T24" fmla="*/ 0 w 307"/>
                <a:gd name="T25" fmla="*/ 517 h 923"/>
                <a:gd name="T26" fmla="*/ 18 w 307"/>
                <a:gd name="T27" fmla="*/ 656 h 923"/>
                <a:gd name="T28" fmla="*/ 60 w 307"/>
                <a:gd name="T29" fmla="*/ 780 h 923"/>
                <a:gd name="T30" fmla="*/ 140 w 307"/>
                <a:gd name="T31" fmla="*/ 871 h 923"/>
                <a:gd name="T32" fmla="*/ 268 w 307"/>
                <a:gd name="T33" fmla="*/ 923 h 923"/>
                <a:gd name="T34" fmla="*/ 307 w 307"/>
                <a:gd name="T35" fmla="*/ 87 h 92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07"/>
                <a:gd name="T55" fmla="*/ 0 h 923"/>
                <a:gd name="T56" fmla="*/ 307 w 307"/>
                <a:gd name="T57" fmla="*/ 923 h 92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07" h="923">
                  <a:moveTo>
                    <a:pt x="307" y="87"/>
                  </a:moveTo>
                  <a:lnTo>
                    <a:pt x="276" y="83"/>
                  </a:lnTo>
                  <a:lnTo>
                    <a:pt x="245" y="79"/>
                  </a:lnTo>
                  <a:lnTo>
                    <a:pt x="211" y="71"/>
                  </a:lnTo>
                  <a:lnTo>
                    <a:pt x="180" y="59"/>
                  </a:lnTo>
                  <a:lnTo>
                    <a:pt x="148" y="52"/>
                  </a:lnTo>
                  <a:lnTo>
                    <a:pt x="117" y="36"/>
                  </a:lnTo>
                  <a:lnTo>
                    <a:pt x="89" y="20"/>
                  </a:lnTo>
                  <a:lnTo>
                    <a:pt x="57" y="0"/>
                  </a:lnTo>
                  <a:lnTo>
                    <a:pt x="43" y="103"/>
                  </a:lnTo>
                  <a:lnTo>
                    <a:pt x="23" y="231"/>
                  </a:lnTo>
                  <a:lnTo>
                    <a:pt x="6" y="370"/>
                  </a:lnTo>
                  <a:lnTo>
                    <a:pt x="0" y="517"/>
                  </a:lnTo>
                  <a:lnTo>
                    <a:pt x="18" y="656"/>
                  </a:lnTo>
                  <a:lnTo>
                    <a:pt x="60" y="780"/>
                  </a:lnTo>
                  <a:lnTo>
                    <a:pt x="140" y="871"/>
                  </a:lnTo>
                  <a:lnTo>
                    <a:pt x="268" y="923"/>
                  </a:lnTo>
                  <a:lnTo>
                    <a:pt x="307" y="8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3082" y="945"/>
              <a:ext cx="964" cy="1500"/>
            </a:xfrm>
            <a:custGeom>
              <a:avLst/>
              <a:gdLst>
                <a:gd name="T0" fmla="*/ 0 w 964"/>
                <a:gd name="T1" fmla="*/ 0 h 1500"/>
                <a:gd name="T2" fmla="*/ 0 w 964"/>
                <a:gd name="T3" fmla="*/ 1333 h 1500"/>
                <a:gd name="T4" fmla="*/ 66 w 964"/>
                <a:gd name="T5" fmla="*/ 1325 h 1500"/>
                <a:gd name="T6" fmla="*/ 131 w 964"/>
                <a:gd name="T7" fmla="*/ 1321 h 1500"/>
                <a:gd name="T8" fmla="*/ 199 w 964"/>
                <a:gd name="T9" fmla="*/ 1329 h 1500"/>
                <a:gd name="T10" fmla="*/ 268 w 964"/>
                <a:gd name="T11" fmla="*/ 1341 h 1500"/>
                <a:gd name="T12" fmla="*/ 336 w 964"/>
                <a:gd name="T13" fmla="*/ 1357 h 1500"/>
                <a:gd name="T14" fmla="*/ 404 w 964"/>
                <a:gd name="T15" fmla="*/ 1377 h 1500"/>
                <a:gd name="T16" fmla="*/ 469 w 964"/>
                <a:gd name="T17" fmla="*/ 1397 h 1500"/>
                <a:gd name="T18" fmla="*/ 535 w 964"/>
                <a:gd name="T19" fmla="*/ 1417 h 1500"/>
                <a:gd name="T20" fmla="*/ 600 w 964"/>
                <a:gd name="T21" fmla="*/ 1441 h 1500"/>
                <a:gd name="T22" fmla="*/ 660 w 964"/>
                <a:gd name="T23" fmla="*/ 1460 h 1500"/>
                <a:gd name="T24" fmla="*/ 719 w 964"/>
                <a:gd name="T25" fmla="*/ 1476 h 1500"/>
                <a:gd name="T26" fmla="*/ 776 w 964"/>
                <a:gd name="T27" fmla="*/ 1492 h 1500"/>
                <a:gd name="T28" fmla="*/ 830 w 964"/>
                <a:gd name="T29" fmla="*/ 1500 h 1500"/>
                <a:gd name="T30" fmla="*/ 879 w 964"/>
                <a:gd name="T31" fmla="*/ 1500 h 1500"/>
                <a:gd name="T32" fmla="*/ 924 w 964"/>
                <a:gd name="T33" fmla="*/ 1496 h 1500"/>
                <a:gd name="T34" fmla="*/ 964 w 964"/>
                <a:gd name="T35" fmla="*/ 1480 h 1500"/>
                <a:gd name="T36" fmla="*/ 708 w 964"/>
                <a:gd name="T37" fmla="*/ 16 h 1500"/>
                <a:gd name="T38" fmla="*/ 651 w 964"/>
                <a:gd name="T39" fmla="*/ 40 h 1500"/>
                <a:gd name="T40" fmla="*/ 594 w 964"/>
                <a:gd name="T41" fmla="*/ 55 h 1500"/>
                <a:gd name="T42" fmla="*/ 540 w 964"/>
                <a:gd name="T43" fmla="*/ 67 h 1500"/>
                <a:gd name="T44" fmla="*/ 484 w 964"/>
                <a:gd name="T45" fmla="*/ 75 h 1500"/>
                <a:gd name="T46" fmla="*/ 432 w 964"/>
                <a:gd name="T47" fmla="*/ 75 h 1500"/>
                <a:gd name="T48" fmla="*/ 378 w 964"/>
                <a:gd name="T49" fmla="*/ 75 h 1500"/>
                <a:gd name="T50" fmla="*/ 330 w 964"/>
                <a:gd name="T51" fmla="*/ 71 h 1500"/>
                <a:gd name="T52" fmla="*/ 282 w 964"/>
                <a:gd name="T53" fmla="*/ 63 h 1500"/>
                <a:gd name="T54" fmla="*/ 236 w 964"/>
                <a:gd name="T55" fmla="*/ 55 h 1500"/>
                <a:gd name="T56" fmla="*/ 194 w 964"/>
                <a:gd name="T57" fmla="*/ 47 h 1500"/>
                <a:gd name="T58" fmla="*/ 151 w 964"/>
                <a:gd name="T59" fmla="*/ 36 h 1500"/>
                <a:gd name="T60" fmla="*/ 114 w 964"/>
                <a:gd name="T61" fmla="*/ 28 h 1500"/>
                <a:gd name="T62" fmla="*/ 80 w 964"/>
                <a:gd name="T63" fmla="*/ 16 h 1500"/>
                <a:gd name="T64" fmla="*/ 52 w 964"/>
                <a:gd name="T65" fmla="*/ 8 h 1500"/>
                <a:gd name="T66" fmla="*/ 23 w 964"/>
                <a:gd name="T67" fmla="*/ 4 h 1500"/>
                <a:gd name="T68" fmla="*/ 0 w 964"/>
                <a:gd name="T69" fmla="*/ 0 h 150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64"/>
                <a:gd name="T106" fmla="*/ 0 h 1500"/>
                <a:gd name="T107" fmla="*/ 964 w 964"/>
                <a:gd name="T108" fmla="*/ 1500 h 150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64" h="1500">
                  <a:moveTo>
                    <a:pt x="0" y="0"/>
                  </a:moveTo>
                  <a:lnTo>
                    <a:pt x="0" y="1333"/>
                  </a:lnTo>
                  <a:lnTo>
                    <a:pt x="66" y="1325"/>
                  </a:lnTo>
                  <a:lnTo>
                    <a:pt x="131" y="1321"/>
                  </a:lnTo>
                  <a:lnTo>
                    <a:pt x="199" y="1329"/>
                  </a:lnTo>
                  <a:lnTo>
                    <a:pt x="268" y="1341"/>
                  </a:lnTo>
                  <a:lnTo>
                    <a:pt x="336" y="1357"/>
                  </a:lnTo>
                  <a:lnTo>
                    <a:pt x="404" y="1377"/>
                  </a:lnTo>
                  <a:lnTo>
                    <a:pt x="469" y="1397"/>
                  </a:lnTo>
                  <a:lnTo>
                    <a:pt x="535" y="1417"/>
                  </a:lnTo>
                  <a:lnTo>
                    <a:pt x="600" y="1441"/>
                  </a:lnTo>
                  <a:lnTo>
                    <a:pt x="660" y="1460"/>
                  </a:lnTo>
                  <a:lnTo>
                    <a:pt x="719" y="1476"/>
                  </a:lnTo>
                  <a:lnTo>
                    <a:pt x="776" y="1492"/>
                  </a:lnTo>
                  <a:lnTo>
                    <a:pt x="830" y="1500"/>
                  </a:lnTo>
                  <a:lnTo>
                    <a:pt x="879" y="1500"/>
                  </a:lnTo>
                  <a:lnTo>
                    <a:pt x="924" y="1496"/>
                  </a:lnTo>
                  <a:lnTo>
                    <a:pt x="964" y="1480"/>
                  </a:lnTo>
                  <a:lnTo>
                    <a:pt x="708" y="16"/>
                  </a:lnTo>
                  <a:lnTo>
                    <a:pt x="651" y="40"/>
                  </a:lnTo>
                  <a:lnTo>
                    <a:pt x="594" y="55"/>
                  </a:lnTo>
                  <a:lnTo>
                    <a:pt x="540" y="67"/>
                  </a:lnTo>
                  <a:lnTo>
                    <a:pt x="484" y="75"/>
                  </a:lnTo>
                  <a:lnTo>
                    <a:pt x="432" y="75"/>
                  </a:lnTo>
                  <a:lnTo>
                    <a:pt x="378" y="75"/>
                  </a:lnTo>
                  <a:lnTo>
                    <a:pt x="330" y="71"/>
                  </a:lnTo>
                  <a:lnTo>
                    <a:pt x="282" y="63"/>
                  </a:lnTo>
                  <a:lnTo>
                    <a:pt x="236" y="55"/>
                  </a:lnTo>
                  <a:lnTo>
                    <a:pt x="194" y="47"/>
                  </a:lnTo>
                  <a:lnTo>
                    <a:pt x="151" y="36"/>
                  </a:lnTo>
                  <a:lnTo>
                    <a:pt x="114" y="28"/>
                  </a:lnTo>
                  <a:lnTo>
                    <a:pt x="80" y="16"/>
                  </a:lnTo>
                  <a:lnTo>
                    <a:pt x="52" y="8"/>
                  </a:lnTo>
                  <a:lnTo>
                    <a:pt x="23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2739" y="949"/>
              <a:ext cx="341" cy="1548"/>
            </a:xfrm>
            <a:custGeom>
              <a:avLst/>
              <a:gdLst>
                <a:gd name="T0" fmla="*/ 0 w 341"/>
                <a:gd name="T1" fmla="*/ 258 h 1548"/>
                <a:gd name="T2" fmla="*/ 54 w 341"/>
                <a:gd name="T3" fmla="*/ 191 h 1548"/>
                <a:gd name="T4" fmla="*/ 103 w 341"/>
                <a:gd name="T5" fmla="*/ 135 h 1548"/>
                <a:gd name="T6" fmla="*/ 148 w 341"/>
                <a:gd name="T7" fmla="*/ 91 h 1548"/>
                <a:gd name="T8" fmla="*/ 191 w 341"/>
                <a:gd name="T9" fmla="*/ 55 h 1548"/>
                <a:gd name="T10" fmla="*/ 231 w 341"/>
                <a:gd name="T11" fmla="*/ 32 h 1548"/>
                <a:gd name="T12" fmla="*/ 270 w 341"/>
                <a:gd name="T13" fmla="*/ 12 h 1548"/>
                <a:gd name="T14" fmla="*/ 307 w 341"/>
                <a:gd name="T15" fmla="*/ 4 h 1548"/>
                <a:gd name="T16" fmla="*/ 341 w 341"/>
                <a:gd name="T17" fmla="*/ 0 h 1548"/>
                <a:gd name="T18" fmla="*/ 341 w 341"/>
                <a:gd name="T19" fmla="*/ 1333 h 1548"/>
                <a:gd name="T20" fmla="*/ 302 w 341"/>
                <a:gd name="T21" fmla="*/ 1341 h 1548"/>
                <a:gd name="T22" fmla="*/ 262 w 341"/>
                <a:gd name="T23" fmla="*/ 1353 h 1548"/>
                <a:gd name="T24" fmla="*/ 219 w 341"/>
                <a:gd name="T25" fmla="*/ 1373 h 1548"/>
                <a:gd name="T26" fmla="*/ 177 w 341"/>
                <a:gd name="T27" fmla="*/ 1393 h 1548"/>
                <a:gd name="T28" fmla="*/ 134 w 341"/>
                <a:gd name="T29" fmla="*/ 1421 h 1548"/>
                <a:gd name="T30" fmla="*/ 89 w 341"/>
                <a:gd name="T31" fmla="*/ 1456 h 1548"/>
                <a:gd name="T32" fmla="*/ 46 w 341"/>
                <a:gd name="T33" fmla="*/ 1500 h 1548"/>
                <a:gd name="T34" fmla="*/ 0 w 341"/>
                <a:gd name="T35" fmla="*/ 1548 h 1548"/>
                <a:gd name="T36" fmla="*/ 0 w 341"/>
                <a:gd name="T37" fmla="*/ 258 h 15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41"/>
                <a:gd name="T58" fmla="*/ 0 h 1548"/>
                <a:gd name="T59" fmla="*/ 341 w 341"/>
                <a:gd name="T60" fmla="*/ 1548 h 15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41" h="1548">
                  <a:moveTo>
                    <a:pt x="0" y="258"/>
                  </a:moveTo>
                  <a:lnTo>
                    <a:pt x="54" y="191"/>
                  </a:lnTo>
                  <a:lnTo>
                    <a:pt x="103" y="135"/>
                  </a:lnTo>
                  <a:lnTo>
                    <a:pt x="148" y="91"/>
                  </a:lnTo>
                  <a:lnTo>
                    <a:pt x="191" y="55"/>
                  </a:lnTo>
                  <a:lnTo>
                    <a:pt x="231" y="32"/>
                  </a:lnTo>
                  <a:lnTo>
                    <a:pt x="270" y="12"/>
                  </a:lnTo>
                  <a:lnTo>
                    <a:pt x="307" y="4"/>
                  </a:lnTo>
                  <a:lnTo>
                    <a:pt x="341" y="0"/>
                  </a:lnTo>
                  <a:lnTo>
                    <a:pt x="341" y="1333"/>
                  </a:lnTo>
                  <a:lnTo>
                    <a:pt x="302" y="1341"/>
                  </a:lnTo>
                  <a:lnTo>
                    <a:pt x="262" y="1353"/>
                  </a:lnTo>
                  <a:lnTo>
                    <a:pt x="219" y="1373"/>
                  </a:lnTo>
                  <a:lnTo>
                    <a:pt x="177" y="1393"/>
                  </a:lnTo>
                  <a:lnTo>
                    <a:pt x="134" y="1421"/>
                  </a:lnTo>
                  <a:lnTo>
                    <a:pt x="89" y="1456"/>
                  </a:lnTo>
                  <a:lnTo>
                    <a:pt x="46" y="1500"/>
                  </a:lnTo>
                  <a:lnTo>
                    <a:pt x="0" y="1548"/>
                  </a:lnTo>
                  <a:lnTo>
                    <a:pt x="0" y="258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826" y="0"/>
              <a:ext cx="1694" cy="2082"/>
            </a:xfrm>
            <a:custGeom>
              <a:avLst/>
              <a:gdLst>
                <a:gd name="T0" fmla="*/ 2124 w 1513"/>
                <a:gd name="T1" fmla="*/ 0 h 2076"/>
                <a:gd name="T2" fmla="*/ 1710 w 1513"/>
                <a:gd name="T3" fmla="*/ 106 h 2076"/>
                <a:gd name="T4" fmla="*/ 1310 w 1513"/>
                <a:gd name="T5" fmla="*/ 290 h 2076"/>
                <a:gd name="T6" fmla="*/ 949 w 1513"/>
                <a:gd name="T7" fmla="*/ 537 h 2076"/>
                <a:gd name="T8" fmla="*/ 631 w 1513"/>
                <a:gd name="T9" fmla="*/ 816 h 2076"/>
                <a:gd name="T10" fmla="*/ 368 w 1513"/>
                <a:gd name="T11" fmla="*/ 1131 h 2076"/>
                <a:gd name="T12" fmla="*/ 168 w 1513"/>
                <a:gd name="T13" fmla="*/ 1462 h 2076"/>
                <a:gd name="T14" fmla="*/ 40 w 1513"/>
                <a:gd name="T15" fmla="*/ 1790 h 2076"/>
                <a:gd name="T16" fmla="*/ 0 w 1513"/>
                <a:gd name="T17" fmla="*/ 2094 h 2076"/>
                <a:gd name="T18" fmla="*/ 19 w 1513"/>
                <a:gd name="T19" fmla="*/ 2048 h 2076"/>
                <a:gd name="T20" fmla="*/ 40 w 1513"/>
                <a:gd name="T21" fmla="*/ 1964 h 2076"/>
                <a:gd name="T22" fmla="*/ 62 w 1513"/>
                <a:gd name="T23" fmla="*/ 1936 h 2076"/>
                <a:gd name="T24" fmla="*/ 49 w 1513"/>
                <a:gd name="T25" fmla="*/ 1836 h 2076"/>
                <a:gd name="T26" fmla="*/ 113 w 1513"/>
                <a:gd name="T27" fmla="*/ 1698 h 2076"/>
                <a:gd name="T28" fmla="*/ 301 w 1513"/>
                <a:gd name="T29" fmla="*/ 1595 h 2076"/>
                <a:gd name="T30" fmla="*/ 652 w 1513"/>
                <a:gd name="T31" fmla="*/ 1584 h 2076"/>
                <a:gd name="T32" fmla="*/ 702 w 1513"/>
                <a:gd name="T33" fmla="*/ 1519 h 2076"/>
                <a:gd name="T34" fmla="*/ 890 w 1513"/>
                <a:gd name="T35" fmla="*/ 1302 h 2076"/>
                <a:gd name="T36" fmla="*/ 1127 w 1513"/>
                <a:gd name="T37" fmla="*/ 1066 h 2076"/>
                <a:gd name="T38" fmla="*/ 1338 w 1513"/>
                <a:gd name="T39" fmla="*/ 930 h 2076"/>
                <a:gd name="T40" fmla="*/ 1400 w 1513"/>
                <a:gd name="T41" fmla="*/ 933 h 2076"/>
                <a:gd name="T42" fmla="*/ 1333 w 1513"/>
                <a:gd name="T43" fmla="*/ 892 h 2076"/>
                <a:gd name="T44" fmla="*/ 1246 w 1513"/>
                <a:gd name="T45" fmla="*/ 884 h 2076"/>
                <a:gd name="T46" fmla="*/ 1134 w 1513"/>
                <a:gd name="T47" fmla="*/ 900 h 2076"/>
                <a:gd name="T48" fmla="*/ 1020 w 1513"/>
                <a:gd name="T49" fmla="*/ 947 h 2076"/>
                <a:gd name="T50" fmla="*/ 1056 w 1513"/>
                <a:gd name="T51" fmla="*/ 917 h 2076"/>
                <a:gd name="T52" fmla="*/ 1142 w 1513"/>
                <a:gd name="T53" fmla="*/ 860 h 2076"/>
                <a:gd name="T54" fmla="*/ 1256 w 1513"/>
                <a:gd name="T55" fmla="*/ 811 h 2076"/>
                <a:gd name="T56" fmla="*/ 1375 w 1513"/>
                <a:gd name="T57" fmla="*/ 797 h 2076"/>
                <a:gd name="T58" fmla="*/ 1438 w 1513"/>
                <a:gd name="T59" fmla="*/ 800 h 2076"/>
                <a:gd name="T60" fmla="*/ 1444 w 1513"/>
                <a:gd name="T61" fmla="*/ 697 h 2076"/>
                <a:gd name="T62" fmla="*/ 1518 w 1513"/>
                <a:gd name="T63" fmla="*/ 534 h 2076"/>
                <a:gd name="T64" fmla="*/ 1729 w 1513"/>
                <a:gd name="T65" fmla="*/ 309 h 2076"/>
                <a:gd name="T66" fmla="*/ 2124 w 1513"/>
                <a:gd name="T67" fmla="*/ 0 h 20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13"/>
                <a:gd name="T103" fmla="*/ 0 h 2076"/>
                <a:gd name="T104" fmla="*/ 1513 w 1513"/>
                <a:gd name="T105" fmla="*/ 2076 h 20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13" h="2076">
                  <a:moveTo>
                    <a:pt x="1513" y="0"/>
                  </a:moveTo>
                  <a:lnTo>
                    <a:pt x="1513" y="0"/>
                  </a:lnTo>
                  <a:lnTo>
                    <a:pt x="1361" y="43"/>
                  </a:lnTo>
                  <a:lnTo>
                    <a:pt x="1218" y="106"/>
                  </a:lnTo>
                  <a:lnTo>
                    <a:pt x="1071" y="192"/>
                  </a:lnTo>
                  <a:lnTo>
                    <a:pt x="933" y="287"/>
                  </a:lnTo>
                  <a:lnTo>
                    <a:pt x="801" y="398"/>
                  </a:lnTo>
                  <a:lnTo>
                    <a:pt x="676" y="531"/>
                  </a:lnTo>
                  <a:lnTo>
                    <a:pt x="558" y="667"/>
                  </a:lnTo>
                  <a:lnTo>
                    <a:pt x="450" y="810"/>
                  </a:lnTo>
                  <a:lnTo>
                    <a:pt x="350" y="962"/>
                  </a:lnTo>
                  <a:lnTo>
                    <a:pt x="263" y="1122"/>
                  </a:lnTo>
                  <a:lnTo>
                    <a:pt x="183" y="1284"/>
                  </a:lnTo>
                  <a:lnTo>
                    <a:pt x="120" y="1450"/>
                  </a:lnTo>
                  <a:lnTo>
                    <a:pt x="67" y="1610"/>
                  </a:lnTo>
                  <a:lnTo>
                    <a:pt x="29" y="1775"/>
                  </a:lnTo>
                  <a:lnTo>
                    <a:pt x="6" y="1927"/>
                  </a:lnTo>
                  <a:lnTo>
                    <a:pt x="0" y="2076"/>
                  </a:lnTo>
                  <a:lnTo>
                    <a:pt x="13" y="2030"/>
                  </a:lnTo>
                  <a:lnTo>
                    <a:pt x="22" y="1981"/>
                  </a:lnTo>
                  <a:lnTo>
                    <a:pt x="29" y="1946"/>
                  </a:lnTo>
                  <a:lnTo>
                    <a:pt x="44" y="1918"/>
                  </a:lnTo>
                  <a:lnTo>
                    <a:pt x="35" y="1878"/>
                  </a:lnTo>
                  <a:lnTo>
                    <a:pt x="35" y="1821"/>
                  </a:lnTo>
                  <a:lnTo>
                    <a:pt x="49" y="1756"/>
                  </a:lnTo>
                  <a:lnTo>
                    <a:pt x="80" y="1683"/>
                  </a:lnTo>
                  <a:lnTo>
                    <a:pt x="133" y="1626"/>
                  </a:lnTo>
                  <a:lnTo>
                    <a:pt x="214" y="1580"/>
                  </a:lnTo>
                  <a:lnTo>
                    <a:pt x="323" y="1555"/>
                  </a:lnTo>
                  <a:lnTo>
                    <a:pt x="464" y="1569"/>
                  </a:lnTo>
                  <a:lnTo>
                    <a:pt x="500" y="1507"/>
                  </a:lnTo>
                  <a:lnTo>
                    <a:pt x="558" y="1409"/>
                  </a:lnTo>
                  <a:lnTo>
                    <a:pt x="634" y="1290"/>
                  </a:lnTo>
                  <a:lnTo>
                    <a:pt x="718" y="1165"/>
                  </a:lnTo>
                  <a:lnTo>
                    <a:pt x="803" y="1057"/>
                  </a:lnTo>
                  <a:lnTo>
                    <a:pt x="888" y="965"/>
                  </a:lnTo>
                  <a:lnTo>
                    <a:pt x="953" y="921"/>
                  </a:lnTo>
                  <a:lnTo>
                    <a:pt x="997" y="924"/>
                  </a:lnTo>
                  <a:lnTo>
                    <a:pt x="977" y="900"/>
                  </a:lnTo>
                  <a:lnTo>
                    <a:pt x="950" y="883"/>
                  </a:lnTo>
                  <a:lnTo>
                    <a:pt x="919" y="875"/>
                  </a:lnTo>
                  <a:lnTo>
                    <a:pt x="888" y="875"/>
                  </a:lnTo>
                  <a:lnTo>
                    <a:pt x="850" y="878"/>
                  </a:lnTo>
                  <a:lnTo>
                    <a:pt x="808" y="891"/>
                  </a:lnTo>
                  <a:lnTo>
                    <a:pt x="767" y="913"/>
                  </a:lnTo>
                  <a:lnTo>
                    <a:pt x="727" y="938"/>
                  </a:lnTo>
                  <a:lnTo>
                    <a:pt x="752" y="908"/>
                  </a:lnTo>
                  <a:lnTo>
                    <a:pt x="779" y="878"/>
                  </a:lnTo>
                  <a:lnTo>
                    <a:pt x="814" y="854"/>
                  </a:lnTo>
                  <a:lnTo>
                    <a:pt x="852" y="826"/>
                  </a:lnTo>
                  <a:lnTo>
                    <a:pt x="895" y="805"/>
                  </a:lnTo>
                  <a:lnTo>
                    <a:pt x="937" y="794"/>
                  </a:lnTo>
                  <a:lnTo>
                    <a:pt x="980" y="791"/>
                  </a:lnTo>
                  <a:lnTo>
                    <a:pt x="1024" y="794"/>
                  </a:lnTo>
                  <a:lnTo>
                    <a:pt x="1022" y="748"/>
                  </a:lnTo>
                  <a:lnTo>
                    <a:pt x="1029" y="691"/>
                  </a:lnTo>
                  <a:lnTo>
                    <a:pt x="1049" y="612"/>
                  </a:lnTo>
                  <a:lnTo>
                    <a:pt x="1082" y="528"/>
                  </a:lnTo>
                  <a:lnTo>
                    <a:pt x="1142" y="425"/>
                  </a:lnTo>
                  <a:lnTo>
                    <a:pt x="1232" y="306"/>
                  </a:lnTo>
                  <a:lnTo>
                    <a:pt x="1350" y="163"/>
                  </a:lnTo>
                  <a:lnTo>
                    <a:pt x="1513" y="0"/>
                  </a:lnTo>
                </a:path>
              </a:pathLst>
            </a:cu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840" y="0"/>
              <a:ext cx="1680" cy="2076"/>
            </a:xfrm>
            <a:custGeom>
              <a:avLst/>
              <a:gdLst>
                <a:gd name="T0" fmla="*/ 2071 w 1513"/>
                <a:gd name="T1" fmla="*/ 0 h 2076"/>
                <a:gd name="T2" fmla="*/ 1863 w 1513"/>
                <a:gd name="T3" fmla="*/ 43 h 2076"/>
                <a:gd name="T4" fmla="*/ 1667 w 1513"/>
                <a:gd name="T5" fmla="*/ 106 h 2076"/>
                <a:gd name="T6" fmla="*/ 1466 w 1513"/>
                <a:gd name="T7" fmla="*/ 192 h 2076"/>
                <a:gd name="T8" fmla="*/ 1277 w 1513"/>
                <a:gd name="T9" fmla="*/ 287 h 2076"/>
                <a:gd name="T10" fmla="*/ 1096 w 1513"/>
                <a:gd name="T11" fmla="*/ 398 h 2076"/>
                <a:gd name="T12" fmla="*/ 926 w 1513"/>
                <a:gd name="T13" fmla="*/ 531 h 2076"/>
                <a:gd name="T14" fmla="*/ 764 w 1513"/>
                <a:gd name="T15" fmla="*/ 667 h 2076"/>
                <a:gd name="T16" fmla="*/ 616 w 1513"/>
                <a:gd name="T17" fmla="*/ 810 h 2076"/>
                <a:gd name="T18" fmla="*/ 480 w 1513"/>
                <a:gd name="T19" fmla="*/ 962 h 2076"/>
                <a:gd name="T20" fmla="*/ 360 w 1513"/>
                <a:gd name="T21" fmla="*/ 1122 h 2076"/>
                <a:gd name="T22" fmla="*/ 250 w 1513"/>
                <a:gd name="T23" fmla="*/ 1284 h 2076"/>
                <a:gd name="T24" fmla="*/ 164 w 1513"/>
                <a:gd name="T25" fmla="*/ 1450 h 2076"/>
                <a:gd name="T26" fmla="*/ 91 w 1513"/>
                <a:gd name="T27" fmla="*/ 1610 h 2076"/>
                <a:gd name="T28" fmla="*/ 40 w 1513"/>
                <a:gd name="T29" fmla="*/ 1775 h 2076"/>
                <a:gd name="T30" fmla="*/ 9 w 1513"/>
                <a:gd name="T31" fmla="*/ 1927 h 2076"/>
                <a:gd name="T32" fmla="*/ 0 w 1513"/>
                <a:gd name="T33" fmla="*/ 2076 h 2076"/>
                <a:gd name="T34" fmla="*/ 18 w 1513"/>
                <a:gd name="T35" fmla="*/ 2030 h 2076"/>
                <a:gd name="T36" fmla="*/ 30 w 1513"/>
                <a:gd name="T37" fmla="*/ 1981 h 2076"/>
                <a:gd name="T38" fmla="*/ 40 w 1513"/>
                <a:gd name="T39" fmla="*/ 1946 h 2076"/>
                <a:gd name="T40" fmla="*/ 60 w 1513"/>
                <a:gd name="T41" fmla="*/ 1918 h 2076"/>
                <a:gd name="T42" fmla="*/ 48 w 1513"/>
                <a:gd name="T43" fmla="*/ 1878 h 2076"/>
                <a:gd name="T44" fmla="*/ 48 w 1513"/>
                <a:gd name="T45" fmla="*/ 1821 h 2076"/>
                <a:gd name="T46" fmla="*/ 67 w 1513"/>
                <a:gd name="T47" fmla="*/ 1756 h 2076"/>
                <a:gd name="T48" fmla="*/ 110 w 1513"/>
                <a:gd name="T49" fmla="*/ 1683 h 2076"/>
                <a:gd name="T50" fmla="*/ 182 w 1513"/>
                <a:gd name="T51" fmla="*/ 1626 h 2076"/>
                <a:gd name="T52" fmla="*/ 293 w 1513"/>
                <a:gd name="T53" fmla="*/ 1580 h 2076"/>
                <a:gd name="T54" fmla="*/ 443 w 1513"/>
                <a:gd name="T55" fmla="*/ 1555 h 2076"/>
                <a:gd name="T56" fmla="*/ 635 w 1513"/>
                <a:gd name="T57" fmla="*/ 1569 h 2076"/>
                <a:gd name="T58" fmla="*/ 684 w 1513"/>
                <a:gd name="T59" fmla="*/ 1507 h 2076"/>
                <a:gd name="T60" fmla="*/ 764 w 1513"/>
                <a:gd name="T61" fmla="*/ 1409 h 2076"/>
                <a:gd name="T62" fmla="*/ 868 w 1513"/>
                <a:gd name="T63" fmla="*/ 1290 h 2076"/>
                <a:gd name="T64" fmla="*/ 983 w 1513"/>
                <a:gd name="T65" fmla="*/ 1165 h 2076"/>
                <a:gd name="T66" fmla="*/ 1099 w 1513"/>
                <a:gd name="T67" fmla="*/ 1057 h 2076"/>
                <a:gd name="T68" fmla="*/ 1216 w 1513"/>
                <a:gd name="T69" fmla="*/ 965 h 2076"/>
                <a:gd name="T70" fmla="*/ 1305 w 1513"/>
                <a:gd name="T71" fmla="*/ 921 h 2076"/>
                <a:gd name="T72" fmla="*/ 1365 w 1513"/>
                <a:gd name="T73" fmla="*/ 924 h 2076"/>
                <a:gd name="T74" fmla="*/ 1338 w 1513"/>
                <a:gd name="T75" fmla="*/ 900 h 2076"/>
                <a:gd name="T76" fmla="*/ 1300 w 1513"/>
                <a:gd name="T77" fmla="*/ 883 h 2076"/>
                <a:gd name="T78" fmla="*/ 1258 w 1513"/>
                <a:gd name="T79" fmla="*/ 875 h 2076"/>
                <a:gd name="T80" fmla="*/ 1216 w 1513"/>
                <a:gd name="T81" fmla="*/ 875 h 2076"/>
                <a:gd name="T82" fmla="*/ 1164 w 1513"/>
                <a:gd name="T83" fmla="*/ 878 h 2076"/>
                <a:gd name="T84" fmla="*/ 1106 w 1513"/>
                <a:gd name="T85" fmla="*/ 891 h 2076"/>
                <a:gd name="T86" fmla="*/ 1050 w 1513"/>
                <a:gd name="T87" fmla="*/ 913 h 2076"/>
                <a:gd name="T88" fmla="*/ 995 w 1513"/>
                <a:gd name="T89" fmla="*/ 938 h 2076"/>
                <a:gd name="T90" fmla="*/ 1029 w 1513"/>
                <a:gd name="T91" fmla="*/ 908 h 2076"/>
                <a:gd name="T92" fmla="*/ 1066 w 1513"/>
                <a:gd name="T93" fmla="*/ 878 h 2076"/>
                <a:gd name="T94" fmla="*/ 1115 w 1513"/>
                <a:gd name="T95" fmla="*/ 854 h 2076"/>
                <a:gd name="T96" fmla="*/ 1166 w 1513"/>
                <a:gd name="T97" fmla="*/ 826 h 2076"/>
                <a:gd name="T98" fmla="*/ 1226 w 1513"/>
                <a:gd name="T99" fmla="*/ 805 h 2076"/>
                <a:gd name="T100" fmla="*/ 1282 w 1513"/>
                <a:gd name="T101" fmla="*/ 794 h 2076"/>
                <a:gd name="T102" fmla="*/ 1341 w 1513"/>
                <a:gd name="T103" fmla="*/ 791 h 2076"/>
                <a:gd name="T104" fmla="*/ 1401 w 1513"/>
                <a:gd name="T105" fmla="*/ 794 h 2076"/>
                <a:gd name="T106" fmla="*/ 1399 w 1513"/>
                <a:gd name="T107" fmla="*/ 748 h 2076"/>
                <a:gd name="T108" fmla="*/ 1409 w 1513"/>
                <a:gd name="T109" fmla="*/ 691 h 2076"/>
                <a:gd name="T110" fmla="*/ 1437 w 1513"/>
                <a:gd name="T111" fmla="*/ 612 h 2076"/>
                <a:gd name="T112" fmla="*/ 1481 w 1513"/>
                <a:gd name="T113" fmla="*/ 528 h 2076"/>
                <a:gd name="T114" fmla="*/ 1563 w 1513"/>
                <a:gd name="T115" fmla="*/ 425 h 2076"/>
                <a:gd name="T116" fmla="*/ 1687 w 1513"/>
                <a:gd name="T117" fmla="*/ 306 h 2076"/>
                <a:gd name="T118" fmla="*/ 1848 w 1513"/>
                <a:gd name="T119" fmla="*/ 163 h 2076"/>
                <a:gd name="T120" fmla="*/ 2071 w 1513"/>
                <a:gd name="T121" fmla="*/ 0 h 207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513"/>
                <a:gd name="T184" fmla="*/ 0 h 2076"/>
                <a:gd name="T185" fmla="*/ 1513 w 1513"/>
                <a:gd name="T186" fmla="*/ 2076 h 207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513" h="2076">
                  <a:moveTo>
                    <a:pt x="1513" y="0"/>
                  </a:moveTo>
                  <a:lnTo>
                    <a:pt x="1361" y="43"/>
                  </a:lnTo>
                  <a:lnTo>
                    <a:pt x="1218" y="106"/>
                  </a:lnTo>
                  <a:lnTo>
                    <a:pt x="1071" y="192"/>
                  </a:lnTo>
                  <a:lnTo>
                    <a:pt x="933" y="287"/>
                  </a:lnTo>
                  <a:lnTo>
                    <a:pt x="801" y="398"/>
                  </a:lnTo>
                  <a:lnTo>
                    <a:pt x="676" y="531"/>
                  </a:lnTo>
                  <a:lnTo>
                    <a:pt x="558" y="667"/>
                  </a:lnTo>
                  <a:lnTo>
                    <a:pt x="450" y="810"/>
                  </a:lnTo>
                  <a:lnTo>
                    <a:pt x="350" y="962"/>
                  </a:lnTo>
                  <a:lnTo>
                    <a:pt x="263" y="1122"/>
                  </a:lnTo>
                  <a:lnTo>
                    <a:pt x="183" y="1284"/>
                  </a:lnTo>
                  <a:lnTo>
                    <a:pt x="120" y="1450"/>
                  </a:lnTo>
                  <a:lnTo>
                    <a:pt x="67" y="1610"/>
                  </a:lnTo>
                  <a:lnTo>
                    <a:pt x="29" y="1775"/>
                  </a:lnTo>
                  <a:lnTo>
                    <a:pt x="6" y="1927"/>
                  </a:lnTo>
                  <a:lnTo>
                    <a:pt x="0" y="2076"/>
                  </a:lnTo>
                  <a:lnTo>
                    <a:pt x="13" y="2030"/>
                  </a:lnTo>
                  <a:lnTo>
                    <a:pt x="22" y="1981"/>
                  </a:lnTo>
                  <a:lnTo>
                    <a:pt x="29" y="1946"/>
                  </a:lnTo>
                  <a:lnTo>
                    <a:pt x="44" y="1918"/>
                  </a:lnTo>
                  <a:lnTo>
                    <a:pt x="35" y="1878"/>
                  </a:lnTo>
                  <a:lnTo>
                    <a:pt x="35" y="1821"/>
                  </a:lnTo>
                  <a:lnTo>
                    <a:pt x="49" y="1756"/>
                  </a:lnTo>
                  <a:lnTo>
                    <a:pt x="80" y="1683"/>
                  </a:lnTo>
                  <a:lnTo>
                    <a:pt x="133" y="1626"/>
                  </a:lnTo>
                  <a:lnTo>
                    <a:pt x="214" y="1580"/>
                  </a:lnTo>
                  <a:lnTo>
                    <a:pt x="323" y="1555"/>
                  </a:lnTo>
                  <a:lnTo>
                    <a:pt x="464" y="1569"/>
                  </a:lnTo>
                  <a:lnTo>
                    <a:pt x="500" y="1507"/>
                  </a:lnTo>
                  <a:lnTo>
                    <a:pt x="558" y="1409"/>
                  </a:lnTo>
                  <a:lnTo>
                    <a:pt x="634" y="1290"/>
                  </a:lnTo>
                  <a:lnTo>
                    <a:pt x="718" y="1165"/>
                  </a:lnTo>
                  <a:lnTo>
                    <a:pt x="803" y="1057"/>
                  </a:lnTo>
                  <a:lnTo>
                    <a:pt x="888" y="965"/>
                  </a:lnTo>
                  <a:lnTo>
                    <a:pt x="953" y="921"/>
                  </a:lnTo>
                  <a:lnTo>
                    <a:pt x="997" y="924"/>
                  </a:lnTo>
                  <a:lnTo>
                    <a:pt x="977" y="900"/>
                  </a:lnTo>
                  <a:lnTo>
                    <a:pt x="950" y="883"/>
                  </a:lnTo>
                  <a:lnTo>
                    <a:pt x="919" y="875"/>
                  </a:lnTo>
                  <a:lnTo>
                    <a:pt x="888" y="875"/>
                  </a:lnTo>
                  <a:lnTo>
                    <a:pt x="850" y="878"/>
                  </a:lnTo>
                  <a:lnTo>
                    <a:pt x="808" y="891"/>
                  </a:lnTo>
                  <a:lnTo>
                    <a:pt x="767" y="913"/>
                  </a:lnTo>
                  <a:lnTo>
                    <a:pt x="727" y="938"/>
                  </a:lnTo>
                  <a:lnTo>
                    <a:pt x="752" y="908"/>
                  </a:lnTo>
                  <a:lnTo>
                    <a:pt x="779" y="878"/>
                  </a:lnTo>
                  <a:lnTo>
                    <a:pt x="814" y="854"/>
                  </a:lnTo>
                  <a:lnTo>
                    <a:pt x="852" y="826"/>
                  </a:lnTo>
                  <a:lnTo>
                    <a:pt x="895" y="805"/>
                  </a:lnTo>
                  <a:lnTo>
                    <a:pt x="937" y="794"/>
                  </a:lnTo>
                  <a:lnTo>
                    <a:pt x="980" y="791"/>
                  </a:lnTo>
                  <a:lnTo>
                    <a:pt x="1024" y="794"/>
                  </a:lnTo>
                  <a:lnTo>
                    <a:pt x="1022" y="748"/>
                  </a:lnTo>
                  <a:lnTo>
                    <a:pt x="1029" y="691"/>
                  </a:lnTo>
                  <a:lnTo>
                    <a:pt x="1049" y="612"/>
                  </a:lnTo>
                  <a:lnTo>
                    <a:pt x="1082" y="528"/>
                  </a:lnTo>
                  <a:lnTo>
                    <a:pt x="1142" y="425"/>
                  </a:lnTo>
                  <a:lnTo>
                    <a:pt x="1232" y="306"/>
                  </a:lnTo>
                  <a:lnTo>
                    <a:pt x="1350" y="163"/>
                  </a:lnTo>
                  <a:lnTo>
                    <a:pt x="1513" y="0"/>
                  </a:lnTo>
                  <a:close/>
                </a:path>
              </a:pathLst>
            </a:cu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616" y="1846"/>
              <a:ext cx="476" cy="569"/>
            </a:xfrm>
            <a:custGeom>
              <a:avLst/>
              <a:gdLst>
                <a:gd name="T0" fmla="*/ 622 w 395"/>
                <a:gd name="T1" fmla="*/ 569 h 569"/>
                <a:gd name="T2" fmla="*/ 657 w 395"/>
                <a:gd name="T3" fmla="*/ 566 h 569"/>
                <a:gd name="T4" fmla="*/ 688 w 395"/>
                <a:gd name="T5" fmla="*/ 547 h 569"/>
                <a:gd name="T6" fmla="*/ 692 w 395"/>
                <a:gd name="T7" fmla="*/ 512 h 569"/>
                <a:gd name="T8" fmla="*/ 692 w 395"/>
                <a:gd name="T9" fmla="*/ 466 h 569"/>
                <a:gd name="T10" fmla="*/ 664 w 395"/>
                <a:gd name="T11" fmla="*/ 368 h 569"/>
                <a:gd name="T12" fmla="*/ 640 w 395"/>
                <a:gd name="T13" fmla="*/ 295 h 569"/>
                <a:gd name="T14" fmla="*/ 609 w 395"/>
                <a:gd name="T15" fmla="*/ 241 h 569"/>
                <a:gd name="T16" fmla="*/ 587 w 395"/>
                <a:gd name="T17" fmla="*/ 208 h 569"/>
                <a:gd name="T18" fmla="*/ 558 w 395"/>
                <a:gd name="T19" fmla="*/ 189 h 569"/>
                <a:gd name="T20" fmla="*/ 527 w 395"/>
                <a:gd name="T21" fmla="*/ 179 h 569"/>
                <a:gd name="T22" fmla="*/ 495 w 395"/>
                <a:gd name="T23" fmla="*/ 170 h 569"/>
                <a:gd name="T24" fmla="*/ 469 w 395"/>
                <a:gd name="T25" fmla="*/ 170 h 569"/>
                <a:gd name="T26" fmla="*/ 469 w 395"/>
                <a:gd name="T27" fmla="*/ 168 h 569"/>
                <a:gd name="T28" fmla="*/ 469 w 395"/>
                <a:gd name="T29" fmla="*/ 154 h 569"/>
                <a:gd name="T30" fmla="*/ 469 w 395"/>
                <a:gd name="T31" fmla="*/ 141 h 569"/>
                <a:gd name="T32" fmla="*/ 469 w 395"/>
                <a:gd name="T33" fmla="*/ 119 h 569"/>
                <a:gd name="T34" fmla="*/ 507 w 395"/>
                <a:gd name="T35" fmla="*/ 114 h 569"/>
                <a:gd name="T36" fmla="*/ 539 w 395"/>
                <a:gd name="T37" fmla="*/ 97 h 569"/>
                <a:gd name="T38" fmla="*/ 566 w 395"/>
                <a:gd name="T39" fmla="*/ 73 h 569"/>
                <a:gd name="T40" fmla="*/ 571 w 395"/>
                <a:gd name="T41" fmla="*/ 49 h 569"/>
                <a:gd name="T42" fmla="*/ 566 w 395"/>
                <a:gd name="T43" fmla="*/ 27 h 569"/>
                <a:gd name="T44" fmla="*/ 539 w 395"/>
                <a:gd name="T45" fmla="*/ 8 h 569"/>
                <a:gd name="T46" fmla="*/ 507 w 395"/>
                <a:gd name="T47" fmla="*/ 0 h 569"/>
                <a:gd name="T48" fmla="*/ 469 w 395"/>
                <a:gd name="T49" fmla="*/ 0 h 569"/>
                <a:gd name="T50" fmla="*/ 225 w 395"/>
                <a:gd name="T51" fmla="*/ 0 h 569"/>
                <a:gd name="T52" fmla="*/ 184 w 395"/>
                <a:gd name="T53" fmla="*/ 0 h 569"/>
                <a:gd name="T54" fmla="*/ 155 w 395"/>
                <a:gd name="T55" fmla="*/ 8 h 569"/>
                <a:gd name="T56" fmla="*/ 134 w 395"/>
                <a:gd name="T57" fmla="*/ 27 h 569"/>
                <a:gd name="T58" fmla="*/ 125 w 395"/>
                <a:gd name="T59" fmla="*/ 49 h 569"/>
                <a:gd name="T60" fmla="*/ 134 w 395"/>
                <a:gd name="T61" fmla="*/ 73 h 569"/>
                <a:gd name="T62" fmla="*/ 155 w 395"/>
                <a:gd name="T63" fmla="*/ 97 h 569"/>
                <a:gd name="T64" fmla="*/ 184 w 395"/>
                <a:gd name="T65" fmla="*/ 114 h 569"/>
                <a:gd name="T66" fmla="*/ 225 w 395"/>
                <a:gd name="T67" fmla="*/ 119 h 569"/>
                <a:gd name="T68" fmla="*/ 225 w 395"/>
                <a:gd name="T69" fmla="*/ 141 h 569"/>
                <a:gd name="T70" fmla="*/ 225 w 395"/>
                <a:gd name="T71" fmla="*/ 154 h 569"/>
                <a:gd name="T72" fmla="*/ 225 w 395"/>
                <a:gd name="T73" fmla="*/ 168 h 569"/>
                <a:gd name="T74" fmla="*/ 225 w 395"/>
                <a:gd name="T75" fmla="*/ 170 h 569"/>
                <a:gd name="T76" fmla="*/ 194 w 395"/>
                <a:gd name="T77" fmla="*/ 170 h 569"/>
                <a:gd name="T78" fmla="*/ 169 w 395"/>
                <a:gd name="T79" fmla="*/ 179 h 569"/>
                <a:gd name="T80" fmla="*/ 136 w 395"/>
                <a:gd name="T81" fmla="*/ 189 h 569"/>
                <a:gd name="T82" fmla="*/ 108 w 395"/>
                <a:gd name="T83" fmla="*/ 208 h 569"/>
                <a:gd name="T84" fmla="*/ 86 w 395"/>
                <a:gd name="T85" fmla="*/ 241 h 569"/>
                <a:gd name="T86" fmla="*/ 54 w 395"/>
                <a:gd name="T87" fmla="*/ 295 h 569"/>
                <a:gd name="T88" fmla="*/ 33 w 395"/>
                <a:gd name="T89" fmla="*/ 368 h 569"/>
                <a:gd name="T90" fmla="*/ 0 w 395"/>
                <a:gd name="T91" fmla="*/ 466 h 569"/>
                <a:gd name="T92" fmla="*/ 0 w 395"/>
                <a:gd name="T93" fmla="*/ 512 h 569"/>
                <a:gd name="T94" fmla="*/ 16 w 395"/>
                <a:gd name="T95" fmla="*/ 547 h 569"/>
                <a:gd name="T96" fmla="*/ 35 w 395"/>
                <a:gd name="T97" fmla="*/ 566 h 569"/>
                <a:gd name="T98" fmla="*/ 74 w 395"/>
                <a:gd name="T99" fmla="*/ 569 h 569"/>
                <a:gd name="T100" fmla="*/ 622 w 395"/>
                <a:gd name="T101" fmla="*/ 569 h 56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95"/>
                <a:gd name="T154" fmla="*/ 0 h 569"/>
                <a:gd name="T155" fmla="*/ 395 w 395"/>
                <a:gd name="T156" fmla="*/ 569 h 56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95" h="569">
                  <a:moveTo>
                    <a:pt x="355" y="569"/>
                  </a:moveTo>
                  <a:lnTo>
                    <a:pt x="375" y="566"/>
                  </a:lnTo>
                  <a:lnTo>
                    <a:pt x="393" y="547"/>
                  </a:lnTo>
                  <a:lnTo>
                    <a:pt x="395" y="512"/>
                  </a:lnTo>
                  <a:lnTo>
                    <a:pt x="395" y="466"/>
                  </a:lnTo>
                  <a:lnTo>
                    <a:pt x="379" y="368"/>
                  </a:lnTo>
                  <a:lnTo>
                    <a:pt x="366" y="295"/>
                  </a:lnTo>
                  <a:lnTo>
                    <a:pt x="348" y="241"/>
                  </a:lnTo>
                  <a:lnTo>
                    <a:pt x="335" y="208"/>
                  </a:lnTo>
                  <a:lnTo>
                    <a:pt x="319" y="189"/>
                  </a:lnTo>
                  <a:lnTo>
                    <a:pt x="301" y="179"/>
                  </a:lnTo>
                  <a:lnTo>
                    <a:pt x="283" y="170"/>
                  </a:lnTo>
                  <a:lnTo>
                    <a:pt x="268" y="170"/>
                  </a:lnTo>
                  <a:lnTo>
                    <a:pt x="268" y="168"/>
                  </a:lnTo>
                  <a:lnTo>
                    <a:pt x="268" y="154"/>
                  </a:lnTo>
                  <a:lnTo>
                    <a:pt x="268" y="141"/>
                  </a:lnTo>
                  <a:lnTo>
                    <a:pt x="268" y="119"/>
                  </a:lnTo>
                  <a:lnTo>
                    <a:pt x="290" y="114"/>
                  </a:lnTo>
                  <a:lnTo>
                    <a:pt x="308" y="97"/>
                  </a:lnTo>
                  <a:lnTo>
                    <a:pt x="324" y="73"/>
                  </a:lnTo>
                  <a:lnTo>
                    <a:pt x="326" y="49"/>
                  </a:lnTo>
                  <a:lnTo>
                    <a:pt x="324" y="27"/>
                  </a:lnTo>
                  <a:lnTo>
                    <a:pt x="308" y="8"/>
                  </a:lnTo>
                  <a:lnTo>
                    <a:pt x="290" y="0"/>
                  </a:lnTo>
                  <a:lnTo>
                    <a:pt x="268" y="0"/>
                  </a:lnTo>
                  <a:lnTo>
                    <a:pt x="129" y="0"/>
                  </a:lnTo>
                  <a:lnTo>
                    <a:pt x="105" y="0"/>
                  </a:lnTo>
                  <a:lnTo>
                    <a:pt x="89" y="8"/>
                  </a:lnTo>
                  <a:lnTo>
                    <a:pt x="76" y="27"/>
                  </a:lnTo>
                  <a:lnTo>
                    <a:pt x="71" y="49"/>
                  </a:lnTo>
                  <a:lnTo>
                    <a:pt x="76" y="73"/>
                  </a:lnTo>
                  <a:lnTo>
                    <a:pt x="89" y="97"/>
                  </a:lnTo>
                  <a:lnTo>
                    <a:pt x="105" y="114"/>
                  </a:lnTo>
                  <a:lnTo>
                    <a:pt x="129" y="119"/>
                  </a:lnTo>
                  <a:lnTo>
                    <a:pt x="129" y="141"/>
                  </a:lnTo>
                  <a:lnTo>
                    <a:pt x="129" y="154"/>
                  </a:lnTo>
                  <a:lnTo>
                    <a:pt x="129" y="168"/>
                  </a:lnTo>
                  <a:lnTo>
                    <a:pt x="129" y="170"/>
                  </a:lnTo>
                  <a:lnTo>
                    <a:pt x="111" y="170"/>
                  </a:lnTo>
                  <a:lnTo>
                    <a:pt x="96" y="179"/>
                  </a:lnTo>
                  <a:lnTo>
                    <a:pt x="78" y="189"/>
                  </a:lnTo>
                  <a:lnTo>
                    <a:pt x="62" y="208"/>
                  </a:lnTo>
                  <a:lnTo>
                    <a:pt x="49" y="241"/>
                  </a:lnTo>
                  <a:lnTo>
                    <a:pt x="31" y="295"/>
                  </a:lnTo>
                  <a:lnTo>
                    <a:pt x="18" y="368"/>
                  </a:lnTo>
                  <a:lnTo>
                    <a:pt x="0" y="466"/>
                  </a:lnTo>
                  <a:lnTo>
                    <a:pt x="0" y="512"/>
                  </a:lnTo>
                  <a:lnTo>
                    <a:pt x="9" y="547"/>
                  </a:lnTo>
                  <a:lnTo>
                    <a:pt x="20" y="566"/>
                  </a:lnTo>
                  <a:lnTo>
                    <a:pt x="42" y="569"/>
                  </a:lnTo>
                  <a:lnTo>
                    <a:pt x="355" y="5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02" y="2335"/>
              <a:ext cx="1404" cy="318"/>
            </a:xfrm>
            <a:custGeom>
              <a:avLst/>
              <a:gdLst>
                <a:gd name="T0" fmla="*/ 120 w 1404"/>
                <a:gd name="T1" fmla="*/ 99 h 318"/>
                <a:gd name="T2" fmla="*/ 205 w 1404"/>
                <a:gd name="T3" fmla="*/ 131 h 318"/>
                <a:gd name="T4" fmla="*/ 282 w 1404"/>
                <a:gd name="T5" fmla="*/ 151 h 318"/>
                <a:gd name="T6" fmla="*/ 350 w 1404"/>
                <a:gd name="T7" fmla="*/ 163 h 318"/>
                <a:gd name="T8" fmla="*/ 415 w 1404"/>
                <a:gd name="T9" fmla="*/ 163 h 318"/>
                <a:gd name="T10" fmla="*/ 481 w 1404"/>
                <a:gd name="T11" fmla="*/ 151 h 318"/>
                <a:gd name="T12" fmla="*/ 546 w 1404"/>
                <a:gd name="T13" fmla="*/ 131 h 318"/>
                <a:gd name="T14" fmla="*/ 617 w 1404"/>
                <a:gd name="T15" fmla="*/ 103 h 318"/>
                <a:gd name="T16" fmla="*/ 694 w 1404"/>
                <a:gd name="T17" fmla="*/ 67 h 318"/>
                <a:gd name="T18" fmla="*/ 793 w 1404"/>
                <a:gd name="T19" fmla="*/ 36 h 318"/>
                <a:gd name="T20" fmla="*/ 910 w 1404"/>
                <a:gd name="T21" fmla="*/ 12 h 318"/>
                <a:gd name="T22" fmla="*/ 1029 w 1404"/>
                <a:gd name="T23" fmla="*/ 0 h 318"/>
                <a:gd name="T24" fmla="*/ 1149 w 1404"/>
                <a:gd name="T25" fmla="*/ 12 h 318"/>
                <a:gd name="T26" fmla="*/ 1254 w 1404"/>
                <a:gd name="T27" fmla="*/ 51 h 318"/>
                <a:gd name="T28" fmla="*/ 1339 w 1404"/>
                <a:gd name="T29" fmla="*/ 123 h 318"/>
                <a:gd name="T30" fmla="*/ 1393 w 1404"/>
                <a:gd name="T31" fmla="*/ 235 h 318"/>
                <a:gd name="T32" fmla="*/ 1396 w 1404"/>
                <a:gd name="T33" fmla="*/ 310 h 318"/>
                <a:gd name="T34" fmla="*/ 1379 w 1404"/>
                <a:gd name="T35" fmla="*/ 314 h 318"/>
                <a:gd name="T36" fmla="*/ 1345 w 1404"/>
                <a:gd name="T37" fmla="*/ 290 h 318"/>
                <a:gd name="T38" fmla="*/ 1294 w 1404"/>
                <a:gd name="T39" fmla="*/ 243 h 318"/>
                <a:gd name="T40" fmla="*/ 1234 w 1404"/>
                <a:gd name="T41" fmla="*/ 203 h 318"/>
                <a:gd name="T42" fmla="*/ 1168 w 1404"/>
                <a:gd name="T43" fmla="*/ 175 h 318"/>
                <a:gd name="T44" fmla="*/ 1092 w 1404"/>
                <a:gd name="T45" fmla="*/ 159 h 318"/>
                <a:gd name="T46" fmla="*/ 1006 w 1404"/>
                <a:gd name="T47" fmla="*/ 159 h 318"/>
                <a:gd name="T48" fmla="*/ 910 w 1404"/>
                <a:gd name="T49" fmla="*/ 179 h 318"/>
                <a:gd name="T50" fmla="*/ 799 w 1404"/>
                <a:gd name="T51" fmla="*/ 215 h 318"/>
                <a:gd name="T52" fmla="*/ 694 w 1404"/>
                <a:gd name="T53" fmla="*/ 262 h 318"/>
                <a:gd name="T54" fmla="*/ 592 w 1404"/>
                <a:gd name="T55" fmla="*/ 282 h 318"/>
                <a:gd name="T56" fmla="*/ 481 w 1404"/>
                <a:gd name="T57" fmla="*/ 286 h 318"/>
                <a:gd name="T58" fmla="*/ 370 w 1404"/>
                <a:gd name="T59" fmla="*/ 282 h 318"/>
                <a:gd name="T60" fmla="*/ 262 w 1404"/>
                <a:gd name="T61" fmla="*/ 266 h 318"/>
                <a:gd name="T62" fmla="*/ 165 w 1404"/>
                <a:gd name="T63" fmla="*/ 247 h 318"/>
                <a:gd name="T64" fmla="*/ 83 w 1404"/>
                <a:gd name="T65" fmla="*/ 227 h 318"/>
                <a:gd name="T66" fmla="*/ 20 w 1404"/>
                <a:gd name="T67" fmla="*/ 211 h 318"/>
                <a:gd name="T68" fmla="*/ 17 w 1404"/>
                <a:gd name="T69" fmla="*/ 175 h 318"/>
                <a:gd name="T70" fmla="*/ 60 w 1404"/>
                <a:gd name="T71" fmla="*/ 103 h 31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404"/>
                <a:gd name="T109" fmla="*/ 0 h 318"/>
                <a:gd name="T110" fmla="*/ 1404 w 1404"/>
                <a:gd name="T111" fmla="*/ 318 h 31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404" h="318">
                  <a:moveTo>
                    <a:pt x="74" y="79"/>
                  </a:moveTo>
                  <a:lnTo>
                    <a:pt x="120" y="99"/>
                  </a:lnTo>
                  <a:lnTo>
                    <a:pt x="165" y="115"/>
                  </a:lnTo>
                  <a:lnTo>
                    <a:pt x="205" y="131"/>
                  </a:lnTo>
                  <a:lnTo>
                    <a:pt x="245" y="143"/>
                  </a:lnTo>
                  <a:lnTo>
                    <a:pt x="282" y="151"/>
                  </a:lnTo>
                  <a:lnTo>
                    <a:pt x="316" y="159"/>
                  </a:lnTo>
                  <a:lnTo>
                    <a:pt x="350" y="163"/>
                  </a:lnTo>
                  <a:lnTo>
                    <a:pt x="384" y="163"/>
                  </a:lnTo>
                  <a:lnTo>
                    <a:pt x="415" y="163"/>
                  </a:lnTo>
                  <a:lnTo>
                    <a:pt x="447" y="159"/>
                  </a:lnTo>
                  <a:lnTo>
                    <a:pt x="481" y="151"/>
                  </a:lnTo>
                  <a:lnTo>
                    <a:pt x="512" y="143"/>
                  </a:lnTo>
                  <a:lnTo>
                    <a:pt x="546" y="131"/>
                  </a:lnTo>
                  <a:lnTo>
                    <a:pt x="580" y="119"/>
                  </a:lnTo>
                  <a:lnTo>
                    <a:pt x="617" y="103"/>
                  </a:lnTo>
                  <a:lnTo>
                    <a:pt x="654" y="87"/>
                  </a:lnTo>
                  <a:lnTo>
                    <a:pt x="694" y="67"/>
                  </a:lnTo>
                  <a:lnTo>
                    <a:pt x="742" y="51"/>
                  </a:lnTo>
                  <a:lnTo>
                    <a:pt x="793" y="36"/>
                  </a:lnTo>
                  <a:lnTo>
                    <a:pt x="850" y="24"/>
                  </a:lnTo>
                  <a:lnTo>
                    <a:pt x="910" y="12"/>
                  </a:lnTo>
                  <a:lnTo>
                    <a:pt x="970" y="4"/>
                  </a:lnTo>
                  <a:lnTo>
                    <a:pt x="1029" y="0"/>
                  </a:lnTo>
                  <a:lnTo>
                    <a:pt x="1089" y="4"/>
                  </a:lnTo>
                  <a:lnTo>
                    <a:pt x="1149" y="12"/>
                  </a:lnTo>
                  <a:lnTo>
                    <a:pt x="1203" y="28"/>
                  </a:lnTo>
                  <a:lnTo>
                    <a:pt x="1254" y="51"/>
                  </a:lnTo>
                  <a:lnTo>
                    <a:pt x="1299" y="83"/>
                  </a:lnTo>
                  <a:lnTo>
                    <a:pt x="1339" y="123"/>
                  </a:lnTo>
                  <a:lnTo>
                    <a:pt x="1370" y="175"/>
                  </a:lnTo>
                  <a:lnTo>
                    <a:pt x="1393" y="235"/>
                  </a:lnTo>
                  <a:lnTo>
                    <a:pt x="1404" y="310"/>
                  </a:lnTo>
                  <a:lnTo>
                    <a:pt x="1396" y="310"/>
                  </a:lnTo>
                  <a:lnTo>
                    <a:pt x="1387" y="314"/>
                  </a:lnTo>
                  <a:lnTo>
                    <a:pt x="1379" y="314"/>
                  </a:lnTo>
                  <a:lnTo>
                    <a:pt x="1370" y="318"/>
                  </a:lnTo>
                  <a:lnTo>
                    <a:pt x="1345" y="290"/>
                  </a:lnTo>
                  <a:lnTo>
                    <a:pt x="1319" y="266"/>
                  </a:lnTo>
                  <a:lnTo>
                    <a:pt x="1294" y="243"/>
                  </a:lnTo>
                  <a:lnTo>
                    <a:pt x="1265" y="223"/>
                  </a:lnTo>
                  <a:lnTo>
                    <a:pt x="1234" y="203"/>
                  </a:lnTo>
                  <a:lnTo>
                    <a:pt x="1203" y="187"/>
                  </a:lnTo>
                  <a:lnTo>
                    <a:pt x="1168" y="175"/>
                  </a:lnTo>
                  <a:lnTo>
                    <a:pt x="1132" y="167"/>
                  </a:lnTo>
                  <a:lnTo>
                    <a:pt x="1092" y="159"/>
                  </a:lnTo>
                  <a:lnTo>
                    <a:pt x="1052" y="159"/>
                  </a:lnTo>
                  <a:lnTo>
                    <a:pt x="1006" y="159"/>
                  </a:lnTo>
                  <a:lnTo>
                    <a:pt x="961" y="167"/>
                  </a:lnTo>
                  <a:lnTo>
                    <a:pt x="910" y="179"/>
                  </a:lnTo>
                  <a:lnTo>
                    <a:pt x="856" y="195"/>
                  </a:lnTo>
                  <a:lnTo>
                    <a:pt x="799" y="215"/>
                  </a:lnTo>
                  <a:lnTo>
                    <a:pt x="739" y="243"/>
                  </a:lnTo>
                  <a:lnTo>
                    <a:pt x="694" y="262"/>
                  </a:lnTo>
                  <a:lnTo>
                    <a:pt x="643" y="274"/>
                  </a:lnTo>
                  <a:lnTo>
                    <a:pt x="592" y="282"/>
                  </a:lnTo>
                  <a:lnTo>
                    <a:pt x="538" y="286"/>
                  </a:lnTo>
                  <a:lnTo>
                    <a:pt x="481" y="286"/>
                  </a:lnTo>
                  <a:lnTo>
                    <a:pt x="427" y="286"/>
                  </a:lnTo>
                  <a:lnTo>
                    <a:pt x="370" y="282"/>
                  </a:lnTo>
                  <a:lnTo>
                    <a:pt x="316" y="274"/>
                  </a:lnTo>
                  <a:lnTo>
                    <a:pt x="262" y="266"/>
                  </a:lnTo>
                  <a:lnTo>
                    <a:pt x="211" y="258"/>
                  </a:lnTo>
                  <a:lnTo>
                    <a:pt x="165" y="247"/>
                  </a:lnTo>
                  <a:lnTo>
                    <a:pt x="120" y="235"/>
                  </a:lnTo>
                  <a:lnTo>
                    <a:pt x="83" y="227"/>
                  </a:lnTo>
                  <a:lnTo>
                    <a:pt x="49" y="219"/>
                  </a:lnTo>
                  <a:lnTo>
                    <a:pt x="20" y="211"/>
                  </a:lnTo>
                  <a:lnTo>
                    <a:pt x="0" y="203"/>
                  </a:lnTo>
                  <a:lnTo>
                    <a:pt x="17" y="175"/>
                  </a:lnTo>
                  <a:lnTo>
                    <a:pt x="40" y="139"/>
                  </a:lnTo>
                  <a:lnTo>
                    <a:pt x="60" y="103"/>
                  </a:lnTo>
                  <a:lnTo>
                    <a:pt x="74" y="79"/>
                  </a:ln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798">
                <a:solidFill>
                  <a:prstClr val="black"/>
                </a:solidFill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28" name="AutoShape 3"/>
          <p:cNvSpPr>
            <a:spLocks noChangeArrowheads="1"/>
          </p:cNvSpPr>
          <p:nvPr/>
        </p:nvSpPr>
        <p:spPr bwMode="auto">
          <a:xfrm>
            <a:off x="7975421" y="4351210"/>
            <a:ext cx="329322" cy="298966"/>
          </a:xfrm>
          <a:prstGeom prst="irregularSeal1">
            <a:avLst/>
          </a:prstGeom>
          <a:gradFill rotWithShape="1">
            <a:gsLst>
              <a:gs pos="0">
                <a:srgbClr val="E6F8A6">
                  <a:alpha val="62000"/>
                </a:srgbClr>
              </a:gs>
              <a:gs pos="100000">
                <a:srgbClr val="FF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CC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vi-VN" altLang="en-US" sz="1499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9" name="AutoShape 8"/>
          <p:cNvSpPr>
            <a:spLocks noChangeArrowheads="1"/>
          </p:cNvSpPr>
          <p:nvPr/>
        </p:nvSpPr>
        <p:spPr bwMode="auto">
          <a:xfrm>
            <a:off x="7963395" y="5208882"/>
            <a:ext cx="309805" cy="286219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endParaRPr lang="vi-VN" sz="1349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" name="AutoShape 10"/>
          <p:cNvSpPr>
            <a:spLocks noChangeArrowheads="1"/>
          </p:cNvSpPr>
          <p:nvPr/>
        </p:nvSpPr>
        <p:spPr bwMode="auto">
          <a:xfrm>
            <a:off x="6635304" y="63634"/>
            <a:ext cx="283398" cy="293031"/>
          </a:xfrm>
          <a:prstGeom prst="irregularSeal2">
            <a:avLst/>
          </a:prstGeom>
          <a:gradFill rotWithShape="1">
            <a:gsLst>
              <a:gs pos="0">
                <a:srgbClr val="FCA2B1">
                  <a:alpha val="87999"/>
                </a:srgbClr>
              </a:gs>
              <a:gs pos="100000">
                <a:srgbClr val="FF0000">
                  <a:alpha val="57999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vi-VN" altLang="en-US" sz="1499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1" name="AutoShape 14"/>
          <p:cNvSpPr>
            <a:spLocks noChangeArrowheads="1"/>
          </p:cNvSpPr>
          <p:nvPr/>
        </p:nvSpPr>
        <p:spPr bwMode="auto">
          <a:xfrm>
            <a:off x="8516727" y="1952450"/>
            <a:ext cx="296388" cy="320985"/>
          </a:xfrm>
          <a:prstGeom prst="star5">
            <a:avLst/>
          </a:prstGeom>
          <a:gradFill rotWithShape="1">
            <a:gsLst>
              <a:gs pos="0">
                <a:srgbClr val="1D9BB8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4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2" name="AutoShape 19"/>
          <p:cNvSpPr>
            <a:spLocks noChangeArrowheads="1"/>
          </p:cNvSpPr>
          <p:nvPr/>
        </p:nvSpPr>
        <p:spPr bwMode="auto">
          <a:xfrm>
            <a:off x="2729170" y="3901991"/>
            <a:ext cx="409819" cy="389351"/>
          </a:xfrm>
          <a:prstGeom prst="star5">
            <a:avLst>
              <a:gd name="adj" fmla="val 22470"/>
              <a:gd name="hf" fmla="val 105146"/>
              <a:gd name="vf" fmla="val 110557"/>
            </a:avLst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endParaRPr lang="vi-VN" sz="1349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3" name="AutoShape 4"/>
          <p:cNvSpPr>
            <a:spLocks noChangeArrowheads="1"/>
          </p:cNvSpPr>
          <p:nvPr/>
        </p:nvSpPr>
        <p:spPr bwMode="auto">
          <a:xfrm>
            <a:off x="2588293" y="4941609"/>
            <a:ext cx="281754" cy="315191"/>
          </a:xfrm>
          <a:prstGeom prst="irregularSeal1">
            <a:avLst/>
          </a:prstGeom>
          <a:gradFill rotWithShape="1">
            <a:gsLst>
              <a:gs pos="0">
                <a:srgbClr val="FF0066"/>
              </a:gs>
              <a:gs pos="100000">
                <a:srgbClr val="FF0000">
                  <a:alpha val="3998"/>
                </a:srgbClr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vi-VN" altLang="en-US" sz="1499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4" name="AutoShape 7"/>
          <p:cNvSpPr>
            <a:spLocks noChangeArrowheads="1"/>
          </p:cNvSpPr>
          <p:nvPr/>
        </p:nvSpPr>
        <p:spPr bwMode="auto">
          <a:xfrm>
            <a:off x="2266148" y="87182"/>
            <a:ext cx="351273" cy="500595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vi-VN" altLang="en-US" sz="1499">
              <a:solidFill>
                <a:srgbClr val="FFFF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5" name="WordArt 11"/>
          <p:cNvSpPr>
            <a:spLocks noChangeArrowheads="1" noChangeShapeType="1" noTextEdit="1"/>
          </p:cNvSpPr>
          <p:nvPr/>
        </p:nvSpPr>
        <p:spPr bwMode="auto">
          <a:xfrm>
            <a:off x="1941188" y="2164659"/>
            <a:ext cx="8309623" cy="144138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  <a:contourClr>
                <a:srgbClr val="FFFF00"/>
              </a:contourClr>
            </a:sp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597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l="50000" t="50000" r="50000" b="50000"/>
                  </a:path>
                </a:gradFill>
                <a:latin typeface="#9Slide03 Aturdida" pitchFamily="2" charset="0"/>
                <a:cs typeface="#9Slide03 Arima Madurai Black" panose="00000A00000000000000" pitchFamily="2" charset="0"/>
              </a:rPr>
              <a:t>CHÀO MỪNG CÁC EM ĐẾN VỚI TIẾT HỌC NGÀY HÔM NAY</a:t>
            </a:r>
          </a:p>
        </p:txBody>
      </p:sp>
      <p:grpSp>
        <p:nvGrpSpPr>
          <p:cNvPr id="37" name="Group 27"/>
          <p:cNvGrpSpPr>
            <a:grpSpLocks/>
          </p:cNvGrpSpPr>
          <p:nvPr/>
        </p:nvGrpSpPr>
        <p:grpSpPr bwMode="auto">
          <a:xfrm rot="-637170">
            <a:off x="8321018" y="4761809"/>
            <a:ext cx="2425043" cy="994442"/>
            <a:chOff x="336" y="2040"/>
            <a:chExt cx="1200" cy="2016"/>
          </a:xfrm>
        </p:grpSpPr>
        <p:pic>
          <p:nvPicPr>
            <p:cNvPr id="38" name="Picture 28" descr="p3012_5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25410">
              <a:off x="636" y="2328"/>
              <a:ext cx="900" cy="1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29" descr="p3012_8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53848">
              <a:off x="480" y="2040"/>
              <a:ext cx="900" cy="1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30" descr="p3012_8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07644">
              <a:off x="336" y="2544"/>
              <a:ext cx="900" cy="1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383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6762" y="0"/>
            <a:ext cx="1255238" cy="9375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C761D4C-0F34-145F-6E13-C1E1C426B3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423" y="309218"/>
            <a:ext cx="2800350" cy="11144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1184AF6-B0E7-9AE8-837A-1D003D62E6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836" y="1567070"/>
            <a:ext cx="11800747" cy="13219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8700A68-8EBF-9FBE-232F-D9A64372C6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015" y="2888974"/>
            <a:ext cx="10796004" cy="245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38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quynh E learning\TEP NGUON\Lecture_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050" y="0"/>
            <a:ext cx="91646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00:00</a:t>
            </a: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00:01</a:t>
            </a: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00:02</a:t>
            </a: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00:03</a:t>
            </a: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00:04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00:05</a:t>
            </a: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00:06</a:t>
            </a:r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00:07</a:t>
            </a:r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00:08</a:t>
            </a: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00:09</a:t>
            </a:r>
          </a:p>
        </p:txBody>
      </p:sp>
      <p:sp>
        <p:nvSpPr>
          <p:cNvPr id="15" name="Text Box 19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00:10</a:t>
            </a: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00:11</a:t>
            </a:r>
          </a:p>
        </p:txBody>
      </p:sp>
      <p:sp>
        <p:nvSpPr>
          <p:cNvPr id="17" name="Text Box 21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00:12</a:t>
            </a:r>
          </a:p>
        </p:txBody>
      </p:sp>
      <p:sp>
        <p:nvSpPr>
          <p:cNvPr id="18" name="Text Box 22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00:13</a:t>
            </a:r>
          </a:p>
        </p:txBody>
      </p:sp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00:14</a:t>
            </a:r>
          </a:p>
        </p:txBody>
      </p:sp>
      <p:sp>
        <p:nvSpPr>
          <p:cNvPr id="20" name="Text Box 24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00:15</a:t>
            </a:r>
          </a:p>
        </p:txBody>
      </p:sp>
      <p:sp>
        <p:nvSpPr>
          <p:cNvPr id="21" name="Text Box 25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00:16</a:t>
            </a:r>
          </a:p>
        </p:txBody>
      </p:sp>
      <p:sp>
        <p:nvSpPr>
          <p:cNvPr id="22" name="Text Box 26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00:17</a:t>
            </a:r>
          </a:p>
        </p:txBody>
      </p:sp>
      <p:sp>
        <p:nvSpPr>
          <p:cNvPr id="23" name="Text Box 27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00:18</a:t>
            </a:r>
          </a:p>
        </p:txBody>
      </p:sp>
      <p:sp>
        <p:nvSpPr>
          <p:cNvPr id="24" name="Text Box 28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00:19</a:t>
            </a:r>
          </a:p>
        </p:txBody>
      </p:sp>
      <p:sp>
        <p:nvSpPr>
          <p:cNvPr id="25" name="Text Box 29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00:20</a:t>
            </a:r>
          </a:p>
        </p:txBody>
      </p:sp>
      <p:sp>
        <p:nvSpPr>
          <p:cNvPr id="26" name="Text Box 30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00:21</a:t>
            </a:r>
          </a:p>
        </p:txBody>
      </p:sp>
      <p:sp>
        <p:nvSpPr>
          <p:cNvPr id="27" name="Text Box 31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00:22</a:t>
            </a:r>
          </a:p>
        </p:txBody>
      </p:sp>
      <p:sp>
        <p:nvSpPr>
          <p:cNvPr id="28" name="Text Box 32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00:23</a:t>
            </a:r>
          </a:p>
        </p:txBody>
      </p:sp>
      <p:sp>
        <p:nvSpPr>
          <p:cNvPr id="29" name="Text Box 33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00:24</a:t>
            </a:r>
          </a:p>
        </p:txBody>
      </p:sp>
      <p:sp>
        <p:nvSpPr>
          <p:cNvPr id="30" name="Text Box 34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00:25</a:t>
            </a:r>
          </a:p>
        </p:txBody>
      </p:sp>
      <p:sp>
        <p:nvSpPr>
          <p:cNvPr id="31" name="Text Box 35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00:26</a:t>
            </a:r>
          </a:p>
        </p:txBody>
      </p:sp>
      <p:sp>
        <p:nvSpPr>
          <p:cNvPr id="32" name="Text Box 36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00:27</a:t>
            </a:r>
          </a:p>
        </p:txBody>
      </p:sp>
      <p:sp>
        <p:nvSpPr>
          <p:cNvPr id="33" name="Text Box 37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00:28</a:t>
            </a:r>
          </a:p>
        </p:txBody>
      </p:sp>
      <p:sp>
        <p:nvSpPr>
          <p:cNvPr id="34" name="Text Box 38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00:29</a:t>
            </a:r>
          </a:p>
        </p:txBody>
      </p:sp>
      <p:sp>
        <p:nvSpPr>
          <p:cNvPr id="35" name="Text Box 39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00:30</a:t>
            </a:r>
          </a:p>
        </p:txBody>
      </p:sp>
      <p:sp>
        <p:nvSpPr>
          <p:cNvPr id="36" name="Text Box 40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00:31</a:t>
            </a:r>
          </a:p>
        </p:txBody>
      </p:sp>
      <p:sp>
        <p:nvSpPr>
          <p:cNvPr id="37" name="Text Box 41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00:32</a:t>
            </a:r>
          </a:p>
        </p:txBody>
      </p:sp>
      <p:sp>
        <p:nvSpPr>
          <p:cNvPr id="38" name="Text Box 42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00:33</a:t>
            </a:r>
          </a:p>
        </p:txBody>
      </p:sp>
      <p:sp>
        <p:nvSpPr>
          <p:cNvPr id="39" name="Text Box 43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00:34</a:t>
            </a:r>
          </a:p>
        </p:txBody>
      </p:sp>
      <p:sp>
        <p:nvSpPr>
          <p:cNvPr id="40" name="Text Box 44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00:35</a:t>
            </a:r>
          </a:p>
        </p:txBody>
      </p:sp>
      <p:sp>
        <p:nvSpPr>
          <p:cNvPr id="41" name="Text Box 45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00:36</a:t>
            </a:r>
          </a:p>
        </p:txBody>
      </p:sp>
      <p:sp>
        <p:nvSpPr>
          <p:cNvPr id="42" name="Text Box 46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00:37</a:t>
            </a:r>
          </a:p>
        </p:txBody>
      </p:sp>
      <p:sp>
        <p:nvSpPr>
          <p:cNvPr id="43" name="Text Box 47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00:38</a:t>
            </a:r>
          </a:p>
        </p:txBody>
      </p:sp>
      <p:sp>
        <p:nvSpPr>
          <p:cNvPr id="44" name="Text Box 48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00:39</a:t>
            </a:r>
          </a:p>
        </p:txBody>
      </p:sp>
      <p:sp>
        <p:nvSpPr>
          <p:cNvPr id="45" name="Text Box 49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00:40</a:t>
            </a:r>
          </a:p>
        </p:txBody>
      </p:sp>
      <p:sp>
        <p:nvSpPr>
          <p:cNvPr id="46" name="Text Box 50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00:41</a:t>
            </a:r>
          </a:p>
        </p:txBody>
      </p:sp>
      <p:sp>
        <p:nvSpPr>
          <p:cNvPr id="47" name="Text Box 51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00:42</a:t>
            </a:r>
          </a:p>
        </p:txBody>
      </p:sp>
      <p:sp>
        <p:nvSpPr>
          <p:cNvPr id="48" name="Text Box 52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00:43</a:t>
            </a:r>
          </a:p>
        </p:txBody>
      </p:sp>
      <p:sp>
        <p:nvSpPr>
          <p:cNvPr id="49" name="Text Box 53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00:44</a:t>
            </a:r>
          </a:p>
        </p:txBody>
      </p:sp>
      <p:sp>
        <p:nvSpPr>
          <p:cNvPr id="50" name="Text Box 54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00:45</a:t>
            </a:r>
          </a:p>
        </p:txBody>
      </p:sp>
      <p:sp>
        <p:nvSpPr>
          <p:cNvPr id="51" name="Text Box 55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00:46</a:t>
            </a:r>
          </a:p>
        </p:txBody>
      </p:sp>
      <p:sp>
        <p:nvSpPr>
          <p:cNvPr id="52" name="Text Box 56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00:47</a:t>
            </a:r>
          </a:p>
        </p:txBody>
      </p:sp>
      <p:sp>
        <p:nvSpPr>
          <p:cNvPr id="53" name="Text Box 57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00:48</a:t>
            </a:r>
          </a:p>
        </p:txBody>
      </p:sp>
      <p:sp>
        <p:nvSpPr>
          <p:cNvPr id="54" name="Text Box 58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00:49</a:t>
            </a:r>
          </a:p>
        </p:txBody>
      </p:sp>
      <p:sp>
        <p:nvSpPr>
          <p:cNvPr id="55" name="Text Box 59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00:50</a:t>
            </a:r>
          </a:p>
        </p:txBody>
      </p:sp>
      <p:sp>
        <p:nvSpPr>
          <p:cNvPr id="56" name="Text Box 60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00:51</a:t>
            </a:r>
          </a:p>
        </p:txBody>
      </p:sp>
      <p:sp>
        <p:nvSpPr>
          <p:cNvPr id="57" name="Text Box 61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00:52</a:t>
            </a:r>
          </a:p>
        </p:txBody>
      </p:sp>
      <p:sp>
        <p:nvSpPr>
          <p:cNvPr id="58" name="Text Box 62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00:53</a:t>
            </a:r>
          </a:p>
        </p:txBody>
      </p:sp>
      <p:sp>
        <p:nvSpPr>
          <p:cNvPr id="59" name="Text Box 63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00:54</a:t>
            </a:r>
          </a:p>
        </p:txBody>
      </p:sp>
      <p:sp>
        <p:nvSpPr>
          <p:cNvPr id="60" name="Text Box 64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00:55</a:t>
            </a:r>
          </a:p>
        </p:txBody>
      </p:sp>
      <p:sp>
        <p:nvSpPr>
          <p:cNvPr id="61" name="Text Box 65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00:56</a:t>
            </a:r>
          </a:p>
        </p:txBody>
      </p:sp>
      <p:sp>
        <p:nvSpPr>
          <p:cNvPr id="62" name="Text Box 66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00:57</a:t>
            </a:r>
          </a:p>
        </p:txBody>
      </p:sp>
      <p:sp>
        <p:nvSpPr>
          <p:cNvPr id="63" name="Text Box 67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00:58</a:t>
            </a:r>
          </a:p>
        </p:txBody>
      </p:sp>
      <p:sp>
        <p:nvSpPr>
          <p:cNvPr id="64" name="Text Box 68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00:59</a:t>
            </a:r>
          </a:p>
        </p:txBody>
      </p:sp>
      <p:sp>
        <p:nvSpPr>
          <p:cNvPr id="65" name="Text Box 69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01:00</a:t>
            </a:r>
          </a:p>
        </p:txBody>
      </p:sp>
      <p:sp>
        <p:nvSpPr>
          <p:cNvPr id="66" name="Text Box 70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01:01</a:t>
            </a:r>
          </a:p>
        </p:txBody>
      </p:sp>
      <p:sp>
        <p:nvSpPr>
          <p:cNvPr id="67" name="Text Box 71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01:02</a:t>
            </a:r>
          </a:p>
        </p:txBody>
      </p:sp>
      <p:sp>
        <p:nvSpPr>
          <p:cNvPr id="68" name="Text Box 72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01:03</a:t>
            </a:r>
          </a:p>
        </p:txBody>
      </p:sp>
      <p:sp>
        <p:nvSpPr>
          <p:cNvPr id="69" name="Text Box 73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01:04</a:t>
            </a:r>
          </a:p>
        </p:txBody>
      </p:sp>
      <p:sp>
        <p:nvSpPr>
          <p:cNvPr id="70" name="Text Box 74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01:05</a:t>
            </a:r>
          </a:p>
        </p:txBody>
      </p:sp>
      <p:sp>
        <p:nvSpPr>
          <p:cNvPr id="71" name="Text Box 75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01:06</a:t>
            </a:r>
          </a:p>
        </p:txBody>
      </p:sp>
      <p:sp>
        <p:nvSpPr>
          <p:cNvPr id="72" name="Text Box 76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01:07</a:t>
            </a:r>
          </a:p>
        </p:txBody>
      </p:sp>
      <p:sp>
        <p:nvSpPr>
          <p:cNvPr id="73" name="Text Box 77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01:08</a:t>
            </a:r>
          </a:p>
        </p:txBody>
      </p:sp>
      <p:sp>
        <p:nvSpPr>
          <p:cNvPr id="74" name="Text Box 78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01:09</a:t>
            </a:r>
          </a:p>
        </p:txBody>
      </p:sp>
      <p:sp>
        <p:nvSpPr>
          <p:cNvPr id="75" name="Text Box 79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01:10</a:t>
            </a:r>
          </a:p>
        </p:txBody>
      </p:sp>
      <p:sp>
        <p:nvSpPr>
          <p:cNvPr id="76" name="Text Box 80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01:11</a:t>
            </a:r>
          </a:p>
        </p:txBody>
      </p:sp>
      <p:sp>
        <p:nvSpPr>
          <p:cNvPr id="77" name="Text Box 81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01:12</a:t>
            </a:r>
          </a:p>
        </p:txBody>
      </p:sp>
      <p:sp>
        <p:nvSpPr>
          <p:cNvPr id="78" name="Text Box 82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01:13</a:t>
            </a:r>
          </a:p>
        </p:txBody>
      </p:sp>
      <p:sp>
        <p:nvSpPr>
          <p:cNvPr id="79" name="Text Box 83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01:14</a:t>
            </a:r>
          </a:p>
        </p:txBody>
      </p:sp>
      <p:sp>
        <p:nvSpPr>
          <p:cNvPr id="80" name="Text Box 84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01:15</a:t>
            </a:r>
          </a:p>
        </p:txBody>
      </p:sp>
      <p:sp>
        <p:nvSpPr>
          <p:cNvPr id="81" name="Text Box 85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01:16</a:t>
            </a:r>
          </a:p>
        </p:txBody>
      </p:sp>
      <p:sp>
        <p:nvSpPr>
          <p:cNvPr id="82" name="Text Box 86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01:17</a:t>
            </a:r>
          </a:p>
        </p:txBody>
      </p:sp>
      <p:sp>
        <p:nvSpPr>
          <p:cNvPr id="83" name="Text Box 87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01:18</a:t>
            </a:r>
          </a:p>
        </p:txBody>
      </p:sp>
      <p:sp>
        <p:nvSpPr>
          <p:cNvPr id="84" name="Text Box 88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01:19</a:t>
            </a:r>
          </a:p>
        </p:txBody>
      </p:sp>
      <p:sp>
        <p:nvSpPr>
          <p:cNvPr id="85" name="Text Box 89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01:20</a:t>
            </a:r>
          </a:p>
        </p:txBody>
      </p:sp>
      <p:sp>
        <p:nvSpPr>
          <p:cNvPr id="86" name="Text Box 90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01:21</a:t>
            </a:r>
          </a:p>
        </p:txBody>
      </p:sp>
      <p:sp>
        <p:nvSpPr>
          <p:cNvPr id="87" name="Text Box 91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01:22</a:t>
            </a:r>
          </a:p>
        </p:txBody>
      </p:sp>
      <p:sp>
        <p:nvSpPr>
          <p:cNvPr id="88" name="Text Box 92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01:23</a:t>
            </a:r>
          </a:p>
        </p:txBody>
      </p:sp>
      <p:sp>
        <p:nvSpPr>
          <p:cNvPr id="89" name="Text Box 93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01:24</a:t>
            </a:r>
          </a:p>
        </p:txBody>
      </p:sp>
      <p:sp>
        <p:nvSpPr>
          <p:cNvPr id="90" name="Text Box 94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01:25</a:t>
            </a:r>
          </a:p>
        </p:txBody>
      </p:sp>
      <p:sp>
        <p:nvSpPr>
          <p:cNvPr id="91" name="Text Box 95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01:26</a:t>
            </a:r>
          </a:p>
        </p:txBody>
      </p:sp>
      <p:sp>
        <p:nvSpPr>
          <p:cNvPr id="92" name="Text Box 96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01:27</a:t>
            </a:r>
          </a:p>
        </p:txBody>
      </p:sp>
      <p:sp>
        <p:nvSpPr>
          <p:cNvPr id="93" name="Text Box 97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01:28</a:t>
            </a:r>
          </a:p>
        </p:txBody>
      </p:sp>
      <p:sp>
        <p:nvSpPr>
          <p:cNvPr id="94" name="Text Box 98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01:29</a:t>
            </a:r>
          </a:p>
        </p:txBody>
      </p:sp>
      <p:sp>
        <p:nvSpPr>
          <p:cNvPr id="95" name="Text Box 99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01:30</a:t>
            </a:r>
          </a:p>
        </p:txBody>
      </p:sp>
      <p:sp>
        <p:nvSpPr>
          <p:cNvPr id="96" name="Text Box 100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01:31</a:t>
            </a:r>
          </a:p>
        </p:txBody>
      </p:sp>
      <p:sp>
        <p:nvSpPr>
          <p:cNvPr id="97" name="Text Box 101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01:32</a:t>
            </a:r>
          </a:p>
        </p:txBody>
      </p:sp>
      <p:sp>
        <p:nvSpPr>
          <p:cNvPr id="98" name="Text Box 102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01:33</a:t>
            </a:r>
          </a:p>
        </p:txBody>
      </p:sp>
      <p:sp>
        <p:nvSpPr>
          <p:cNvPr id="99" name="Text Box 103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01:34</a:t>
            </a:r>
          </a:p>
        </p:txBody>
      </p:sp>
      <p:sp>
        <p:nvSpPr>
          <p:cNvPr id="100" name="Text Box 104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01:35</a:t>
            </a:r>
          </a:p>
        </p:txBody>
      </p:sp>
      <p:sp>
        <p:nvSpPr>
          <p:cNvPr id="101" name="Text Box 105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01:36</a:t>
            </a:r>
          </a:p>
        </p:txBody>
      </p:sp>
      <p:sp>
        <p:nvSpPr>
          <p:cNvPr id="102" name="Text Box 106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01:37</a:t>
            </a:r>
          </a:p>
        </p:txBody>
      </p:sp>
      <p:sp>
        <p:nvSpPr>
          <p:cNvPr id="103" name="Text Box 107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01:38</a:t>
            </a:r>
          </a:p>
        </p:txBody>
      </p:sp>
      <p:sp>
        <p:nvSpPr>
          <p:cNvPr id="104" name="Text Box 108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01:39</a:t>
            </a:r>
          </a:p>
        </p:txBody>
      </p:sp>
      <p:sp>
        <p:nvSpPr>
          <p:cNvPr id="105" name="Text Box 109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01:40</a:t>
            </a:r>
          </a:p>
        </p:txBody>
      </p:sp>
      <p:sp>
        <p:nvSpPr>
          <p:cNvPr id="106" name="Text Box 110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01:41</a:t>
            </a:r>
          </a:p>
        </p:txBody>
      </p:sp>
      <p:sp>
        <p:nvSpPr>
          <p:cNvPr id="107" name="Text Box 111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01:42</a:t>
            </a:r>
          </a:p>
        </p:txBody>
      </p:sp>
      <p:sp>
        <p:nvSpPr>
          <p:cNvPr id="108" name="Text Box 112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01:43</a:t>
            </a:r>
          </a:p>
        </p:txBody>
      </p:sp>
      <p:sp>
        <p:nvSpPr>
          <p:cNvPr id="109" name="Text Box 113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01:44</a:t>
            </a:r>
          </a:p>
        </p:txBody>
      </p:sp>
      <p:sp>
        <p:nvSpPr>
          <p:cNvPr id="110" name="Text Box 114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01:45</a:t>
            </a:r>
          </a:p>
        </p:txBody>
      </p:sp>
      <p:sp>
        <p:nvSpPr>
          <p:cNvPr id="111" name="Text Box 115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01:46</a:t>
            </a:r>
          </a:p>
        </p:txBody>
      </p:sp>
      <p:sp>
        <p:nvSpPr>
          <p:cNvPr id="112" name="Text Box 116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01:47</a:t>
            </a:r>
          </a:p>
        </p:txBody>
      </p:sp>
      <p:sp>
        <p:nvSpPr>
          <p:cNvPr id="113" name="Text Box 117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01:48</a:t>
            </a:r>
          </a:p>
        </p:txBody>
      </p:sp>
      <p:sp>
        <p:nvSpPr>
          <p:cNvPr id="114" name="Text Box 118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01:49</a:t>
            </a:r>
          </a:p>
        </p:txBody>
      </p:sp>
      <p:sp>
        <p:nvSpPr>
          <p:cNvPr id="115" name="Text Box 119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01:50</a:t>
            </a:r>
          </a:p>
        </p:txBody>
      </p:sp>
      <p:sp>
        <p:nvSpPr>
          <p:cNvPr id="116" name="Text Box 120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01:51</a:t>
            </a:r>
          </a:p>
        </p:txBody>
      </p:sp>
      <p:sp>
        <p:nvSpPr>
          <p:cNvPr id="117" name="Text Box 121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01:52</a:t>
            </a:r>
          </a:p>
        </p:txBody>
      </p:sp>
      <p:sp>
        <p:nvSpPr>
          <p:cNvPr id="118" name="Text Box 122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01:53</a:t>
            </a:r>
          </a:p>
        </p:txBody>
      </p:sp>
      <p:sp>
        <p:nvSpPr>
          <p:cNvPr id="119" name="Text Box 123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01:54</a:t>
            </a:r>
          </a:p>
        </p:txBody>
      </p:sp>
      <p:sp>
        <p:nvSpPr>
          <p:cNvPr id="120" name="Text Box 124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01:55</a:t>
            </a:r>
          </a:p>
        </p:txBody>
      </p:sp>
      <p:sp>
        <p:nvSpPr>
          <p:cNvPr id="121" name="Text Box 125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01:56</a:t>
            </a:r>
          </a:p>
        </p:txBody>
      </p:sp>
      <p:sp>
        <p:nvSpPr>
          <p:cNvPr id="122" name="Text Box 126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01:57</a:t>
            </a:r>
          </a:p>
        </p:txBody>
      </p:sp>
      <p:sp>
        <p:nvSpPr>
          <p:cNvPr id="123" name="Text Box 127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01:58</a:t>
            </a:r>
          </a:p>
        </p:txBody>
      </p:sp>
      <p:sp>
        <p:nvSpPr>
          <p:cNvPr id="124" name="Text Box 128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01:59</a:t>
            </a:r>
          </a:p>
        </p:txBody>
      </p:sp>
      <p:sp>
        <p:nvSpPr>
          <p:cNvPr id="125" name="Text Box 129"/>
          <p:cNvSpPr txBox="1">
            <a:spLocks noChangeArrowheads="1"/>
          </p:cNvSpPr>
          <p:nvPr/>
        </p:nvSpPr>
        <p:spPr bwMode="auto">
          <a:xfrm>
            <a:off x="4648200" y="777875"/>
            <a:ext cx="2523309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 dirty="0">
                <a:solidFill>
                  <a:srgbClr val="0000FF"/>
                </a:solidFill>
                <a:cs typeface="Arial" charset="0"/>
              </a:rPr>
              <a:t>02:00</a:t>
            </a:r>
          </a:p>
        </p:txBody>
      </p:sp>
      <p:sp>
        <p:nvSpPr>
          <p:cNvPr id="126" name="Rectangle 3"/>
          <p:cNvSpPr txBox="1">
            <a:spLocks noChangeArrowheads="1"/>
          </p:cNvSpPr>
          <p:nvPr/>
        </p:nvSpPr>
        <p:spPr bwMode="auto">
          <a:xfrm>
            <a:off x="1981200" y="2286000"/>
            <a:ext cx="8229600" cy="4159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marL="0" indent="0" eaLnBrk="1" fontAlgn="auto" hangingPunct="1">
              <a:spcAft>
                <a:spcPts val="0"/>
              </a:spcAft>
              <a:buClrTx/>
              <a:buSzTx/>
              <a:buNone/>
            </a:pPr>
            <a:r>
              <a:rPr lang="en-US" sz="3600" b="1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PIẾU HỌC TẬP SỐ 1: (nhóm đôi)</a:t>
            </a:r>
            <a:endParaRPr lang="en-US" sz="3600" b="1" dirty="0">
              <a:solidFill>
                <a:prstClr val="black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hangingPunct="1">
              <a:buClr>
                <a:srgbClr val="009999"/>
              </a:buClr>
              <a:buNone/>
              <a:defRPr/>
            </a:pPr>
            <a:r>
              <a:rPr lang="en-US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 hiện của các tình huống gây căng thẳng</a:t>
            </a: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683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330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35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36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39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410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43000"/>
                            </p:stCondLst>
                            <p:childTnLst>
                              <p:par>
                                <p:cTn id="1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490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5100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5200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1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4000"/>
                            </p:stCondLst>
                            <p:childTnLst>
                              <p:par>
                                <p:cTn id="1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5500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5600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57000"/>
                            </p:stCondLst>
                            <p:childTnLst>
                              <p:par>
                                <p:cTn id="1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580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 nodeType="afterGroup">
                            <p:stCondLst>
                              <p:cond delay="59000"/>
                            </p:stCondLst>
                            <p:childTnLst>
                              <p:par>
                                <p:cTn id="1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 nodeType="afterGroup">
                            <p:stCondLst>
                              <p:cond delay="60000"/>
                            </p:stCondLst>
                            <p:childTnLst>
                              <p:par>
                                <p:cTn id="18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 nodeType="afterGroup">
                            <p:stCondLst>
                              <p:cond delay="61000"/>
                            </p:stCondLst>
                            <p:childTnLst>
                              <p:par>
                                <p:cTn id="19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 nodeType="afterGroup">
                            <p:stCondLst>
                              <p:cond delay="62000"/>
                            </p:stCondLst>
                            <p:childTnLst>
                              <p:par>
                                <p:cTn id="19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63000"/>
                            </p:stCondLst>
                            <p:childTnLst>
                              <p:par>
                                <p:cTn id="19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64000"/>
                            </p:stCondLst>
                            <p:childTnLst>
                              <p:par>
                                <p:cTn id="20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65000"/>
                            </p:stCondLst>
                            <p:childTnLst>
                              <p:par>
                                <p:cTn id="20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 nodeType="afterGroup">
                            <p:stCondLst>
                              <p:cond delay="66000"/>
                            </p:stCondLst>
                            <p:childTnLst>
                              <p:par>
                                <p:cTn id="20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67000"/>
                            </p:stCondLst>
                            <p:childTnLst>
                              <p:par>
                                <p:cTn id="20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 nodeType="afterGroup">
                            <p:stCondLst>
                              <p:cond delay="68000"/>
                            </p:stCondLst>
                            <p:childTnLst>
                              <p:par>
                                <p:cTn id="2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 nodeType="afterGroup">
                            <p:stCondLst>
                              <p:cond delay="69000"/>
                            </p:stCondLst>
                            <p:childTnLst>
                              <p:par>
                                <p:cTn id="2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 nodeType="afterGroup">
                            <p:stCondLst>
                              <p:cond delay="70000"/>
                            </p:stCondLst>
                            <p:childTnLst>
                              <p:par>
                                <p:cTn id="2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71000"/>
                            </p:stCondLst>
                            <p:childTnLst>
                              <p:par>
                                <p:cTn id="2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 nodeType="afterGroup">
                            <p:stCondLst>
                              <p:cond delay="72000"/>
                            </p:stCondLst>
                            <p:childTnLst>
                              <p:par>
                                <p:cTn id="2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 nodeType="afterGroup">
                            <p:stCondLst>
                              <p:cond delay="73000"/>
                            </p:stCondLst>
                            <p:childTnLst>
                              <p:par>
                                <p:cTn id="22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 nodeType="afterGroup">
                            <p:stCondLst>
                              <p:cond delay="74000"/>
                            </p:stCondLst>
                            <p:childTnLst>
                              <p:par>
                                <p:cTn id="23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 nodeType="afterGroup">
                            <p:stCondLst>
                              <p:cond delay="75000"/>
                            </p:stCondLst>
                            <p:childTnLst>
                              <p:par>
                                <p:cTn id="23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76000"/>
                            </p:stCondLst>
                            <p:childTnLst>
                              <p:par>
                                <p:cTn id="23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 nodeType="afterGroup">
                            <p:stCondLst>
                              <p:cond delay="77000"/>
                            </p:stCondLst>
                            <p:childTnLst>
                              <p:par>
                                <p:cTn id="23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 nodeType="afterGroup">
                            <p:stCondLst>
                              <p:cond delay="78000"/>
                            </p:stCondLst>
                            <p:childTnLst>
                              <p:par>
                                <p:cTn id="24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 nodeType="afterGroup">
                            <p:stCondLst>
                              <p:cond delay="79000"/>
                            </p:stCondLst>
                            <p:childTnLst>
                              <p:par>
                                <p:cTn id="24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 nodeType="afterGroup">
                            <p:stCondLst>
                              <p:cond delay="80000"/>
                            </p:stCondLst>
                            <p:childTnLst>
                              <p:par>
                                <p:cTn id="24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 nodeType="afterGroup">
                            <p:stCondLst>
                              <p:cond delay="81000"/>
                            </p:stCondLst>
                            <p:childTnLst>
                              <p:par>
                                <p:cTn id="25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 nodeType="afterGroup">
                            <p:stCondLst>
                              <p:cond delay="82000"/>
                            </p:stCondLst>
                            <p:childTnLst>
                              <p:par>
                                <p:cTn id="25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 nodeType="afterGroup">
                            <p:stCondLst>
                              <p:cond delay="83000"/>
                            </p:stCondLst>
                            <p:childTnLst>
                              <p:par>
                                <p:cTn id="25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 nodeType="afterGroup">
                            <p:stCondLst>
                              <p:cond delay="84000"/>
                            </p:stCondLst>
                            <p:childTnLst>
                              <p:par>
                                <p:cTn id="26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 nodeType="afterGroup">
                            <p:stCondLst>
                              <p:cond delay="85000"/>
                            </p:stCondLst>
                            <p:childTnLst>
                              <p:par>
                                <p:cTn id="26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 nodeType="afterGroup">
                            <p:stCondLst>
                              <p:cond delay="86000"/>
                            </p:stCondLst>
                            <p:childTnLst>
                              <p:par>
                                <p:cTn id="26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 nodeType="afterGroup">
                            <p:stCondLst>
                              <p:cond delay="87000"/>
                            </p:stCondLst>
                            <p:childTnLst>
                              <p:par>
                                <p:cTn id="26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 nodeType="afterGroup">
                            <p:stCondLst>
                              <p:cond delay="88000"/>
                            </p:stCondLst>
                            <p:childTnLst>
                              <p:par>
                                <p:cTn id="27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89000"/>
                            </p:stCondLst>
                            <p:childTnLst>
                              <p:par>
                                <p:cTn id="27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 nodeType="afterGroup">
                            <p:stCondLst>
                              <p:cond delay="90000"/>
                            </p:stCondLst>
                            <p:childTnLst>
                              <p:par>
                                <p:cTn id="27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 nodeType="afterGroup">
                            <p:stCondLst>
                              <p:cond delay="91000"/>
                            </p:stCondLst>
                            <p:childTnLst>
                              <p:par>
                                <p:cTn id="28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 nodeType="afterGroup">
                            <p:stCondLst>
                              <p:cond delay="92000"/>
                            </p:stCondLst>
                            <p:childTnLst>
                              <p:par>
                                <p:cTn id="28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 nodeType="afterGroup">
                            <p:stCondLst>
                              <p:cond delay="93000"/>
                            </p:stCondLst>
                            <p:childTnLst>
                              <p:par>
                                <p:cTn id="28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 nodeType="afterGroup">
                            <p:stCondLst>
                              <p:cond delay="94000"/>
                            </p:stCondLst>
                            <p:childTnLst>
                              <p:par>
                                <p:cTn id="29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 nodeType="afterGroup">
                            <p:stCondLst>
                              <p:cond delay="95000"/>
                            </p:stCondLst>
                            <p:childTnLst>
                              <p:par>
                                <p:cTn id="29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 nodeType="afterGroup">
                            <p:stCondLst>
                              <p:cond delay="96000"/>
                            </p:stCondLst>
                            <p:childTnLst>
                              <p:par>
                                <p:cTn id="29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 nodeType="afterGroup">
                            <p:stCondLst>
                              <p:cond delay="97000"/>
                            </p:stCondLst>
                            <p:childTnLst>
                              <p:par>
                                <p:cTn id="29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 nodeType="afterGroup">
                            <p:stCondLst>
                              <p:cond delay="98000"/>
                            </p:stCondLst>
                            <p:childTnLst>
                              <p:par>
                                <p:cTn id="30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 nodeType="afterGroup">
                            <p:stCondLst>
                              <p:cond delay="99000"/>
                            </p:stCondLst>
                            <p:childTnLst>
                              <p:par>
                                <p:cTn id="30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 nodeType="afterGroup">
                            <p:stCondLst>
                              <p:cond delay="100000"/>
                            </p:stCondLst>
                            <p:childTnLst>
                              <p:par>
                                <p:cTn id="30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 nodeType="afterGroup">
                            <p:stCondLst>
                              <p:cond delay="101000"/>
                            </p:stCondLst>
                            <p:childTnLst>
                              <p:par>
                                <p:cTn id="3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 nodeType="afterGroup">
                            <p:stCondLst>
                              <p:cond delay="102000"/>
                            </p:stCondLst>
                            <p:childTnLst>
                              <p:par>
                                <p:cTn id="3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 nodeType="afterGroup">
                            <p:stCondLst>
                              <p:cond delay="103000"/>
                            </p:stCondLst>
                            <p:childTnLst>
                              <p:par>
                                <p:cTn id="3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 nodeType="afterGroup">
                            <p:stCondLst>
                              <p:cond delay="104000"/>
                            </p:stCondLst>
                            <p:childTnLst>
                              <p:par>
                                <p:cTn id="3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 nodeType="afterGroup">
                            <p:stCondLst>
                              <p:cond delay="105000"/>
                            </p:stCondLst>
                            <p:childTnLst>
                              <p:par>
                                <p:cTn id="3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 nodeType="afterGroup">
                            <p:stCondLst>
                              <p:cond delay="106000"/>
                            </p:stCondLst>
                            <p:childTnLst>
                              <p:par>
                                <p:cTn id="3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 nodeType="afterGroup">
                            <p:stCondLst>
                              <p:cond delay="107000"/>
                            </p:stCondLst>
                            <p:childTnLst>
                              <p:par>
                                <p:cTn id="3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 nodeType="afterGroup">
                            <p:stCondLst>
                              <p:cond delay="108000"/>
                            </p:stCondLst>
                            <p:childTnLst>
                              <p:par>
                                <p:cTn id="3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 nodeType="afterGroup">
                            <p:stCondLst>
                              <p:cond delay="109000"/>
                            </p:stCondLst>
                            <p:childTnLst>
                              <p:par>
                                <p:cTn id="3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 nodeType="afterGroup">
                            <p:stCondLst>
                              <p:cond delay="110000"/>
                            </p:stCondLst>
                            <p:childTnLst>
                              <p:par>
                                <p:cTn id="3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 nodeType="afterGroup">
                            <p:stCondLst>
                              <p:cond delay="111000"/>
                            </p:stCondLst>
                            <p:childTnLst>
                              <p:par>
                                <p:cTn id="3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 nodeType="afterGroup">
                            <p:stCondLst>
                              <p:cond delay="112000"/>
                            </p:stCondLst>
                            <p:childTnLst>
                              <p:par>
                                <p:cTn id="3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 nodeType="afterGroup">
                            <p:stCondLst>
                              <p:cond delay="113000"/>
                            </p:stCondLst>
                            <p:childTnLst>
                              <p:par>
                                <p:cTn id="3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 nodeType="afterGroup">
                            <p:stCondLst>
                              <p:cond delay="114000"/>
                            </p:stCondLst>
                            <p:childTnLst>
                              <p:par>
                                <p:cTn id="3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 nodeType="afterGroup">
                            <p:stCondLst>
                              <p:cond delay="115000"/>
                            </p:stCondLst>
                            <p:childTnLst>
                              <p:par>
                                <p:cTn id="3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 nodeType="afterGroup">
                            <p:stCondLst>
                              <p:cond delay="116000"/>
                            </p:stCondLst>
                            <p:childTnLst>
                              <p:par>
                                <p:cTn id="3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 nodeType="afterGroup">
                            <p:stCondLst>
                              <p:cond delay="117000"/>
                            </p:stCondLst>
                            <p:childTnLst>
                              <p:par>
                                <p:cTn id="3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 nodeType="afterGroup">
                            <p:stCondLst>
                              <p:cond delay="118000"/>
                            </p:stCondLst>
                            <p:childTnLst>
                              <p:par>
                                <p:cTn id="3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 nodeType="afterGroup">
                            <p:stCondLst>
                              <p:cond delay="119000"/>
                            </p:stCondLst>
                            <p:childTnLst>
                              <p:par>
                                <p:cTn id="3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PHIẾU HỌC TẬP SỐ 1: (nhóm đôi)</a:t>
            </a:r>
            <a:endParaRPr 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6017217"/>
              </p:ext>
            </p:extLst>
          </p:nvPr>
        </p:nvGraphicFramePr>
        <p:xfrm>
          <a:off x="838200" y="1825625"/>
          <a:ext cx="10515600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798836375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45856652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954365702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6070334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Thể</a:t>
                      </a:r>
                      <a:r>
                        <a:rPr lang="en-US" baseline="0" smtClean="0"/>
                        <a:t> chất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Tinh thần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Hành</a:t>
                      </a:r>
                      <a:r>
                        <a:rPr lang="en-US" baseline="0" smtClean="0"/>
                        <a:t> vi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Cảm</a:t>
                      </a:r>
                      <a:r>
                        <a:rPr lang="en-US" baseline="0" smtClean="0"/>
                        <a:t> xúc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1985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mtClean="0"/>
                        <a:t>Đâu</a:t>
                      </a:r>
                      <a:r>
                        <a:rPr lang="en-US" baseline="0" smtClean="0"/>
                        <a:t> đầu, ra mồ hôi tay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Mệt</a:t>
                      </a:r>
                      <a:r>
                        <a:rPr lang="en-US" baseline="0" smtClean="0"/>
                        <a:t> mỏi, chán nản...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Nổi nóng,</a:t>
                      </a:r>
                      <a:r>
                        <a:rPr lang="en-US" baseline="0" smtClean="0"/>
                        <a:t> cáu gắt...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Trầm cảm,</a:t>
                      </a:r>
                      <a:r>
                        <a:rPr lang="en-US" baseline="0" smtClean="0"/>
                        <a:t> tự kỷ...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17138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mtClean="0"/>
                        <a:t>Đau</a:t>
                      </a:r>
                      <a:r>
                        <a:rPr lang="en-US" baseline="0" smtClean="0"/>
                        <a:t> bụng, chán ăn,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5404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mtClean="0"/>
                        <a:t>Buồn nôn,</a:t>
                      </a:r>
                      <a:r>
                        <a:rPr lang="en-US" baseline="0" smtClean="0"/>
                        <a:t> chóng mặt, hoa mắt, tim đập nhanh...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7281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29703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067751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7503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6762" y="0"/>
            <a:ext cx="1255238" cy="9375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C040426-4523-6BB2-C367-F8407FF052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423" y="309218"/>
            <a:ext cx="2800350" cy="11144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3BD355B-2605-8894-4BDD-EB0852F401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345" y="1423643"/>
            <a:ext cx="7968279" cy="9352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BE520C4-C7F0-6233-96B0-0249136E24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1246" y="2622687"/>
            <a:ext cx="10509670" cy="1830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82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6762" y="0"/>
            <a:ext cx="1255238" cy="9375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C040426-4523-6BB2-C367-F8407FF052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423" y="309218"/>
            <a:ext cx="2800350" cy="11144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3BD355B-2605-8894-4BDD-EB0852F401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345" y="1423643"/>
            <a:ext cx="7968279" cy="9352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EFE3CB-4E64-D7CF-218B-A3CAB7A6DC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1002" y="2567605"/>
            <a:ext cx="10363888" cy="2242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16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6762" y="0"/>
            <a:ext cx="1255238" cy="9375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C040426-4523-6BB2-C367-F8407FF052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423" y="309218"/>
            <a:ext cx="2800350" cy="11144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3BD355B-2605-8894-4BDD-EB0852F401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345" y="1423643"/>
            <a:ext cx="7968279" cy="9352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77A8BB2-9B9A-D1D3-CDEA-3CAAA3648F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5277" y="2717523"/>
            <a:ext cx="10268812" cy="1483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075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6762" y="0"/>
            <a:ext cx="1255238" cy="9375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C040426-4523-6BB2-C367-F8407FF052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423" y="309218"/>
            <a:ext cx="2800350" cy="11144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3BD355B-2605-8894-4BDD-EB0852F401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345" y="1423643"/>
            <a:ext cx="7968279" cy="9352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A0A1F7F-3A2C-3A91-F6F4-BFC9E9C447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4728" y="2411895"/>
            <a:ext cx="10639527" cy="337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72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6762" y="0"/>
            <a:ext cx="1255238" cy="9375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C040426-4523-6BB2-C367-F8407FF052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423" y="309218"/>
            <a:ext cx="2800350" cy="11144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3BD355B-2605-8894-4BDD-EB0852F401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345" y="1423643"/>
            <a:ext cx="7968279" cy="9352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5E3862D-8E71-2BE7-AF4D-7050E5DEF4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9857" y="2368826"/>
            <a:ext cx="10466057" cy="2653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058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6762" y="0"/>
            <a:ext cx="1255238" cy="9375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CE6720E-5589-23E0-3C61-FEB04427CD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423" y="309218"/>
            <a:ext cx="2800350" cy="11144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62D444F-8523-4D36-D8D0-B2D3BEC2DA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448" y="1615937"/>
            <a:ext cx="10878488" cy="13260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FE4992D-D83F-971E-B6C9-E9EE69500B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448" y="3277843"/>
            <a:ext cx="10923333" cy="1665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834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6762" y="0"/>
            <a:ext cx="1255238" cy="9375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DC7A47-6DEE-BBFE-D2DD-BA5A9A78E4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8660" y="627961"/>
            <a:ext cx="2495550" cy="6191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C2C67EE-3900-C10C-0124-73DD23ED74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484" y="2815880"/>
            <a:ext cx="11436899" cy="3778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3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6762" y="0"/>
            <a:ext cx="1255238" cy="9375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094223B-A895-6EDE-A3E4-E9C56D64FE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011" y="2452687"/>
            <a:ext cx="11647313" cy="2278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455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6762" y="0"/>
            <a:ext cx="1255238" cy="9375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DC7A47-6DEE-BBFE-D2DD-BA5A9A78E4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8660" y="627961"/>
            <a:ext cx="2495550" cy="6191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E7140EB-06D7-3F15-7563-32BA5ADCA0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836" y="1351589"/>
            <a:ext cx="11156293" cy="3483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29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6762" y="0"/>
            <a:ext cx="1255238" cy="9375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DC7A47-6DEE-BBFE-D2DD-BA5A9A78E4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8660" y="627961"/>
            <a:ext cx="2495550" cy="6191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71D5AB0-F06F-5234-F92B-8C79C38A8E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788" y="1695450"/>
            <a:ext cx="10903562" cy="2425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88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6762" y="0"/>
            <a:ext cx="1255238" cy="9375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BA65C92-0FDC-5295-1DC2-1B7468C516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1986" y="468762"/>
            <a:ext cx="2266950" cy="6667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36E5023-8F8C-B922-A3FB-417E9F7CCE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057" y="1506191"/>
            <a:ext cx="1066218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12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VỀ NHÀ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 kỹ nội dung phần 1,2.</a:t>
            </a:r>
          </a:p>
          <a:p>
            <a:pPr>
              <a:buFontTx/>
              <a:buChar char="-"/>
            </a:pPr>
            <a:r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 thành phần vận dụng.</a:t>
            </a:r>
          </a:p>
          <a:p>
            <a:pPr>
              <a:buFontTx/>
              <a:buChar char="-"/>
            </a:pPr>
            <a:r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 bị nội dung phần 3.</a:t>
            </a:r>
            <a:endParaRPr lang="en-US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2557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0BB1765-7606-44FC-8D0A-725A206946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507" y="769385"/>
            <a:ext cx="5049079" cy="5432632"/>
          </a:xfrm>
          <a:prstGeom prst="rect">
            <a:avLst/>
          </a:prstGeom>
        </p:spPr>
      </p:pic>
      <p:pic>
        <p:nvPicPr>
          <p:cNvPr id="6" name="Google Shape;125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74864" y="425542"/>
            <a:ext cx="5207535" cy="594821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文本框 15"/>
          <p:cNvSpPr txBox="1"/>
          <p:nvPr/>
        </p:nvSpPr>
        <p:spPr>
          <a:xfrm>
            <a:off x="6448507" y="3380472"/>
            <a:ext cx="525501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altLang="zh-CN" sz="6600" b="1" dirty="0">
                <a:solidFill>
                  <a:srgbClr val="FF0000"/>
                </a:solidFill>
                <a:latin typeface="SVN-Wallington" panose="00000500000000000000" pitchFamily="2" charset="0"/>
                <a:ea typeface="华康海报体W12" panose="040B0C09000000000000" pitchFamily="81" charset="-122"/>
                <a:cs typeface="Times New Roman" pitchFamily="18" charset="0"/>
              </a:rPr>
              <a:t>Xin </a:t>
            </a:r>
            <a:r>
              <a:rPr lang="en-US" altLang="zh-CN" sz="6600" b="1" dirty="0" err="1">
                <a:solidFill>
                  <a:srgbClr val="FF0000"/>
                </a:solidFill>
                <a:latin typeface="SVN-Wallington" panose="00000500000000000000" pitchFamily="2" charset="0"/>
                <a:ea typeface="华康海报体W12" panose="040B0C09000000000000" pitchFamily="81" charset="-122"/>
                <a:cs typeface="Times New Roman" pitchFamily="18" charset="0"/>
              </a:rPr>
              <a:t>chào</a:t>
            </a:r>
            <a:r>
              <a:rPr lang="en-US" altLang="zh-CN" sz="6600" b="1" dirty="0">
                <a:solidFill>
                  <a:srgbClr val="FF0000"/>
                </a:solidFill>
                <a:latin typeface="SVN-Wallington" panose="00000500000000000000" pitchFamily="2" charset="0"/>
                <a:ea typeface="华康海报体W12" panose="040B0C09000000000000" pitchFamily="81" charset="-122"/>
                <a:cs typeface="Times New Roman" pitchFamily="18" charset="0"/>
              </a:rPr>
              <a:t> </a:t>
            </a:r>
            <a:r>
              <a:rPr lang="en-US" altLang="zh-CN" sz="6600" b="1" dirty="0" err="1">
                <a:solidFill>
                  <a:srgbClr val="FF0000"/>
                </a:solidFill>
                <a:latin typeface="SVN-Wallington" panose="00000500000000000000" pitchFamily="2" charset="0"/>
                <a:ea typeface="华康海报体W12" panose="040B0C09000000000000" pitchFamily="81" charset="-122"/>
                <a:cs typeface="Times New Roman" pitchFamily="18" charset="0"/>
              </a:rPr>
              <a:t>và</a:t>
            </a:r>
            <a:r>
              <a:rPr lang="en-US" altLang="zh-CN" sz="6600" b="1" dirty="0">
                <a:solidFill>
                  <a:srgbClr val="FF0000"/>
                </a:solidFill>
                <a:latin typeface="SVN-Wallington" panose="00000500000000000000" pitchFamily="2" charset="0"/>
                <a:ea typeface="华康海报体W12" panose="040B0C09000000000000" pitchFamily="81" charset="-122"/>
                <a:cs typeface="Times New Roman" pitchFamily="18" charset="0"/>
              </a:rPr>
              <a:t> </a:t>
            </a:r>
            <a:r>
              <a:rPr lang="en-US" altLang="zh-CN" sz="6600" b="1" dirty="0" err="1">
                <a:solidFill>
                  <a:srgbClr val="FF0000"/>
                </a:solidFill>
                <a:latin typeface="SVN-Wallington" panose="00000500000000000000" pitchFamily="2" charset="0"/>
                <a:ea typeface="华康海报体W12" panose="040B0C09000000000000" pitchFamily="81" charset="-122"/>
                <a:cs typeface="Times New Roman" pitchFamily="18" charset="0"/>
              </a:rPr>
              <a:t>hẹn</a:t>
            </a:r>
            <a:r>
              <a:rPr lang="en-US" altLang="zh-CN" sz="6600" b="1" dirty="0">
                <a:solidFill>
                  <a:srgbClr val="FF0000"/>
                </a:solidFill>
                <a:latin typeface="SVN-Wallington" panose="00000500000000000000" pitchFamily="2" charset="0"/>
                <a:ea typeface="华康海报体W12" panose="040B0C09000000000000" pitchFamily="81" charset="-122"/>
                <a:cs typeface="Times New Roman" pitchFamily="18" charset="0"/>
              </a:rPr>
              <a:t> </a:t>
            </a:r>
            <a:r>
              <a:rPr lang="en-US" altLang="zh-CN" sz="6600" b="1" dirty="0" err="1">
                <a:solidFill>
                  <a:srgbClr val="FF0000"/>
                </a:solidFill>
                <a:latin typeface="SVN-Wallington" panose="00000500000000000000" pitchFamily="2" charset="0"/>
                <a:ea typeface="华康海报体W12" panose="040B0C09000000000000" pitchFamily="81" charset="-122"/>
                <a:cs typeface="Times New Roman" pitchFamily="18" charset="0"/>
              </a:rPr>
              <a:t>gặp</a:t>
            </a:r>
            <a:r>
              <a:rPr lang="en-US" altLang="zh-CN" sz="6600" b="1" dirty="0">
                <a:solidFill>
                  <a:srgbClr val="FF0000"/>
                </a:solidFill>
                <a:latin typeface="SVN-Wallington" panose="00000500000000000000" pitchFamily="2" charset="0"/>
                <a:ea typeface="华康海报体W12" panose="040B0C09000000000000" pitchFamily="81" charset="-122"/>
                <a:cs typeface="Times New Roman" pitchFamily="18" charset="0"/>
              </a:rPr>
              <a:t> </a:t>
            </a:r>
            <a:r>
              <a:rPr lang="en-US" altLang="zh-CN" sz="6600" b="1" dirty="0" err="1">
                <a:solidFill>
                  <a:srgbClr val="FF0000"/>
                </a:solidFill>
                <a:latin typeface="SVN-Wallington" panose="00000500000000000000" pitchFamily="2" charset="0"/>
                <a:ea typeface="华康海报体W12" panose="040B0C09000000000000" pitchFamily="81" charset="-122"/>
                <a:cs typeface="Times New Roman" pitchFamily="18" charset="0"/>
              </a:rPr>
              <a:t>lại</a:t>
            </a:r>
            <a:r>
              <a:rPr lang="en-US" altLang="zh-CN" sz="6600" b="1" dirty="0">
                <a:solidFill>
                  <a:srgbClr val="FF0000"/>
                </a:solidFill>
                <a:latin typeface="SVN-Wallington" panose="00000500000000000000" pitchFamily="2" charset="0"/>
                <a:ea typeface="华康海报体W12" panose="040B0C09000000000000" pitchFamily="81" charset="-122"/>
                <a:cs typeface="Times New Roman" pitchFamily="18" charset="0"/>
              </a:rPr>
              <a:t>!</a:t>
            </a:r>
            <a:endParaRPr lang="zh-CN" altLang="en-US" sz="6600" b="1" dirty="0">
              <a:solidFill>
                <a:srgbClr val="FF0000"/>
              </a:solidFill>
              <a:latin typeface="SVN-Wallington" panose="00000500000000000000" pitchFamily="2" charset="0"/>
              <a:ea typeface="华康海报体W12" panose="040B0C09000000000000" pitchFamily="81" charset="-122"/>
              <a:cs typeface="Times New Roman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839417" y="578106"/>
            <a:ext cx="5064981" cy="5604731"/>
            <a:chOff x="839417" y="578106"/>
            <a:chExt cx="5064981" cy="560473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0BB1765-7606-44FC-8D0A-725A206946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417" y="578106"/>
              <a:ext cx="5064981" cy="5604731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9208" y="1288202"/>
              <a:ext cx="4149384" cy="4040543"/>
            </a:xfrm>
            <a:prstGeom prst="rect">
              <a:avLst/>
            </a:prstGeom>
          </p:spPr>
        </p:pic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36762" y="0"/>
            <a:ext cx="1255238" cy="93752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0615E7A-3E47-CACB-42C2-84A9C5B7E6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7321" y="2014656"/>
            <a:ext cx="306125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err="1">
                <a:solidFill>
                  <a:srgbClr val="0000FF"/>
                </a:solidFill>
                <a:latin typeface="#9Slide05 Fourth" panose="00000500000000000000" pitchFamily="2" charset="0"/>
                <a:ea typeface="Helvetica Neue"/>
                <a:cs typeface="Helvetica Neue"/>
              </a:rPr>
              <a:t>Bài</a:t>
            </a:r>
            <a:r>
              <a:rPr lang="en-US" altLang="en-US" sz="2800" b="1">
                <a:solidFill>
                  <a:srgbClr val="0000FF"/>
                </a:solidFill>
                <a:latin typeface="#9Slide05 Fourth" panose="00000500000000000000" pitchFamily="2" charset="0"/>
                <a:ea typeface="Helvetica Neue"/>
                <a:cs typeface="Helvetica Neue"/>
              </a:rPr>
              <a:t> 6:</a:t>
            </a:r>
            <a:r>
              <a:rPr lang="en-US" altLang="en-US" sz="2800" b="1">
                <a:solidFill>
                  <a:srgbClr val="FF0000"/>
                </a:solidFill>
                <a:latin typeface="#9Slide05 Fourth" panose="00000500000000000000" pitchFamily="2" charset="0"/>
                <a:ea typeface="Helvetica Neue"/>
                <a:cs typeface="Helvetica Neue"/>
              </a:rPr>
              <a:t> ỨNG PHÓ VỚI TÂM LÍ CĂNG THẲNG</a:t>
            </a:r>
            <a:endParaRPr lang="en-SG" altLang="en-US" sz="2800" b="1" dirty="0">
              <a:solidFill>
                <a:srgbClr val="0000FF"/>
              </a:solidFill>
              <a:latin typeface="#9Slide05 Fourth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07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6762" y="0"/>
            <a:ext cx="1255238" cy="9375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9D7BBC4-216D-DE67-DE8F-41428E852D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423" y="309218"/>
            <a:ext cx="2800350" cy="11144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696DBD-9844-2B32-6E5B-7573281042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769" y="1632709"/>
            <a:ext cx="10439400" cy="8096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F77A907-5D34-DCBF-E998-11E929E681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304" y="2651400"/>
            <a:ext cx="4695825" cy="41719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2B3353E-3C7D-D94E-048B-995D61A47C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24873" y="2651401"/>
            <a:ext cx="4481923" cy="3933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67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6762" y="0"/>
            <a:ext cx="1255238" cy="9375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9D7BBC4-216D-DE67-DE8F-41428E852D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423" y="309218"/>
            <a:ext cx="2800350" cy="11144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696DBD-9844-2B32-6E5B-7573281042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769" y="1632709"/>
            <a:ext cx="10439400" cy="8096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95A56B-1BDA-09BC-A087-0C15D61D3B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769" y="2824196"/>
            <a:ext cx="3962400" cy="3619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2B55020-A0CD-8CA1-CAC8-C8682DC916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5648" y="2671796"/>
            <a:ext cx="41910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854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6762" y="0"/>
            <a:ext cx="1255238" cy="9375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B415658-D804-FF2A-FDFE-8680E452CC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423" y="309218"/>
            <a:ext cx="2800350" cy="11144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48880E7-E2E9-0E4F-AF2C-7D8712A112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798" y="1433581"/>
            <a:ext cx="11222146" cy="2581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694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6762" y="0"/>
            <a:ext cx="1255238" cy="9375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CE6720E-5589-23E0-3C61-FEB04427CD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423" y="309218"/>
            <a:ext cx="2800350" cy="11144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D651981-3569-87B1-716B-063A36622F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055" y="1595335"/>
            <a:ext cx="10894326" cy="1552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832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quynh E learning\TEP NGUON\Lecture_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050" y="0"/>
            <a:ext cx="91646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00:00</a:t>
            </a: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00:01</a:t>
            </a: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00:02</a:t>
            </a: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00:03</a:t>
            </a: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00:04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00:05</a:t>
            </a: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00:06</a:t>
            </a:r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00:07</a:t>
            </a:r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00:08</a:t>
            </a: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00:09</a:t>
            </a:r>
          </a:p>
        </p:txBody>
      </p:sp>
      <p:sp>
        <p:nvSpPr>
          <p:cNvPr id="15" name="Text Box 19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00:10</a:t>
            </a: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00:11</a:t>
            </a:r>
          </a:p>
        </p:txBody>
      </p:sp>
      <p:sp>
        <p:nvSpPr>
          <p:cNvPr id="17" name="Text Box 21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00:12</a:t>
            </a:r>
          </a:p>
        </p:txBody>
      </p:sp>
      <p:sp>
        <p:nvSpPr>
          <p:cNvPr id="18" name="Text Box 22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00:13</a:t>
            </a:r>
          </a:p>
        </p:txBody>
      </p:sp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00:14</a:t>
            </a:r>
          </a:p>
        </p:txBody>
      </p:sp>
      <p:sp>
        <p:nvSpPr>
          <p:cNvPr id="20" name="Text Box 24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00:15</a:t>
            </a:r>
          </a:p>
        </p:txBody>
      </p:sp>
      <p:sp>
        <p:nvSpPr>
          <p:cNvPr id="21" name="Text Box 25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00:16</a:t>
            </a:r>
          </a:p>
        </p:txBody>
      </p:sp>
      <p:sp>
        <p:nvSpPr>
          <p:cNvPr id="22" name="Text Box 26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00:17</a:t>
            </a:r>
          </a:p>
        </p:txBody>
      </p:sp>
      <p:sp>
        <p:nvSpPr>
          <p:cNvPr id="23" name="Text Box 27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00:18</a:t>
            </a:r>
          </a:p>
        </p:txBody>
      </p:sp>
      <p:sp>
        <p:nvSpPr>
          <p:cNvPr id="24" name="Text Box 28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00:19</a:t>
            </a:r>
          </a:p>
        </p:txBody>
      </p:sp>
      <p:sp>
        <p:nvSpPr>
          <p:cNvPr id="25" name="Text Box 29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00:20</a:t>
            </a:r>
          </a:p>
        </p:txBody>
      </p:sp>
      <p:sp>
        <p:nvSpPr>
          <p:cNvPr id="26" name="Text Box 30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00:21</a:t>
            </a:r>
          </a:p>
        </p:txBody>
      </p:sp>
      <p:sp>
        <p:nvSpPr>
          <p:cNvPr id="27" name="Text Box 31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00:22</a:t>
            </a:r>
          </a:p>
        </p:txBody>
      </p:sp>
      <p:sp>
        <p:nvSpPr>
          <p:cNvPr id="28" name="Text Box 32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00:23</a:t>
            </a:r>
          </a:p>
        </p:txBody>
      </p:sp>
      <p:sp>
        <p:nvSpPr>
          <p:cNvPr id="29" name="Text Box 33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00:24</a:t>
            </a:r>
          </a:p>
        </p:txBody>
      </p:sp>
      <p:sp>
        <p:nvSpPr>
          <p:cNvPr id="30" name="Text Box 34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00:25</a:t>
            </a:r>
          </a:p>
        </p:txBody>
      </p:sp>
      <p:sp>
        <p:nvSpPr>
          <p:cNvPr id="31" name="Text Box 35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00:26</a:t>
            </a:r>
          </a:p>
        </p:txBody>
      </p:sp>
      <p:sp>
        <p:nvSpPr>
          <p:cNvPr id="32" name="Text Box 36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00:27</a:t>
            </a:r>
          </a:p>
        </p:txBody>
      </p:sp>
      <p:sp>
        <p:nvSpPr>
          <p:cNvPr id="33" name="Text Box 37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00:28</a:t>
            </a:r>
          </a:p>
        </p:txBody>
      </p:sp>
      <p:sp>
        <p:nvSpPr>
          <p:cNvPr id="34" name="Text Box 38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00:29</a:t>
            </a:r>
          </a:p>
        </p:txBody>
      </p:sp>
      <p:sp>
        <p:nvSpPr>
          <p:cNvPr id="35" name="Text Box 39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00:30</a:t>
            </a:r>
          </a:p>
        </p:txBody>
      </p:sp>
      <p:sp>
        <p:nvSpPr>
          <p:cNvPr id="36" name="Text Box 40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00:31</a:t>
            </a:r>
          </a:p>
        </p:txBody>
      </p:sp>
      <p:sp>
        <p:nvSpPr>
          <p:cNvPr id="37" name="Text Box 41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00:32</a:t>
            </a:r>
          </a:p>
        </p:txBody>
      </p:sp>
      <p:sp>
        <p:nvSpPr>
          <p:cNvPr id="38" name="Text Box 42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00:33</a:t>
            </a:r>
          </a:p>
        </p:txBody>
      </p:sp>
      <p:sp>
        <p:nvSpPr>
          <p:cNvPr id="39" name="Text Box 43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00:34</a:t>
            </a:r>
          </a:p>
        </p:txBody>
      </p:sp>
      <p:sp>
        <p:nvSpPr>
          <p:cNvPr id="40" name="Text Box 44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00:35</a:t>
            </a:r>
          </a:p>
        </p:txBody>
      </p:sp>
      <p:sp>
        <p:nvSpPr>
          <p:cNvPr id="41" name="Text Box 45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00:36</a:t>
            </a:r>
          </a:p>
        </p:txBody>
      </p:sp>
      <p:sp>
        <p:nvSpPr>
          <p:cNvPr id="42" name="Text Box 46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00:37</a:t>
            </a:r>
          </a:p>
        </p:txBody>
      </p:sp>
      <p:sp>
        <p:nvSpPr>
          <p:cNvPr id="43" name="Text Box 47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00:38</a:t>
            </a:r>
          </a:p>
        </p:txBody>
      </p:sp>
      <p:sp>
        <p:nvSpPr>
          <p:cNvPr id="44" name="Text Box 48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00:39</a:t>
            </a:r>
          </a:p>
        </p:txBody>
      </p:sp>
      <p:sp>
        <p:nvSpPr>
          <p:cNvPr id="45" name="Text Box 49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00:40</a:t>
            </a:r>
          </a:p>
        </p:txBody>
      </p:sp>
      <p:sp>
        <p:nvSpPr>
          <p:cNvPr id="46" name="Text Box 50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00:41</a:t>
            </a:r>
          </a:p>
        </p:txBody>
      </p:sp>
      <p:sp>
        <p:nvSpPr>
          <p:cNvPr id="47" name="Text Box 51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00:42</a:t>
            </a:r>
          </a:p>
        </p:txBody>
      </p:sp>
      <p:sp>
        <p:nvSpPr>
          <p:cNvPr id="48" name="Text Box 52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00:43</a:t>
            </a:r>
          </a:p>
        </p:txBody>
      </p:sp>
      <p:sp>
        <p:nvSpPr>
          <p:cNvPr id="49" name="Text Box 53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00:44</a:t>
            </a:r>
          </a:p>
        </p:txBody>
      </p:sp>
      <p:sp>
        <p:nvSpPr>
          <p:cNvPr id="50" name="Text Box 54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00:45</a:t>
            </a:r>
          </a:p>
        </p:txBody>
      </p:sp>
      <p:sp>
        <p:nvSpPr>
          <p:cNvPr id="51" name="Text Box 55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00:46</a:t>
            </a:r>
          </a:p>
        </p:txBody>
      </p:sp>
      <p:sp>
        <p:nvSpPr>
          <p:cNvPr id="52" name="Text Box 56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00:47</a:t>
            </a:r>
          </a:p>
        </p:txBody>
      </p:sp>
      <p:sp>
        <p:nvSpPr>
          <p:cNvPr id="53" name="Text Box 57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00:48</a:t>
            </a:r>
          </a:p>
        </p:txBody>
      </p:sp>
      <p:sp>
        <p:nvSpPr>
          <p:cNvPr id="54" name="Text Box 58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00:49</a:t>
            </a:r>
          </a:p>
        </p:txBody>
      </p:sp>
      <p:sp>
        <p:nvSpPr>
          <p:cNvPr id="55" name="Text Box 59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00:50</a:t>
            </a:r>
          </a:p>
        </p:txBody>
      </p:sp>
      <p:sp>
        <p:nvSpPr>
          <p:cNvPr id="56" name="Text Box 60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00:51</a:t>
            </a:r>
          </a:p>
        </p:txBody>
      </p:sp>
      <p:sp>
        <p:nvSpPr>
          <p:cNvPr id="57" name="Text Box 61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00:52</a:t>
            </a:r>
          </a:p>
        </p:txBody>
      </p:sp>
      <p:sp>
        <p:nvSpPr>
          <p:cNvPr id="58" name="Text Box 62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00:53</a:t>
            </a:r>
          </a:p>
        </p:txBody>
      </p:sp>
      <p:sp>
        <p:nvSpPr>
          <p:cNvPr id="59" name="Text Box 63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00:54</a:t>
            </a:r>
          </a:p>
        </p:txBody>
      </p:sp>
      <p:sp>
        <p:nvSpPr>
          <p:cNvPr id="60" name="Text Box 64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00:55</a:t>
            </a:r>
          </a:p>
        </p:txBody>
      </p:sp>
      <p:sp>
        <p:nvSpPr>
          <p:cNvPr id="61" name="Text Box 65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00:56</a:t>
            </a:r>
          </a:p>
        </p:txBody>
      </p:sp>
      <p:sp>
        <p:nvSpPr>
          <p:cNvPr id="62" name="Text Box 66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00:57</a:t>
            </a:r>
          </a:p>
        </p:txBody>
      </p:sp>
      <p:sp>
        <p:nvSpPr>
          <p:cNvPr id="63" name="Text Box 67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00:58</a:t>
            </a:r>
          </a:p>
        </p:txBody>
      </p:sp>
      <p:sp>
        <p:nvSpPr>
          <p:cNvPr id="64" name="Text Box 68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00:59</a:t>
            </a:r>
          </a:p>
        </p:txBody>
      </p:sp>
      <p:sp>
        <p:nvSpPr>
          <p:cNvPr id="65" name="Text Box 69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01:00</a:t>
            </a:r>
          </a:p>
        </p:txBody>
      </p:sp>
      <p:sp>
        <p:nvSpPr>
          <p:cNvPr id="66" name="Text Box 70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01:01</a:t>
            </a:r>
          </a:p>
        </p:txBody>
      </p:sp>
      <p:sp>
        <p:nvSpPr>
          <p:cNvPr id="67" name="Text Box 71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01:02</a:t>
            </a:r>
          </a:p>
        </p:txBody>
      </p:sp>
      <p:sp>
        <p:nvSpPr>
          <p:cNvPr id="68" name="Text Box 72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01:03</a:t>
            </a:r>
          </a:p>
        </p:txBody>
      </p:sp>
      <p:sp>
        <p:nvSpPr>
          <p:cNvPr id="69" name="Text Box 73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01:04</a:t>
            </a:r>
          </a:p>
        </p:txBody>
      </p:sp>
      <p:sp>
        <p:nvSpPr>
          <p:cNvPr id="70" name="Text Box 74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01:05</a:t>
            </a:r>
          </a:p>
        </p:txBody>
      </p:sp>
      <p:sp>
        <p:nvSpPr>
          <p:cNvPr id="71" name="Text Box 75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01:06</a:t>
            </a:r>
          </a:p>
        </p:txBody>
      </p:sp>
      <p:sp>
        <p:nvSpPr>
          <p:cNvPr id="72" name="Text Box 76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01:07</a:t>
            </a:r>
          </a:p>
        </p:txBody>
      </p:sp>
      <p:sp>
        <p:nvSpPr>
          <p:cNvPr id="73" name="Text Box 77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01:08</a:t>
            </a:r>
          </a:p>
        </p:txBody>
      </p:sp>
      <p:sp>
        <p:nvSpPr>
          <p:cNvPr id="74" name="Text Box 78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01:09</a:t>
            </a:r>
          </a:p>
        </p:txBody>
      </p:sp>
      <p:sp>
        <p:nvSpPr>
          <p:cNvPr id="75" name="Text Box 79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01:10</a:t>
            </a:r>
          </a:p>
        </p:txBody>
      </p:sp>
      <p:sp>
        <p:nvSpPr>
          <p:cNvPr id="76" name="Text Box 80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01:11</a:t>
            </a:r>
          </a:p>
        </p:txBody>
      </p:sp>
      <p:sp>
        <p:nvSpPr>
          <p:cNvPr id="77" name="Text Box 81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01:12</a:t>
            </a:r>
          </a:p>
        </p:txBody>
      </p:sp>
      <p:sp>
        <p:nvSpPr>
          <p:cNvPr id="78" name="Text Box 82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01:13</a:t>
            </a:r>
          </a:p>
        </p:txBody>
      </p:sp>
      <p:sp>
        <p:nvSpPr>
          <p:cNvPr id="79" name="Text Box 83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01:14</a:t>
            </a:r>
          </a:p>
        </p:txBody>
      </p:sp>
      <p:sp>
        <p:nvSpPr>
          <p:cNvPr id="80" name="Text Box 84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01:15</a:t>
            </a:r>
          </a:p>
        </p:txBody>
      </p:sp>
      <p:sp>
        <p:nvSpPr>
          <p:cNvPr id="81" name="Text Box 85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01:16</a:t>
            </a:r>
          </a:p>
        </p:txBody>
      </p:sp>
      <p:sp>
        <p:nvSpPr>
          <p:cNvPr id="82" name="Text Box 86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01:17</a:t>
            </a:r>
          </a:p>
        </p:txBody>
      </p:sp>
      <p:sp>
        <p:nvSpPr>
          <p:cNvPr id="83" name="Text Box 87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01:18</a:t>
            </a:r>
          </a:p>
        </p:txBody>
      </p:sp>
      <p:sp>
        <p:nvSpPr>
          <p:cNvPr id="84" name="Text Box 88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01:19</a:t>
            </a:r>
          </a:p>
        </p:txBody>
      </p:sp>
      <p:sp>
        <p:nvSpPr>
          <p:cNvPr id="85" name="Text Box 89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01:20</a:t>
            </a:r>
          </a:p>
        </p:txBody>
      </p:sp>
      <p:sp>
        <p:nvSpPr>
          <p:cNvPr id="86" name="Text Box 90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01:21</a:t>
            </a:r>
          </a:p>
        </p:txBody>
      </p:sp>
      <p:sp>
        <p:nvSpPr>
          <p:cNvPr id="87" name="Text Box 91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01:22</a:t>
            </a:r>
          </a:p>
        </p:txBody>
      </p:sp>
      <p:sp>
        <p:nvSpPr>
          <p:cNvPr id="88" name="Text Box 92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01:23</a:t>
            </a:r>
          </a:p>
        </p:txBody>
      </p:sp>
      <p:sp>
        <p:nvSpPr>
          <p:cNvPr id="89" name="Text Box 93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01:24</a:t>
            </a:r>
          </a:p>
        </p:txBody>
      </p:sp>
      <p:sp>
        <p:nvSpPr>
          <p:cNvPr id="90" name="Text Box 94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01:25</a:t>
            </a:r>
          </a:p>
        </p:txBody>
      </p:sp>
      <p:sp>
        <p:nvSpPr>
          <p:cNvPr id="91" name="Text Box 95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01:26</a:t>
            </a:r>
          </a:p>
        </p:txBody>
      </p:sp>
      <p:sp>
        <p:nvSpPr>
          <p:cNvPr id="92" name="Text Box 96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01:27</a:t>
            </a:r>
          </a:p>
        </p:txBody>
      </p:sp>
      <p:sp>
        <p:nvSpPr>
          <p:cNvPr id="93" name="Text Box 97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01:28</a:t>
            </a:r>
          </a:p>
        </p:txBody>
      </p:sp>
      <p:sp>
        <p:nvSpPr>
          <p:cNvPr id="94" name="Text Box 98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01:29</a:t>
            </a:r>
          </a:p>
        </p:txBody>
      </p:sp>
      <p:sp>
        <p:nvSpPr>
          <p:cNvPr id="95" name="Text Box 99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01:30</a:t>
            </a:r>
          </a:p>
        </p:txBody>
      </p:sp>
      <p:sp>
        <p:nvSpPr>
          <p:cNvPr id="96" name="Text Box 100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01:31</a:t>
            </a:r>
          </a:p>
        </p:txBody>
      </p:sp>
      <p:sp>
        <p:nvSpPr>
          <p:cNvPr id="97" name="Text Box 101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01:32</a:t>
            </a:r>
          </a:p>
        </p:txBody>
      </p:sp>
      <p:sp>
        <p:nvSpPr>
          <p:cNvPr id="98" name="Text Box 102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01:33</a:t>
            </a:r>
          </a:p>
        </p:txBody>
      </p:sp>
      <p:sp>
        <p:nvSpPr>
          <p:cNvPr id="99" name="Text Box 103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01:34</a:t>
            </a:r>
          </a:p>
        </p:txBody>
      </p:sp>
      <p:sp>
        <p:nvSpPr>
          <p:cNvPr id="100" name="Text Box 104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01:35</a:t>
            </a:r>
          </a:p>
        </p:txBody>
      </p:sp>
      <p:sp>
        <p:nvSpPr>
          <p:cNvPr id="101" name="Text Box 105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01:36</a:t>
            </a:r>
          </a:p>
        </p:txBody>
      </p:sp>
      <p:sp>
        <p:nvSpPr>
          <p:cNvPr id="102" name="Text Box 106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01:37</a:t>
            </a:r>
          </a:p>
        </p:txBody>
      </p:sp>
      <p:sp>
        <p:nvSpPr>
          <p:cNvPr id="103" name="Text Box 107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01:38</a:t>
            </a:r>
          </a:p>
        </p:txBody>
      </p:sp>
      <p:sp>
        <p:nvSpPr>
          <p:cNvPr id="104" name="Text Box 108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01:39</a:t>
            </a:r>
          </a:p>
        </p:txBody>
      </p:sp>
      <p:sp>
        <p:nvSpPr>
          <p:cNvPr id="105" name="Text Box 109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01:40</a:t>
            </a:r>
          </a:p>
        </p:txBody>
      </p:sp>
      <p:sp>
        <p:nvSpPr>
          <p:cNvPr id="106" name="Text Box 110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01:41</a:t>
            </a:r>
          </a:p>
        </p:txBody>
      </p:sp>
      <p:sp>
        <p:nvSpPr>
          <p:cNvPr id="107" name="Text Box 111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01:42</a:t>
            </a:r>
          </a:p>
        </p:txBody>
      </p:sp>
      <p:sp>
        <p:nvSpPr>
          <p:cNvPr id="108" name="Text Box 112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01:43</a:t>
            </a:r>
          </a:p>
        </p:txBody>
      </p:sp>
      <p:sp>
        <p:nvSpPr>
          <p:cNvPr id="109" name="Text Box 113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01:44</a:t>
            </a:r>
          </a:p>
        </p:txBody>
      </p:sp>
      <p:sp>
        <p:nvSpPr>
          <p:cNvPr id="110" name="Text Box 114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01:45</a:t>
            </a:r>
          </a:p>
        </p:txBody>
      </p:sp>
      <p:sp>
        <p:nvSpPr>
          <p:cNvPr id="111" name="Text Box 115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01:46</a:t>
            </a:r>
          </a:p>
        </p:txBody>
      </p:sp>
      <p:sp>
        <p:nvSpPr>
          <p:cNvPr id="112" name="Text Box 116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01:47</a:t>
            </a:r>
          </a:p>
        </p:txBody>
      </p:sp>
      <p:sp>
        <p:nvSpPr>
          <p:cNvPr id="113" name="Text Box 117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01:48</a:t>
            </a:r>
          </a:p>
        </p:txBody>
      </p:sp>
      <p:sp>
        <p:nvSpPr>
          <p:cNvPr id="114" name="Text Box 118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01:49</a:t>
            </a:r>
          </a:p>
        </p:txBody>
      </p:sp>
      <p:sp>
        <p:nvSpPr>
          <p:cNvPr id="115" name="Text Box 119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01:50</a:t>
            </a:r>
          </a:p>
        </p:txBody>
      </p:sp>
      <p:sp>
        <p:nvSpPr>
          <p:cNvPr id="116" name="Text Box 120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01:51</a:t>
            </a:r>
          </a:p>
        </p:txBody>
      </p:sp>
      <p:sp>
        <p:nvSpPr>
          <p:cNvPr id="117" name="Text Box 121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01:52</a:t>
            </a:r>
          </a:p>
        </p:txBody>
      </p:sp>
      <p:sp>
        <p:nvSpPr>
          <p:cNvPr id="118" name="Text Box 122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01:53</a:t>
            </a:r>
          </a:p>
        </p:txBody>
      </p:sp>
      <p:sp>
        <p:nvSpPr>
          <p:cNvPr id="119" name="Text Box 123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01:54</a:t>
            </a:r>
          </a:p>
        </p:txBody>
      </p:sp>
      <p:sp>
        <p:nvSpPr>
          <p:cNvPr id="120" name="Text Box 124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01:55</a:t>
            </a:r>
          </a:p>
        </p:txBody>
      </p:sp>
      <p:sp>
        <p:nvSpPr>
          <p:cNvPr id="121" name="Text Box 125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01:56</a:t>
            </a:r>
          </a:p>
        </p:txBody>
      </p:sp>
      <p:sp>
        <p:nvSpPr>
          <p:cNvPr id="122" name="Text Box 126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01:57</a:t>
            </a:r>
          </a:p>
        </p:txBody>
      </p:sp>
      <p:sp>
        <p:nvSpPr>
          <p:cNvPr id="123" name="Text Box 127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01:58</a:t>
            </a:r>
          </a:p>
        </p:txBody>
      </p:sp>
      <p:sp>
        <p:nvSpPr>
          <p:cNvPr id="124" name="Text Box 128"/>
          <p:cNvSpPr txBox="1">
            <a:spLocks noChangeArrowheads="1"/>
          </p:cNvSpPr>
          <p:nvPr/>
        </p:nvSpPr>
        <p:spPr bwMode="auto">
          <a:xfrm>
            <a:off x="4648200" y="777875"/>
            <a:ext cx="2590800" cy="10985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>
                <a:solidFill>
                  <a:srgbClr val="0000FF"/>
                </a:solidFill>
                <a:cs typeface="Arial" charset="0"/>
              </a:rPr>
              <a:t>01:59</a:t>
            </a:r>
          </a:p>
        </p:txBody>
      </p:sp>
      <p:sp>
        <p:nvSpPr>
          <p:cNvPr id="125" name="Text Box 129"/>
          <p:cNvSpPr txBox="1">
            <a:spLocks noChangeArrowheads="1"/>
          </p:cNvSpPr>
          <p:nvPr/>
        </p:nvSpPr>
        <p:spPr bwMode="auto">
          <a:xfrm>
            <a:off x="4648200" y="777875"/>
            <a:ext cx="2523309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6600" b="1" dirty="0">
                <a:solidFill>
                  <a:srgbClr val="0000FF"/>
                </a:solidFill>
                <a:cs typeface="Arial" charset="0"/>
              </a:rPr>
              <a:t>02:00</a:t>
            </a:r>
          </a:p>
        </p:txBody>
      </p:sp>
      <p:sp>
        <p:nvSpPr>
          <p:cNvPr id="126" name="Rectangle 3"/>
          <p:cNvSpPr txBox="1">
            <a:spLocks noChangeArrowheads="1"/>
          </p:cNvSpPr>
          <p:nvPr/>
        </p:nvSpPr>
        <p:spPr bwMode="auto">
          <a:xfrm>
            <a:off x="1981200" y="2286000"/>
            <a:ext cx="8229600" cy="4159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marL="0" indent="0" eaLnBrk="1" fontAlgn="auto" hangingPunct="1">
              <a:spcAft>
                <a:spcPts val="0"/>
              </a:spcAft>
              <a:buClrTx/>
              <a:buSzTx/>
              <a:buNone/>
            </a:pPr>
            <a:r>
              <a:rPr lang="en-US" sz="3600" b="1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Trò chơi tiếp sức: ( 2p)</a:t>
            </a:r>
            <a:endParaRPr lang="en-US" sz="3600" b="1" dirty="0" smtClean="0">
              <a:solidFill>
                <a:prstClr val="black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ClrTx/>
              <a:buSzTx/>
              <a:buNone/>
            </a:pPr>
            <a:r>
              <a:rPr 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Kể về những tình huống gây căng thẳng cho học sinh trong cuộc sống: Các thành viên của mỗi đội lần lượt lên kể, nhóm nào kể được nhiều tình huống hơn sẽ thắng cuộc.</a:t>
            </a:r>
          </a:p>
          <a:p>
            <a:pPr marL="0" indent="0" eaLnBrk="1" fontAlgn="auto" hangingPunct="1">
              <a:spcAft>
                <a:spcPts val="0"/>
              </a:spcAft>
              <a:buClrTx/>
              <a:buSzTx/>
              <a:buNone/>
            </a:pPr>
            <a:endParaRPr lang="en-US" sz="3600" b="1" dirty="0">
              <a:solidFill>
                <a:prstClr val="black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hangingPunct="1">
              <a:buClr>
                <a:srgbClr val="009999"/>
              </a:buClr>
              <a:buNone/>
              <a:defRPr/>
            </a:pPr>
            <a:endParaRPr lang="en-US" sz="5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29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330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35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36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39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410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43000"/>
                            </p:stCondLst>
                            <p:childTnLst>
                              <p:par>
                                <p:cTn id="1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490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5100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5200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1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4000"/>
                            </p:stCondLst>
                            <p:childTnLst>
                              <p:par>
                                <p:cTn id="1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5500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5600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57000"/>
                            </p:stCondLst>
                            <p:childTnLst>
                              <p:par>
                                <p:cTn id="1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580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 nodeType="afterGroup">
                            <p:stCondLst>
                              <p:cond delay="59000"/>
                            </p:stCondLst>
                            <p:childTnLst>
                              <p:par>
                                <p:cTn id="1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 nodeType="afterGroup">
                            <p:stCondLst>
                              <p:cond delay="60000"/>
                            </p:stCondLst>
                            <p:childTnLst>
                              <p:par>
                                <p:cTn id="18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 nodeType="afterGroup">
                            <p:stCondLst>
                              <p:cond delay="61000"/>
                            </p:stCondLst>
                            <p:childTnLst>
                              <p:par>
                                <p:cTn id="19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 nodeType="afterGroup">
                            <p:stCondLst>
                              <p:cond delay="62000"/>
                            </p:stCondLst>
                            <p:childTnLst>
                              <p:par>
                                <p:cTn id="19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63000"/>
                            </p:stCondLst>
                            <p:childTnLst>
                              <p:par>
                                <p:cTn id="19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64000"/>
                            </p:stCondLst>
                            <p:childTnLst>
                              <p:par>
                                <p:cTn id="20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65000"/>
                            </p:stCondLst>
                            <p:childTnLst>
                              <p:par>
                                <p:cTn id="20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 nodeType="afterGroup">
                            <p:stCondLst>
                              <p:cond delay="66000"/>
                            </p:stCondLst>
                            <p:childTnLst>
                              <p:par>
                                <p:cTn id="20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67000"/>
                            </p:stCondLst>
                            <p:childTnLst>
                              <p:par>
                                <p:cTn id="20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 nodeType="afterGroup">
                            <p:stCondLst>
                              <p:cond delay="68000"/>
                            </p:stCondLst>
                            <p:childTnLst>
                              <p:par>
                                <p:cTn id="2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 nodeType="afterGroup">
                            <p:stCondLst>
                              <p:cond delay="69000"/>
                            </p:stCondLst>
                            <p:childTnLst>
                              <p:par>
                                <p:cTn id="2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 nodeType="afterGroup">
                            <p:stCondLst>
                              <p:cond delay="70000"/>
                            </p:stCondLst>
                            <p:childTnLst>
                              <p:par>
                                <p:cTn id="2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71000"/>
                            </p:stCondLst>
                            <p:childTnLst>
                              <p:par>
                                <p:cTn id="2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 nodeType="afterGroup">
                            <p:stCondLst>
                              <p:cond delay="72000"/>
                            </p:stCondLst>
                            <p:childTnLst>
                              <p:par>
                                <p:cTn id="2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 nodeType="afterGroup">
                            <p:stCondLst>
                              <p:cond delay="73000"/>
                            </p:stCondLst>
                            <p:childTnLst>
                              <p:par>
                                <p:cTn id="22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 nodeType="afterGroup">
                            <p:stCondLst>
                              <p:cond delay="74000"/>
                            </p:stCondLst>
                            <p:childTnLst>
                              <p:par>
                                <p:cTn id="23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 nodeType="afterGroup">
                            <p:stCondLst>
                              <p:cond delay="75000"/>
                            </p:stCondLst>
                            <p:childTnLst>
                              <p:par>
                                <p:cTn id="23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76000"/>
                            </p:stCondLst>
                            <p:childTnLst>
                              <p:par>
                                <p:cTn id="23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 nodeType="afterGroup">
                            <p:stCondLst>
                              <p:cond delay="77000"/>
                            </p:stCondLst>
                            <p:childTnLst>
                              <p:par>
                                <p:cTn id="23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 nodeType="afterGroup">
                            <p:stCondLst>
                              <p:cond delay="78000"/>
                            </p:stCondLst>
                            <p:childTnLst>
                              <p:par>
                                <p:cTn id="24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 nodeType="afterGroup">
                            <p:stCondLst>
                              <p:cond delay="79000"/>
                            </p:stCondLst>
                            <p:childTnLst>
                              <p:par>
                                <p:cTn id="24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 nodeType="afterGroup">
                            <p:stCondLst>
                              <p:cond delay="80000"/>
                            </p:stCondLst>
                            <p:childTnLst>
                              <p:par>
                                <p:cTn id="24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 nodeType="afterGroup">
                            <p:stCondLst>
                              <p:cond delay="81000"/>
                            </p:stCondLst>
                            <p:childTnLst>
                              <p:par>
                                <p:cTn id="25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 nodeType="afterGroup">
                            <p:stCondLst>
                              <p:cond delay="82000"/>
                            </p:stCondLst>
                            <p:childTnLst>
                              <p:par>
                                <p:cTn id="25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 nodeType="afterGroup">
                            <p:stCondLst>
                              <p:cond delay="83000"/>
                            </p:stCondLst>
                            <p:childTnLst>
                              <p:par>
                                <p:cTn id="25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 nodeType="afterGroup">
                            <p:stCondLst>
                              <p:cond delay="84000"/>
                            </p:stCondLst>
                            <p:childTnLst>
                              <p:par>
                                <p:cTn id="26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 nodeType="afterGroup">
                            <p:stCondLst>
                              <p:cond delay="85000"/>
                            </p:stCondLst>
                            <p:childTnLst>
                              <p:par>
                                <p:cTn id="26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 nodeType="afterGroup">
                            <p:stCondLst>
                              <p:cond delay="86000"/>
                            </p:stCondLst>
                            <p:childTnLst>
                              <p:par>
                                <p:cTn id="26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 nodeType="afterGroup">
                            <p:stCondLst>
                              <p:cond delay="87000"/>
                            </p:stCondLst>
                            <p:childTnLst>
                              <p:par>
                                <p:cTn id="26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 nodeType="afterGroup">
                            <p:stCondLst>
                              <p:cond delay="88000"/>
                            </p:stCondLst>
                            <p:childTnLst>
                              <p:par>
                                <p:cTn id="27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89000"/>
                            </p:stCondLst>
                            <p:childTnLst>
                              <p:par>
                                <p:cTn id="27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 nodeType="afterGroup">
                            <p:stCondLst>
                              <p:cond delay="90000"/>
                            </p:stCondLst>
                            <p:childTnLst>
                              <p:par>
                                <p:cTn id="27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 nodeType="afterGroup">
                            <p:stCondLst>
                              <p:cond delay="91000"/>
                            </p:stCondLst>
                            <p:childTnLst>
                              <p:par>
                                <p:cTn id="28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 nodeType="afterGroup">
                            <p:stCondLst>
                              <p:cond delay="92000"/>
                            </p:stCondLst>
                            <p:childTnLst>
                              <p:par>
                                <p:cTn id="28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 nodeType="afterGroup">
                            <p:stCondLst>
                              <p:cond delay="93000"/>
                            </p:stCondLst>
                            <p:childTnLst>
                              <p:par>
                                <p:cTn id="28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 nodeType="afterGroup">
                            <p:stCondLst>
                              <p:cond delay="94000"/>
                            </p:stCondLst>
                            <p:childTnLst>
                              <p:par>
                                <p:cTn id="29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 nodeType="afterGroup">
                            <p:stCondLst>
                              <p:cond delay="95000"/>
                            </p:stCondLst>
                            <p:childTnLst>
                              <p:par>
                                <p:cTn id="29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 nodeType="afterGroup">
                            <p:stCondLst>
                              <p:cond delay="96000"/>
                            </p:stCondLst>
                            <p:childTnLst>
                              <p:par>
                                <p:cTn id="29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 nodeType="afterGroup">
                            <p:stCondLst>
                              <p:cond delay="97000"/>
                            </p:stCondLst>
                            <p:childTnLst>
                              <p:par>
                                <p:cTn id="29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 nodeType="afterGroup">
                            <p:stCondLst>
                              <p:cond delay="98000"/>
                            </p:stCondLst>
                            <p:childTnLst>
                              <p:par>
                                <p:cTn id="30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 nodeType="afterGroup">
                            <p:stCondLst>
                              <p:cond delay="99000"/>
                            </p:stCondLst>
                            <p:childTnLst>
                              <p:par>
                                <p:cTn id="30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 nodeType="afterGroup">
                            <p:stCondLst>
                              <p:cond delay="100000"/>
                            </p:stCondLst>
                            <p:childTnLst>
                              <p:par>
                                <p:cTn id="30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 nodeType="afterGroup">
                            <p:stCondLst>
                              <p:cond delay="101000"/>
                            </p:stCondLst>
                            <p:childTnLst>
                              <p:par>
                                <p:cTn id="3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 nodeType="afterGroup">
                            <p:stCondLst>
                              <p:cond delay="102000"/>
                            </p:stCondLst>
                            <p:childTnLst>
                              <p:par>
                                <p:cTn id="3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 nodeType="afterGroup">
                            <p:stCondLst>
                              <p:cond delay="103000"/>
                            </p:stCondLst>
                            <p:childTnLst>
                              <p:par>
                                <p:cTn id="3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 nodeType="afterGroup">
                            <p:stCondLst>
                              <p:cond delay="104000"/>
                            </p:stCondLst>
                            <p:childTnLst>
                              <p:par>
                                <p:cTn id="3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 nodeType="afterGroup">
                            <p:stCondLst>
                              <p:cond delay="105000"/>
                            </p:stCondLst>
                            <p:childTnLst>
                              <p:par>
                                <p:cTn id="3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 nodeType="afterGroup">
                            <p:stCondLst>
                              <p:cond delay="106000"/>
                            </p:stCondLst>
                            <p:childTnLst>
                              <p:par>
                                <p:cTn id="3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 nodeType="afterGroup">
                            <p:stCondLst>
                              <p:cond delay="107000"/>
                            </p:stCondLst>
                            <p:childTnLst>
                              <p:par>
                                <p:cTn id="3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 nodeType="afterGroup">
                            <p:stCondLst>
                              <p:cond delay="108000"/>
                            </p:stCondLst>
                            <p:childTnLst>
                              <p:par>
                                <p:cTn id="3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 nodeType="afterGroup">
                            <p:stCondLst>
                              <p:cond delay="109000"/>
                            </p:stCondLst>
                            <p:childTnLst>
                              <p:par>
                                <p:cTn id="3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 nodeType="afterGroup">
                            <p:stCondLst>
                              <p:cond delay="110000"/>
                            </p:stCondLst>
                            <p:childTnLst>
                              <p:par>
                                <p:cTn id="3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 nodeType="afterGroup">
                            <p:stCondLst>
                              <p:cond delay="111000"/>
                            </p:stCondLst>
                            <p:childTnLst>
                              <p:par>
                                <p:cTn id="3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 nodeType="afterGroup">
                            <p:stCondLst>
                              <p:cond delay="112000"/>
                            </p:stCondLst>
                            <p:childTnLst>
                              <p:par>
                                <p:cTn id="3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 nodeType="afterGroup">
                            <p:stCondLst>
                              <p:cond delay="113000"/>
                            </p:stCondLst>
                            <p:childTnLst>
                              <p:par>
                                <p:cTn id="3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 nodeType="afterGroup">
                            <p:stCondLst>
                              <p:cond delay="114000"/>
                            </p:stCondLst>
                            <p:childTnLst>
                              <p:par>
                                <p:cTn id="3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 nodeType="afterGroup">
                            <p:stCondLst>
                              <p:cond delay="115000"/>
                            </p:stCondLst>
                            <p:childTnLst>
                              <p:par>
                                <p:cTn id="3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 nodeType="afterGroup">
                            <p:stCondLst>
                              <p:cond delay="116000"/>
                            </p:stCondLst>
                            <p:childTnLst>
                              <p:par>
                                <p:cTn id="3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 nodeType="afterGroup">
                            <p:stCondLst>
                              <p:cond delay="117000"/>
                            </p:stCondLst>
                            <p:childTnLst>
                              <p:par>
                                <p:cTn id="3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 nodeType="afterGroup">
                            <p:stCondLst>
                              <p:cond delay="118000"/>
                            </p:stCondLst>
                            <p:childTnLst>
                              <p:par>
                                <p:cTn id="3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 nodeType="afterGroup">
                            <p:stCondLst>
                              <p:cond delay="119000"/>
                            </p:stCondLst>
                            <p:childTnLst>
                              <p:par>
                                <p:cTn id="3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6762" y="0"/>
            <a:ext cx="1255238" cy="9375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C761D4C-0F34-145F-6E13-C1E1C426B3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423" y="309218"/>
            <a:ext cx="2800350" cy="11144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1184AF6-B0E7-9AE8-837A-1D003D62E6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836" y="1567070"/>
            <a:ext cx="11800747" cy="13219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15277CB-18FB-6444-2CE9-27CFAE10C0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4995" y="3081544"/>
            <a:ext cx="2818779" cy="29989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CCEA370-1143-499C-D94C-874A42F886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30047" y="3081544"/>
            <a:ext cx="2699077" cy="29989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583B1F8-1D29-A854-0E5F-1133370FE5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65397" y="3081544"/>
            <a:ext cx="2646868" cy="299897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DFB464E-5606-BEDC-0B56-6ECB95956C3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79598" y="3081544"/>
            <a:ext cx="2716284" cy="2998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916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6762" y="0"/>
            <a:ext cx="1255238" cy="9375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C761D4C-0F34-145F-6E13-C1E1C426B3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423" y="309218"/>
            <a:ext cx="2800350" cy="11144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1184AF6-B0E7-9AE8-837A-1D003D62E6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836" y="1567070"/>
            <a:ext cx="11800747" cy="13219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3F2949-AC2A-9E1C-5F06-C265CD767F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119" y="3071605"/>
            <a:ext cx="3866355" cy="306415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0E9BA74-0E2C-4344-8EA9-BB228FD708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79234" y="3032401"/>
            <a:ext cx="3708575" cy="31033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DE89711-EFCC-CF37-B828-385DDC0A2CC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87809" y="3032401"/>
            <a:ext cx="3849227" cy="3103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0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7313</TotalTime>
  <Words>435</Words>
  <Application>Microsoft Office PowerPoint</Application>
  <PresentationFormat>Widescreen</PresentationFormat>
  <Paragraphs>266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24</vt:i4>
      </vt:variant>
    </vt:vector>
  </HeadingPairs>
  <TitlesOfParts>
    <vt:vector size="41" baseType="lpstr">
      <vt:lpstr>微软雅黑</vt:lpstr>
      <vt:lpstr>宋体</vt:lpstr>
      <vt:lpstr>#9Slide03 Arima Madurai Black</vt:lpstr>
      <vt:lpstr>#9Slide03 Aturdida</vt:lpstr>
      <vt:lpstr>#9Slide05 Fourth</vt:lpstr>
      <vt:lpstr>Arial</vt:lpstr>
      <vt:lpstr>Calibri</vt:lpstr>
      <vt:lpstr>Calibri Light</vt:lpstr>
      <vt:lpstr>Helvetica Neue</vt:lpstr>
      <vt:lpstr>SVN-Wallington</vt:lpstr>
      <vt:lpstr>Times New Roman</vt:lpstr>
      <vt:lpstr>Trebuchet MS</vt:lpstr>
      <vt:lpstr>Wingdings 3</vt:lpstr>
      <vt:lpstr>华康海报体W12</vt:lpstr>
      <vt:lpstr>Office Theme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PHIẾU HỌC TẬP SỐ 1: (nhóm đôi)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HƯỚNG DẪN VỀ NHÀ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</dc:creator>
  <cp:lastModifiedBy>Admin</cp:lastModifiedBy>
  <cp:revision>191</cp:revision>
  <dcterms:created xsi:type="dcterms:W3CDTF">2021-06-28T15:32:15Z</dcterms:created>
  <dcterms:modified xsi:type="dcterms:W3CDTF">2022-12-19T22:47:43Z</dcterms:modified>
</cp:coreProperties>
</file>