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5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6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7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8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9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10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11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2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3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theme/theme14.xml" ContentType="application/vnd.openxmlformats-officedocument.theme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theme/theme15.xml" ContentType="application/vnd.openxmlformats-officedocument.theme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16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17.xml" ContentType="application/vnd.openxmlformats-officedocument.theme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theme/theme18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theme/theme19.xml" ContentType="application/vnd.openxmlformats-officedocument.theme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theme/theme20.xml" ContentType="application/vnd.openxmlformats-officedocument.theme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theme/theme21.xml" ContentType="application/vnd.openxmlformats-officedocument.theme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theme/theme22.xml" ContentType="application/vnd.openxmlformats-officedocument.theme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theme/theme23.xml" ContentType="application/vnd.openxmlformats-officedocument.theme+xml"/>
  <Override PartName="/ppt/theme/theme2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696" r:id="rId3"/>
    <p:sldMasterId id="2147483708" r:id="rId4"/>
    <p:sldMasterId id="2147483732" r:id="rId5"/>
    <p:sldMasterId id="2147483744" r:id="rId6"/>
    <p:sldMasterId id="2147483756" r:id="rId7"/>
    <p:sldMasterId id="2147483774" r:id="rId8"/>
    <p:sldMasterId id="2147483786" r:id="rId9"/>
    <p:sldMasterId id="2147483798" r:id="rId10"/>
    <p:sldMasterId id="2147483810" r:id="rId11"/>
    <p:sldMasterId id="2147483822" r:id="rId12"/>
    <p:sldMasterId id="2147483834" r:id="rId13"/>
    <p:sldMasterId id="2147483846" r:id="rId14"/>
    <p:sldMasterId id="2147483858" r:id="rId15"/>
    <p:sldMasterId id="2147483870" r:id="rId16"/>
    <p:sldMasterId id="2147483882" r:id="rId17"/>
    <p:sldMasterId id="2147483894" r:id="rId18"/>
    <p:sldMasterId id="2147483906" r:id="rId19"/>
    <p:sldMasterId id="2147483918" r:id="rId20"/>
    <p:sldMasterId id="2147483930" r:id="rId21"/>
    <p:sldMasterId id="2147483954" r:id="rId22"/>
    <p:sldMasterId id="2147483966" r:id="rId23"/>
  </p:sldMasterIdLst>
  <p:notesMasterIdLst>
    <p:notesMasterId r:id="rId76"/>
  </p:notesMasterIdLst>
  <p:sldIdLst>
    <p:sldId id="256" r:id="rId24"/>
    <p:sldId id="257" r:id="rId25"/>
    <p:sldId id="266" r:id="rId26"/>
    <p:sldId id="267" r:id="rId27"/>
    <p:sldId id="278" r:id="rId28"/>
    <p:sldId id="279" r:id="rId29"/>
    <p:sldId id="280" r:id="rId30"/>
    <p:sldId id="258" r:id="rId31"/>
    <p:sldId id="282" r:id="rId32"/>
    <p:sldId id="281" r:id="rId33"/>
    <p:sldId id="378" r:id="rId34"/>
    <p:sldId id="400" r:id="rId35"/>
    <p:sldId id="348" r:id="rId36"/>
    <p:sldId id="377" r:id="rId37"/>
    <p:sldId id="259" r:id="rId38"/>
    <p:sldId id="260" r:id="rId39"/>
    <p:sldId id="379" r:id="rId40"/>
    <p:sldId id="382" r:id="rId41"/>
    <p:sldId id="286" r:id="rId42"/>
    <p:sldId id="288" r:id="rId43"/>
    <p:sldId id="352" r:id="rId44"/>
    <p:sldId id="353" r:id="rId45"/>
    <p:sldId id="354" r:id="rId46"/>
    <p:sldId id="355" r:id="rId47"/>
    <p:sldId id="356" r:id="rId48"/>
    <p:sldId id="357" r:id="rId49"/>
    <p:sldId id="331" r:id="rId50"/>
    <p:sldId id="326" r:id="rId51"/>
    <p:sldId id="327" r:id="rId52"/>
    <p:sldId id="330" r:id="rId53"/>
    <p:sldId id="325" r:id="rId54"/>
    <p:sldId id="328" r:id="rId55"/>
    <p:sldId id="329" r:id="rId56"/>
    <p:sldId id="274" r:id="rId57"/>
    <p:sldId id="376" r:id="rId58"/>
    <p:sldId id="263" r:id="rId59"/>
    <p:sldId id="383" r:id="rId60"/>
    <p:sldId id="384" r:id="rId61"/>
    <p:sldId id="385" r:id="rId62"/>
    <p:sldId id="386" r:id="rId63"/>
    <p:sldId id="387" r:id="rId64"/>
    <p:sldId id="388" r:id="rId65"/>
    <p:sldId id="389" r:id="rId66"/>
    <p:sldId id="390" r:id="rId67"/>
    <p:sldId id="391" r:id="rId68"/>
    <p:sldId id="392" r:id="rId69"/>
    <p:sldId id="393" r:id="rId70"/>
    <p:sldId id="394" r:id="rId71"/>
    <p:sldId id="395" r:id="rId72"/>
    <p:sldId id="396" r:id="rId73"/>
    <p:sldId id="399" r:id="rId74"/>
    <p:sldId id="398" r:id="rId75"/>
  </p:sldIdLst>
  <p:sldSz cx="18288000" cy="10287000"/>
  <p:notesSz cx="6858000" cy="9144000"/>
  <p:embeddedFontLst>
    <p:embeddedFont>
      <p:font typeface="Abadi" panose="020B0604020104020204" pitchFamily="34" charset="0"/>
      <p:regular r:id="rId77"/>
    </p:embeddedFont>
    <p:embeddedFont>
      <p:font typeface="Abadi Extra Light" panose="020B0204020104020204" pitchFamily="34" charset="0"/>
      <p:regular r:id="rId78"/>
    </p:embeddedFont>
    <p:embeddedFont>
      <p:font typeface="Andika" panose="020B0604020202020204" charset="0"/>
      <p:regular r:id="rId79"/>
      <p:bold r:id="rId80"/>
      <p:italic r:id="rId81"/>
      <p:boldItalic r:id="rId82"/>
    </p:embeddedFont>
    <p:embeddedFont>
      <p:font typeface="Arial Rounded MT Bold" panose="020F0704030504030204" pitchFamily="34" charset="0"/>
      <p:regular r:id="rId83"/>
    </p:embeddedFont>
    <p:embeddedFont>
      <p:font typeface="Bebas Neue" panose="020B0606020202050201" pitchFamily="34" charset="0"/>
      <p:regular r:id="rId84"/>
    </p:embeddedFont>
    <p:embeddedFont>
      <p:font typeface="Britannic Bold" panose="020B0903060703020204" pitchFamily="34" charset="0"/>
      <p:regular r:id="rId85"/>
    </p:embeddedFont>
    <p:embeddedFont>
      <p:font typeface="Calibri" panose="020F0502020204030204" pitchFamily="34" charset="0"/>
      <p:regular r:id="rId86"/>
      <p:bold r:id="rId87"/>
      <p:italic r:id="rId88"/>
      <p:boldItalic r:id="rId89"/>
    </p:embeddedFont>
    <p:embeddedFont>
      <p:font typeface="Haettenschweiler" panose="020B0706040902060204" pitchFamily="34" charset="0"/>
      <p:regular r:id="rId90"/>
    </p:embeddedFont>
    <p:embeddedFont>
      <p:font typeface="Hi Melody" panose="020B0604020202020204" charset="0"/>
      <p:regular r:id="rId91"/>
    </p:embeddedFont>
    <p:embeddedFont>
      <p:font typeface="Marykate" panose="020B0604020202020204" charset="0"/>
      <p:regular r:id="rId92"/>
    </p:embeddedFont>
    <p:embeddedFont>
      <p:font typeface="Modern Love" panose="04090805081005020601" pitchFamily="82" charset="0"/>
      <p:regular r:id="rId93"/>
    </p:embeddedFont>
    <p:embeddedFont>
      <p:font typeface="Ribeye" panose="020B0604020202020204" charset="0"/>
      <p:regular r:id="rId94"/>
    </p:embeddedFont>
    <p:embeddedFont>
      <p:font typeface="Snap ITC" panose="04040A07060A02020202" pitchFamily="82" charset="0"/>
      <p:regular r:id="rId95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Lenovo" initials="L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CD59192-B2BF-4308-967F-118715170B53}" v="152" dt="2023-08-13T13:20:16.171"/>
  </p1510:revLst>
</p1510:revInfo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3590" autoAdjust="0"/>
  </p:normalViewPr>
  <p:slideViewPr>
    <p:cSldViewPr>
      <p:cViewPr varScale="1">
        <p:scale>
          <a:sx n="54" d="100"/>
          <a:sy n="54" d="100"/>
        </p:scale>
        <p:origin x="754" y="6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3.xml"/><Relationship Id="rId21" Type="http://schemas.openxmlformats.org/officeDocument/2006/relationships/slideMaster" Target="slideMasters/slideMaster21.xml"/><Relationship Id="rId42" Type="http://schemas.openxmlformats.org/officeDocument/2006/relationships/slide" Target="slides/slide19.xml"/><Relationship Id="rId47" Type="http://schemas.openxmlformats.org/officeDocument/2006/relationships/slide" Target="slides/slide24.xml"/><Relationship Id="rId63" Type="http://schemas.openxmlformats.org/officeDocument/2006/relationships/slide" Target="slides/slide40.xml"/><Relationship Id="rId68" Type="http://schemas.openxmlformats.org/officeDocument/2006/relationships/slide" Target="slides/slide45.xml"/><Relationship Id="rId84" Type="http://schemas.openxmlformats.org/officeDocument/2006/relationships/font" Target="fonts/font8.fntdata"/><Relationship Id="rId89" Type="http://schemas.openxmlformats.org/officeDocument/2006/relationships/font" Target="fonts/font13.fntdata"/><Relationship Id="rId16" Type="http://schemas.openxmlformats.org/officeDocument/2006/relationships/slideMaster" Target="slideMasters/slideMaster16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9.xml"/><Relationship Id="rId37" Type="http://schemas.openxmlformats.org/officeDocument/2006/relationships/slide" Target="slides/slide14.xml"/><Relationship Id="rId53" Type="http://schemas.openxmlformats.org/officeDocument/2006/relationships/slide" Target="slides/slide30.xml"/><Relationship Id="rId58" Type="http://schemas.openxmlformats.org/officeDocument/2006/relationships/slide" Target="slides/slide35.xml"/><Relationship Id="rId74" Type="http://schemas.openxmlformats.org/officeDocument/2006/relationships/slide" Target="slides/slide51.xml"/><Relationship Id="rId79" Type="http://schemas.openxmlformats.org/officeDocument/2006/relationships/font" Target="fonts/font3.fntdata"/><Relationship Id="rId102" Type="http://schemas.microsoft.com/office/2015/10/relationships/revisionInfo" Target="revisionInfo.xml"/><Relationship Id="rId5" Type="http://schemas.openxmlformats.org/officeDocument/2006/relationships/slideMaster" Target="slideMasters/slideMaster5.xml"/><Relationship Id="rId90" Type="http://schemas.openxmlformats.org/officeDocument/2006/relationships/font" Target="fonts/font14.fntdata"/><Relationship Id="rId95" Type="http://schemas.openxmlformats.org/officeDocument/2006/relationships/font" Target="fonts/font19.fntdata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4.xml"/><Relationship Id="rId43" Type="http://schemas.openxmlformats.org/officeDocument/2006/relationships/slide" Target="slides/slide20.xml"/><Relationship Id="rId48" Type="http://schemas.openxmlformats.org/officeDocument/2006/relationships/slide" Target="slides/slide25.xml"/><Relationship Id="rId64" Type="http://schemas.openxmlformats.org/officeDocument/2006/relationships/slide" Target="slides/slide41.xml"/><Relationship Id="rId69" Type="http://schemas.openxmlformats.org/officeDocument/2006/relationships/slide" Target="slides/slide46.xml"/><Relationship Id="rId80" Type="http://schemas.openxmlformats.org/officeDocument/2006/relationships/font" Target="fonts/font4.fntdata"/><Relationship Id="rId85" Type="http://schemas.openxmlformats.org/officeDocument/2006/relationships/font" Target="fonts/font9.fntdata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2.xml"/><Relationship Id="rId33" Type="http://schemas.openxmlformats.org/officeDocument/2006/relationships/slide" Target="slides/slide10.xml"/><Relationship Id="rId38" Type="http://schemas.openxmlformats.org/officeDocument/2006/relationships/slide" Target="slides/slide15.xml"/><Relationship Id="rId46" Type="http://schemas.openxmlformats.org/officeDocument/2006/relationships/slide" Target="slides/slide23.xml"/><Relationship Id="rId59" Type="http://schemas.openxmlformats.org/officeDocument/2006/relationships/slide" Target="slides/slide36.xml"/><Relationship Id="rId67" Type="http://schemas.openxmlformats.org/officeDocument/2006/relationships/slide" Target="slides/slide44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8.xml"/><Relationship Id="rId54" Type="http://schemas.openxmlformats.org/officeDocument/2006/relationships/slide" Target="slides/slide31.xml"/><Relationship Id="rId62" Type="http://schemas.openxmlformats.org/officeDocument/2006/relationships/slide" Target="slides/slide39.xml"/><Relationship Id="rId70" Type="http://schemas.openxmlformats.org/officeDocument/2006/relationships/slide" Target="slides/slide47.xml"/><Relationship Id="rId75" Type="http://schemas.openxmlformats.org/officeDocument/2006/relationships/slide" Target="slides/slide52.xml"/><Relationship Id="rId83" Type="http://schemas.openxmlformats.org/officeDocument/2006/relationships/font" Target="fonts/font7.fntdata"/><Relationship Id="rId88" Type="http://schemas.openxmlformats.org/officeDocument/2006/relationships/font" Target="fonts/font12.fntdata"/><Relationship Id="rId91" Type="http://schemas.openxmlformats.org/officeDocument/2006/relationships/font" Target="fonts/font15.fntdata"/><Relationship Id="rId96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" Target="slides/slide5.xml"/><Relationship Id="rId36" Type="http://schemas.openxmlformats.org/officeDocument/2006/relationships/slide" Target="slides/slide13.xml"/><Relationship Id="rId49" Type="http://schemas.openxmlformats.org/officeDocument/2006/relationships/slide" Target="slides/slide26.xml"/><Relationship Id="rId57" Type="http://schemas.openxmlformats.org/officeDocument/2006/relationships/slide" Target="slides/slide34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8.xml"/><Relationship Id="rId44" Type="http://schemas.openxmlformats.org/officeDocument/2006/relationships/slide" Target="slides/slide21.xml"/><Relationship Id="rId52" Type="http://schemas.openxmlformats.org/officeDocument/2006/relationships/slide" Target="slides/slide29.xml"/><Relationship Id="rId60" Type="http://schemas.openxmlformats.org/officeDocument/2006/relationships/slide" Target="slides/slide37.xml"/><Relationship Id="rId65" Type="http://schemas.openxmlformats.org/officeDocument/2006/relationships/slide" Target="slides/slide42.xml"/><Relationship Id="rId73" Type="http://schemas.openxmlformats.org/officeDocument/2006/relationships/slide" Target="slides/slide50.xml"/><Relationship Id="rId78" Type="http://schemas.openxmlformats.org/officeDocument/2006/relationships/font" Target="fonts/font2.fntdata"/><Relationship Id="rId81" Type="http://schemas.openxmlformats.org/officeDocument/2006/relationships/font" Target="fonts/font5.fntdata"/><Relationship Id="rId86" Type="http://schemas.openxmlformats.org/officeDocument/2006/relationships/font" Target="fonts/font10.fntdata"/><Relationship Id="rId94" Type="http://schemas.openxmlformats.org/officeDocument/2006/relationships/font" Target="fonts/font18.fntdata"/><Relationship Id="rId99" Type="http://schemas.openxmlformats.org/officeDocument/2006/relationships/theme" Target="theme/theme1.xml"/><Relationship Id="rId101" Type="http://schemas.microsoft.com/office/2016/11/relationships/changesInfo" Target="changesInfos/changesInfo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16.xml"/><Relationship Id="rId34" Type="http://schemas.openxmlformats.org/officeDocument/2006/relationships/slide" Target="slides/slide11.xml"/><Relationship Id="rId50" Type="http://schemas.openxmlformats.org/officeDocument/2006/relationships/slide" Target="slides/slide27.xml"/><Relationship Id="rId55" Type="http://schemas.openxmlformats.org/officeDocument/2006/relationships/slide" Target="slides/slide32.xml"/><Relationship Id="rId76" Type="http://schemas.openxmlformats.org/officeDocument/2006/relationships/notesMaster" Target="notesMasters/notesMaster1.xml"/><Relationship Id="rId97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48.xml"/><Relationship Id="rId92" Type="http://schemas.openxmlformats.org/officeDocument/2006/relationships/font" Target="fonts/font16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6.xml"/><Relationship Id="rId24" Type="http://schemas.openxmlformats.org/officeDocument/2006/relationships/slide" Target="slides/slide1.xml"/><Relationship Id="rId40" Type="http://schemas.openxmlformats.org/officeDocument/2006/relationships/slide" Target="slides/slide17.xml"/><Relationship Id="rId45" Type="http://schemas.openxmlformats.org/officeDocument/2006/relationships/slide" Target="slides/slide22.xml"/><Relationship Id="rId66" Type="http://schemas.openxmlformats.org/officeDocument/2006/relationships/slide" Target="slides/slide43.xml"/><Relationship Id="rId87" Type="http://schemas.openxmlformats.org/officeDocument/2006/relationships/font" Target="fonts/font11.fntdata"/><Relationship Id="rId61" Type="http://schemas.openxmlformats.org/officeDocument/2006/relationships/slide" Target="slides/slide38.xml"/><Relationship Id="rId82" Type="http://schemas.openxmlformats.org/officeDocument/2006/relationships/font" Target="fonts/font6.fntdata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30" Type="http://schemas.openxmlformats.org/officeDocument/2006/relationships/slide" Target="slides/slide7.xml"/><Relationship Id="rId35" Type="http://schemas.openxmlformats.org/officeDocument/2006/relationships/slide" Target="slides/slide12.xml"/><Relationship Id="rId56" Type="http://schemas.openxmlformats.org/officeDocument/2006/relationships/slide" Target="slides/slide33.xml"/><Relationship Id="rId77" Type="http://schemas.openxmlformats.org/officeDocument/2006/relationships/font" Target="fonts/font1.fntdata"/><Relationship Id="rId100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8.xml"/><Relationship Id="rId72" Type="http://schemas.openxmlformats.org/officeDocument/2006/relationships/slide" Target="slides/slide49.xml"/><Relationship Id="rId93" Type="http://schemas.openxmlformats.org/officeDocument/2006/relationships/font" Target="fonts/font17.fntdata"/><Relationship Id="rId98" Type="http://schemas.openxmlformats.org/officeDocument/2006/relationships/viewProps" Target="viewProps.xml"/><Relationship Id="rId3" Type="http://schemas.openxmlformats.org/officeDocument/2006/relationships/slideMaster" Target="slideMasters/slideMaster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uyên Lương" userId="3a9e482f-ceb4-484a-8eab-f708ff3e9a36" providerId="ADAL" clId="{ACBC43B7-6301-4543-8F5F-85128BA89DFC}"/>
    <pc:docChg chg="undo custSel delSld modSld sldOrd">
      <pc:chgData name="Duyên Lương" userId="3a9e482f-ceb4-484a-8eab-f708ff3e9a36" providerId="ADAL" clId="{ACBC43B7-6301-4543-8F5F-85128BA89DFC}" dt="2023-08-04T06:47:37.778" v="3688" actId="1076"/>
      <pc:docMkLst>
        <pc:docMk/>
      </pc:docMkLst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0" sldId="256"/>
        </pc:sldMkLst>
        <pc:spChg chg="mod">
          <ac:chgData name="Duyên Lương" userId="3a9e482f-ceb4-484a-8eab-f708ff3e9a36" providerId="ADAL" clId="{ACBC43B7-6301-4543-8F5F-85128BA89DFC}" dt="2023-08-03T02:19:58.162" v="26" actId="20577"/>
          <ac:spMkLst>
            <pc:docMk/>
            <pc:sldMk cId="0" sldId="256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2:20:32.380" v="89" actId="20577"/>
          <ac:spMkLst>
            <pc:docMk/>
            <pc:sldMk cId="0" sldId="256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2:20:14.781" v="59" actId="5793"/>
          <ac:spMkLst>
            <pc:docMk/>
            <pc:sldMk cId="0" sldId="256"/>
            <ac:spMk id="13" creationId="{00000000-0000-0000-0000-000000000000}"/>
          </ac:spMkLst>
        </pc:spChg>
      </pc:sldChg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0" sldId="257"/>
        </pc:sldMkLst>
        <pc:spChg chg="mod">
          <ac:chgData name="Duyên Lương" userId="3a9e482f-ceb4-484a-8eab-f708ff3e9a36" providerId="ADAL" clId="{ACBC43B7-6301-4543-8F5F-85128BA89DFC}" dt="2023-08-03T04:02:33.994" v="171" actId="1076"/>
          <ac:spMkLst>
            <pc:docMk/>
            <pc:sldMk cId="0" sldId="257"/>
            <ac:spMk id="15" creationId="{00000000-0000-0000-0000-000000000000}"/>
          </ac:spMkLst>
        </pc:spChg>
      </pc:sldChg>
      <pc:sldChg chg="addSp delSp modSp mod modTransition delAnim modAnim">
        <pc:chgData name="Duyên Lương" userId="3a9e482f-ceb4-484a-8eab-f708ff3e9a36" providerId="ADAL" clId="{ACBC43B7-6301-4543-8F5F-85128BA89DFC}" dt="2023-08-04T06:37:36.636" v="3597"/>
        <pc:sldMkLst>
          <pc:docMk/>
          <pc:sldMk cId="0" sldId="258"/>
        </pc:sldMkLst>
        <pc:spChg chg="del mod">
          <ac:chgData name="Duyên Lương" userId="3a9e482f-ceb4-484a-8eab-f708ff3e9a36" providerId="ADAL" clId="{ACBC43B7-6301-4543-8F5F-85128BA89DFC}" dt="2023-08-03T04:20:06.613" v="419" actId="478"/>
          <ac:spMkLst>
            <pc:docMk/>
            <pc:sldMk cId="0" sldId="258"/>
            <ac:spMk id="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17:27.707" v="388" actId="1076"/>
          <ac:spMkLst>
            <pc:docMk/>
            <pc:sldMk cId="0" sldId="258"/>
            <ac:spMk id="3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4:19:49.955" v="414" actId="478"/>
          <ac:spMkLst>
            <pc:docMk/>
            <pc:sldMk cId="0" sldId="258"/>
            <ac:spMk id="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19:53.164" v="415" actId="1076"/>
          <ac:spMkLst>
            <pc:docMk/>
            <pc:sldMk cId="0" sldId="258"/>
            <ac:spMk id="5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19:55.622" v="416" actId="478"/>
          <ac:spMkLst>
            <pc:docMk/>
            <pc:sldMk cId="0" sldId="258"/>
            <ac:spMk id="6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4:19:59.340" v="417" actId="478"/>
          <ac:spMkLst>
            <pc:docMk/>
            <pc:sldMk cId="0" sldId="258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20:17.880" v="421" actId="1076"/>
          <ac:spMkLst>
            <pc:docMk/>
            <pc:sldMk cId="0" sldId="258"/>
            <ac:spMk id="11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4:15:28.647" v="366" actId="478"/>
          <ac:spMkLst>
            <pc:docMk/>
            <pc:sldMk cId="0" sldId="258"/>
            <ac:spMk id="12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15:18.908" v="360" actId="478"/>
          <ac:spMkLst>
            <pc:docMk/>
            <pc:sldMk cId="0" sldId="258"/>
            <ac:spMk id="13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15:19.585" v="361" actId="478"/>
          <ac:spMkLst>
            <pc:docMk/>
            <pc:sldMk cId="0" sldId="258"/>
            <ac:spMk id="14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4:33:34.419" v="552" actId="207"/>
          <ac:spMkLst>
            <pc:docMk/>
            <pc:sldMk cId="0" sldId="258"/>
            <ac:spMk id="15" creationId="{3E940BCA-0A1E-0946-6BA4-B31F94E6979B}"/>
          </ac:spMkLst>
        </pc:spChg>
        <pc:spChg chg="add mod">
          <ac:chgData name="Duyên Lương" userId="3a9e482f-ceb4-484a-8eab-f708ff3e9a36" providerId="ADAL" clId="{ACBC43B7-6301-4543-8F5F-85128BA89DFC}" dt="2023-08-03T04:18:17.076" v="406" actId="2711"/>
          <ac:spMkLst>
            <pc:docMk/>
            <pc:sldMk cId="0" sldId="258"/>
            <ac:spMk id="16" creationId="{D6B4FC1B-9435-EC02-FB24-0058C4D792F4}"/>
          </ac:spMkLst>
        </pc:spChg>
        <pc:spChg chg="add mod">
          <ac:chgData name="Duyên Lương" userId="3a9e482f-ceb4-484a-8eab-f708ff3e9a36" providerId="ADAL" clId="{ACBC43B7-6301-4543-8F5F-85128BA89DFC}" dt="2023-08-03T04:17:50.707" v="400" actId="1076"/>
          <ac:spMkLst>
            <pc:docMk/>
            <pc:sldMk cId="0" sldId="258"/>
            <ac:spMk id="17" creationId="{CB8FD2B2-D055-7886-1E77-687C238F3CD0}"/>
          </ac:spMkLst>
        </pc:spChg>
        <pc:picChg chg="add del mod">
          <ac:chgData name="Duyên Lương" userId="3a9e482f-ceb4-484a-8eab-f708ff3e9a36" providerId="ADAL" clId="{ACBC43B7-6301-4543-8F5F-85128BA89DFC}" dt="2023-08-03T04:29:14.837" v="535" actId="478"/>
          <ac:picMkLst>
            <pc:docMk/>
            <pc:sldMk cId="0" sldId="258"/>
            <ac:picMk id="18" creationId="{6EF1EB96-7AB8-016B-A39E-33E0440DE6B4}"/>
          </ac:picMkLst>
        </pc:picChg>
        <pc:picChg chg="add mod">
          <ac:chgData name="Duyên Lương" userId="3a9e482f-ceb4-484a-8eab-f708ff3e9a36" providerId="ADAL" clId="{ACBC43B7-6301-4543-8F5F-85128BA89DFC}" dt="2023-08-03T04:29:29.682" v="540" actId="1076"/>
          <ac:picMkLst>
            <pc:docMk/>
            <pc:sldMk cId="0" sldId="258"/>
            <ac:picMk id="19" creationId="{1BAFCF6A-7D98-1B31-7E95-B6EF6A0E2FC5}"/>
          </ac:picMkLst>
        </pc:picChg>
        <pc:picChg chg="add mod">
          <ac:chgData name="Duyên Lương" userId="3a9e482f-ceb4-484a-8eab-f708ff3e9a36" providerId="ADAL" clId="{ACBC43B7-6301-4543-8F5F-85128BA89DFC}" dt="2023-08-03T04:15:35.518" v="369" actId="1076"/>
          <ac:picMkLst>
            <pc:docMk/>
            <pc:sldMk cId="0" sldId="258"/>
            <ac:picMk id="1026" creationId="{F6813D31-87C6-0499-7026-E57CE76F13EE}"/>
          </ac:picMkLst>
        </pc:picChg>
      </pc:sldChg>
      <pc:sldChg chg="addSp delSp modSp mod or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0" sldId="259"/>
        </pc:sldMkLst>
        <pc:spChg chg="mod">
          <ac:chgData name="Duyên Lương" userId="3a9e482f-ceb4-484a-8eab-f708ff3e9a36" providerId="ADAL" clId="{ACBC43B7-6301-4543-8F5F-85128BA89DFC}" dt="2023-08-03T04:43:24.411" v="857" actId="1076"/>
          <ac:spMkLst>
            <pc:docMk/>
            <pc:sldMk cId="0" sldId="259"/>
            <ac:spMk id="7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39:39.051" v="683" actId="1076"/>
          <ac:spMkLst>
            <pc:docMk/>
            <pc:sldMk cId="0" sldId="259"/>
            <ac:spMk id="8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4:38:17.677" v="657" actId="478"/>
          <ac:spMkLst>
            <pc:docMk/>
            <pc:sldMk cId="0" sldId="259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42:01.761" v="779" actId="1076"/>
          <ac:spMkLst>
            <pc:docMk/>
            <pc:sldMk cId="0" sldId="259"/>
            <ac:spMk id="12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4:39:53.888" v="688" actId="14100"/>
          <ac:spMkLst>
            <pc:docMk/>
            <pc:sldMk cId="0" sldId="259"/>
            <ac:spMk id="17" creationId="{9B0AB56C-2FC2-BCA5-0703-A788D2927E84}"/>
          </ac:spMkLst>
        </pc:spChg>
        <pc:spChg chg="add mod">
          <ac:chgData name="Duyên Lương" userId="3a9e482f-ceb4-484a-8eab-f708ff3e9a36" providerId="ADAL" clId="{ACBC43B7-6301-4543-8F5F-85128BA89DFC}" dt="2023-08-03T04:43:29.190" v="858" actId="1076"/>
          <ac:spMkLst>
            <pc:docMk/>
            <pc:sldMk cId="0" sldId="259"/>
            <ac:spMk id="18" creationId="{182721CE-3EA5-7679-6EB3-865D79448244}"/>
          </ac:spMkLst>
        </pc:spChg>
        <pc:spChg chg="add mod">
          <ac:chgData name="Duyên Lương" userId="3a9e482f-ceb4-484a-8eab-f708ff3e9a36" providerId="ADAL" clId="{ACBC43B7-6301-4543-8F5F-85128BA89DFC}" dt="2023-08-03T04:39:42.797" v="684" actId="1076"/>
          <ac:spMkLst>
            <pc:docMk/>
            <pc:sldMk cId="0" sldId="259"/>
            <ac:spMk id="19" creationId="{F50311CB-96F3-CADB-A7BA-3274E26C9BED}"/>
          </ac:spMkLst>
        </pc:spChg>
        <pc:spChg chg="add mod">
          <ac:chgData name="Duyên Lương" userId="3a9e482f-ceb4-484a-8eab-f708ff3e9a36" providerId="ADAL" clId="{ACBC43B7-6301-4543-8F5F-85128BA89DFC}" dt="2023-08-03T04:54:41.086" v="1114" actId="207"/>
          <ac:spMkLst>
            <pc:docMk/>
            <pc:sldMk cId="0" sldId="259"/>
            <ac:spMk id="21" creationId="{6440F9F0-99E6-E1B5-8C54-B443CFD6DA83}"/>
          </ac:spMkLst>
        </pc:spChg>
        <pc:grpChg chg="del">
          <ac:chgData name="Duyên Lương" userId="3a9e482f-ceb4-484a-8eab-f708ff3e9a36" providerId="ADAL" clId="{ACBC43B7-6301-4543-8F5F-85128BA89DFC}" dt="2023-08-03T04:38:22.214" v="661" actId="478"/>
          <ac:grpSpMkLst>
            <pc:docMk/>
            <pc:sldMk cId="0" sldId="259"/>
            <ac:grpSpMk id="10" creationId="{00000000-0000-0000-0000-000000000000}"/>
          </ac:grpSpMkLst>
        </pc:grpChg>
        <pc:grpChg chg="del mod">
          <ac:chgData name="Duyên Lương" userId="3a9e482f-ceb4-484a-8eab-f708ff3e9a36" providerId="ADAL" clId="{ACBC43B7-6301-4543-8F5F-85128BA89DFC}" dt="2023-08-03T04:38:23.193" v="662" actId="478"/>
          <ac:grpSpMkLst>
            <pc:docMk/>
            <pc:sldMk cId="0" sldId="259"/>
            <ac:grpSpMk id="13" creationId="{00000000-0000-0000-0000-000000000000}"/>
          </ac:grpSpMkLst>
        </pc:grpChg>
        <pc:grpChg chg="del">
          <ac:chgData name="Duyên Lương" userId="3a9e482f-ceb4-484a-8eab-f708ff3e9a36" providerId="ADAL" clId="{ACBC43B7-6301-4543-8F5F-85128BA89DFC}" dt="2023-08-03T04:38:17.127" v="656" actId="478"/>
          <ac:grpSpMkLst>
            <pc:docMk/>
            <pc:sldMk cId="0" sldId="259"/>
            <ac:grpSpMk id="15" creationId="{00000000-0000-0000-0000-000000000000}"/>
          </ac:grpSpMkLst>
        </pc:grpChg>
        <pc:picChg chg="add mod">
          <ac:chgData name="Duyên Lương" userId="3a9e482f-ceb4-484a-8eab-f708ff3e9a36" providerId="ADAL" clId="{ACBC43B7-6301-4543-8F5F-85128BA89DFC}" dt="2023-08-03T04:39:34.474" v="681" actId="1037"/>
          <ac:picMkLst>
            <pc:docMk/>
            <pc:sldMk cId="0" sldId="259"/>
            <ac:picMk id="20" creationId="{F02AD9D5-9EB7-2DD8-E661-F95FEB49426E}"/>
          </ac:picMkLst>
        </pc:picChg>
      </pc:sldChg>
      <pc:sldChg chg="addSp delSp 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0" sldId="260"/>
        </pc:sldMkLst>
        <pc:spChg chg="del">
          <ac:chgData name="Duyên Lương" userId="3a9e482f-ceb4-484a-8eab-f708ff3e9a36" providerId="ADAL" clId="{ACBC43B7-6301-4543-8F5F-85128BA89DFC}" dt="2023-08-03T04:44:41.304" v="866" actId="478"/>
          <ac:spMkLst>
            <pc:docMk/>
            <pc:sldMk cId="0" sldId="260"/>
            <ac:spMk id="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45:04.738" v="914" actId="14100"/>
          <ac:spMkLst>
            <pc:docMk/>
            <pc:sldMk cId="0" sldId="260"/>
            <ac:spMk id="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50:13.678" v="988" actId="1076"/>
          <ac:spMkLst>
            <pc:docMk/>
            <pc:sldMk cId="0" sldId="260"/>
            <ac:spMk id="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57:50.004" v="1143" actId="1076"/>
          <ac:spMkLst>
            <pc:docMk/>
            <pc:sldMk cId="0" sldId="260"/>
            <ac:spMk id="6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44:40.203" v="864" actId="478"/>
          <ac:spMkLst>
            <pc:docMk/>
            <pc:sldMk cId="0" sldId="260"/>
            <ac:spMk id="7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53:13.794" v="1094" actId="14100"/>
          <ac:spMkLst>
            <pc:docMk/>
            <pc:sldMk cId="0" sldId="260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49:58.964" v="985" actId="1076"/>
          <ac:spMkLst>
            <pc:docMk/>
            <pc:sldMk cId="0" sldId="260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48:15.365" v="939" actId="1076"/>
          <ac:spMkLst>
            <pc:docMk/>
            <pc:sldMk cId="0" sldId="260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48:29.146" v="948" actId="1076"/>
          <ac:spMkLst>
            <pc:docMk/>
            <pc:sldMk cId="0" sldId="260"/>
            <ac:spMk id="11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44:39.537" v="863" actId="478"/>
          <ac:spMkLst>
            <pc:docMk/>
            <pc:sldMk cId="0" sldId="260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51:32.807" v="1058" actId="14100"/>
          <ac:spMkLst>
            <pc:docMk/>
            <pc:sldMk cId="0" sldId="260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5:47.169" v="1301" actId="1076"/>
          <ac:spMkLst>
            <pc:docMk/>
            <pc:sldMk cId="0" sldId="260"/>
            <ac:spMk id="14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44:40.708" v="865" actId="478"/>
          <ac:spMkLst>
            <pc:docMk/>
            <pc:sldMk cId="0" sldId="260"/>
            <ac:spMk id="1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53:06.342" v="1091" actId="14100"/>
          <ac:spMkLst>
            <pc:docMk/>
            <pc:sldMk cId="0" sldId="260"/>
            <ac:spMk id="16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45:09.427" v="916" actId="478"/>
          <ac:spMkLst>
            <pc:docMk/>
            <pc:sldMk cId="0" sldId="260"/>
            <ac:spMk id="17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45:11.852" v="917" actId="478"/>
          <ac:spMkLst>
            <pc:docMk/>
            <pc:sldMk cId="0" sldId="260"/>
            <ac:spMk id="18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45:14.203" v="918" actId="478"/>
          <ac:spMkLst>
            <pc:docMk/>
            <pc:sldMk cId="0" sldId="260"/>
            <ac:spMk id="19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4:53:00.870" v="1089" actId="1076"/>
          <ac:spMkLst>
            <pc:docMk/>
            <pc:sldMk cId="0" sldId="260"/>
            <ac:spMk id="23" creationId="{A2C7EB1B-F1E0-5D74-FE7F-1A952C17F3D0}"/>
          </ac:spMkLst>
        </pc:spChg>
        <pc:spChg chg="add mod ord">
          <ac:chgData name="Duyên Lương" userId="3a9e482f-ceb4-484a-8eab-f708ff3e9a36" providerId="ADAL" clId="{ACBC43B7-6301-4543-8F5F-85128BA89DFC}" dt="2023-08-03T04:56:22.375" v="1130" actId="1076"/>
          <ac:spMkLst>
            <pc:docMk/>
            <pc:sldMk cId="0" sldId="260"/>
            <ac:spMk id="24" creationId="{16538CF0-4473-5B10-7B9F-24C153F41A9A}"/>
          </ac:spMkLst>
        </pc:spChg>
        <pc:spChg chg="add mod ord">
          <ac:chgData name="Duyên Lương" userId="3a9e482f-ceb4-484a-8eab-f708ff3e9a36" providerId="ADAL" clId="{ACBC43B7-6301-4543-8F5F-85128BA89DFC}" dt="2023-08-03T04:56:31.170" v="1132" actId="1076"/>
          <ac:spMkLst>
            <pc:docMk/>
            <pc:sldMk cId="0" sldId="260"/>
            <ac:spMk id="25" creationId="{793156F7-2898-F691-87EF-0997D4556D38}"/>
          </ac:spMkLst>
        </pc:spChg>
        <pc:spChg chg="add mod ord">
          <ac:chgData name="Duyên Lương" userId="3a9e482f-ceb4-484a-8eab-f708ff3e9a36" providerId="ADAL" clId="{ACBC43B7-6301-4543-8F5F-85128BA89DFC}" dt="2023-08-03T04:53:16.127" v="1095" actId="1076"/>
          <ac:spMkLst>
            <pc:docMk/>
            <pc:sldMk cId="0" sldId="260"/>
            <ac:spMk id="26" creationId="{7AF7C632-794B-2C7C-3EF5-1F3613A055CE}"/>
          </ac:spMkLst>
        </pc:spChg>
        <pc:spChg chg="add mod ord">
          <ac:chgData name="Duyên Lương" userId="3a9e482f-ceb4-484a-8eab-f708ff3e9a36" providerId="ADAL" clId="{ACBC43B7-6301-4543-8F5F-85128BA89DFC}" dt="2023-08-03T04:52:49.746" v="1085" actId="14100"/>
          <ac:spMkLst>
            <pc:docMk/>
            <pc:sldMk cId="0" sldId="260"/>
            <ac:spMk id="27" creationId="{B9744CE0-1686-456F-1925-E2354B91914A}"/>
          </ac:spMkLst>
        </pc:spChg>
        <pc:spChg chg="add mod ord">
          <ac:chgData name="Duyên Lương" userId="3a9e482f-ceb4-484a-8eab-f708ff3e9a36" providerId="ADAL" clId="{ACBC43B7-6301-4543-8F5F-85128BA89DFC}" dt="2023-08-03T04:53:09.565" v="1092" actId="1076"/>
          <ac:spMkLst>
            <pc:docMk/>
            <pc:sldMk cId="0" sldId="260"/>
            <ac:spMk id="28" creationId="{17B52D4E-765B-0FA3-9B4E-8114BC25A881}"/>
          </ac:spMkLst>
        </pc:spChg>
        <pc:spChg chg="add mod">
          <ac:chgData name="Duyên Lương" userId="3a9e482f-ceb4-484a-8eab-f708ff3e9a36" providerId="ADAL" clId="{ACBC43B7-6301-4543-8F5F-85128BA89DFC}" dt="2023-08-03T04:53:36.200" v="1100" actId="14100"/>
          <ac:spMkLst>
            <pc:docMk/>
            <pc:sldMk cId="0" sldId="260"/>
            <ac:spMk id="29" creationId="{4634C50F-796A-B3F5-9067-18CEC962BFEB}"/>
          </ac:spMkLst>
        </pc:spChg>
        <pc:spChg chg="add mod">
          <ac:chgData name="Duyên Lương" userId="3a9e482f-ceb4-484a-8eab-f708ff3e9a36" providerId="ADAL" clId="{ACBC43B7-6301-4543-8F5F-85128BA89DFC}" dt="2023-08-03T04:52:16.762" v="1072" actId="14100"/>
          <ac:spMkLst>
            <pc:docMk/>
            <pc:sldMk cId="0" sldId="260"/>
            <ac:spMk id="30" creationId="{2A3188EE-1232-F3AB-B435-627CC77D7E80}"/>
          </ac:spMkLst>
        </pc:spChg>
        <pc:spChg chg="add mod">
          <ac:chgData name="Duyên Lương" userId="3a9e482f-ceb4-484a-8eab-f708ff3e9a36" providerId="ADAL" clId="{ACBC43B7-6301-4543-8F5F-85128BA89DFC}" dt="2023-08-03T04:52:16.762" v="1072" actId="14100"/>
          <ac:spMkLst>
            <pc:docMk/>
            <pc:sldMk cId="0" sldId="260"/>
            <ac:spMk id="31" creationId="{FB92AA25-C81E-EC3D-365B-3515F194BFA8}"/>
          </ac:spMkLst>
        </pc:spChg>
        <pc:spChg chg="add mod">
          <ac:chgData name="Duyên Lương" userId="3a9e482f-ceb4-484a-8eab-f708ff3e9a36" providerId="ADAL" clId="{ACBC43B7-6301-4543-8F5F-85128BA89DFC}" dt="2023-08-03T04:51:07.914" v="1024" actId="571"/>
          <ac:spMkLst>
            <pc:docMk/>
            <pc:sldMk cId="0" sldId="260"/>
            <ac:spMk id="32" creationId="{0FE2D390-6346-5D7B-B9CC-CE580AD4378C}"/>
          </ac:spMkLst>
        </pc:spChg>
        <pc:spChg chg="add mod">
          <ac:chgData name="Duyên Lương" userId="3a9e482f-ceb4-484a-8eab-f708ff3e9a36" providerId="ADAL" clId="{ACBC43B7-6301-4543-8F5F-85128BA89DFC}" dt="2023-08-03T04:51:07.914" v="1024" actId="571"/>
          <ac:spMkLst>
            <pc:docMk/>
            <pc:sldMk cId="0" sldId="260"/>
            <ac:spMk id="33" creationId="{1FCC8505-39D7-63DF-B15A-F61A3D563764}"/>
          </ac:spMkLst>
        </pc:spChg>
        <pc:spChg chg="add mod">
          <ac:chgData name="Duyên Lương" userId="3a9e482f-ceb4-484a-8eab-f708ff3e9a36" providerId="ADAL" clId="{ACBC43B7-6301-4543-8F5F-85128BA89DFC}" dt="2023-08-03T04:51:07.914" v="1024" actId="571"/>
          <ac:spMkLst>
            <pc:docMk/>
            <pc:sldMk cId="0" sldId="260"/>
            <ac:spMk id="36" creationId="{CE503341-2DE9-57DD-AD9D-0F0EB8DCCF3F}"/>
          </ac:spMkLst>
        </pc:spChg>
        <pc:spChg chg="add mod">
          <ac:chgData name="Duyên Lương" userId="3a9e482f-ceb4-484a-8eab-f708ff3e9a36" providerId="ADAL" clId="{ACBC43B7-6301-4543-8F5F-85128BA89DFC}" dt="2023-08-03T04:55:00.266" v="1119" actId="14100"/>
          <ac:spMkLst>
            <pc:docMk/>
            <pc:sldMk cId="0" sldId="260"/>
            <ac:spMk id="37" creationId="{05EB0615-7F4E-7E43-F2F4-171C7EDC988B}"/>
          </ac:spMkLst>
        </pc:spChg>
        <pc:picChg chg="add mod">
          <ac:chgData name="Duyên Lương" userId="3a9e482f-ceb4-484a-8eab-f708ff3e9a36" providerId="ADAL" clId="{ACBC43B7-6301-4543-8F5F-85128BA89DFC}" dt="2023-08-03T04:52:20.694" v="1076" actId="1035"/>
          <ac:picMkLst>
            <pc:docMk/>
            <pc:sldMk cId="0" sldId="260"/>
            <ac:picMk id="20" creationId="{9E5B67CB-8B28-84F5-774D-13FCC3F56778}"/>
          </ac:picMkLst>
        </pc:picChg>
        <pc:picChg chg="add mod">
          <ac:chgData name="Duyên Lương" userId="3a9e482f-ceb4-484a-8eab-f708ff3e9a36" providerId="ADAL" clId="{ACBC43B7-6301-4543-8F5F-85128BA89DFC}" dt="2023-08-03T04:51:29.732" v="1057" actId="14100"/>
          <ac:picMkLst>
            <pc:docMk/>
            <pc:sldMk cId="0" sldId="260"/>
            <ac:picMk id="21" creationId="{CF0FCCEA-2731-7DB8-946C-DCF133D5E3B9}"/>
          </ac:picMkLst>
        </pc:picChg>
        <pc:picChg chg="add mod">
          <ac:chgData name="Duyên Lương" userId="3a9e482f-ceb4-484a-8eab-f708ff3e9a36" providerId="ADAL" clId="{ACBC43B7-6301-4543-8F5F-85128BA89DFC}" dt="2023-08-03T04:52:53.210" v="1086" actId="1076"/>
          <ac:picMkLst>
            <pc:docMk/>
            <pc:sldMk cId="0" sldId="260"/>
            <ac:picMk id="22" creationId="{648D346D-95A4-54E6-E577-012C66FE2A0E}"/>
          </ac:picMkLst>
        </pc:picChg>
        <pc:picChg chg="add mod">
          <ac:chgData name="Duyên Lương" userId="3a9e482f-ceb4-484a-8eab-f708ff3e9a36" providerId="ADAL" clId="{ACBC43B7-6301-4543-8F5F-85128BA89DFC}" dt="2023-08-03T04:51:07.914" v="1024" actId="571"/>
          <ac:picMkLst>
            <pc:docMk/>
            <pc:sldMk cId="0" sldId="260"/>
            <ac:picMk id="34" creationId="{2657816C-438A-26E1-A786-624E0D1A5100}"/>
          </ac:picMkLst>
        </pc:picChg>
        <pc:picChg chg="add mod">
          <ac:chgData name="Duyên Lương" userId="3a9e482f-ceb4-484a-8eab-f708ff3e9a36" providerId="ADAL" clId="{ACBC43B7-6301-4543-8F5F-85128BA89DFC}" dt="2023-08-03T04:51:07.914" v="1024" actId="571"/>
          <ac:picMkLst>
            <pc:docMk/>
            <pc:sldMk cId="0" sldId="260"/>
            <ac:picMk id="35" creationId="{DA06AC51-619C-7389-043C-BAD92C9F1AE2}"/>
          </ac:picMkLst>
        </pc:picChg>
        <pc:picChg chg="add mod">
          <ac:chgData name="Duyên Lương" userId="3a9e482f-ceb4-484a-8eab-f708ff3e9a36" providerId="ADAL" clId="{ACBC43B7-6301-4543-8F5F-85128BA89DFC}" dt="2023-08-03T04:55:11.322" v="1123" actId="1076"/>
          <ac:picMkLst>
            <pc:docMk/>
            <pc:sldMk cId="0" sldId="260"/>
            <ac:picMk id="38" creationId="{90E7BF8C-A136-9759-1127-9E97171F239A}"/>
          </ac:picMkLst>
        </pc:picChg>
        <pc:picChg chg="add mod">
          <ac:chgData name="Duyên Lương" userId="3a9e482f-ceb4-484a-8eab-f708ff3e9a36" providerId="ADAL" clId="{ACBC43B7-6301-4543-8F5F-85128BA89DFC}" dt="2023-08-03T04:57:51.900" v="1144" actId="1076"/>
          <ac:picMkLst>
            <pc:docMk/>
            <pc:sldMk cId="0" sldId="260"/>
            <ac:picMk id="39" creationId="{3BAC8BF6-4FB5-E756-4D02-E731E844B945}"/>
          </ac:picMkLst>
        </pc:picChg>
        <pc:picChg chg="add mod">
          <ac:chgData name="Duyên Lương" userId="3a9e482f-ceb4-484a-8eab-f708ff3e9a36" providerId="ADAL" clId="{ACBC43B7-6301-4543-8F5F-85128BA89DFC}" dt="2023-08-03T04:49:11.755" v="968" actId="1076"/>
          <ac:picMkLst>
            <pc:docMk/>
            <pc:sldMk cId="0" sldId="260"/>
            <ac:picMk id="4098" creationId="{0C82944A-262B-5674-8E15-ACF2EA9A1B29}"/>
          </ac:picMkLst>
        </pc:picChg>
        <pc:picChg chg="add mod">
          <ac:chgData name="Duyên Lương" userId="3a9e482f-ceb4-484a-8eab-f708ff3e9a36" providerId="ADAL" clId="{ACBC43B7-6301-4543-8F5F-85128BA89DFC}" dt="2023-08-03T04:56:28.286" v="1131" actId="1076"/>
          <ac:picMkLst>
            <pc:docMk/>
            <pc:sldMk cId="0" sldId="260"/>
            <ac:picMk id="4100" creationId="{2128A4EC-71F1-4ECA-9974-0FCCDF8C585E}"/>
          </ac:picMkLst>
        </pc:picChg>
        <pc:picChg chg="add mod">
          <ac:chgData name="Duyên Lương" userId="3a9e482f-ceb4-484a-8eab-f708ff3e9a36" providerId="ADAL" clId="{ACBC43B7-6301-4543-8F5F-85128BA89DFC}" dt="2023-08-03T04:51:12.712" v="1041" actId="1038"/>
          <ac:picMkLst>
            <pc:docMk/>
            <pc:sldMk cId="0" sldId="260"/>
            <ac:picMk id="4102" creationId="{EF953423-294B-5208-C23D-EE29571060A1}"/>
          </ac:picMkLst>
        </pc:picChg>
      </pc:sldChg>
      <pc:sldChg chg="addSp delSp 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0" sldId="261"/>
        </pc:sldMkLst>
        <pc:spChg chg="del">
          <ac:chgData name="Duyên Lương" userId="3a9e482f-ceb4-484a-8eab-f708ff3e9a36" providerId="ADAL" clId="{ACBC43B7-6301-4543-8F5F-85128BA89DFC}" dt="2023-08-03T05:12:54.085" v="1464" actId="478"/>
          <ac:spMkLst>
            <pc:docMk/>
            <pc:sldMk cId="0" sldId="261"/>
            <ac:spMk id="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0:54.338" v="1419" actId="1076"/>
          <ac:spMkLst>
            <pc:docMk/>
            <pc:sldMk cId="0" sldId="261"/>
            <ac:spMk id="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1:03.291" v="1424" actId="1076"/>
          <ac:spMkLst>
            <pc:docMk/>
            <pc:sldMk cId="0" sldId="261"/>
            <ac:spMk id="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0:59.561" v="1422" actId="1076"/>
          <ac:spMkLst>
            <pc:docMk/>
            <pc:sldMk cId="0" sldId="261"/>
            <ac:spMk id="6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1:01.853" v="1423" actId="1076"/>
          <ac:spMkLst>
            <pc:docMk/>
            <pc:sldMk cId="0" sldId="261"/>
            <ac:spMk id="7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3:38.005" v="1485" actId="1076"/>
          <ac:spMkLst>
            <pc:docMk/>
            <pc:sldMk cId="0" sldId="261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4:09.180" v="1496" actId="14100"/>
          <ac:spMkLst>
            <pc:docMk/>
            <pc:sldMk cId="0" sldId="261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4:06.078" v="1495" actId="1076"/>
          <ac:spMkLst>
            <pc:docMk/>
            <pc:sldMk cId="0" sldId="261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1:49.904" v="1437" actId="1076"/>
          <ac:spMkLst>
            <pc:docMk/>
            <pc:sldMk cId="0" sldId="261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1:51.606" v="1438" actId="1076"/>
          <ac:spMkLst>
            <pc:docMk/>
            <pc:sldMk cId="0" sldId="261"/>
            <ac:spMk id="13" creationId="{00000000-0000-0000-0000-000000000000}"/>
          </ac:spMkLst>
        </pc:spChg>
        <pc:spChg chg="mod ord">
          <ac:chgData name="Duyên Lương" userId="3a9e482f-ceb4-484a-8eab-f708ff3e9a36" providerId="ADAL" clId="{ACBC43B7-6301-4543-8F5F-85128BA89DFC}" dt="2023-08-03T05:13:16.007" v="1471" actId="14100"/>
          <ac:spMkLst>
            <pc:docMk/>
            <pc:sldMk cId="0" sldId="261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3:31.427" v="1481" actId="1076"/>
          <ac:spMkLst>
            <pc:docMk/>
            <pc:sldMk cId="0" sldId="261"/>
            <ac:spMk id="1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3:57.054" v="1491" actId="14100"/>
          <ac:spMkLst>
            <pc:docMk/>
            <pc:sldMk cId="0" sldId="261"/>
            <ac:spMk id="16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5:10:37.299" v="1394" actId="478"/>
          <ac:spMkLst>
            <pc:docMk/>
            <pc:sldMk cId="0" sldId="261"/>
            <ac:spMk id="17" creationId="{00000000-0000-0000-0000-000000000000}"/>
          </ac:spMkLst>
        </pc:spChg>
        <pc:spChg chg="mod ord">
          <ac:chgData name="Duyên Lương" userId="3a9e482f-ceb4-484a-8eab-f708ff3e9a36" providerId="ADAL" clId="{ACBC43B7-6301-4543-8F5F-85128BA89DFC}" dt="2023-08-03T05:13:25.850" v="1477" actId="1076"/>
          <ac:spMkLst>
            <pc:docMk/>
            <pc:sldMk cId="0" sldId="261"/>
            <ac:spMk id="1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4:02.762" v="1493" actId="1076"/>
          <ac:spMkLst>
            <pc:docMk/>
            <pc:sldMk cId="0" sldId="261"/>
            <ac:spMk id="1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0:57.253" v="1421" actId="207"/>
          <ac:spMkLst>
            <pc:docMk/>
            <pc:sldMk cId="0" sldId="261"/>
            <ac:spMk id="20" creationId="{00000000-0000-0000-0000-000000000000}"/>
          </ac:spMkLst>
        </pc:spChg>
        <pc:spChg chg="add del mod">
          <ac:chgData name="Duyên Lương" userId="3a9e482f-ceb4-484a-8eab-f708ff3e9a36" providerId="ADAL" clId="{ACBC43B7-6301-4543-8F5F-85128BA89DFC}" dt="2023-08-03T05:10:35.567" v="1393" actId="478"/>
          <ac:spMkLst>
            <pc:docMk/>
            <pc:sldMk cId="0" sldId="261"/>
            <ac:spMk id="21" creationId="{F69F63BD-FF90-71F4-4433-055696E60100}"/>
          </ac:spMkLst>
        </pc:spChg>
        <pc:spChg chg="add del mod">
          <ac:chgData name="Duyên Lương" userId="3a9e482f-ceb4-484a-8eab-f708ff3e9a36" providerId="ADAL" clId="{ACBC43B7-6301-4543-8F5F-85128BA89DFC}" dt="2023-08-03T05:11:32.589" v="1431" actId="478"/>
          <ac:spMkLst>
            <pc:docMk/>
            <pc:sldMk cId="0" sldId="261"/>
            <ac:spMk id="23" creationId="{21FF2DAE-29D2-FB54-C2CB-615E6618D734}"/>
          </ac:spMkLst>
        </pc:spChg>
        <pc:spChg chg="add mod">
          <ac:chgData name="Duyên Lương" userId="3a9e482f-ceb4-484a-8eab-f708ff3e9a36" providerId="ADAL" clId="{ACBC43B7-6301-4543-8F5F-85128BA89DFC}" dt="2023-08-03T05:13:09.728" v="1469" actId="1076"/>
          <ac:spMkLst>
            <pc:docMk/>
            <pc:sldMk cId="0" sldId="261"/>
            <ac:spMk id="24" creationId="{22AE6D31-501F-3DD9-D361-69627648B42D}"/>
          </ac:spMkLst>
        </pc:spChg>
        <pc:spChg chg="add mod">
          <ac:chgData name="Duyên Lương" userId="3a9e482f-ceb4-484a-8eab-f708ff3e9a36" providerId="ADAL" clId="{ACBC43B7-6301-4543-8F5F-85128BA89DFC}" dt="2023-08-03T05:14:49.461" v="1501" actId="1076"/>
          <ac:spMkLst>
            <pc:docMk/>
            <pc:sldMk cId="0" sldId="261"/>
            <ac:spMk id="25" creationId="{610457F3-4E7F-6DF4-7B89-61761B14274B}"/>
          </ac:spMkLst>
        </pc:spChg>
      </pc:sldChg>
      <pc:sldChg chg="addSp 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0" sldId="262"/>
        </pc:sldMkLst>
        <pc:spChg chg="mod">
          <ac:chgData name="Duyên Lương" userId="3a9e482f-ceb4-484a-8eab-f708ff3e9a36" providerId="ADAL" clId="{ACBC43B7-6301-4543-8F5F-85128BA89DFC}" dt="2023-08-04T03:59:05.151" v="2554" actId="1076"/>
          <ac:spMkLst>
            <pc:docMk/>
            <pc:sldMk cId="0" sldId="262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0:57.480" v="2603" actId="1076"/>
          <ac:spMkLst>
            <pc:docMk/>
            <pc:sldMk cId="0" sldId="262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1:00.659" v="2604" actId="1076"/>
          <ac:spMkLst>
            <pc:docMk/>
            <pc:sldMk cId="0" sldId="262"/>
            <ac:spMk id="11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4T03:59:08.134" v="2555" actId="478"/>
          <ac:spMkLst>
            <pc:docMk/>
            <pc:sldMk cId="0" sldId="262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0:07.670" v="3307" actId="20577"/>
          <ac:spMkLst>
            <pc:docMk/>
            <pc:sldMk cId="0" sldId="262"/>
            <ac:spMk id="14" creationId="{00000000-0000-0000-0000-000000000000}"/>
          </ac:spMkLst>
        </pc:spChg>
        <pc:picChg chg="add mod">
          <ac:chgData name="Duyên Lương" userId="3a9e482f-ceb4-484a-8eab-f708ff3e9a36" providerId="ADAL" clId="{ACBC43B7-6301-4543-8F5F-85128BA89DFC}" dt="2023-08-04T04:00:41.958" v="2597" actId="1076"/>
          <ac:picMkLst>
            <pc:docMk/>
            <pc:sldMk cId="0" sldId="262"/>
            <ac:picMk id="5122" creationId="{BDE510AA-B11E-B5AF-2F54-F418C94410DF}"/>
          </ac:picMkLst>
        </pc:picChg>
      </pc:sldChg>
      <pc:sldChg chg="addSp modSp mod ord modTransition">
        <pc:chgData name="Duyên Lương" userId="3a9e482f-ceb4-484a-8eab-f708ff3e9a36" providerId="ADAL" clId="{ACBC43B7-6301-4543-8F5F-85128BA89DFC}" dt="2023-08-04T06:37:36.636" v="3597"/>
        <pc:sldMkLst>
          <pc:docMk/>
          <pc:sldMk cId="0" sldId="263"/>
        </pc:sldMkLst>
        <pc:spChg chg="mod">
          <ac:chgData name="Duyên Lương" userId="3a9e482f-ceb4-484a-8eab-f708ff3e9a36" providerId="ADAL" clId="{ACBC43B7-6301-4543-8F5F-85128BA89DFC}" dt="2023-08-04T03:18:36.596" v="1946" actId="20577"/>
          <ac:spMkLst>
            <pc:docMk/>
            <pc:sldMk cId="0" sldId="263"/>
            <ac:spMk id="10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4T03:24:19.460" v="2275" actId="1076"/>
          <ac:spMkLst>
            <pc:docMk/>
            <pc:sldMk cId="0" sldId="263"/>
            <ac:spMk id="11" creationId="{A4CD3BBF-C09E-B3A9-2028-D0A36273212B}"/>
          </ac:spMkLst>
        </pc:spChg>
      </pc:sldChg>
      <pc:sldChg chg="addSp delSp modSp mod or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0" sldId="264"/>
        </pc:sldMkLst>
        <pc:spChg chg="mod">
          <ac:chgData name="Duyên Lương" userId="3a9e482f-ceb4-484a-8eab-f708ff3e9a36" providerId="ADAL" clId="{ACBC43B7-6301-4543-8F5F-85128BA89DFC}" dt="2023-08-04T03:31:28.230" v="2334" actId="14100"/>
          <ac:spMkLst>
            <pc:docMk/>
            <pc:sldMk cId="0" sldId="264"/>
            <ac:spMk id="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3:53:36.216" v="2478" actId="1076"/>
          <ac:spMkLst>
            <pc:docMk/>
            <pc:sldMk cId="0" sldId="264"/>
            <ac:spMk id="5" creationId="{00000000-0000-0000-0000-000000000000}"/>
          </ac:spMkLst>
        </pc:spChg>
        <pc:spChg chg="mod ord">
          <ac:chgData name="Duyên Lương" userId="3a9e482f-ceb4-484a-8eab-f708ff3e9a36" providerId="ADAL" clId="{ACBC43B7-6301-4543-8F5F-85128BA89DFC}" dt="2023-08-04T03:55:14.466" v="2495" actId="166"/>
          <ac:spMkLst>
            <pc:docMk/>
            <pc:sldMk cId="0" sldId="264"/>
            <ac:spMk id="8" creationId="{00000000-0000-0000-0000-000000000000}"/>
          </ac:spMkLst>
        </pc:spChg>
        <pc:spChg chg="mod ord">
          <ac:chgData name="Duyên Lương" userId="3a9e482f-ceb4-484a-8eab-f708ff3e9a36" providerId="ADAL" clId="{ACBC43B7-6301-4543-8F5F-85128BA89DFC}" dt="2023-08-04T03:55:21.097" v="2497" actId="166"/>
          <ac:spMkLst>
            <pc:docMk/>
            <pc:sldMk cId="0" sldId="264"/>
            <ac:spMk id="9" creationId="{00000000-0000-0000-0000-000000000000}"/>
          </ac:spMkLst>
        </pc:spChg>
        <pc:spChg chg="mod ord">
          <ac:chgData name="Duyên Lương" userId="3a9e482f-ceb4-484a-8eab-f708ff3e9a36" providerId="ADAL" clId="{ACBC43B7-6301-4543-8F5F-85128BA89DFC}" dt="2023-08-04T03:55:17.073" v="2496" actId="166"/>
          <ac:spMkLst>
            <pc:docMk/>
            <pc:sldMk cId="0" sldId="264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3:54:54.949" v="2492" actId="14100"/>
          <ac:spMkLst>
            <pc:docMk/>
            <pc:sldMk cId="0" sldId="264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3:54:04.175" v="2486" actId="1076"/>
          <ac:spMkLst>
            <pc:docMk/>
            <pc:sldMk cId="0" sldId="264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3:53:45.375" v="2481" actId="14100"/>
          <ac:spMkLst>
            <pc:docMk/>
            <pc:sldMk cId="0" sldId="264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3:54:23.973" v="2488" actId="1076"/>
          <ac:spMkLst>
            <pc:docMk/>
            <pc:sldMk cId="0" sldId="264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3:54:51.090" v="2491" actId="14100"/>
          <ac:spMkLst>
            <pc:docMk/>
            <pc:sldMk cId="0" sldId="264"/>
            <ac:spMk id="1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3:53:49.675" v="2482" actId="1076"/>
          <ac:spMkLst>
            <pc:docMk/>
            <pc:sldMk cId="0" sldId="264"/>
            <ac:spMk id="16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3:31:04.930" v="2326" actId="1076"/>
          <ac:spMkLst>
            <pc:docMk/>
            <pc:sldMk cId="0" sldId="264"/>
            <ac:spMk id="17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4T03:55:05.804" v="2494" actId="14100"/>
          <ac:spMkLst>
            <pc:docMk/>
            <pc:sldMk cId="0" sldId="264"/>
            <ac:spMk id="19" creationId="{19B7D1E5-29EF-6A2F-A512-54C0158B4839}"/>
          </ac:spMkLst>
        </pc:spChg>
        <pc:spChg chg="add mod">
          <ac:chgData name="Duyên Lương" userId="3a9e482f-ceb4-484a-8eab-f708ff3e9a36" providerId="ADAL" clId="{ACBC43B7-6301-4543-8F5F-85128BA89DFC}" dt="2023-08-04T03:53:24.442" v="2475" actId="1076"/>
          <ac:spMkLst>
            <pc:docMk/>
            <pc:sldMk cId="0" sldId="264"/>
            <ac:spMk id="20" creationId="{FAE3796A-C537-A162-A73B-2A3B7B896108}"/>
          </ac:spMkLst>
        </pc:spChg>
        <pc:spChg chg="add mod">
          <ac:chgData name="Duyên Lương" userId="3a9e482f-ceb4-484a-8eab-f708ff3e9a36" providerId="ADAL" clId="{ACBC43B7-6301-4543-8F5F-85128BA89DFC}" dt="2023-08-04T03:53:28.347" v="2476" actId="1076"/>
          <ac:spMkLst>
            <pc:docMk/>
            <pc:sldMk cId="0" sldId="264"/>
            <ac:spMk id="21" creationId="{C44DFA90-2146-A510-7EA4-0A8BF95C2C93}"/>
          </ac:spMkLst>
        </pc:spChg>
        <pc:spChg chg="add mod">
          <ac:chgData name="Duyên Lương" userId="3a9e482f-ceb4-484a-8eab-f708ff3e9a36" providerId="ADAL" clId="{ACBC43B7-6301-4543-8F5F-85128BA89DFC}" dt="2023-08-04T04:01:21.131" v="2605"/>
          <ac:spMkLst>
            <pc:docMk/>
            <pc:sldMk cId="0" sldId="264"/>
            <ac:spMk id="22" creationId="{E39819AA-42C0-0945-74AC-02A0FC4C63E5}"/>
          </ac:spMkLst>
        </pc:spChg>
        <pc:spChg chg="add del mod">
          <ac:chgData name="Duyên Lương" userId="3a9e482f-ceb4-484a-8eab-f708ff3e9a36" providerId="ADAL" clId="{ACBC43B7-6301-4543-8F5F-85128BA89DFC}" dt="2023-08-04T03:57:45.220" v="2531" actId="478"/>
          <ac:spMkLst>
            <pc:docMk/>
            <pc:sldMk cId="0" sldId="264"/>
            <ac:spMk id="23" creationId="{B752132F-C6BB-070E-1DC8-76E30905DA74}"/>
          </ac:spMkLst>
        </pc:spChg>
      </pc:sldChg>
      <pc:sldChg chg="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0" sldId="265"/>
        </pc:sldMkLst>
        <pc:spChg chg="mod">
          <ac:chgData name="Duyên Lương" userId="3a9e482f-ceb4-484a-8eab-f708ff3e9a36" providerId="ADAL" clId="{ACBC43B7-6301-4543-8F5F-85128BA89DFC}" dt="2023-08-04T06:29:24.875" v="3395" actId="1076"/>
          <ac:spMkLst>
            <pc:docMk/>
            <pc:sldMk cId="0" sldId="265"/>
            <ac:spMk id="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33:17.554" v="3512" actId="207"/>
          <ac:spMkLst>
            <pc:docMk/>
            <pc:sldMk cId="0" sldId="265"/>
            <ac:spMk id="9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4T06:29:14.710" v="3390" actId="478"/>
          <ac:spMkLst>
            <pc:docMk/>
            <pc:sldMk cId="0" sldId="265"/>
            <ac:spMk id="10" creationId="{00000000-0000-0000-0000-000000000000}"/>
          </ac:spMkLst>
        </pc:spChg>
      </pc:sldChg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1352446960" sldId="266"/>
        </pc:sldMkLst>
        <pc:spChg chg="mod">
          <ac:chgData name="Duyên Lương" userId="3a9e482f-ceb4-484a-8eab-f708ff3e9a36" providerId="ADAL" clId="{ACBC43B7-6301-4543-8F5F-85128BA89DFC}" dt="2023-08-03T04:01:42.390" v="165" actId="1076"/>
          <ac:spMkLst>
            <pc:docMk/>
            <pc:sldMk cId="1352446960" sldId="266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02:22.370" v="167" actId="1076"/>
          <ac:spMkLst>
            <pc:docMk/>
            <pc:sldMk cId="1352446960" sldId="266"/>
            <ac:spMk id="14" creationId="{00000000-0000-0000-0000-000000000000}"/>
          </ac:spMkLst>
        </pc:spChg>
      </pc:sldChg>
      <pc:sldChg chg="addSp modSp mod modTransition modAnim">
        <pc:chgData name="Duyên Lương" userId="3a9e482f-ceb4-484a-8eab-f708ff3e9a36" providerId="ADAL" clId="{ACBC43B7-6301-4543-8F5F-85128BA89DFC}" dt="2023-08-04T06:38:11.289" v="3601" actId="1076"/>
        <pc:sldMkLst>
          <pc:docMk/>
          <pc:sldMk cId="3793238964" sldId="267"/>
        </pc:sldMkLst>
        <pc:spChg chg="mod">
          <ac:chgData name="Duyên Lương" userId="3a9e482f-ceb4-484a-8eab-f708ff3e9a36" providerId="ADAL" clId="{ACBC43B7-6301-4543-8F5F-85128BA89DFC}" dt="2023-08-03T04:03:09.227" v="196" actId="1076"/>
          <ac:spMkLst>
            <pc:docMk/>
            <pc:sldMk cId="3793238964" sldId="267"/>
            <ac:spMk id="7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03:13.497" v="198" actId="1076"/>
          <ac:spMkLst>
            <pc:docMk/>
            <pc:sldMk cId="3793238964" sldId="267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03:40.866" v="207" actId="1076"/>
          <ac:spMkLst>
            <pc:docMk/>
            <pc:sldMk cId="3793238964" sldId="267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38:11.289" v="3601" actId="1076"/>
          <ac:spMkLst>
            <pc:docMk/>
            <pc:sldMk cId="3793238964" sldId="267"/>
            <ac:spMk id="10" creationId="{00000000-0000-0000-0000-000000000000}"/>
          </ac:spMkLst>
        </pc:spChg>
        <pc:picChg chg="add mod">
          <ac:chgData name="Duyên Lương" userId="3a9e482f-ceb4-484a-8eab-f708ff3e9a36" providerId="ADAL" clId="{ACBC43B7-6301-4543-8F5F-85128BA89DFC}" dt="2023-08-03T04:03:47.081" v="210" actId="1076"/>
          <ac:picMkLst>
            <pc:docMk/>
            <pc:sldMk cId="3793238964" sldId="267"/>
            <ac:picMk id="11" creationId="{1B185497-0D91-8ED9-2075-464313F1A375}"/>
          </ac:picMkLst>
        </pc:picChg>
      </pc:sldChg>
      <pc:sldChg chg="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2299359353" sldId="274"/>
        </pc:sldMkLst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30:38.415" v="1898" actId="1076"/>
          <ac:spMkLst>
            <pc:docMk/>
            <pc:sldMk cId="2299359353" sldId="274"/>
            <ac:spMk id="4" creationId="{0674845A-55A6-B9C1-7889-7D5F47EBE2DA}"/>
          </ac:spMkLst>
        </pc:spChg>
        <pc:spChg chg="del mod">
          <ac:chgData name="Duyên Lương" userId="3a9e482f-ceb4-484a-8eab-f708ff3e9a36" providerId="ADAL" clId="{ACBC43B7-6301-4543-8F5F-85128BA89DFC}" dt="2023-08-03T05:29:37.421" v="1882" actId="478"/>
          <ac:spMkLst>
            <pc:docMk/>
            <pc:sldMk cId="2299359353" sldId="274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1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16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17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1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19" creationId="{BE653BC8-4A5F-ED5B-A2D3-0DF6CCAE97C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20" creationId="{81D5F456-483F-1D57-A6E6-D141C661383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21" creationId="{4C817D73-4CF8-C949-9FDF-F2B321417932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22" creationId="{1BD605D0-A1BE-2346-96F5-7306349CB280}"/>
          </ac:spMkLst>
        </pc:spChg>
        <pc:spChg chg="mod">
          <ac:chgData name="Duyên Lương" userId="3a9e482f-ceb4-484a-8eab-f708ff3e9a36" providerId="ADAL" clId="{ACBC43B7-6301-4543-8F5F-85128BA89DFC}" dt="2023-08-03T05:30:35.344" v="1897" actId="1036"/>
          <ac:spMkLst>
            <pc:docMk/>
            <pc:sldMk cId="2299359353" sldId="274"/>
            <ac:spMk id="23" creationId="{99CA136D-5D67-6571-CDB9-A7197A678999}"/>
          </ac:spMkLst>
        </pc:spChg>
        <pc:picChg chg="mod">
          <ac:chgData name="Duyên Lương" userId="3a9e482f-ceb4-484a-8eab-f708ff3e9a36" providerId="ADAL" clId="{ACBC43B7-6301-4543-8F5F-85128BA89DFC}" dt="2023-08-03T05:30:35.344" v="1897" actId="1036"/>
          <ac:picMkLst>
            <pc:docMk/>
            <pc:sldMk cId="2299359353" sldId="274"/>
            <ac:picMk id="2050" creationId="{A74E20CD-6FC8-853E-47DB-657FA9C6DFBD}"/>
          </ac:picMkLst>
        </pc:picChg>
        <pc:picChg chg="mod">
          <ac:chgData name="Duyên Lương" userId="3a9e482f-ceb4-484a-8eab-f708ff3e9a36" providerId="ADAL" clId="{ACBC43B7-6301-4543-8F5F-85128BA89DFC}" dt="2023-08-03T05:30:35.344" v="1897" actId="1036"/>
          <ac:picMkLst>
            <pc:docMk/>
            <pc:sldMk cId="2299359353" sldId="274"/>
            <ac:picMk id="2052" creationId="{35F56532-16EA-3100-E8FF-764E05A9F18A}"/>
          </ac:picMkLst>
        </pc:picChg>
        <pc:picChg chg="mod">
          <ac:chgData name="Duyên Lương" userId="3a9e482f-ceb4-484a-8eab-f708ff3e9a36" providerId="ADAL" clId="{ACBC43B7-6301-4543-8F5F-85128BA89DFC}" dt="2023-08-03T05:30:35.344" v="1897" actId="1036"/>
          <ac:picMkLst>
            <pc:docMk/>
            <pc:sldMk cId="2299359353" sldId="274"/>
            <ac:picMk id="2054" creationId="{CEAACA85-8E05-7822-E661-DCAA9E067280}"/>
          </ac:picMkLst>
        </pc:picChg>
        <pc:picChg chg="mod">
          <ac:chgData name="Duyên Lương" userId="3a9e482f-ceb4-484a-8eab-f708ff3e9a36" providerId="ADAL" clId="{ACBC43B7-6301-4543-8F5F-85128BA89DFC}" dt="2023-08-03T05:30:35.344" v="1897" actId="1036"/>
          <ac:picMkLst>
            <pc:docMk/>
            <pc:sldMk cId="2299359353" sldId="274"/>
            <ac:picMk id="2056" creationId="{D31C4F0E-7992-77E4-9865-6698E1959402}"/>
          </ac:picMkLst>
        </pc:picChg>
        <pc:picChg chg="mod">
          <ac:chgData name="Duyên Lương" userId="3a9e482f-ceb4-484a-8eab-f708ff3e9a36" providerId="ADAL" clId="{ACBC43B7-6301-4543-8F5F-85128BA89DFC}" dt="2023-08-03T05:30:35.344" v="1897" actId="1036"/>
          <ac:picMkLst>
            <pc:docMk/>
            <pc:sldMk cId="2299359353" sldId="274"/>
            <ac:picMk id="2058" creationId="{BB79322F-BDC7-DB16-499F-095D85DF8DB0}"/>
          </ac:picMkLst>
        </pc:picChg>
        <pc:picChg chg="mod">
          <ac:chgData name="Duyên Lương" userId="3a9e482f-ceb4-484a-8eab-f708ff3e9a36" providerId="ADAL" clId="{ACBC43B7-6301-4543-8F5F-85128BA89DFC}" dt="2023-08-03T05:30:35.344" v="1897" actId="1036"/>
          <ac:picMkLst>
            <pc:docMk/>
            <pc:sldMk cId="2299359353" sldId="274"/>
            <ac:picMk id="2060" creationId="{D35E179D-C489-8935-26EC-05B38097DB4F}"/>
          </ac:picMkLst>
        </pc:picChg>
      </pc:sldChg>
      <pc:sldChg chg="modTransition">
        <pc:chgData name="Duyên Lương" userId="3a9e482f-ceb4-484a-8eab-f708ff3e9a36" providerId="ADAL" clId="{ACBC43B7-6301-4543-8F5F-85128BA89DFC}" dt="2023-08-04T06:37:36.636" v="3597"/>
        <pc:sldMkLst>
          <pc:docMk/>
          <pc:sldMk cId="1999705117" sldId="278"/>
        </pc:sldMkLst>
      </pc:sldChg>
      <pc:sldChg chg="addSp delSp 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2551370560" sldId="279"/>
        </pc:sldMkLst>
        <pc:spChg chg="mod">
          <ac:chgData name="Duyên Lương" userId="3a9e482f-ceb4-484a-8eab-f708ff3e9a36" providerId="ADAL" clId="{ACBC43B7-6301-4543-8F5F-85128BA89DFC}" dt="2023-08-03T04:10:01.382" v="314" actId="20577"/>
          <ac:spMkLst>
            <pc:docMk/>
            <pc:sldMk cId="2551370560" sldId="279"/>
            <ac:spMk id="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08:14.901" v="241" actId="1076"/>
          <ac:spMkLst>
            <pc:docMk/>
            <pc:sldMk cId="2551370560" sldId="279"/>
            <ac:spMk id="7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08:16.927" v="242" actId="1076"/>
          <ac:spMkLst>
            <pc:docMk/>
            <pc:sldMk cId="2551370560" sldId="279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09:42.125" v="310" actId="1076"/>
          <ac:spMkLst>
            <pc:docMk/>
            <pc:sldMk cId="2551370560" sldId="279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09:33.758" v="307" actId="1076"/>
          <ac:spMkLst>
            <pc:docMk/>
            <pc:sldMk cId="2551370560" sldId="279"/>
            <ac:spMk id="13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08:04.310" v="237" actId="478"/>
          <ac:spMkLst>
            <pc:docMk/>
            <pc:sldMk cId="2551370560" sldId="279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09:50.773" v="313" actId="1035"/>
          <ac:spMkLst>
            <pc:docMk/>
            <pc:sldMk cId="2551370560" sldId="279"/>
            <ac:spMk id="15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4:09:46.975" v="311" actId="1076"/>
          <ac:spMkLst>
            <pc:docMk/>
            <pc:sldMk cId="2551370560" sldId="279"/>
            <ac:spMk id="16" creationId="{E4C98809-6DD4-EAB4-BED9-9FB1B44A13FB}"/>
          </ac:spMkLst>
        </pc:spChg>
        <pc:spChg chg="add mod">
          <ac:chgData name="Duyên Lương" userId="3a9e482f-ceb4-484a-8eab-f708ff3e9a36" providerId="ADAL" clId="{ACBC43B7-6301-4543-8F5F-85128BA89DFC}" dt="2023-08-03T04:09:37.109" v="308" actId="1076"/>
          <ac:spMkLst>
            <pc:docMk/>
            <pc:sldMk cId="2551370560" sldId="279"/>
            <ac:spMk id="17" creationId="{6D6AE762-AD50-CDAA-9E0C-F8BDB0C5C202}"/>
          </ac:spMkLst>
        </pc:spChg>
        <pc:grpChg chg="mod">
          <ac:chgData name="Duyên Lương" userId="3a9e482f-ceb4-484a-8eab-f708ff3e9a36" providerId="ADAL" clId="{ACBC43B7-6301-4543-8F5F-85128BA89DFC}" dt="2023-08-03T04:08:12.899" v="240" actId="1076"/>
          <ac:grpSpMkLst>
            <pc:docMk/>
            <pc:sldMk cId="2551370560" sldId="279"/>
            <ac:grpSpMk id="4" creationId="{00000000-0000-0000-0000-000000000000}"/>
          </ac:grpSpMkLst>
        </pc:grpChg>
      </pc:sldChg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1326881709" sldId="280"/>
        </pc:sldMkLst>
        <pc:spChg chg="mod">
          <ac:chgData name="Duyên Lương" userId="3a9e482f-ceb4-484a-8eab-f708ff3e9a36" providerId="ADAL" clId="{ACBC43B7-6301-4543-8F5F-85128BA89DFC}" dt="2023-08-03T04:12:22.827" v="351" actId="404"/>
          <ac:spMkLst>
            <pc:docMk/>
            <pc:sldMk cId="1326881709" sldId="280"/>
            <ac:spMk id="15" creationId="{00000000-0000-0000-0000-000000000000}"/>
          </ac:spMkLst>
        </pc:spChg>
      </pc:sldChg>
      <pc:sldChg chg="addSp delSp 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1925896419" sldId="281"/>
        </pc:sldMkLst>
        <pc:spChg chg="del">
          <ac:chgData name="Duyên Lương" userId="3a9e482f-ceb4-484a-8eab-f708ff3e9a36" providerId="ADAL" clId="{ACBC43B7-6301-4543-8F5F-85128BA89DFC}" dt="2023-08-03T04:25:01.280" v="480" actId="478"/>
          <ac:spMkLst>
            <pc:docMk/>
            <pc:sldMk cId="1925896419" sldId="281"/>
            <ac:spMk id="2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4:59.609" v="478" actId="478"/>
          <ac:spMkLst>
            <pc:docMk/>
            <pc:sldMk cId="1925896419" sldId="281"/>
            <ac:spMk id="3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5:06.505" v="486" actId="478"/>
          <ac:spMkLst>
            <pc:docMk/>
            <pc:sldMk cId="1925896419" sldId="281"/>
            <ac:spMk id="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25:09.710" v="488" actId="1076"/>
          <ac:spMkLst>
            <pc:docMk/>
            <pc:sldMk cId="1925896419" sldId="281"/>
            <ac:spMk id="5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5:03.349" v="483" actId="478"/>
          <ac:spMkLst>
            <pc:docMk/>
            <pc:sldMk cId="1925896419" sldId="281"/>
            <ac:spMk id="6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5:02.858" v="482" actId="478"/>
          <ac:spMkLst>
            <pc:docMk/>
            <pc:sldMk cId="1925896419" sldId="281"/>
            <ac:spMk id="9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5:02.279" v="481" actId="478"/>
          <ac:spMkLst>
            <pc:docMk/>
            <pc:sldMk cId="1925896419" sldId="281"/>
            <ac:spMk id="12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5:00.433" v="479" actId="478"/>
          <ac:spMkLst>
            <pc:docMk/>
            <pc:sldMk cId="1925896419" sldId="281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30:06.925" v="546" actId="1076"/>
          <ac:spMkLst>
            <pc:docMk/>
            <pc:sldMk cId="1925896419" sldId="281"/>
            <ac:spMk id="14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4:26:00.859" v="516" actId="207"/>
          <ac:spMkLst>
            <pc:docMk/>
            <pc:sldMk cId="1925896419" sldId="281"/>
            <ac:spMk id="15" creationId="{03DD25C6-0ADD-DB14-A78D-301E84083B4E}"/>
          </ac:spMkLst>
        </pc:spChg>
        <pc:spChg chg="add mod">
          <ac:chgData name="Duyên Lương" userId="3a9e482f-ceb4-484a-8eab-f708ff3e9a36" providerId="ADAL" clId="{ACBC43B7-6301-4543-8F5F-85128BA89DFC}" dt="2023-08-03T04:26:29.823" v="524" actId="403"/>
          <ac:spMkLst>
            <pc:docMk/>
            <pc:sldMk cId="1925896419" sldId="281"/>
            <ac:spMk id="16" creationId="{E449317C-724D-5E99-BAAA-4D2A120D97A9}"/>
          </ac:spMkLst>
        </pc:spChg>
        <pc:spChg chg="add mod">
          <ac:chgData name="Duyên Lương" userId="3a9e482f-ceb4-484a-8eab-f708ff3e9a36" providerId="ADAL" clId="{ACBC43B7-6301-4543-8F5F-85128BA89DFC}" dt="2023-08-03T04:26:29.823" v="524" actId="403"/>
          <ac:spMkLst>
            <pc:docMk/>
            <pc:sldMk cId="1925896419" sldId="281"/>
            <ac:spMk id="17" creationId="{D66F7039-D96A-DDB3-31FD-CF7D66FE548D}"/>
          </ac:spMkLst>
        </pc:spChg>
        <pc:picChg chg="add mod">
          <ac:chgData name="Duyên Lương" userId="3a9e482f-ceb4-484a-8eab-f708ff3e9a36" providerId="ADAL" clId="{ACBC43B7-6301-4543-8F5F-85128BA89DFC}" dt="2023-08-03T04:26:17.044" v="519"/>
          <ac:picMkLst>
            <pc:docMk/>
            <pc:sldMk cId="1925896419" sldId="281"/>
            <ac:picMk id="18" creationId="{4B183BB5-A7EE-69DC-FE4E-6F87C1324DDD}"/>
          </ac:picMkLst>
        </pc:picChg>
        <pc:picChg chg="add mod">
          <ac:chgData name="Duyên Lương" userId="3a9e482f-ceb4-484a-8eab-f708ff3e9a36" providerId="ADAL" clId="{ACBC43B7-6301-4543-8F5F-85128BA89DFC}" dt="2023-08-03T04:27:33.280" v="529" actId="14100"/>
          <ac:picMkLst>
            <pc:docMk/>
            <pc:sldMk cId="1925896419" sldId="281"/>
            <ac:picMk id="3074" creationId="{8FF6D76D-217D-E8DD-6570-ED9B9549EFE4}"/>
          </ac:picMkLst>
        </pc:picChg>
      </pc:sldChg>
      <pc:sldChg chg="addSp delSp 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1166524073" sldId="282"/>
        </pc:sldMkLst>
        <pc:spChg chg="del">
          <ac:chgData name="Duyên Lương" userId="3a9e482f-ceb4-484a-8eab-f708ff3e9a36" providerId="ADAL" clId="{ACBC43B7-6301-4543-8F5F-85128BA89DFC}" dt="2023-08-03T04:20:36.754" v="425" actId="478"/>
          <ac:spMkLst>
            <pc:docMk/>
            <pc:sldMk cId="1166524073" sldId="282"/>
            <ac:spMk id="2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0:33.929" v="422" actId="478"/>
          <ac:spMkLst>
            <pc:docMk/>
            <pc:sldMk cId="1166524073" sldId="282"/>
            <ac:spMk id="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20:39.745" v="427" actId="1076"/>
          <ac:spMkLst>
            <pc:docMk/>
            <pc:sldMk cId="1166524073" sldId="282"/>
            <ac:spMk id="5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2:52.078" v="434" actId="478"/>
          <ac:spMkLst>
            <pc:docMk/>
            <pc:sldMk cId="1166524073" sldId="282"/>
            <ac:spMk id="6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0:36.118" v="424" actId="478"/>
          <ac:spMkLst>
            <pc:docMk/>
            <pc:sldMk cId="1166524073" sldId="282"/>
            <ac:spMk id="9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0:38.180" v="426" actId="478"/>
          <ac:spMkLst>
            <pc:docMk/>
            <pc:sldMk cId="1166524073" sldId="282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24:34.578" v="472" actId="1076"/>
          <ac:spMkLst>
            <pc:docMk/>
            <pc:sldMk cId="1166524073" sldId="282"/>
            <ac:spMk id="13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4:20:35.072" v="423" actId="478"/>
          <ac:spMkLst>
            <pc:docMk/>
            <pc:sldMk cId="1166524073" sldId="282"/>
            <ac:spMk id="14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4:33:30.832" v="551" actId="207"/>
          <ac:spMkLst>
            <pc:docMk/>
            <pc:sldMk cId="1166524073" sldId="282"/>
            <ac:spMk id="15" creationId="{90D8D39B-7EF1-33B2-7637-B821A5BC9022}"/>
          </ac:spMkLst>
        </pc:spChg>
        <pc:spChg chg="add mod">
          <ac:chgData name="Duyên Lương" userId="3a9e482f-ceb4-484a-8eab-f708ff3e9a36" providerId="ADAL" clId="{ACBC43B7-6301-4543-8F5F-85128BA89DFC}" dt="2023-08-03T04:24:22.236" v="467" actId="403"/>
          <ac:spMkLst>
            <pc:docMk/>
            <pc:sldMk cId="1166524073" sldId="282"/>
            <ac:spMk id="16" creationId="{61D30252-A634-8F16-2B31-D16947183D6A}"/>
          </ac:spMkLst>
        </pc:spChg>
        <pc:spChg chg="add mod">
          <ac:chgData name="Duyên Lương" userId="3a9e482f-ceb4-484a-8eab-f708ff3e9a36" providerId="ADAL" clId="{ACBC43B7-6301-4543-8F5F-85128BA89DFC}" dt="2023-08-03T04:24:41.464" v="475" actId="1076"/>
          <ac:spMkLst>
            <pc:docMk/>
            <pc:sldMk cId="1166524073" sldId="282"/>
            <ac:spMk id="17" creationId="{3B5CAE83-BE43-7226-8DDA-3407067903B2}"/>
          </ac:spMkLst>
        </pc:spChg>
        <pc:picChg chg="add mod">
          <ac:chgData name="Duyên Lương" userId="3a9e482f-ceb4-484a-8eab-f708ff3e9a36" providerId="ADAL" clId="{ACBC43B7-6301-4543-8F5F-85128BA89DFC}" dt="2023-08-03T04:24:48.277" v="477"/>
          <ac:picMkLst>
            <pc:docMk/>
            <pc:sldMk cId="1166524073" sldId="282"/>
            <ac:picMk id="18" creationId="{E95B73A9-E195-FFB7-649E-C42956CAE444}"/>
          </ac:picMkLst>
        </pc:picChg>
        <pc:picChg chg="add mod">
          <ac:chgData name="Duyên Lương" userId="3a9e482f-ceb4-484a-8eab-f708ff3e9a36" providerId="ADAL" clId="{ACBC43B7-6301-4543-8F5F-85128BA89DFC}" dt="2023-08-03T04:24:39.206" v="474" actId="1076"/>
          <ac:picMkLst>
            <pc:docMk/>
            <pc:sldMk cId="1166524073" sldId="282"/>
            <ac:picMk id="2050" creationId="{62E8CD15-C3AA-99CA-2247-7F4A29E434FC}"/>
          </ac:picMkLst>
        </pc:picChg>
      </pc:sldChg>
      <pc:sldChg chg="del">
        <pc:chgData name="Duyên Lương" userId="3a9e482f-ceb4-484a-8eab-f708ff3e9a36" providerId="ADAL" clId="{ACBC43B7-6301-4543-8F5F-85128BA89DFC}" dt="2023-08-03T04:33:23.609" v="550" actId="47"/>
        <pc:sldMkLst>
          <pc:docMk/>
          <pc:sldMk cId="122981643" sldId="283"/>
        </pc:sldMkLst>
      </pc:sldChg>
      <pc:sldChg chg="add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1643637840" sldId="284"/>
        </pc:sldMkLst>
        <pc:spChg chg="mod">
          <ac:chgData name="Duyên Lương" userId="3a9e482f-ceb4-484a-8eab-f708ff3e9a36" providerId="ADAL" clId="{ACBC43B7-6301-4543-8F5F-85128BA89DFC}" dt="2023-08-03T04:34:50.980" v="589" actId="1076"/>
          <ac:spMkLst>
            <pc:docMk/>
            <pc:sldMk cId="1643637840" sldId="284"/>
            <ac:spMk id="7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36:01.905" v="623" actId="1076"/>
          <ac:spMkLst>
            <pc:docMk/>
            <pc:sldMk cId="1643637840" sldId="284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34:31.565" v="578" actId="1076"/>
          <ac:spMkLst>
            <pc:docMk/>
            <pc:sldMk cId="1643637840" sldId="284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35:15.758" v="595" actId="207"/>
          <ac:spMkLst>
            <pc:docMk/>
            <pc:sldMk cId="1643637840" sldId="284"/>
            <ac:spMk id="10" creationId="{00000000-0000-0000-0000-000000000000}"/>
          </ac:spMkLst>
        </pc:spChg>
        <pc:graphicFrameChg chg="add mod modGraphic">
          <ac:chgData name="Duyên Lương" userId="3a9e482f-ceb4-484a-8eab-f708ff3e9a36" providerId="ADAL" clId="{ACBC43B7-6301-4543-8F5F-85128BA89DFC}" dt="2023-08-03T04:36:08.182" v="625" actId="1076"/>
          <ac:graphicFrameMkLst>
            <pc:docMk/>
            <pc:sldMk cId="1643637840" sldId="284"/>
            <ac:graphicFrameMk id="11" creationId="{D271FFDF-168B-5DE8-7898-5890F5D78190}"/>
          </ac:graphicFrameMkLst>
        </pc:graphicFrameChg>
      </pc:sldChg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1190492756" sldId="285"/>
        </pc:sldMkLst>
        <pc:spChg chg="mod">
          <ac:chgData name="Duyên Lương" userId="3a9e482f-ceb4-484a-8eab-f708ff3e9a36" providerId="ADAL" clId="{ACBC43B7-6301-4543-8F5F-85128BA89DFC}" dt="2023-08-03T04:37:05.153" v="651" actId="1076"/>
          <ac:spMkLst>
            <pc:docMk/>
            <pc:sldMk cId="1190492756" sldId="285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37:07.059" v="652" actId="1076"/>
          <ac:spMkLst>
            <pc:docMk/>
            <pc:sldMk cId="1190492756" sldId="285"/>
            <ac:spMk id="15" creationId="{00000000-0000-0000-0000-000000000000}"/>
          </ac:spMkLst>
        </pc:spChg>
      </pc:sldChg>
      <pc:sldChg chg="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1196902506" sldId="286"/>
        </pc:sldMkLst>
        <pc:spChg chg="mod">
          <ac:chgData name="Duyên Lương" userId="3a9e482f-ceb4-484a-8eab-f708ff3e9a36" providerId="ADAL" clId="{ACBC43B7-6301-4543-8F5F-85128BA89DFC}" dt="2023-08-03T04:59:34.387" v="1182" actId="1076"/>
          <ac:spMkLst>
            <pc:docMk/>
            <pc:sldMk cId="1196902506" sldId="286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5:52.724" v="1302" actId="207"/>
          <ac:spMkLst>
            <pc:docMk/>
            <pc:sldMk cId="1196902506" sldId="286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4:59:34.387" v="1182" actId="1076"/>
          <ac:spMkLst>
            <pc:docMk/>
            <pc:sldMk cId="1196902506" sldId="286"/>
            <ac:spMk id="23" creationId="{A2C7EB1B-F1E0-5D74-FE7F-1A952C17F3D0}"/>
          </ac:spMkLst>
        </pc:spChg>
        <pc:spChg chg="mod">
          <ac:chgData name="Duyên Lương" userId="3a9e482f-ceb4-484a-8eab-f708ff3e9a36" providerId="ADAL" clId="{ACBC43B7-6301-4543-8F5F-85128BA89DFC}" dt="2023-08-03T05:00:24.238" v="1189" actId="1076"/>
          <ac:spMkLst>
            <pc:docMk/>
            <pc:sldMk cId="1196902506" sldId="286"/>
            <ac:spMk id="24" creationId="{16538CF0-4473-5B10-7B9F-24C153F41A9A}"/>
          </ac:spMkLst>
        </pc:spChg>
        <pc:spChg chg="mod">
          <ac:chgData name="Duyên Lương" userId="3a9e482f-ceb4-484a-8eab-f708ff3e9a36" providerId="ADAL" clId="{ACBC43B7-6301-4543-8F5F-85128BA89DFC}" dt="2023-08-03T05:00:36.592" v="1192" actId="1076"/>
          <ac:spMkLst>
            <pc:docMk/>
            <pc:sldMk cId="1196902506" sldId="286"/>
            <ac:spMk id="25" creationId="{793156F7-2898-F691-87EF-0997D4556D38}"/>
          </ac:spMkLst>
        </pc:spChg>
        <pc:spChg chg="mod">
          <ac:chgData name="Duyên Lương" userId="3a9e482f-ceb4-484a-8eab-f708ff3e9a36" providerId="ADAL" clId="{ACBC43B7-6301-4543-8F5F-85128BA89DFC}" dt="2023-08-03T04:59:02.957" v="1176" actId="1076"/>
          <ac:spMkLst>
            <pc:docMk/>
            <pc:sldMk cId="1196902506" sldId="286"/>
            <ac:spMk id="27" creationId="{B9744CE0-1686-456F-1925-E2354B91914A}"/>
          </ac:spMkLst>
        </pc:spChg>
        <pc:spChg chg="mod">
          <ac:chgData name="Duyên Lương" userId="3a9e482f-ceb4-484a-8eab-f708ff3e9a36" providerId="ADAL" clId="{ACBC43B7-6301-4543-8F5F-85128BA89DFC}" dt="2023-08-03T04:59:02.957" v="1176" actId="1076"/>
          <ac:spMkLst>
            <pc:docMk/>
            <pc:sldMk cId="1196902506" sldId="286"/>
            <ac:spMk id="31" creationId="{FB92AA25-C81E-EC3D-365B-3515F194BFA8}"/>
          </ac:spMkLst>
        </pc:spChg>
        <pc:picChg chg="mod">
          <ac:chgData name="Duyên Lương" userId="3a9e482f-ceb4-484a-8eab-f708ff3e9a36" providerId="ADAL" clId="{ACBC43B7-6301-4543-8F5F-85128BA89DFC}" dt="2023-08-03T04:58:50.617" v="1174" actId="1076"/>
          <ac:picMkLst>
            <pc:docMk/>
            <pc:sldMk cId="1196902506" sldId="286"/>
            <ac:picMk id="21" creationId="{CF0FCCEA-2731-7DB8-946C-DCF133D5E3B9}"/>
          </ac:picMkLst>
        </pc:picChg>
        <pc:picChg chg="mod">
          <ac:chgData name="Duyên Lương" userId="3a9e482f-ceb4-484a-8eab-f708ff3e9a36" providerId="ADAL" clId="{ACBC43B7-6301-4543-8F5F-85128BA89DFC}" dt="2023-08-03T04:59:13.189" v="1179" actId="14100"/>
          <ac:picMkLst>
            <pc:docMk/>
            <pc:sldMk cId="1196902506" sldId="286"/>
            <ac:picMk id="4100" creationId="{2128A4EC-71F1-4ECA-9974-0FCCDF8C585E}"/>
          </ac:picMkLst>
        </pc:picChg>
      </pc:sldChg>
      <pc:sldChg chg="addSp 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1168807090" sldId="287"/>
        </pc:sldMkLst>
        <pc:spChg chg="del mod">
          <ac:chgData name="Duyên Lương" userId="3a9e482f-ceb4-484a-8eab-f708ff3e9a36" providerId="ADAL" clId="{ACBC43B7-6301-4543-8F5F-85128BA89DFC}" dt="2023-08-03T05:04:02.896" v="1271" actId="478"/>
          <ac:spMkLst>
            <pc:docMk/>
            <pc:sldMk cId="1168807090" sldId="287"/>
            <ac:spMk id="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4:07.159" v="1273" actId="1076"/>
          <ac:spMkLst>
            <pc:docMk/>
            <pc:sldMk cId="1168807090" sldId="287"/>
            <ac:spMk id="7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5:16.191" v="1295" actId="14100"/>
          <ac:spMkLst>
            <pc:docMk/>
            <pc:sldMk cId="1168807090" sldId="287"/>
            <ac:spMk id="8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5:04:12.298" v="1275" actId="478"/>
          <ac:spMkLst>
            <pc:docMk/>
            <pc:sldMk cId="1168807090" sldId="287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5:09.861" v="1293" actId="1076"/>
          <ac:spMkLst>
            <pc:docMk/>
            <pc:sldMk cId="1168807090" sldId="287"/>
            <ac:spMk id="10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5:05:31.345" v="1299" actId="1076"/>
          <ac:spMkLst>
            <pc:docMk/>
            <pc:sldMk cId="1168807090" sldId="287"/>
            <ac:spMk id="11" creationId="{064F3934-095B-9E15-8E72-B13206930C93}"/>
          </ac:spMkLst>
        </pc:spChg>
      </pc:sldChg>
      <pc:sldChg chg="addSp 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3206770284" sldId="288"/>
        </pc:sldMkLst>
        <pc:spChg chg="del">
          <ac:chgData name="Duyên Lương" userId="3a9e482f-ceb4-484a-8eab-f708ff3e9a36" providerId="ADAL" clId="{ACBC43B7-6301-4543-8F5F-85128BA89DFC}" dt="2023-08-03T05:07:13.101" v="1314" actId="478"/>
          <ac:spMkLst>
            <pc:docMk/>
            <pc:sldMk cId="3206770284" sldId="288"/>
            <ac:spMk id="2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5:07:44.498" v="1327" actId="478"/>
          <ac:spMkLst>
            <pc:docMk/>
            <pc:sldMk cId="3206770284" sldId="288"/>
            <ac:spMk id="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9:55.330" v="1390" actId="1076"/>
          <ac:spMkLst>
            <pc:docMk/>
            <pc:sldMk cId="3206770284" sldId="288"/>
            <ac:spMk id="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9:45.523" v="1388" actId="1076"/>
          <ac:spMkLst>
            <pc:docMk/>
            <pc:sldMk cId="3206770284" sldId="288"/>
            <ac:spMk id="6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7:16.557" v="1316" actId="1076"/>
          <ac:spMkLst>
            <pc:docMk/>
            <pc:sldMk cId="3206770284" sldId="288"/>
            <ac:spMk id="7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5:10:22.636" v="1392" actId="478"/>
          <ac:spMkLst>
            <pc:docMk/>
            <pc:sldMk cId="3206770284" sldId="288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8:21.685" v="1342" actId="14100"/>
          <ac:spMkLst>
            <pc:docMk/>
            <pc:sldMk cId="3206770284" sldId="288"/>
            <ac:spMk id="10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5:07:17.860" v="1318" actId="478"/>
          <ac:spMkLst>
            <pc:docMk/>
            <pc:sldMk cId="3206770284" sldId="288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7:22.362" v="1320" actId="1076"/>
          <ac:spMkLst>
            <pc:docMk/>
            <pc:sldMk cId="3206770284" sldId="288"/>
            <ac:spMk id="13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5:07:02.687" v="1313" actId="478"/>
          <ac:spMkLst>
            <pc:docMk/>
            <pc:sldMk cId="3206770284" sldId="288"/>
            <ac:spMk id="14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5:07:01.873" v="1312" actId="478"/>
          <ac:spMkLst>
            <pc:docMk/>
            <pc:sldMk cId="3206770284" sldId="288"/>
            <ac:spMk id="1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9:50.863" v="1389" actId="1076"/>
          <ac:spMkLst>
            <pc:docMk/>
            <pc:sldMk cId="3206770284" sldId="288"/>
            <ac:spMk id="17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5:06:57.932" v="1310" actId="478"/>
          <ac:spMkLst>
            <pc:docMk/>
            <pc:sldMk cId="3206770284" sldId="288"/>
            <ac:spMk id="18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5:06:59.911" v="1311" actId="478"/>
          <ac:spMkLst>
            <pc:docMk/>
            <pc:sldMk cId="3206770284" sldId="288"/>
            <ac:spMk id="19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5:07:34.879" v="1324" actId="478"/>
          <ac:spMkLst>
            <pc:docMk/>
            <pc:sldMk cId="3206770284" sldId="288"/>
            <ac:spMk id="2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09:35.953" v="1387" actId="14100"/>
          <ac:spMkLst>
            <pc:docMk/>
            <pc:sldMk cId="3206770284" sldId="288"/>
            <ac:spMk id="21" creationId="{F69F63BD-FF90-71F4-4433-055696E60100}"/>
          </ac:spMkLst>
        </pc:spChg>
        <pc:spChg chg="add mod">
          <ac:chgData name="Duyên Lương" userId="3a9e482f-ceb4-484a-8eab-f708ff3e9a36" providerId="ADAL" clId="{ACBC43B7-6301-4543-8F5F-85128BA89DFC}" dt="2023-08-03T05:07:54.059" v="1331" actId="1076"/>
          <ac:spMkLst>
            <pc:docMk/>
            <pc:sldMk cId="3206770284" sldId="288"/>
            <ac:spMk id="22" creationId="{F1CA170E-87CF-B25E-58CB-4878FC9EFD43}"/>
          </ac:spMkLst>
        </pc:spChg>
      </pc:sldChg>
      <pc:sldChg chg="addSp 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3227998405" sldId="289"/>
        </pc:sldMkLst>
        <pc:spChg chg="add mod">
          <ac:chgData name="Duyên Lương" userId="3a9e482f-ceb4-484a-8eab-f708ff3e9a36" providerId="ADAL" clId="{ACBC43B7-6301-4543-8F5F-85128BA89DFC}" dt="2023-08-03T05:17:28.870" v="1545" actId="1076"/>
          <ac:spMkLst>
            <pc:docMk/>
            <pc:sldMk cId="3227998405" sldId="289"/>
            <ac:spMk id="2" creationId="{459C625B-79AE-2A33-F578-A8A92407C7E6}"/>
          </ac:spMkLst>
        </pc:spChg>
        <pc:spChg chg="mod">
          <ac:chgData name="Duyên Lương" userId="3a9e482f-ceb4-484a-8eab-f708ff3e9a36" providerId="ADAL" clId="{ACBC43B7-6301-4543-8F5F-85128BA89DFC}" dt="2023-08-03T05:21:09.763" v="1709" actId="1076"/>
          <ac:spMkLst>
            <pc:docMk/>
            <pc:sldMk cId="3227998405" sldId="289"/>
            <ac:spMk id="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21:12.988" v="1710" actId="1076"/>
          <ac:spMkLst>
            <pc:docMk/>
            <pc:sldMk cId="3227998405" sldId="289"/>
            <ac:spMk id="7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21:14.146" v="1711" actId="1076"/>
          <ac:spMkLst>
            <pc:docMk/>
            <pc:sldMk cId="3227998405" sldId="289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21:18.273" v="1712" actId="1076"/>
          <ac:spMkLst>
            <pc:docMk/>
            <pc:sldMk cId="3227998405" sldId="289"/>
            <ac:spMk id="12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5:19:46.081" v="1654" actId="20577"/>
          <ac:spMkLst>
            <pc:docMk/>
            <pc:sldMk cId="3227998405" sldId="289"/>
            <ac:spMk id="17" creationId="{1C6D276A-4E6A-29A5-752F-3BA87B1A28AD}"/>
          </ac:spMkLst>
        </pc:spChg>
        <pc:spChg chg="add mod">
          <ac:chgData name="Duyên Lương" userId="3a9e482f-ceb4-484a-8eab-f708ff3e9a36" providerId="ADAL" clId="{ACBC43B7-6301-4543-8F5F-85128BA89DFC}" dt="2023-08-03T05:19:59.593" v="1679" actId="14100"/>
          <ac:spMkLst>
            <pc:docMk/>
            <pc:sldMk cId="3227998405" sldId="289"/>
            <ac:spMk id="21" creationId="{FD33D79D-FB19-C624-957A-DFE7FFDE4D3A}"/>
          </ac:spMkLst>
        </pc:spChg>
        <pc:spChg chg="add mod">
          <ac:chgData name="Duyên Lương" userId="3a9e482f-ceb4-484a-8eab-f708ff3e9a36" providerId="ADAL" clId="{ACBC43B7-6301-4543-8F5F-85128BA89DFC}" dt="2023-08-03T05:19:55.882" v="1677" actId="14100"/>
          <ac:spMkLst>
            <pc:docMk/>
            <pc:sldMk cId="3227998405" sldId="289"/>
            <ac:spMk id="22" creationId="{F9E42BFE-6A7F-507D-DAA6-CF520682A7B7}"/>
          </ac:spMkLst>
        </pc:spChg>
        <pc:spChg chg="add mod">
          <ac:chgData name="Duyên Lương" userId="3a9e482f-ceb4-484a-8eab-f708ff3e9a36" providerId="ADAL" clId="{ACBC43B7-6301-4543-8F5F-85128BA89DFC}" dt="2023-08-03T05:20:10.882" v="1691" actId="14100"/>
          <ac:spMkLst>
            <pc:docMk/>
            <pc:sldMk cId="3227998405" sldId="289"/>
            <ac:spMk id="23" creationId="{AD33E7CD-A27D-4150-F22B-AF5017BF71A9}"/>
          </ac:spMkLst>
        </pc:spChg>
        <pc:spChg chg="mod">
          <ac:chgData name="Duyên Lương" userId="3a9e482f-ceb4-484a-8eab-f708ff3e9a36" providerId="ADAL" clId="{ACBC43B7-6301-4543-8F5F-85128BA89DFC}" dt="2023-08-03T05:20:30.635" v="1694" actId="404"/>
          <ac:spMkLst>
            <pc:docMk/>
            <pc:sldMk cId="3227998405" sldId="289"/>
            <ac:spMk id="25" creationId="{610457F3-4E7F-6DF4-7B89-61761B14274B}"/>
          </ac:spMkLst>
        </pc:spChg>
        <pc:spChg chg="add mod">
          <ac:chgData name="Duyên Lương" userId="3a9e482f-ceb4-484a-8eab-f708ff3e9a36" providerId="ADAL" clId="{ACBC43B7-6301-4543-8F5F-85128BA89DFC}" dt="2023-08-03T05:20:05.360" v="1689" actId="20577"/>
          <ac:spMkLst>
            <pc:docMk/>
            <pc:sldMk cId="3227998405" sldId="289"/>
            <ac:spMk id="26" creationId="{092C19D6-FD24-2F54-048D-E9340CECD56F}"/>
          </ac:spMkLst>
        </pc:spChg>
        <pc:spChg chg="add mod">
          <ac:chgData name="Duyên Lương" userId="3a9e482f-ceb4-484a-8eab-f708ff3e9a36" providerId="ADAL" clId="{ACBC43B7-6301-4543-8F5F-85128BA89DFC}" dt="2023-08-03T05:20:50.056" v="1706" actId="14100"/>
          <ac:spMkLst>
            <pc:docMk/>
            <pc:sldMk cId="3227998405" sldId="289"/>
            <ac:spMk id="27" creationId="{7EE4D3B6-BB52-42CD-6A4F-4F611E56F00D}"/>
          </ac:spMkLst>
        </pc:spChg>
        <pc:spChg chg="add mod">
          <ac:chgData name="Duyên Lương" userId="3a9e482f-ceb4-484a-8eab-f708ff3e9a36" providerId="ADAL" clId="{ACBC43B7-6301-4543-8F5F-85128BA89DFC}" dt="2023-08-03T05:20:52.218" v="1707" actId="1076"/>
          <ac:spMkLst>
            <pc:docMk/>
            <pc:sldMk cId="3227998405" sldId="289"/>
            <ac:spMk id="28" creationId="{3F090FF8-C31B-AD46-4D5D-6FF7093FBF3E}"/>
          </ac:spMkLst>
        </pc:spChg>
      </pc:sldChg>
      <pc:sldChg chg="addSp 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880302403" sldId="290"/>
        </pc:sldMkLst>
        <pc:spChg chg="add mod">
          <ac:chgData name="Duyên Lương" userId="3a9e482f-ceb4-484a-8eab-f708ff3e9a36" providerId="ADAL" clId="{ACBC43B7-6301-4543-8F5F-85128BA89DFC}" dt="2023-08-03T05:17:14.352" v="1539" actId="1076"/>
          <ac:spMkLst>
            <pc:docMk/>
            <pc:sldMk cId="880302403" sldId="290"/>
            <ac:spMk id="2" creationId="{1140C3BC-F261-FCDC-0999-78CFD7B258A4}"/>
          </ac:spMkLst>
        </pc:spChg>
        <pc:spChg chg="add mod">
          <ac:chgData name="Duyên Lương" userId="3a9e482f-ceb4-484a-8eab-f708ff3e9a36" providerId="ADAL" clId="{ACBC43B7-6301-4543-8F5F-85128BA89DFC}" dt="2023-08-03T05:18:36.646" v="1606" actId="20577"/>
          <ac:spMkLst>
            <pc:docMk/>
            <pc:sldMk cId="880302403" sldId="290"/>
            <ac:spMk id="17" creationId="{26B85B15-DDF0-BFB5-93F1-3BF3F59AE6B5}"/>
          </ac:spMkLst>
        </pc:spChg>
        <pc:spChg chg="add mod">
          <ac:chgData name="Duyên Lương" userId="3a9e482f-ceb4-484a-8eab-f708ff3e9a36" providerId="ADAL" clId="{ACBC43B7-6301-4543-8F5F-85128BA89DFC}" dt="2023-08-03T05:18:45.484" v="1621" actId="14100"/>
          <ac:spMkLst>
            <pc:docMk/>
            <pc:sldMk cId="880302403" sldId="290"/>
            <ac:spMk id="21" creationId="{89D74206-C22E-220C-07A9-734FEDB9E378}"/>
          </ac:spMkLst>
        </pc:spChg>
        <pc:spChg chg="add mod">
          <ac:chgData name="Duyên Lương" userId="3a9e482f-ceb4-484a-8eab-f708ff3e9a36" providerId="ADAL" clId="{ACBC43B7-6301-4543-8F5F-85128BA89DFC}" dt="2023-08-03T05:18:47.276" v="1622" actId="20577"/>
          <ac:spMkLst>
            <pc:docMk/>
            <pc:sldMk cId="880302403" sldId="290"/>
            <ac:spMk id="22" creationId="{5B363872-A76C-245E-218E-0AE6FACBB515}"/>
          </ac:spMkLst>
        </pc:spChg>
        <pc:spChg chg="add mod">
          <ac:chgData name="Duyên Lương" userId="3a9e482f-ceb4-484a-8eab-f708ff3e9a36" providerId="ADAL" clId="{ACBC43B7-6301-4543-8F5F-85128BA89DFC}" dt="2023-08-03T05:19:16.256" v="1636" actId="14100"/>
          <ac:spMkLst>
            <pc:docMk/>
            <pc:sldMk cId="880302403" sldId="290"/>
            <ac:spMk id="23" creationId="{2AB02ADC-A03C-D34F-16F3-1CE6725BD072}"/>
          </ac:spMkLst>
        </pc:spChg>
        <pc:spChg chg="mod">
          <ac:chgData name="Duyên Lương" userId="3a9e482f-ceb4-484a-8eab-f708ff3e9a36" providerId="ADAL" clId="{ACBC43B7-6301-4543-8F5F-85128BA89DFC}" dt="2023-08-03T05:18:58.983" v="1623"/>
          <ac:spMkLst>
            <pc:docMk/>
            <pc:sldMk cId="880302403" sldId="290"/>
            <ac:spMk id="25" creationId="{610457F3-4E7F-6DF4-7B89-61761B14274B}"/>
          </ac:spMkLst>
        </pc:spChg>
        <pc:spChg chg="add mod">
          <ac:chgData name="Duyên Lương" userId="3a9e482f-ceb4-484a-8eab-f708ff3e9a36" providerId="ADAL" clId="{ACBC43B7-6301-4543-8F5F-85128BA89DFC}" dt="2023-08-03T05:19:18.104" v="1637" actId="1076"/>
          <ac:spMkLst>
            <pc:docMk/>
            <pc:sldMk cId="880302403" sldId="290"/>
            <ac:spMk id="26" creationId="{22FB8F44-DB7D-0B88-AEED-B31C084A0A45}"/>
          </ac:spMkLst>
        </pc:spChg>
      </pc:sldChg>
      <pc:sldChg chg="addSp 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412899481" sldId="291"/>
        </pc:sldMkLst>
        <pc:spChg chg="add mod">
          <ac:chgData name="Duyên Lương" userId="3a9e482f-ceb4-484a-8eab-f708ff3e9a36" providerId="ADAL" clId="{ACBC43B7-6301-4543-8F5F-85128BA89DFC}" dt="2023-08-03T05:17:05.086" v="1535" actId="1076"/>
          <ac:spMkLst>
            <pc:docMk/>
            <pc:sldMk cId="412899481" sldId="291"/>
            <ac:spMk id="2" creationId="{B4EC92E4-71CB-F113-16FB-47C6D6E1234F}"/>
          </ac:spMkLst>
        </pc:spChg>
        <pc:spChg chg="mod">
          <ac:chgData name="Duyên Lương" userId="3a9e482f-ceb4-484a-8eab-f708ff3e9a36" providerId="ADAL" clId="{ACBC43B7-6301-4543-8F5F-85128BA89DFC}" dt="2023-08-03T05:18:20.916" v="1585" actId="1076"/>
          <ac:spMkLst>
            <pc:docMk/>
            <pc:sldMk cId="412899481" sldId="291"/>
            <ac:spMk id="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8:19.842" v="1584" actId="1076"/>
          <ac:spMkLst>
            <pc:docMk/>
            <pc:sldMk cId="412899481" sldId="291"/>
            <ac:spMk id="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8:17.842" v="1583" actId="1076"/>
          <ac:spMkLst>
            <pc:docMk/>
            <pc:sldMk cId="412899481" sldId="291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8:22.758" v="1586" actId="1076"/>
          <ac:spMkLst>
            <pc:docMk/>
            <pc:sldMk cId="412899481" sldId="291"/>
            <ac:spMk id="13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5:17:50.934" v="1565" actId="20577"/>
          <ac:spMkLst>
            <pc:docMk/>
            <pc:sldMk cId="412899481" sldId="291"/>
            <ac:spMk id="17" creationId="{84C37AA3-217B-6465-C7C1-A5A4DCA863C8}"/>
          </ac:spMkLst>
        </pc:spChg>
        <pc:spChg chg="add mod">
          <ac:chgData name="Duyên Lương" userId="3a9e482f-ceb4-484a-8eab-f708ff3e9a36" providerId="ADAL" clId="{ACBC43B7-6301-4543-8F5F-85128BA89DFC}" dt="2023-08-03T05:18:07.280" v="1582" actId="14100"/>
          <ac:spMkLst>
            <pc:docMk/>
            <pc:sldMk cId="412899481" sldId="291"/>
            <ac:spMk id="21" creationId="{C246437E-4158-B457-4042-D2BF4BAC6623}"/>
          </ac:spMkLst>
        </pc:spChg>
        <pc:spChg chg="add mod">
          <ac:chgData name="Duyên Lương" userId="3a9e482f-ceb4-484a-8eab-f708ff3e9a36" providerId="ADAL" clId="{ACBC43B7-6301-4543-8F5F-85128BA89DFC}" dt="2023-08-03T05:18:05.773" v="1581" actId="14100"/>
          <ac:spMkLst>
            <pc:docMk/>
            <pc:sldMk cId="412899481" sldId="291"/>
            <ac:spMk id="22" creationId="{28DD16F5-C6A5-C829-16F0-92CF8022C587}"/>
          </ac:spMkLst>
        </pc:spChg>
        <pc:spChg chg="mod">
          <ac:chgData name="Duyên Lương" userId="3a9e482f-ceb4-484a-8eab-f708ff3e9a36" providerId="ADAL" clId="{ACBC43B7-6301-4543-8F5F-85128BA89DFC}" dt="2023-08-03T05:16:56.434" v="1533"/>
          <ac:spMkLst>
            <pc:docMk/>
            <pc:sldMk cId="412899481" sldId="291"/>
            <ac:spMk id="25" creationId="{610457F3-4E7F-6DF4-7B89-61761B14274B}"/>
          </ac:spMkLst>
        </pc:spChg>
      </pc:sldChg>
      <pc:sldChg chg="addSp delSp modSp mod modTransition modAnim">
        <pc:chgData name="Duyên Lương" userId="3a9e482f-ceb4-484a-8eab-f708ff3e9a36" providerId="ADAL" clId="{ACBC43B7-6301-4543-8F5F-85128BA89DFC}" dt="2023-08-04T06:37:36.636" v="3597"/>
        <pc:sldMkLst>
          <pc:docMk/>
          <pc:sldMk cId="1397724883" sldId="292"/>
        </pc:sldMkLst>
        <pc:spChg chg="add mod">
          <ac:chgData name="Duyên Lương" userId="3a9e482f-ceb4-484a-8eab-f708ff3e9a36" providerId="ADAL" clId="{ACBC43B7-6301-4543-8F5F-85128BA89DFC}" dt="2023-08-03T05:16:09.110" v="1507" actId="1076"/>
          <ac:spMkLst>
            <pc:docMk/>
            <pc:sldMk cId="1397724883" sldId="292"/>
            <ac:spMk id="2" creationId="{C4CC16FE-EFDE-EC08-96E1-89C1EC5D3F91}"/>
          </ac:spMkLst>
        </pc:spChg>
        <pc:spChg chg="del">
          <ac:chgData name="Duyên Lương" userId="3a9e482f-ceb4-484a-8eab-f708ff3e9a36" providerId="ADAL" clId="{ACBC43B7-6301-4543-8F5F-85128BA89DFC}" dt="2023-08-03T05:16:28.655" v="1529" actId="478"/>
          <ac:spMkLst>
            <pc:docMk/>
            <pc:sldMk cId="1397724883" sldId="292"/>
            <ac:spMk id="3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5:16:29.293" v="1530" actId="478"/>
          <ac:spMkLst>
            <pc:docMk/>
            <pc:sldMk cId="1397724883" sldId="292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6:32.912" v="1531" actId="1076"/>
          <ac:spMkLst>
            <pc:docMk/>
            <pc:sldMk cId="1397724883" sldId="292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16:35.990" v="1532" actId="1076"/>
          <ac:spMkLst>
            <pc:docMk/>
            <pc:sldMk cId="1397724883" sldId="292"/>
            <ac:spMk id="12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5:16:17.594" v="1527" actId="20577"/>
          <ac:spMkLst>
            <pc:docMk/>
            <pc:sldMk cId="1397724883" sldId="292"/>
            <ac:spMk id="17" creationId="{AA61668B-5EFC-117C-C5AD-4CC178CA7BD0}"/>
          </ac:spMkLst>
        </pc:spChg>
        <pc:spChg chg="mod">
          <ac:chgData name="Duyên Lương" userId="3a9e482f-ceb4-484a-8eab-f708ff3e9a36" providerId="ADAL" clId="{ACBC43B7-6301-4543-8F5F-85128BA89DFC}" dt="2023-08-03T05:15:58.269" v="1505"/>
          <ac:spMkLst>
            <pc:docMk/>
            <pc:sldMk cId="1397724883" sldId="292"/>
            <ac:spMk id="25" creationId="{610457F3-4E7F-6DF4-7B89-61761B14274B}"/>
          </ac:spMkLst>
        </pc:spChg>
      </pc:sldChg>
      <pc:sldChg chg="addSp 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3951255824" sldId="293"/>
        </pc:sldMkLst>
        <pc:spChg chg="del mod">
          <ac:chgData name="Duyên Lương" userId="3a9e482f-ceb4-484a-8eab-f708ff3e9a36" providerId="ADAL" clId="{ACBC43B7-6301-4543-8F5F-85128BA89DFC}" dt="2023-08-03T05:28:26.455" v="1874" actId="478"/>
          <ac:spMkLst>
            <pc:docMk/>
            <pc:sldMk cId="3951255824" sldId="293"/>
            <ac:spMk id="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28:28.913" v="1875" actId="1076"/>
          <ac:spMkLst>
            <pc:docMk/>
            <pc:sldMk cId="3951255824" sldId="293"/>
            <ac:spMk id="5" creationId="{00000000-0000-0000-0000-000000000000}"/>
          </ac:spMkLst>
        </pc:spChg>
        <pc:spChg chg="del mod">
          <ac:chgData name="Duyên Lương" userId="3a9e482f-ceb4-484a-8eab-f708ff3e9a36" providerId="ADAL" clId="{ACBC43B7-6301-4543-8F5F-85128BA89DFC}" dt="2023-08-03T05:25:56.646" v="1759" actId="478"/>
          <ac:spMkLst>
            <pc:docMk/>
            <pc:sldMk cId="3951255824" sldId="293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26:53.764" v="1834" actId="1076"/>
          <ac:spMkLst>
            <pc:docMk/>
            <pc:sldMk cId="3951255824" sldId="293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26:50.968" v="1833" actId="1076"/>
          <ac:spMkLst>
            <pc:docMk/>
            <pc:sldMk cId="3951255824" sldId="293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28:10.352" v="1872" actId="1076"/>
          <ac:spMkLst>
            <pc:docMk/>
            <pc:sldMk cId="3951255824" sldId="293"/>
            <ac:spMk id="11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5:25:57.909" v="1760" actId="478"/>
          <ac:spMkLst>
            <pc:docMk/>
            <pc:sldMk cId="3951255824" sldId="293"/>
            <ac:spMk id="12" creationId="{00000000-0000-0000-0000-000000000000}"/>
          </ac:spMkLst>
        </pc:spChg>
        <pc:spChg chg="del">
          <ac:chgData name="Duyên Lương" userId="3a9e482f-ceb4-484a-8eab-f708ff3e9a36" providerId="ADAL" clId="{ACBC43B7-6301-4543-8F5F-85128BA89DFC}" dt="2023-08-03T05:26:27.857" v="1826" actId="478"/>
          <ac:spMkLst>
            <pc:docMk/>
            <pc:sldMk cId="3951255824" sldId="293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3T05:27:16.852" v="1837" actId="1076"/>
          <ac:spMkLst>
            <pc:docMk/>
            <pc:sldMk cId="3951255824" sldId="293"/>
            <ac:spMk id="14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3T05:27:50.464" v="1860" actId="1038"/>
          <ac:spMkLst>
            <pc:docMk/>
            <pc:sldMk cId="3951255824" sldId="293"/>
            <ac:spMk id="15" creationId="{3A9B92C8-F609-5C66-65E2-7DE389257D50}"/>
          </ac:spMkLst>
        </pc:spChg>
        <pc:spChg chg="add mod">
          <ac:chgData name="Duyên Lương" userId="3a9e482f-ceb4-484a-8eab-f708ff3e9a36" providerId="ADAL" clId="{ACBC43B7-6301-4543-8F5F-85128BA89DFC}" dt="2023-08-03T05:27:55.928" v="1864" actId="1038"/>
          <ac:spMkLst>
            <pc:docMk/>
            <pc:sldMk cId="3951255824" sldId="293"/>
            <ac:spMk id="22" creationId="{33E02EDD-9363-A6AC-0BD4-FA82A5741D44}"/>
          </ac:spMkLst>
        </pc:spChg>
        <pc:spChg chg="add mod">
          <ac:chgData name="Duyên Lương" userId="3a9e482f-ceb4-484a-8eab-f708ff3e9a36" providerId="ADAL" clId="{ACBC43B7-6301-4543-8F5F-85128BA89DFC}" dt="2023-08-03T05:28:01.261" v="1868" actId="1038"/>
          <ac:spMkLst>
            <pc:docMk/>
            <pc:sldMk cId="3951255824" sldId="293"/>
            <ac:spMk id="23" creationId="{9B34B9FD-A0D3-47DB-C517-9CC4E53B48A8}"/>
          </ac:spMkLst>
        </pc:spChg>
        <pc:spChg chg="add mod">
          <ac:chgData name="Duyên Lương" userId="3a9e482f-ceb4-484a-8eab-f708ff3e9a36" providerId="ADAL" clId="{ACBC43B7-6301-4543-8F5F-85128BA89DFC}" dt="2023-08-03T05:27:50.464" v="1860" actId="1038"/>
          <ac:spMkLst>
            <pc:docMk/>
            <pc:sldMk cId="3951255824" sldId="293"/>
            <ac:spMk id="24" creationId="{C30AC16E-D6B2-FF32-9528-4A060CC8F4B0}"/>
          </ac:spMkLst>
        </pc:spChg>
        <pc:spChg chg="add mod">
          <ac:chgData name="Duyên Lương" userId="3a9e482f-ceb4-484a-8eab-f708ff3e9a36" providerId="ADAL" clId="{ACBC43B7-6301-4543-8F5F-85128BA89DFC}" dt="2023-08-03T05:27:50.464" v="1860" actId="1038"/>
          <ac:spMkLst>
            <pc:docMk/>
            <pc:sldMk cId="3951255824" sldId="293"/>
            <ac:spMk id="25" creationId="{41D5AAE6-D966-005F-7DCF-82743970CD43}"/>
          </ac:spMkLst>
        </pc:spChg>
        <pc:spChg chg="add mod">
          <ac:chgData name="Duyên Lương" userId="3a9e482f-ceb4-484a-8eab-f708ff3e9a36" providerId="ADAL" clId="{ACBC43B7-6301-4543-8F5F-85128BA89DFC}" dt="2023-08-03T05:28:06.005" v="1871" actId="1037"/>
          <ac:spMkLst>
            <pc:docMk/>
            <pc:sldMk cId="3951255824" sldId="293"/>
            <ac:spMk id="26" creationId="{F61604D4-755D-82AE-8896-72E9093E616F}"/>
          </ac:spMkLst>
        </pc:spChg>
        <pc:picChg chg="add mod">
          <ac:chgData name="Duyên Lương" userId="3a9e482f-ceb4-484a-8eab-f708ff3e9a36" providerId="ADAL" clId="{ACBC43B7-6301-4543-8F5F-85128BA89DFC}" dt="2023-08-03T05:27:10.320" v="1836" actId="1076"/>
          <ac:picMkLst>
            <pc:docMk/>
            <pc:sldMk cId="3951255824" sldId="293"/>
            <ac:picMk id="16" creationId="{48014F66-9922-B37F-12C8-BB57D4E8BD73}"/>
          </ac:picMkLst>
        </pc:picChg>
        <pc:picChg chg="add mod">
          <ac:chgData name="Duyên Lương" userId="3a9e482f-ceb4-484a-8eab-f708ff3e9a36" providerId="ADAL" clId="{ACBC43B7-6301-4543-8F5F-85128BA89DFC}" dt="2023-08-03T05:27:10.320" v="1836" actId="1076"/>
          <ac:picMkLst>
            <pc:docMk/>
            <pc:sldMk cId="3951255824" sldId="293"/>
            <ac:picMk id="17" creationId="{2CFEFC81-61E6-D13D-4C8B-F9CE8031B725}"/>
          </ac:picMkLst>
        </pc:picChg>
        <pc:picChg chg="add mod">
          <ac:chgData name="Duyên Lương" userId="3a9e482f-ceb4-484a-8eab-f708ff3e9a36" providerId="ADAL" clId="{ACBC43B7-6301-4543-8F5F-85128BA89DFC}" dt="2023-08-03T05:27:10.320" v="1836" actId="1076"/>
          <ac:picMkLst>
            <pc:docMk/>
            <pc:sldMk cId="3951255824" sldId="293"/>
            <ac:picMk id="18" creationId="{73ED2254-B5CC-C7C0-BB50-D43DDF409D53}"/>
          </ac:picMkLst>
        </pc:picChg>
        <pc:picChg chg="add mod">
          <ac:chgData name="Duyên Lương" userId="3a9e482f-ceb4-484a-8eab-f708ff3e9a36" providerId="ADAL" clId="{ACBC43B7-6301-4543-8F5F-85128BA89DFC}" dt="2023-08-03T05:27:10.320" v="1836" actId="1076"/>
          <ac:picMkLst>
            <pc:docMk/>
            <pc:sldMk cId="3951255824" sldId="293"/>
            <ac:picMk id="19" creationId="{261E7AFF-B090-4542-649D-237D6144ADAF}"/>
          </ac:picMkLst>
        </pc:picChg>
        <pc:picChg chg="add mod">
          <ac:chgData name="Duyên Lương" userId="3a9e482f-ceb4-484a-8eab-f708ff3e9a36" providerId="ADAL" clId="{ACBC43B7-6301-4543-8F5F-85128BA89DFC}" dt="2023-08-03T05:27:10.320" v="1836" actId="1076"/>
          <ac:picMkLst>
            <pc:docMk/>
            <pc:sldMk cId="3951255824" sldId="293"/>
            <ac:picMk id="20" creationId="{FAC40476-FC04-ECF5-67A1-2719A345E443}"/>
          </ac:picMkLst>
        </pc:picChg>
        <pc:picChg chg="add mod">
          <ac:chgData name="Duyên Lương" userId="3a9e482f-ceb4-484a-8eab-f708ff3e9a36" providerId="ADAL" clId="{ACBC43B7-6301-4543-8F5F-85128BA89DFC}" dt="2023-08-03T05:27:10.320" v="1836" actId="1076"/>
          <ac:picMkLst>
            <pc:docMk/>
            <pc:sldMk cId="3951255824" sldId="293"/>
            <ac:picMk id="21" creationId="{78F1C9B8-9898-6E7A-6A2C-DAD130CDA1E3}"/>
          </ac:picMkLst>
        </pc:picChg>
      </pc:sldChg>
      <pc:sldChg chg="modTransition">
        <pc:chgData name="Duyên Lương" userId="3a9e482f-ceb4-484a-8eab-f708ff3e9a36" providerId="ADAL" clId="{ACBC43B7-6301-4543-8F5F-85128BA89DFC}" dt="2023-08-04T06:37:36.636" v="3597"/>
        <pc:sldMkLst>
          <pc:docMk/>
          <pc:sldMk cId="3004932963" sldId="325"/>
        </pc:sldMkLst>
      </pc:sldChg>
      <pc:sldChg chg="modTransition">
        <pc:chgData name="Duyên Lương" userId="3a9e482f-ceb4-484a-8eab-f708ff3e9a36" providerId="ADAL" clId="{ACBC43B7-6301-4543-8F5F-85128BA89DFC}" dt="2023-08-04T06:37:36.636" v="3597"/>
        <pc:sldMkLst>
          <pc:docMk/>
          <pc:sldMk cId="1145603610" sldId="326"/>
        </pc:sldMkLst>
      </pc:sldChg>
      <pc:sldChg chg="modTransition">
        <pc:chgData name="Duyên Lương" userId="3a9e482f-ceb4-484a-8eab-f708ff3e9a36" providerId="ADAL" clId="{ACBC43B7-6301-4543-8F5F-85128BA89DFC}" dt="2023-08-04T06:37:36.636" v="3597"/>
        <pc:sldMkLst>
          <pc:docMk/>
          <pc:sldMk cId="3623198735" sldId="327"/>
        </pc:sldMkLst>
      </pc:sldChg>
      <pc:sldChg chg="modTransition">
        <pc:chgData name="Duyên Lương" userId="3a9e482f-ceb4-484a-8eab-f708ff3e9a36" providerId="ADAL" clId="{ACBC43B7-6301-4543-8F5F-85128BA89DFC}" dt="2023-08-04T06:37:36.636" v="3597"/>
        <pc:sldMkLst>
          <pc:docMk/>
          <pc:sldMk cId="927218228" sldId="328"/>
        </pc:sldMkLst>
      </pc:sldChg>
      <pc:sldChg chg="modTransition">
        <pc:chgData name="Duyên Lương" userId="3a9e482f-ceb4-484a-8eab-f708ff3e9a36" providerId="ADAL" clId="{ACBC43B7-6301-4543-8F5F-85128BA89DFC}" dt="2023-08-04T06:37:36.636" v="3597"/>
        <pc:sldMkLst>
          <pc:docMk/>
          <pc:sldMk cId="627507516" sldId="329"/>
        </pc:sldMkLst>
      </pc:sldChg>
      <pc:sldChg chg="modTransition">
        <pc:chgData name="Duyên Lương" userId="3a9e482f-ceb4-484a-8eab-f708ff3e9a36" providerId="ADAL" clId="{ACBC43B7-6301-4543-8F5F-85128BA89DFC}" dt="2023-08-04T06:37:36.636" v="3597"/>
        <pc:sldMkLst>
          <pc:docMk/>
          <pc:sldMk cId="1369186752" sldId="330"/>
        </pc:sldMkLst>
      </pc:sldChg>
      <pc:sldChg chg="add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184600418" sldId="331"/>
        </pc:sldMkLst>
        <pc:spChg chg="mod">
          <ac:chgData name="Duyên Lương" userId="3a9e482f-ceb4-484a-8eab-f708ff3e9a36" providerId="ADAL" clId="{ACBC43B7-6301-4543-8F5F-85128BA89DFC}" dt="2023-08-03T05:29:30.631" v="1880" actId="1076"/>
          <ac:spMkLst>
            <pc:docMk/>
            <pc:sldMk cId="184600418" sldId="331"/>
            <ac:spMk id="2" creationId="{78F1D491-8FBD-4843-CBB5-2C20507734E3}"/>
          </ac:spMkLst>
        </pc:spChg>
        <pc:spChg chg="add mod">
          <ac:chgData name="Duyên Lương" userId="3a9e482f-ceb4-484a-8eab-f708ff3e9a36" providerId="ADAL" clId="{ACBC43B7-6301-4543-8F5F-85128BA89DFC}" dt="2023-08-03T05:29:20.163" v="1878" actId="1076"/>
          <ac:spMkLst>
            <pc:docMk/>
            <pc:sldMk cId="184600418" sldId="331"/>
            <ac:spMk id="4" creationId="{AB061D57-B5B6-1313-33EE-0A94D5CBEBB8}"/>
          </ac:spMkLst>
        </pc:spChg>
        <pc:spChg chg="add mod">
          <ac:chgData name="Duyên Lương" userId="3a9e482f-ceb4-484a-8eab-f708ff3e9a36" providerId="ADAL" clId="{ACBC43B7-6301-4543-8F5F-85128BA89DFC}" dt="2023-08-03T05:29:25.587" v="1879" actId="1076"/>
          <ac:spMkLst>
            <pc:docMk/>
            <pc:sldMk cId="184600418" sldId="331"/>
            <ac:spMk id="6" creationId="{BEBE687B-7687-B614-F6CC-8E90592D82BE}"/>
          </ac:spMkLst>
        </pc:spChg>
      </pc:sldChg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1125945784" sldId="332"/>
        </pc:sldMkLst>
        <pc:spChg chg="mod">
          <ac:chgData name="Duyên Lương" userId="3a9e482f-ceb4-484a-8eab-f708ff3e9a36" providerId="ADAL" clId="{ACBC43B7-6301-4543-8F5F-85128BA89DFC}" dt="2023-08-04T04:04:43.355" v="2643" actId="1076"/>
          <ac:spMkLst>
            <pc:docMk/>
            <pc:sldMk cId="1125945784" sldId="332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6:44.337" v="2711" actId="1076"/>
          <ac:spMkLst>
            <pc:docMk/>
            <pc:sldMk cId="1125945784" sldId="332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6:03.694" v="2674" actId="1076"/>
          <ac:spMkLst>
            <pc:docMk/>
            <pc:sldMk cId="1125945784" sldId="332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3:47.909" v="2633" actId="14100"/>
          <ac:spMkLst>
            <pc:docMk/>
            <pc:sldMk cId="1125945784" sldId="332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4:29.937" v="2642" actId="313"/>
          <ac:spMkLst>
            <pc:docMk/>
            <pc:sldMk cId="1125945784" sldId="332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5:03.625" v="2670" actId="20577"/>
          <ac:spMkLst>
            <pc:docMk/>
            <pc:sldMk cId="1125945784" sldId="332"/>
            <ac:spMk id="16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4:49.099" v="2645" actId="1076"/>
          <ac:spMkLst>
            <pc:docMk/>
            <pc:sldMk cId="1125945784" sldId="332"/>
            <ac:spMk id="19" creationId="{19B7D1E5-29EF-6A2F-A512-54C0158B4839}"/>
          </ac:spMkLst>
        </pc:spChg>
        <pc:spChg chg="mod">
          <ac:chgData name="Duyên Lương" userId="3a9e482f-ceb4-484a-8eab-f708ff3e9a36" providerId="ADAL" clId="{ACBC43B7-6301-4543-8F5F-85128BA89DFC}" dt="2023-08-04T04:06:34.883" v="2709" actId="14100"/>
          <ac:spMkLst>
            <pc:docMk/>
            <pc:sldMk cId="1125945784" sldId="332"/>
            <ac:spMk id="20" creationId="{FAE3796A-C537-A162-A73B-2A3B7B896108}"/>
          </ac:spMkLst>
        </pc:spChg>
        <pc:spChg chg="mod">
          <ac:chgData name="Duyên Lương" userId="3a9e482f-ceb4-484a-8eab-f708ff3e9a36" providerId="ADAL" clId="{ACBC43B7-6301-4543-8F5F-85128BA89DFC}" dt="2023-08-04T04:06:40.411" v="2710" actId="1076"/>
          <ac:spMkLst>
            <pc:docMk/>
            <pc:sldMk cId="1125945784" sldId="332"/>
            <ac:spMk id="21" creationId="{C44DFA90-2146-A510-7EA4-0A8BF95C2C93}"/>
          </ac:spMkLst>
        </pc:spChg>
      </pc:sldChg>
      <pc:sldChg chg="addSp 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562359916" sldId="333"/>
        </pc:sldMkLst>
        <pc:spChg chg="del">
          <ac:chgData name="Duyên Lương" userId="3a9e482f-ceb4-484a-8eab-f708ff3e9a36" providerId="ADAL" clId="{ACBC43B7-6301-4543-8F5F-85128BA89DFC}" dt="2023-08-04T06:25:20.880" v="3341" actId="478"/>
          <ac:spMkLst>
            <pc:docMk/>
            <pc:sldMk cId="562359916" sldId="333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5:29.326" v="3345" actId="1076"/>
          <ac:spMkLst>
            <pc:docMk/>
            <pc:sldMk cId="562359916" sldId="333"/>
            <ac:spMk id="11" creationId="{00000000-0000-0000-0000-000000000000}"/>
          </ac:spMkLst>
        </pc:spChg>
        <pc:spChg chg="add del mod">
          <ac:chgData name="Duyên Lương" userId="3a9e482f-ceb4-484a-8eab-f708ff3e9a36" providerId="ADAL" clId="{ACBC43B7-6301-4543-8F5F-85128BA89DFC}" dt="2023-08-04T06:21:50.851" v="3311" actId="478"/>
          <ac:spMkLst>
            <pc:docMk/>
            <pc:sldMk cId="562359916" sldId="333"/>
            <ac:spMk id="13" creationId="{3F95E0D7-9F71-EA9C-C3CB-828B34B78447}"/>
          </ac:spMkLst>
        </pc:spChg>
        <pc:spChg chg="mod">
          <ac:chgData name="Duyên Lương" userId="3a9e482f-ceb4-484a-8eab-f708ff3e9a36" providerId="ADAL" clId="{ACBC43B7-6301-4543-8F5F-85128BA89DFC}" dt="2023-08-04T04:07:09.013" v="2724" actId="20577"/>
          <ac:spMkLst>
            <pc:docMk/>
            <pc:sldMk cId="562359916" sldId="333"/>
            <ac:spMk id="14" creationId="{00000000-0000-0000-0000-000000000000}"/>
          </ac:spMkLst>
        </pc:spChg>
        <pc:picChg chg="add mod">
          <ac:chgData name="Duyên Lương" userId="3a9e482f-ceb4-484a-8eab-f708ff3e9a36" providerId="ADAL" clId="{ACBC43B7-6301-4543-8F5F-85128BA89DFC}" dt="2023-08-04T06:25:27.528" v="3344" actId="1076"/>
          <ac:picMkLst>
            <pc:docMk/>
            <pc:sldMk cId="562359916" sldId="333"/>
            <ac:picMk id="15" creationId="{0E91E9DB-B5B5-2912-862C-F8A93DBF3AA3}"/>
          </ac:picMkLst>
        </pc:picChg>
        <pc:picChg chg="del">
          <ac:chgData name="Duyên Lương" userId="3a9e482f-ceb4-484a-8eab-f708ff3e9a36" providerId="ADAL" clId="{ACBC43B7-6301-4543-8F5F-85128BA89DFC}" dt="2023-08-04T06:21:45.399" v="3308" actId="478"/>
          <ac:picMkLst>
            <pc:docMk/>
            <pc:sldMk cId="562359916" sldId="333"/>
            <ac:picMk id="5122" creationId="{BDE510AA-B11E-B5AF-2F54-F418C94410DF}"/>
          </ac:picMkLst>
        </pc:picChg>
      </pc:sldChg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209150597" sldId="334"/>
        </pc:sldMkLst>
        <pc:spChg chg="mod">
          <ac:chgData name="Duyên Lương" userId="3a9e482f-ceb4-484a-8eab-f708ff3e9a36" providerId="ADAL" clId="{ACBC43B7-6301-4543-8F5F-85128BA89DFC}" dt="2023-08-04T06:10:21.208" v="2847" actId="14100"/>
          <ac:spMkLst>
            <pc:docMk/>
            <pc:sldMk cId="209150597" sldId="334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0:08.491" v="2844" actId="1076"/>
          <ac:spMkLst>
            <pc:docMk/>
            <pc:sldMk cId="209150597" sldId="334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0:12.862" v="2845" actId="1076"/>
          <ac:spMkLst>
            <pc:docMk/>
            <pc:sldMk cId="209150597" sldId="334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8:01.165" v="2746" actId="14100"/>
          <ac:spMkLst>
            <pc:docMk/>
            <pc:sldMk cId="209150597" sldId="334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8:53.223" v="2774" actId="14100"/>
          <ac:spMkLst>
            <pc:docMk/>
            <pc:sldMk cId="209150597" sldId="334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8:08.156" v="2749" actId="1076"/>
          <ac:spMkLst>
            <pc:docMk/>
            <pc:sldMk cId="209150597" sldId="334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09:49.008" v="2842" actId="404"/>
          <ac:spMkLst>
            <pc:docMk/>
            <pc:sldMk cId="209150597" sldId="334"/>
            <ac:spMk id="1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4:08:47.322" v="2772" actId="14100"/>
          <ac:spMkLst>
            <pc:docMk/>
            <pc:sldMk cId="209150597" sldId="334"/>
            <ac:spMk id="16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09:58.745" v="2843" actId="1076"/>
          <ac:spMkLst>
            <pc:docMk/>
            <pc:sldMk cId="209150597" sldId="334"/>
            <ac:spMk id="19" creationId="{19B7D1E5-29EF-6A2F-A512-54C0158B4839}"/>
          </ac:spMkLst>
        </pc:spChg>
        <pc:spChg chg="mod">
          <ac:chgData name="Duyên Lương" userId="3a9e482f-ceb4-484a-8eab-f708ff3e9a36" providerId="ADAL" clId="{ACBC43B7-6301-4543-8F5F-85128BA89DFC}" dt="2023-08-04T04:12:11.766" v="2802" actId="20577"/>
          <ac:spMkLst>
            <pc:docMk/>
            <pc:sldMk cId="209150597" sldId="334"/>
            <ac:spMk id="21" creationId="{C44DFA90-2146-A510-7EA4-0A8BF95C2C93}"/>
          </ac:spMkLst>
        </pc:spChg>
      </pc:sldChg>
      <pc:sldChg chg="addSp 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495805738" sldId="335"/>
        </pc:sldMkLst>
        <pc:spChg chg="del">
          <ac:chgData name="Duyên Lương" userId="3a9e482f-ceb4-484a-8eab-f708ff3e9a36" providerId="ADAL" clId="{ACBC43B7-6301-4543-8F5F-85128BA89DFC}" dt="2023-08-04T06:25:04.311" v="3334" actId="478"/>
          <ac:spMkLst>
            <pc:docMk/>
            <pc:sldMk cId="495805738" sldId="335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5:15.450" v="3340" actId="1076"/>
          <ac:spMkLst>
            <pc:docMk/>
            <pc:sldMk cId="495805738" sldId="335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5:08.320" v="3337" actId="1076"/>
          <ac:spMkLst>
            <pc:docMk/>
            <pc:sldMk cId="495805738" sldId="335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0:43.123" v="2860" actId="20577"/>
          <ac:spMkLst>
            <pc:docMk/>
            <pc:sldMk cId="495805738" sldId="335"/>
            <ac:spMk id="14" creationId="{00000000-0000-0000-0000-000000000000}"/>
          </ac:spMkLst>
        </pc:spChg>
        <pc:picChg chg="del">
          <ac:chgData name="Duyên Lương" userId="3a9e482f-ceb4-484a-8eab-f708ff3e9a36" providerId="ADAL" clId="{ACBC43B7-6301-4543-8F5F-85128BA89DFC}" dt="2023-08-04T06:24:41.860" v="3326" actId="478"/>
          <ac:picMkLst>
            <pc:docMk/>
            <pc:sldMk cId="495805738" sldId="335"/>
            <ac:picMk id="5122" creationId="{BDE510AA-B11E-B5AF-2F54-F418C94410DF}"/>
          </ac:picMkLst>
        </pc:picChg>
        <pc:picChg chg="add mod">
          <ac:chgData name="Duyên Lương" userId="3a9e482f-ceb4-484a-8eab-f708ff3e9a36" providerId="ADAL" clId="{ACBC43B7-6301-4543-8F5F-85128BA89DFC}" dt="2023-08-04T06:25:14.104" v="3339" actId="1076"/>
          <ac:picMkLst>
            <pc:docMk/>
            <pc:sldMk cId="495805738" sldId="335"/>
            <ac:picMk id="10242" creationId="{83774894-D44D-103F-D13C-FCDCB5277BEF}"/>
          </ac:picMkLst>
        </pc:picChg>
      </pc:sldChg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2710285026" sldId="336"/>
        </pc:sldMkLst>
        <pc:spChg chg="mod">
          <ac:chgData name="Duyên Lương" userId="3a9e482f-ceb4-484a-8eab-f708ff3e9a36" providerId="ADAL" clId="{ACBC43B7-6301-4543-8F5F-85128BA89DFC}" dt="2023-08-04T06:12:41.189" v="2963" actId="1076"/>
          <ac:spMkLst>
            <pc:docMk/>
            <pc:sldMk cId="2710285026" sldId="336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2:31.475" v="2959" actId="1076"/>
          <ac:spMkLst>
            <pc:docMk/>
            <pc:sldMk cId="2710285026" sldId="336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2:34.875" v="2960" actId="1076"/>
          <ac:spMkLst>
            <pc:docMk/>
            <pc:sldMk cId="2710285026" sldId="336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2:08.935" v="2934" actId="14100"/>
          <ac:spMkLst>
            <pc:docMk/>
            <pc:sldMk cId="2710285026" sldId="336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1:27.599" v="2895" actId="14100"/>
          <ac:spMkLst>
            <pc:docMk/>
            <pc:sldMk cId="2710285026" sldId="336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1:29.969" v="2896" actId="1076"/>
          <ac:spMkLst>
            <pc:docMk/>
            <pc:sldMk cId="2710285026" sldId="336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2:06.185" v="2933" actId="1076"/>
          <ac:spMkLst>
            <pc:docMk/>
            <pc:sldMk cId="2710285026" sldId="336"/>
            <ac:spMk id="1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1:39.827" v="2911" actId="20577"/>
          <ac:spMkLst>
            <pc:docMk/>
            <pc:sldMk cId="2710285026" sldId="336"/>
            <ac:spMk id="16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2:14.409" v="2936" actId="14100"/>
          <ac:spMkLst>
            <pc:docMk/>
            <pc:sldMk cId="2710285026" sldId="336"/>
            <ac:spMk id="19" creationId="{19B7D1E5-29EF-6A2F-A512-54C0158B4839}"/>
          </ac:spMkLst>
        </pc:spChg>
        <pc:spChg chg="mod">
          <ac:chgData name="Duyên Lương" userId="3a9e482f-ceb4-484a-8eab-f708ff3e9a36" providerId="ADAL" clId="{ACBC43B7-6301-4543-8F5F-85128BA89DFC}" dt="2023-08-04T06:12:26.433" v="2958" actId="20577"/>
          <ac:spMkLst>
            <pc:docMk/>
            <pc:sldMk cId="2710285026" sldId="336"/>
            <ac:spMk id="21" creationId="{C44DFA90-2146-A510-7EA4-0A8BF95C2C93}"/>
          </ac:spMkLst>
        </pc:spChg>
        <pc:spChg chg="mod">
          <ac:chgData name="Duyên Lương" userId="3a9e482f-ceb4-484a-8eab-f708ff3e9a36" providerId="ADAL" clId="{ACBC43B7-6301-4543-8F5F-85128BA89DFC}" dt="2023-08-04T06:12:37.863" v="2962" actId="1076"/>
          <ac:spMkLst>
            <pc:docMk/>
            <pc:sldMk cId="2710285026" sldId="336"/>
            <ac:spMk id="22" creationId="{E39819AA-42C0-0945-74AC-02A0FC4C63E5}"/>
          </ac:spMkLst>
        </pc:spChg>
      </pc:sldChg>
      <pc:sldChg chg="addSp 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2140906565" sldId="337"/>
        </pc:sldMkLst>
        <pc:spChg chg="del">
          <ac:chgData name="Duyên Lương" userId="3a9e482f-ceb4-484a-8eab-f708ff3e9a36" providerId="ADAL" clId="{ACBC43B7-6301-4543-8F5F-85128BA89DFC}" dt="2023-08-04T06:26:09.202" v="3350" actId="478"/>
          <ac:spMkLst>
            <pc:docMk/>
            <pc:sldMk cId="2140906565" sldId="337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6:18.710" v="3355" actId="1076"/>
          <ac:spMkLst>
            <pc:docMk/>
            <pc:sldMk cId="2140906565" sldId="337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2:53.151" v="2978" actId="20577"/>
          <ac:spMkLst>
            <pc:docMk/>
            <pc:sldMk cId="2140906565" sldId="337"/>
            <ac:spMk id="14" creationId="{00000000-0000-0000-0000-000000000000}"/>
          </ac:spMkLst>
        </pc:spChg>
        <pc:picChg chg="del">
          <ac:chgData name="Duyên Lương" userId="3a9e482f-ceb4-484a-8eab-f708ff3e9a36" providerId="ADAL" clId="{ACBC43B7-6301-4543-8F5F-85128BA89DFC}" dt="2023-08-04T06:25:58.177" v="3346" actId="478"/>
          <ac:picMkLst>
            <pc:docMk/>
            <pc:sldMk cId="2140906565" sldId="337"/>
            <ac:picMk id="5122" creationId="{BDE510AA-B11E-B5AF-2F54-F418C94410DF}"/>
          </ac:picMkLst>
        </pc:picChg>
        <pc:picChg chg="add mod">
          <ac:chgData name="Duyên Lương" userId="3a9e482f-ceb4-484a-8eab-f708ff3e9a36" providerId="ADAL" clId="{ACBC43B7-6301-4543-8F5F-85128BA89DFC}" dt="2023-08-04T06:26:21.219" v="3357" actId="1076"/>
          <ac:picMkLst>
            <pc:docMk/>
            <pc:sldMk cId="2140906565" sldId="337"/>
            <ac:picMk id="9218" creationId="{889EE5D0-5DF0-3180-8CEF-05FD58232A76}"/>
          </ac:picMkLst>
        </pc:picChg>
      </pc:sldChg>
      <pc:sldChg chg="modSp mod modTransition">
        <pc:chgData name="Duyên Lương" userId="3a9e482f-ceb4-484a-8eab-f708ff3e9a36" providerId="ADAL" clId="{ACBC43B7-6301-4543-8F5F-85128BA89DFC}" dt="2023-08-04T06:45:11.680" v="3628" actId="1038"/>
        <pc:sldMkLst>
          <pc:docMk/>
          <pc:sldMk cId="4042061996" sldId="338"/>
        </pc:sldMkLst>
        <pc:spChg chg="mod">
          <ac:chgData name="Duyên Lương" userId="3a9e482f-ceb4-484a-8eab-f708ff3e9a36" providerId="ADAL" clId="{ACBC43B7-6301-4543-8F5F-85128BA89DFC}" dt="2023-08-04T06:45:11.680" v="3628" actId="1038"/>
          <ac:spMkLst>
            <pc:docMk/>
            <pc:sldMk cId="4042061996" sldId="338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4:02.685" v="3053" actId="1076"/>
          <ac:spMkLst>
            <pc:docMk/>
            <pc:sldMk cId="4042061996" sldId="338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4:27.294" v="3075" actId="1076"/>
          <ac:spMkLst>
            <pc:docMk/>
            <pc:sldMk cId="4042061996" sldId="338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3:41.318" v="3017" actId="14100"/>
          <ac:spMkLst>
            <pc:docMk/>
            <pc:sldMk cId="4042061996" sldId="338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45:04.004" v="3626" actId="14100"/>
          <ac:spMkLst>
            <pc:docMk/>
            <pc:sldMk cId="4042061996" sldId="338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45:01.169" v="3625" actId="20577"/>
          <ac:spMkLst>
            <pc:docMk/>
            <pc:sldMk cId="4042061996" sldId="338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3:45.141" v="3018" actId="1076"/>
          <ac:spMkLst>
            <pc:docMk/>
            <pc:sldMk cId="4042061996" sldId="338"/>
            <ac:spMk id="1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4:15.987" v="3073" actId="20577"/>
          <ac:spMkLst>
            <pc:docMk/>
            <pc:sldMk cId="4042061996" sldId="338"/>
            <ac:spMk id="16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4:05.014" v="3054" actId="1076"/>
          <ac:spMkLst>
            <pc:docMk/>
            <pc:sldMk cId="4042061996" sldId="338"/>
            <ac:spMk id="19" creationId="{19B7D1E5-29EF-6A2F-A512-54C0158B4839}"/>
          </ac:spMkLst>
        </pc:spChg>
        <pc:spChg chg="mod">
          <ac:chgData name="Duyên Lương" userId="3a9e482f-ceb4-484a-8eab-f708ff3e9a36" providerId="ADAL" clId="{ACBC43B7-6301-4543-8F5F-85128BA89DFC}" dt="2023-08-04T06:13:59.631" v="3052" actId="20577"/>
          <ac:spMkLst>
            <pc:docMk/>
            <pc:sldMk cId="4042061996" sldId="338"/>
            <ac:spMk id="21" creationId="{C44DFA90-2146-A510-7EA4-0A8BF95C2C93}"/>
          </ac:spMkLst>
        </pc:spChg>
      </pc:sldChg>
      <pc:sldChg chg="addSp 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772034582" sldId="339"/>
        </pc:sldMkLst>
        <pc:spChg chg="del">
          <ac:chgData name="Duyên Lương" userId="3a9e482f-ceb4-484a-8eab-f708ff3e9a36" providerId="ADAL" clId="{ACBC43B7-6301-4543-8F5F-85128BA89DFC}" dt="2023-08-04T06:27:02.126" v="3361" actId="478"/>
          <ac:spMkLst>
            <pc:docMk/>
            <pc:sldMk cId="772034582" sldId="339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7:06.308" v="3363" actId="1076"/>
          <ac:spMkLst>
            <pc:docMk/>
            <pc:sldMk cId="772034582" sldId="339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7:08.433" v="3364" actId="1076"/>
          <ac:spMkLst>
            <pc:docMk/>
            <pc:sldMk cId="772034582" sldId="339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7:19.759" v="3370" actId="1076"/>
          <ac:spMkLst>
            <pc:docMk/>
            <pc:sldMk cId="772034582" sldId="339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7:10.985" v="3366" actId="1076"/>
          <ac:spMkLst>
            <pc:docMk/>
            <pc:sldMk cId="772034582" sldId="339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4:51.599" v="3099" actId="1076"/>
          <ac:spMkLst>
            <pc:docMk/>
            <pc:sldMk cId="772034582" sldId="339"/>
            <ac:spMk id="14" creationId="{00000000-0000-0000-0000-000000000000}"/>
          </ac:spMkLst>
        </pc:spChg>
        <pc:picChg chg="del mod">
          <ac:chgData name="Duyên Lương" userId="3a9e482f-ceb4-484a-8eab-f708ff3e9a36" providerId="ADAL" clId="{ACBC43B7-6301-4543-8F5F-85128BA89DFC}" dt="2023-08-04T06:26:52.710" v="3359" actId="478"/>
          <ac:picMkLst>
            <pc:docMk/>
            <pc:sldMk cId="772034582" sldId="339"/>
            <ac:picMk id="5122" creationId="{BDE510AA-B11E-B5AF-2F54-F418C94410DF}"/>
          </ac:picMkLst>
        </pc:picChg>
        <pc:picChg chg="add mod">
          <ac:chgData name="Duyên Lương" userId="3a9e482f-ceb4-484a-8eab-f708ff3e9a36" providerId="ADAL" clId="{ACBC43B7-6301-4543-8F5F-85128BA89DFC}" dt="2023-08-04T06:27:26.614" v="3372" actId="1076"/>
          <ac:picMkLst>
            <pc:docMk/>
            <pc:sldMk cId="772034582" sldId="339"/>
            <ac:picMk id="8194" creationId="{B562167B-3B3B-B31C-2FBD-15F91B012353}"/>
          </ac:picMkLst>
        </pc:picChg>
      </pc:sldChg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4079606203" sldId="340"/>
        </pc:sldMkLst>
        <pc:spChg chg="mod">
          <ac:chgData name="Duyên Lương" userId="3a9e482f-ceb4-484a-8eab-f708ff3e9a36" providerId="ADAL" clId="{ACBC43B7-6301-4543-8F5F-85128BA89DFC}" dt="2023-08-04T06:18:06.410" v="3234" actId="14100"/>
          <ac:spMkLst>
            <pc:docMk/>
            <pc:sldMk cId="4079606203" sldId="340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8:49.210" v="3271" actId="14100"/>
          <ac:spMkLst>
            <pc:docMk/>
            <pc:sldMk cId="4079606203" sldId="340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8:52.082" v="3272" actId="14100"/>
          <ac:spMkLst>
            <pc:docMk/>
            <pc:sldMk cId="4079606203" sldId="340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7:51.740" v="3229" actId="14100"/>
          <ac:spMkLst>
            <pc:docMk/>
            <pc:sldMk cId="4079606203" sldId="340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5:29.882" v="3127" actId="14100"/>
          <ac:spMkLst>
            <pc:docMk/>
            <pc:sldMk cId="4079606203" sldId="340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5:51.179" v="3148" actId="14100"/>
          <ac:spMkLst>
            <pc:docMk/>
            <pc:sldMk cId="4079606203" sldId="340"/>
            <ac:spMk id="1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5:32.176" v="3128" actId="1076"/>
          <ac:spMkLst>
            <pc:docMk/>
            <pc:sldMk cId="4079606203" sldId="340"/>
            <ac:spMk id="14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7:54.590" v="3230" actId="1076"/>
          <ac:spMkLst>
            <pc:docMk/>
            <pc:sldMk cId="4079606203" sldId="340"/>
            <ac:spMk id="15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5:48.912" v="3147" actId="20577"/>
          <ac:spMkLst>
            <pc:docMk/>
            <pc:sldMk cId="4079606203" sldId="340"/>
            <ac:spMk id="16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8:00.760" v="3232" actId="14100"/>
          <ac:spMkLst>
            <pc:docMk/>
            <pc:sldMk cId="4079606203" sldId="340"/>
            <ac:spMk id="19" creationId="{19B7D1E5-29EF-6A2F-A512-54C0158B4839}"/>
          </ac:spMkLst>
        </pc:spChg>
        <pc:spChg chg="mod">
          <ac:chgData name="Duyên Lương" userId="3a9e482f-ceb4-484a-8eab-f708ff3e9a36" providerId="ADAL" clId="{ACBC43B7-6301-4543-8F5F-85128BA89DFC}" dt="2023-08-04T06:18:41.273" v="3268" actId="14100"/>
          <ac:spMkLst>
            <pc:docMk/>
            <pc:sldMk cId="4079606203" sldId="340"/>
            <ac:spMk id="20" creationId="{FAE3796A-C537-A162-A73B-2A3B7B896108}"/>
          </ac:spMkLst>
        </pc:spChg>
        <pc:spChg chg="mod">
          <ac:chgData name="Duyên Lương" userId="3a9e482f-ceb4-484a-8eab-f708ff3e9a36" providerId="ADAL" clId="{ACBC43B7-6301-4543-8F5F-85128BA89DFC}" dt="2023-08-04T06:18:44.148" v="3269" actId="1076"/>
          <ac:spMkLst>
            <pc:docMk/>
            <pc:sldMk cId="4079606203" sldId="340"/>
            <ac:spMk id="21" creationId="{C44DFA90-2146-A510-7EA4-0A8BF95C2C93}"/>
          </ac:spMkLst>
        </pc:spChg>
      </pc:sldChg>
      <pc:sldChg chg="addSp del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2731157596" sldId="341"/>
        </pc:sldMkLst>
        <pc:spChg chg="del">
          <ac:chgData name="Duyên Lương" userId="3a9e482f-ceb4-484a-8eab-f708ff3e9a36" providerId="ADAL" clId="{ACBC43B7-6301-4543-8F5F-85128BA89DFC}" dt="2023-08-04T06:28:39.767" v="3377" actId="478"/>
          <ac:spMkLst>
            <pc:docMk/>
            <pc:sldMk cId="2731157596" sldId="341"/>
            <ac:spMk id="8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8:56.139" v="3388" actId="1076"/>
          <ac:spMkLst>
            <pc:docMk/>
            <pc:sldMk cId="2731157596" sldId="341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8:47.455" v="3382" actId="1076"/>
          <ac:spMkLst>
            <pc:docMk/>
            <pc:sldMk cId="2731157596" sldId="341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8:45.785" v="3381" actId="1076"/>
          <ac:spMkLst>
            <pc:docMk/>
            <pc:sldMk cId="2731157596" sldId="341"/>
            <ac:spMk id="11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28:41.424" v="3378" actId="1076"/>
          <ac:spMkLst>
            <pc:docMk/>
            <pc:sldMk cId="2731157596" sldId="341"/>
            <ac:spMk id="12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19:08.496" v="3306" actId="1076"/>
          <ac:spMkLst>
            <pc:docMk/>
            <pc:sldMk cId="2731157596" sldId="341"/>
            <ac:spMk id="14" creationId="{00000000-0000-0000-0000-000000000000}"/>
          </ac:spMkLst>
        </pc:spChg>
        <pc:picChg chg="del">
          <ac:chgData name="Duyên Lương" userId="3a9e482f-ceb4-484a-8eab-f708ff3e9a36" providerId="ADAL" clId="{ACBC43B7-6301-4543-8F5F-85128BA89DFC}" dt="2023-08-04T06:28:27.242" v="3373" actId="478"/>
          <ac:picMkLst>
            <pc:docMk/>
            <pc:sldMk cId="2731157596" sldId="341"/>
            <ac:picMk id="5122" creationId="{BDE510AA-B11E-B5AF-2F54-F418C94410DF}"/>
          </ac:picMkLst>
        </pc:picChg>
        <pc:picChg chg="add mod">
          <ac:chgData name="Duyên Lương" userId="3a9e482f-ceb4-484a-8eab-f708ff3e9a36" providerId="ADAL" clId="{ACBC43B7-6301-4543-8F5F-85128BA89DFC}" dt="2023-08-04T06:28:53.724" v="3387" actId="1076"/>
          <ac:picMkLst>
            <pc:docMk/>
            <pc:sldMk cId="2731157596" sldId="341"/>
            <ac:picMk id="7170" creationId="{CDF63782-86C8-F817-90B2-DD14DCAE387E}"/>
          </ac:picMkLst>
        </pc:picChg>
      </pc:sldChg>
      <pc:sldChg chg="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12669950" sldId="342"/>
        </pc:sldMkLst>
        <pc:spChg chg="mod">
          <ac:chgData name="Duyên Lương" userId="3a9e482f-ceb4-484a-8eab-f708ff3e9a36" providerId="ADAL" clId="{ACBC43B7-6301-4543-8F5F-85128BA89DFC}" dt="2023-08-04T06:32:57.200" v="3506" actId="1076"/>
          <ac:spMkLst>
            <pc:docMk/>
            <pc:sldMk cId="12669950" sldId="342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33:10.014" v="3511" actId="207"/>
          <ac:spMkLst>
            <pc:docMk/>
            <pc:sldMk cId="12669950" sldId="342"/>
            <ac:spMk id="10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32:59.849" v="3507" actId="1076"/>
          <ac:spMkLst>
            <pc:docMk/>
            <pc:sldMk cId="12669950" sldId="342"/>
            <ac:spMk id="11" creationId="{A4CD3BBF-C09E-B3A9-2028-D0A36273212B}"/>
          </ac:spMkLst>
        </pc:spChg>
      </pc:sldChg>
      <pc:sldChg chg="addSp modSp mod modTransition">
        <pc:chgData name="Duyên Lương" userId="3a9e482f-ceb4-484a-8eab-f708ff3e9a36" providerId="ADAL" clId="{ACBC43B7-6301-4543-8F5F-85128BA89DFC}" dt="2023-08-04T06:37:36.636" v="3597"/>
        <pc:sldMkLst>
          <pc:docMk/>
          <pc:sldMk cId="318466442" sldId="343"/>
        </pc:sldMkLst>
        <pc:spChg chg="mod">
          <ac:chgData name="Duyên Lương" userId="3a9e482f-ceb4-484a-8eab-f708ff3e9a36" providerId="ADAL" clId="{ACBC43B7-6301-4543-8F5F-85128BA89DFC}" dt="2023-08-04T06:36:37.251" v="3595" actId="14100"/>
          <ac:spMkLst>
            <pc:docMk/>
            <pc:sldMk cId="318466442" sldId="343"/>
            <ac:spMk id="3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36:30.816" v="3592" actId="1076"/>
          <ac:spMkLst>
            <pc:docMk/>
            <pc:sldMk cId="318466442" sldId="343"/>
            <ac:spMk id="9" creationId="{00000000-0000-0000-0000-000000000000}"/>
          </ac:spMkLst>
        </pc:spChg>
        <pc:spChg chg="mod">
          <ac:chgData name="Duyên Lương" userId="3a9e482f-ceb4-484a-8eab-f708ff3e9a36" providerId="ADAL" clId="{ACBC43B7-6301-4543-8F5F-85128BA89DFC}" dt="2023-08-04T06:36:18.790" v="3589" actId="207"/>
          <ac:spMkLst>
            <pc:docMk/>
            <pc:sldMk cId="318466442" sldId="343"/>
            <ac:spMk id="15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4T06:36:42.135" v="3596" actId="1076"/>
          <ac:spMkLst>
            <pc:docMk/>
            <pc:sldMk cId="318466442" sldId="343"/>
            <ac:spMk id="16" creationId="{0EE3587C-6FD7-76A8-FFFB-AC05E83A2010}"/>
          </ac:spMkLst>
        </pc:spChg>
        <pc:spChg chg="add mod">
          <ac:chgData name="Duyên Lương" userId="3a9e482f-ceb4-484a-8eab-f708ff3e9a36" providerId="ADAL" clId="{ACBC43B7-6301-4543-8F5F-85128BA89DFC}" dt="2023-08-04T06:36:32.869" v="3593" actId="1076"/>
          <ac:spMkLst>
            <pc:docMk/>
            <pc:sldMk cId="318466442" sldId="343"/>
            <ac:spMk id="17" creationId="{4F5A87A0-3233-3A0B-222A-44AEB64ACF49}"/>
          </ac:spMkLst>
        </pc:spChg>
      </pc:sldChg>
      <pc:sldChg chg="addSp delSp modSp mod modAnim">
        <pc:chgData name="Duyên Lương" userId="3a9e482f-ceb4-484a-8eab-f708ff3e9a36" providerId="ADAL" clId="{ACBC43B7-6301-4543-8F5F-85128BA89DFC}" dt="2023-08-04T06:47:37.778" v="3688" actId="1076"/>
        <pc:sldMkLst>
          <pc:docMk/>
          <pc:sldMk cId="4253680880" sldId="344"/>
        </pc:sldMkLst>
        <pc:spChg chg="add del mod">
          <ac:chgData name="Duyên Lương" userId="3a9e482f-ceb4-484a-8eab-f708ff3e9a36" providerId="ADAL" clId="{ACBC43B7-6301-4543-8F5F-85128BA89DFC}" dt="2023-08-04T06:47:13.126" v="3684" actId="478"/>
          <ac:spMkLst>
            <pc:docMk/>
            <pc:sldMk cId="4253680880" sldId="344"/>
            <ac:spMk id="2" creationId="{CABB60BE-02A8-8EC7-B960-7BDE480BBF4A}"/>
          </ac:spMkLst>
        </pc:spChg>
        <pc:spChg chg="mod">
          <ac:chgData name="Duyên Lương" userId="3a9e482f-ceb4-484a-8eab-f708ff3e9a36" providerId="ADAL" clId="{ACBC43B7-6301-4543-8F5F-85128BA89DFC}" dt="2023-08-04T06:47:37.778" v="3688" actId="1076"/>
          <ac:spMkLst>
            <pc:docMk/>
            <pc:sldMk cId="4253680880" sldId="344"/>
            <ac:spMk id="3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4T06:47:35.356" v="3687" actId="1076"/>
          <ac:spMkLst>
            <pc:docMk/>
            <pc:sldMk cId="4253680880" sldId="344"/>
            <ac:spMk id="4" creationId="{0E9E797B-B56E-E8A4-2B4E-CCF2F298927A}"/>
          </ac:spMkLst>
        </pc:spChg>
        <pc:spChg chg="del">
          <ac:chgData name="Duyên Lương" userId="3a9e482f-ceb4-484a-8eab-f708ff3e9a36" providerId="ADAL" clId="{ACBC43B7-6301-4543-8F5F-85128BA89DFC}" dt="2023-08-04T06:46:14.639" v="3630" actId="478"/>
          <ac:spMkLst>
            <pc:docMk/>
            <pc:sldMk cId="4253680880" sldId="344"/>
            <ac:spMk id="10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4T06:47:23.892" v="3686" actId="1076"/>
          <ac:spMkLst>
            <pc:docMk/>
            <pc:sldMk cId="4253680880" sldId="344"/>
            <ac:spMk id="11" creationId="{1AF63E3D-8772-3219-B672-4A3B635C9CEC}"/>
          </ac:spMkLst>
        </pc:spChg>
        <pc:spChg chg="add mod">
          <ac:chgData name="Duyên Lương" userId="3a9e482f-ceb4-484a-8eab-f708ff3e9a36" providerId="ADAL" clId="{ACBC43B7-6301-4543-8F5F-85128BA89DFC}" dt="2023-08-04T06:47:22.078" v="3685" actId="1076"/>
          <ac:spMkLst>
            <pc:docMk/>
            <pc:sldMk cId="4253680880" sldId="344"/>
            <ac:spMk id="14" creationId="{7F1662AF-90BE-065E-96A4-149CA878A6D5}"/>
          </ac:spMkLst>
        </pc:spChg>
        <pc:spChg chg="add mod">
          <ac:chgData name="Duyên Lương" userId="3a9e482f-ceb4-484a-8eab-f708ff3e9a36" providerId="ADAL" clId="{ACBC43B7-6301-4543-8F5F-85128BA89DFC}" dt="2023-08-04T06:47:07.872" v="3682"/>
          <ac:spMkLst>
            <pc:docMk/>
            <pc:sldMk cId="4253680880" sldId="344"/>
            <ac:spMk id="15" creationId="{FB01726B-0F5A-F050-B61C-32B410236111}"/>
          </ac:spMkLst>
        </pc:spChg>
        <pc:spChg chg="del">
          <ac:chgData name="Duyên Lương" userId="3a9e482f-ceb4-484a-8eab-f708ff3e9a36" providerId="ADAL" clId="{ACBC43B7-6301-4543-8F5F-85128BA89DFC}" dt="2023-08-04T06:47:11.344" v="3683" actId="478"/>
          <ac:spMkLst>
            <pc:docMk/>
            <pc:sldMk cId="4253680880" sldId="344"/>
            <ac:spMk id="17" creationId="{00000000-0000-0000-0000-000000000000}"/>
          </ac:spMkLst>
        </pc:spChg>
        <pc:spChg chg="add mod">
          <ac:chgData name="Duyên Lương" userId="3a9e482f-ceb4-484a-8eab-f708ff3e9a36" providerId="ADAL" clId="{ACBC43B7-6301-4543-8F5F-85128BA89DFC}" dt="2023-08-04T06:47:07.872" v="3682"/>
          <ac:spMkLst>
            <pc:docMk/>
            <pc:sldMk cId="4253680880" sldId="344"/>
            <ac:spMk id="18" creationId="{CB649C89-CC99-8021-6E00-705B2CB39080}"/>
          </ac:spMkLst>
        </pc:spChg>
        <pc:spChg chg="del">
          <ac:chgData name="Duyên Lương" userId="3a9e482f-ceb4-484a-8eab-f708ff3e9a36" providerId="ADAL" clId="{ACBC43B7-6301-4543-8F5F-85128BA89DFC}" dt="2023-08-04T06:46:12.228" v="3629" actId="478"/>
          <ac:spMkLst>
            <pc:docMk/>
            <pc:sldMk cId="4253680880" sldId="344"/>
            <ac:spMk id="21" creationId="{F69F63BD-FF90-71F4-4433-055696E60100}"/>
          </ac:spMkLst>
        </pc:spChg>
        <pc:spChg chg="mod">
          <ac:chgData name="Duyên Lương" userId="3a9e482f-ceb4-484a-8eab-f708ff3e9a36" providerId="ADAL" clId="{ACBC43B7-6301-4543-8F5F-85128BA89DFC}" dt="2023-08-04T06:46:51.012" v="3680" actId="1076"/>
          <ac:spMkLst>
            <pc:docMk/>
            <pc:sldMk cId="4253680880" sldId="344"/>
            <ac:spMk id="22" creationId="{F1CA170E-87CF-B25E-58CB-4878FC9EFD43}"/>
          </ac:spMkLst>
        </pc:spChg>
        <pc:picChg chg="add mod">
          <ac:chgData name="Duyên Lương" userId="3a9e482f-ceb4-484a-8eab-f708ff3e9a36" providerId="ADAL" clId="{ACBC43B7-6301-4543-8F5F-85128BA89DFC}" dt="2023-08-04T06:47:07.872" v="3682"/>
          <ac:picMkLst>
            <pc:docMk/>
            <pc:sldMk cId="4253680880" sldId="344"/>
            <ac:picMk id="9" creationId="{9E2F0EEC-3C76-1EA5-F91F-57D54C9FFA50}"/>
          </ac:picMkLst>
        </pc:picChg>
      </pc:sldChg>
    </pc:docChg>
  </pc:docChgLst>
  <pc:docChgLst>
    <pc:chgData name="Duyên Lương" userId="3a9e482f-ceb4-484a-8eab-f708ff3e9a36" providerId="ADAL" clId="{ECD59192-B2BF-4308-967F-118715170B53}"/>
    <pc:docChg chg="undo custSel delSld modSld">
      <pc:chgData name="Duyên Lương" userId="3a9e482f-ceb4-484a-8eab-f708ff3e9a36" providerId="ADAL" clId="{ECD59192-B2BF-4308-967F-118715170B53}" dt="2023-08-13T13:24:10.190" v="493" actId="20577"/>
      <pc:docMkLst>
        <pc:docMk/>
      </pc:docMkLst>
      <pc:sldChg chg="modSp mod">
        <pc:chgData name="Duyên Lương" userId="3a9e482f-ceb4-484a-8eab-f708ff3e9a36" providerId="ADAL" clId="{ECD59192-B2BF-4308-967F-118715170B53}" dt="2023-08-13T12:47:29.517" v="17" actId="207"/>
        <pc:sldMkLst>
          <pc:docMk/>
          <pc:sldMk cId="0" sldId="256"/>
        </pc:sldMkLst>
        <pc:spChg chg="mod">
          <ac:chgData name="Duyên Lương" userId="3a9e482f-ceb4-484a-8eab-f708ff3e9a36" providerId="ADAL" clId="{ECD59192-B2BF-4308-967F-118715170B53}" dt="2023-08-13T12:46:53.072" v="11" actId="14100"/>
          <ac:spMkLst>
            <pc:docMk/>
            <pc:sldMk cId="0" sldId="256"/>
            <ac:spMk id="3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47:01.538" v="13" actId="1076"/>
          <ac:spMkLst>
            <pc:docMk/>
            <pc:sldMk cId="0" sldId="256"/>
            <ac:spMk id="7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47:14.364" v="16" actId="1076"/>
          <ac:spMkLst>
            <pc:docMk/>
            <pc:sldMk cId="0" sldId="256"/>
            <ac:spMk id="8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47:29.517" v="17" actId="207"/>
          <ac:spMkLst>
            <pc:docMk/>
            <pc:sldMk cId="0" sldId="256"/>
            <ac:spMk id="11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45:42.634" v="8" actId="1076"/>
          <ac:spMkLst>
            <pc:docMk/>
            <pc:sldMk cId="0" sldId="256"/>
            <ac:spMk id="12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47:10.497" v="15" actId="1076"/>
          <ac:spMkLst>
            <pc:docMk/>
            <pc:sldMk cId="0" sldId="256"/>
            <ac:spMk id="13" creationId="{00000000-0000-0000-0000-000000000000}"/>
          </ac:spMkLst>
        </pc:spChg>
      </pc:sldChg>
      <pc:sldChg chg="modSp mod">
        <pc:chgData name="Duyên Lương" userId="3a9e482f-ceb4-484a-8eab-f708ff3e9a36" providerId="ADAL" clId="{ECD59192-B2BF-4308-967F-118715170B53}" dt="2023-08-13T12:47:38.406" v="19" actId="2711"/>
        <pc:sldMkLst>
          <pc:docMk/>
          <pc:sldMk cId="0" sldId="257"/>
        </pc:sldMkLst>
        <pc:spChg chg="mod">
          <ac:chgData name="Duyên Lương" userId="3a9e482f-ceb4-484a-8eab-f708ff3e9a36" providerId="ADAL" clId="{ECD59192-B2BF-4308-967F-118715170B53}" dt="2023-08-13T12:47:31.647" v="18" actId="20577"/>
          <ac:spMkLst>
            <pc:docMk/>
            <pc:sldMk cId="0" sldId="257"/>
            <ac:spMk id="3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47:38.406" v="19" actId="2711"/>
          <ac:spMkLst>
            <pc:docMk/>
            <pc:sldMk cId="0" sldId="257"/>
            <ac:spMk id="15" creationId="{00000000-0000-0000-0000-000000000000}"/>
          </ac:spMkLst>
        </pc:spChg>
      </pc:sldChg>
      <pc:sldChg chg="modSp mod modAnim">
        <pc:chgData name="Duyên Lương" userId="3a9e482f-ceb4-484a-8eab-f708ff3e9a36" providerId="ADAL" clId="{ECD59192-B2BF-4308-967F-118715170B53}" dt="2023-08-13T12:55:49.521" v="106" actId="1076"/>
        <pc:sldMkLst>
          <pc:docMk/>
          <pc:sldMk cId="0" sldId="258"/>
        </pc:sldMkLst>
        <pc:spChg chg="mod">
          <ac:chgData name="Duyên Lương" userId="3a9e482f-ceb4-484a-8eab-f708ff3e9a36" providerId="ADAL" clId="{ECD59192-B2BF-4308-967F-118715170B53}" dt="2023-08-13T12:55:49.521" v="106" actId="1076"/>
          <ac:spMkLst>
            <pc:docMk/>
            <pc:sldMk cId="0" sldId="258"/>
            <ac:spMk id="3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52:06.460" v="73" actId="1076"/>
          <ac:spMkLst>
            <pc:docMk/>
            <pc:sldMk cId="0" sldId="258"/>
            <ac:spMk id="11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51:28.236" v="68" actId="2711"/>
          <ac:spMkLst>
            <pc:docMk/>
            <pc:sldMk cId="0" sldId="258"/>
            <ac:spMk id="16" creationId="{D6B4FC1B-9435-EC02-FB24-0058C4D792F4}"/>
          </ac:spMkLst>
        </pc:spChg>
        <pc:spChg chg="mod">
          <ac:chgData name="Duyên Lương" userId="3a9e482f-ceb4-484a-8eab-f708ff3e9a36" providerId="ADAL" clId="{ECD59192-B2BF-4308-967F-118715170B53}" dt="2023-08-13T12:53:33.861" v="95" actId="2711"/>
          <ac:spMkLst>
            <pc:docMk/>
            <pc:sldMk cId="0" sldId="258"/>
            <ac:spMk id="17" creationId="{CB8FD2B2-D055-7886-1E77-687C238F3CD0}"/>
          </ac:spMkLst>
        </pc:spChg>
      </pc:sldChg>
      <pc:sldChg chg="modSp mod">
        <pc:chgData name="Duyên Lương" userId="3a9e482f-ceb4-484a-8eab-f708ff3e9a36" providerId="ADAL" clId="{ECD59192-B2BF-4308-967F-118715170B53}" dt="2023-08-13T13:05:11.161" v="230" actId="2711"/>
        <pc:sldMkLst>
          <pc:docMk/>
          <pc:sldMk cId="0" sldId="260"/>
        </pc:sldMkLst>
        <pc:spChg chg="mod">
          <ac:chgData name="Duyên Lương" userId="3a9e482f-ceb4-484a-8eab-f708ff3e9a36" providerId="ADAL" clId="{ECD59192-B2BF-4308-967F-118715170B53}" dt="2023-08-13T13:05:11.161" v="230" actId="2711"/>
          <ac:spMkLst>
            <pc:docMk/>
            <pc:sldMk cId="0" sldId="260"/>
            <ac:spMk id="14" creationId="{00000000-0000-0000-0000-000000000000}"/>
          </ac:spMkLst>
        </pc:spChg>
      </pc:sldChg>
      <pc:sldChg chg="modSp mod modAnim">
        <pc:chgData name="Duyên Lương" userId="3a9e482f-ceb4-484a-8eab-f708ff3e9a36" providerId="ADAL" clId="{ECD59192-B2BF-4308-967F-118715170B53}" dt="2023-08-13T13:20:16.171" v="478" actId="207"/>
        <pc:sldMkLst>
          <pc:docMk/>
          <pc:sldMk cId="0" sldId="263"/>
        </pc:sldMkLst>
        <pc:spChg chg="mod">
          <ac:chgData name="Duyên Lương" userId="3a9e482f-ceb4-484a-8eab-f708ff3e9a36" providerId="ADAL" clId="{ECD59192-B2BF-4308-967F-118715170B53}" dt="2023-08-13T13:20:16.171" v="478" actId="207"/>
          <ac:spMkLst>
            <pc:docMk/>
            <pc:sldMk cId="0" sldId="263"/>
            <ac:spMk id="10" creationId="{00000000-0000-0000-0000-000000000000}"/>
          </ac:spMkLst>
        </pc:spChg>
      </pc:sldChg>
      <pc:sldChg chg="modSp mod">
        <pc:chgData name="Duyên Lương" userId="3a9e482f-ceb4-484a-8eab-f708ff3e9a36" providerId="ADAL" clId="{ECD59192-B2BF-4308-967F-118715170B53}" dt="2023-08-13T12:48:15.026" v="32" actId="14100"/>
        <pc:sldMkLst>
          <pc:docMk/>
          <pc:sldMk cId="1352446960" sldId="266"/>
        </pc:sldMkLst>
        <pc:spChg chg="mod">
          <ac:chgData name="Duyên Lương" userId="3a9e482f-ceb4-484a-8eab-f708ff3e9a36" providerId="ADAL" clId="{ECD59192-B2BF-4308-967F-118715170B53}" dt="2023-08-13T12:48:15.026" v="32" actId="14100"/>
          <ac:spMkLst>
            <pc:docMk/>
            <pc:sldMk cId="1352446960" sldId="266"/>
            <ac:spMk id="13" creationId="{00000000-0000-0000-0000-000000000000}"/>
          </ac:spMkLst>
        </pc:spChg>
      </pc:sldChg>
      <pc:sldChg chg="modSp mod">
        <pc:chgData name="Duyên Lương" userId="3a9e482f-ceb4-484a-8eab-f708ff3e9a36" providerId="ADAL" clId="{ECD59192-B2BF-4308-967F-118715170B53}" dt="2023-08-13T12:49:24.896" v="41" actId="1076"/>
        <pc:sldMkLst>
          <pc:docMk/>
          <pc:sldMk cId="3793238964" sldId="267"/>
        </pc:sldMkLst>
        <pc:spChg chg="mod">
          <ac:chgData name="Duyên Lương" userId="3a9e482f-ceb4-484a-8eab-f708ff3e9a36" providerId="ADAL" clId="{ECD59192-B2BF-4308-967F-118715170B53}" dt="2023-08-13T12:48:56.856" v="34" actId="14100"/>
          <ac:spMkLst>
            <pc:docMk/>
            <pc:sldMk cId="3793238964" sldId="267"/>
            <ac:spMk id="8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49:07.096" v="37" actId="1076"/>
          <ac:spMkLst>
            <pc:docMk/>
            <pc:sldMk cId="3793238964" sldId="267"/>
            <ac:spMk id="9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49:24.896" v="41" actId="1076"/>
          <ac:spMkLst>
            <pc:docMk/>
            <pc:sldMk cId="3793238964" sldId="267"/>
            <ac:spMk id="10" creationId="{00000000-0000-0000-0000-000000000000}"/>
          </ac:spMkLst>
        </pc:spChg>
        <pc:picChg chg="mod">
          <ac:chgData name="Duyên Lương" userId="3a9e482f-ceb4-484a-8eab-f708ff3e9a36" providerId="ADAL" clId="{ECD59192-B2BF-4308-967F-118715170B53}" dt="2023-08-13T12:49:11.571" v="39" actId="1076"/>
          <ac:picMkLst>
            <pc:docMk/>
            <pc:sldMk cId="3793238964" sldId="267"/>
            <ac:picMk id="13" creationId="{00000000-0000-0000-0000-000000000000}"/>
          </ac:picMkLst>
        </pc:picChg>
      </pc:sldChg>
      <pc:sldChg chg="modSp mod">
        <pc:chgData name="Duyên Lương" userId="3a9e482f-ceb4-484a-8eab-f708ff3e9a36" providerId="ADAL" clId="{ECD59192-B2BF-4308-967F-118715170B53}" dt="2023-08-13T13:07:20.325" v="263" actId="404"/>
        <pc:sldMkLst>
          <pc:docMk/>
          <pc:sldMk cId="2299359353" sldId="274"/>
        </pc:sldMkLst>
        <pc:spChg chg="mod">
          <ac:chgData name="Duyên Lương" userId="3a9e482f-ceb4-484a-8eab-f708ff3e9a36" providerId="ADAL" clId="{ECD59192-B2BF-4308-967F-118715170B53}" dt="2023-08-13T13:07:20.325" v="263" actId="404"/>
          <ac:spMkLst>
            <pc:docMk/>
            <pc:sldMk cId="2299359353" sldId="274"/>
            <ac:spMk id="4" creationId="{0674845A-55A6-B9C1-7889-7D5F47EBE2DA}"/>
          </ac:spMkLst>
        </pc:spChg>
      </pc:sldChg>
      <pc:sldChg chg="modSp mod">
        <pc:chgData name="Duyên Lương" userId="3a9e482f-ceb4-484a-8eab-f708ff3e9a36" providerId="ADAL" clId="{ECD59192-B2BF-4308-967F-118715170B53}" dt="2023-08-13T12:50:08.878" v="54" actId="1076"/>
        <pc:sldMkLst>
          <pc:docMk/>
          <pc:sldMk cId="1999705117" sldId="278"/>
        </pc:sldMkLst>
        <pc:spChg chg="mod">
          <ac:chgData name="Duyên Lương" userId="3a9e482f-ceb4-484a-8eab-f708ff3e9a36" providerId="ADAL" clId="{ECD59192-B2BF-4308-967F-118715170B53}" dt="2023-08-13T12:49:34.734" v="43" actId="207"/>
          <ac:spMkLst>
            <pc:docMk/>
            <pc:sldMk cId="1999705117" sldId="278"/>
            <ac:spMk id="2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50:07.784" v="53" actId="1076"/>
          <ac:spMkLst>
            <pc:docMk/>
            <pc:sldMk cId="1999705117" sldId="278"/>
            <ac:spMk id="14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50:08.878" v="54" actId="1076"/>
          <ac:spMkLst>
            <pc:docMk/>
            <pc:sldMk cId="1999705117" sldId="278"/>
            <ac:spMk id="15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49:39.637" v="44" actId="1076"/>
          <ac:spMkLst>
            <pc:docMk/>
            <pc:sldMk cId="1999705117" sldId="278"/>
            <ac:spMk id="16" creationId="{00000000-0000-0000-0000-000000000000}"/>
          </ac:spMkLst>
        </pc:spChg>
        <pc:picChg chg="mod">
          <ac:chgData name="Duyên Lương" userId="3a9e482f-ceb4-484a-8eab-f708ff3e9a36" providerId="ADAL" clId="{ECD59192-B2BF-4308-967F-118715170B53}" dt="2023-08-13T12:49:48.923" v="48" actId="14100"/>
          <ac:picMkLst>
            <pc:docMk/>
            <pc:sldMk cId="1999705117" sldId="278"/>
            <ac:picMk id="1033" creationId="{00000000-0000-0000-0000-000000000000}"/>
          </ac:picMkLst>
        </pc:picChg>
        <pc:picChg chg="mod">
          <ac:chgData name="Duyên Lương" userId="3a9e482f-ceb4-484a-8eab-f708ff3e9a36" providerId="ADAL" clId="{ECD59192-B2BF-4308-967F-118715170B53}" dt="2023-08-13T12:49:45.464" v="46" actId="1076"/>
          <ac:picMkLst>
            <pc:docMk/>
            <pc:sldMk cId="1999705117" sldId="278"/>
            <ac:picMk id="1036" creationId="{00000000-0000-0000-0000-000000000000}"/>
          </ac:picMkLst>
        </pc:picChg>
        <pc:picChg chg="mod">
          <ac:chgData name="Duyên Lương" userId="3a9e482f-ceb4-484a-8eab-f708ff3e9a36" providerId="ADAL" clId="{ECD59192-B2BF-4308-967F-118715170B53}" dt="2023-08-13T12:49:54.096" v="49" actId="1076"/>
          <ac:picMkLst>
            <pc:docMk/>
            <pc:sldMk cId="1999705117" sldId="278"/>
            <ac:picMk id="1038" creationId="{00000000-0000-0000-0000-000000000000}"/>
          </ac:picMkLst>
        </pc:picChg>
        <pc:picChg chg="mod">
          <ac:chgData name="Duyên Lương" userId="3a9e482f-ceb4-484a-8eab-f708ff3e9a36" providerId="ADAL" clId="{ECD59192-B2BF-4308-967F-118715170B53}" dt="2023-08-13T12:50:01.126" v="50" actId="1076"/>
          <ac:picMkLst>
            <pc:docMk/>
            <pc:sldMk cId="1999705117" sldId="278"/>
            <ac:picMk id="1039" creationId="{00000000-0000-0000-0000-000000000000}"/>
          </ac:picMkLst>
        </pc:picChg>
      </pc:sldChg>
      <pc:sldChg chg="modSp mod">
        <pc:chgData name="Duyên Lương" userId="3a9e482f-ceb4-484a-8eab-f708ff3e9a36" providerId="ADAL" clId="{ECD59192-B2BF-4308-967F-118715170B53}" dt="2023-08-13T12:50:58.093" v="63" actId="1076"/>
        <pc:sldMkLst>
          <pc:docMk/>
          <pc:sldMk cId="2551370560" sldId="279"/>
        </pc:sldMkLst>
        <pc:spChg chg="mod">
          <ac:chgData name="Duyên Lương" userId="3a9e482f-ceb4-484a-8eab-f708ff3e9a36" providerId="ADAL" clId="{ECD59192-B2BF-4308-967F-118715170B53}" dt="2023-08-13T12:50:41.653" v="60" actId="1076"/>
          <ac:spMkLst>
            <pc:docMk/>
            <pc:sldMk cId="2551370560" sldId="279"/>
            <ac:spMk id="15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2:50:58.093" v="63" actId="1076"/>
          <ac:spMkLst>
            <pc:docMk/>
            <pc:sldMk cId="2551370560" sldId="279"/>
            <ac:spMk id="16" creationId="{E4C98809-6DD4-EAB4-BED9-9FB1B44A13FB}"/>
          </ac:spMkLst>
        </pc:spChg>
        <pc:spChg chg="mod">
          <ac:chgData name="Duyên Lương" userId="3a9e482f-ceb4-484a-8eab-f708ff3e9a36" providerId="ADAL" clId="{ECD59192-B2BF-4308-967F-118715170B53}" dt="2023-08-13T12:50:38.219" v="59" actId="404"/>
          <ac:spMkLst>
            <pc:docMk/>
            <pc:sldMk cId="2551370560" sldId="279"/>
            <ac:spMk id="17" creationId="{6D6AE762-AD50-CDAA-9E0C-F8BDB0C5C202}"/>
          </ac:spMkLst>
        </pc:spChg>
      </pc:sldChg>
      <pc:sldChg chg="modSp mod">
        <pc:chgData name="Duyên Lương" userId="3a9e482f-ceb4-484a-8eab-f708ff3e9a36" providerId="ADAL" clId="{ECD59192-B2BF-4308-967F-118715170B53}" dt="2023-08-13T12:51:08.473" v="64" actId="2711"/>
        <pc:sldMkLst>
          <pc:docMk/>
          <pc:sldMk cId="1326881709" sldId="280"/>
        </pc:sldMkLst>
        <pc:spChg chg="mod">
          <ac:chgData name="Duyên Lương" userId="3a9e482f-ceb4-484a-8eab-f708ff3e9a36" providerId="ADAL" clId="{ECD59192-B2BF-4308-967F-118715170B53}" dt="2023-08-13T12:51:08.473" v="64" actId="2711"/>
          <ac:spMkLst>
            <pc:docMk/>
            <pc:sldMk cId="1326881709" sldId="280"/>
            <ac:spMk id="15" creationId="{00000000-0000-0000-0000-000000000000}"/>
          </ac:spMkLst>
        </pc:spChg>
      </pc:sldChg>
      <pc:sldChg chg="addSp delSp modSp mod">
        <pc:chgData name="Duyên Lương" userId="3a9e482f-ceb4-484a-8eab-f708ff3e9a36" providerId="ADAL" clId="{ECD59192-B2BF-4308-967F-118715170B53}" dt="2023-08-13T12:53:58.331" v="102" actId="14100"/>
        <pc:sldMkLst>
          <pc:docMk/>
          <pc:sldMk cId="1925896419" sldId="281"/>
        </pc:sldMkLst>
        <pc:spChg chg="add mod">
          <ac:chgData name="Duyên Lương" userId="3a9e482f-ceb4-484a-8eab-f708ff3e9a36" providerId="ADAL" clId="{ECD59192-B2BF-4308-967F-118715170B53}" dt="2023-08-13T12:52:14.669" v="77"/>
          <ac:spMkLst>
            <pc:docMk/>
            <pc:sldMk cId="1925896419" sldId="281"/>
            <ac:spMk id="2" creationId="{895F13B4-6832-9CA8-42B2-1926FABF1406}"/>
          </ac:spMkLst>
        </pc:spChg>
        <pc:spChg chg="del">
          <ac:chgData name="Duyên Lương" userId="3a9e482f-ceb4-484a-8eab-f708ff3e9a36" providerId="ADAL" clId="{ECD59192-B2BF-4308-967F-118715170B53}" dt="2023-08-13T12:52:14.326" v="76" actId="478"/>
          <ac:spMkLst>
            <pc:docMk/>
            <pc:sldMk cId="1925896419" sldId="281"/>
            <ac:spMk id="11" creationId="{00000000-0000-0000-0000-000000000000}"/>
          </ac:spMkLst>
        </pc:spChg>
        <pc:picChg chg="mod">
          <ac:chgData name="Duyên Lương" userId="3a9e482f-ceb4-484a-8eab-f708ff3e9a36" providerId="ADAL" clId="{ECD59192-B2BF-4308-967F-118715170B53}" dt="2023-08-13T12:53:58.331" v="102" actId="14100"/>
          <ac:picMkLst>
            <pc:docMk/>
            <pc:sldMk cId="1925896419" sldId="281"/>
            <ac:picMk id="18" creationId="{4B183BB5-A7EE-69DC-FE4E-6F87C1324DDD}"/>
          </ac:picMkLst>
        </pc:picChg>
      </pc:sldChg>
      <pc:sldChg chg="addSp delSp modSp mod">
        <pc:chgData name="Duyên Lương" userId="3a9e482f-ceb4-484a-8eab-f708ff3e9a36" providerId="ADAL" clId="{ECD59192-B2BF-4308-967F-118715170B53}" dt="2023-08-13T12:52:10.198" v="75"/>
        <pc:sldMkLst>
          <pc:docMk/>
          <pc:sldMk cId="1166524073" sldId="282"/>
        </pc:sldMkLst>
        <pc:spChg chg="add mod">
          <ac:chgData name="Duyên Lương" userId="3a9e482f-ceb4-484a-8eab-f708ff3e9a36" providerId="ADAL" clId="{ECD59192-B2BF-4308-967F-118715170B53}" dt="2023-08-13T12:52:10.198" v="75"/>
          <ac:spMkLst>
            <pc:docMk/>
            <pc:sldMk cId="1166524073" sldId="282"/>
            <ac:spMk id="2" creationId="{EEB05388-DE41-ABFD-6F7C-BD41F4869E2C}"/>
          </ac:spMkLst>
        </pc:spChg>
        <pc:spChg chg="del">
          <ac:chgData name="Duyên Lương" userId="3a9e482f-ceb4-484a-8eab-f708ff3e9a36" providerId="ADAL" clId="{ECD59192-B2BF-4308-967F-118715170B53}" dt="2023-08-13T12:52:09.915" v="74" actId="478"/>
          <ac:spMkLst>
            <pc:docMk/>
            <pc:sldMk cId="1166524073" sldId="282"/>
            <ac:spMk id="11" creationId="{00000000-0000-0000-0000-000000000000}"/>
          </ac:spMkLst>
        </pc:spChg>
      </pc:sldChg>
      <pc:sldChg chg="modSp mod">
        <pc:chgData name="Duyên Lương" userId="3a9e482f-ceb4-484a-8eab-f708ff3e9a36" providerId="ADAL" clId="{ECD59192-B2BF-4308-967F-118715170B53}" dt="2023-08-13T13:05:31.622" v="237" actId="1076"/>
        <pc:sldMkLst>
          <pc:docMk/>
          <pc:sldMk cId="1196902506" sldId="286"/>
        </pc:sldMkLst>
        <pc:spChg chg="mod">
          <ac:chgData name="Duyên Lương" userId="3a9e482f-ceb4-484a-8eab-f708ff3e9a36" providerId="ADAL" clId="{ECD59192-B2BF-4308-967F-118715170B53}" dt="2023-08-13T13:05:31.622" v="237" actId="1076"/>
          <ac:spMkLst>
            <pc:docMk/>
            <pc:sldMk cId="1196902506" sldId="286"/>
            <ac:spMk id="3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05:29.266" v="235" actId="14100"/>
          <ac:spMkLst>
            <pc:docMk/>
            <pc:sldMk cId="1196902506" sldId="286"/>
            <ac:spMk id="14" creationId="{00000000-0000-0000-0000-000000000000}"/>
          </ac:spMkLst>
        </pc:spChg>
      </pc:sldChg>
      <pc:sldChg chg="modSp mod">
        <pc:chgData name="Duyên Lương" userId="3a9e482f-ceb4-484a-8eab-f708ff3e9a36" providerId="ADAL" clId="{ECD59192-B2BF-4308-967F-118715170B53}" dt="2023-08-13T13:05:54.811" v="242" actId="1076"/>
        <pc:sldMkLst>
          <pc:docMk/>
          <pc:sldMk cId="3206770284" sldId="288"/>
        </pc:sldMkLst>
        <pc:spChg chg="mod">
          <ac:chgData name="Duyên Lương" userId="3a9e482f-ceb4-484a-8eab-f708ff3e9a36" providerId="ADAL" clId="{ECD59192-B2BF-4308-967F-118715170B53}" dt="2023-08-13T13:05:54.811" v="242" actId="1076"/>
          <ac:spMkLst>
            <pc:docMk/>
            <pc:sldMk cId="3206770284" sldId="288"/>
            <ac:spMk id="22" creationId="{F1CA170E-87CF-B25E-58CB-4878FC9EFD43}"/>
          </ac:spMkLst>
        </pc:spChg>
      </pc:sldChg>
      <pc:sldChg chg="modSp del mod">
        <pc:chgData name="Duyên Lương" userId="3a9e482f-ceb4-484a-8eab-f708ff3e9a36" providerId="ADAL" clId="{ECD59192-B2BF-4308-967F-118715170B53}" dt="2023-08-13T12:57:09.378" v="124" actId="47"/>
        <pc:sldMkLst>
          <pc:docMk/>
          <pc:sldMk cId="2794520574" sldId="346"/>
        </pc:sldMkLst>
        <pc:picChg chg="mod">
          <ac:chgData name="Duyên Lương" userId="3a9e482f-ceb4-484a-8eab-f708ff3e9a36" providerId="ADAL" clId="{ECD59192-B2BF-4308-967F-118715170B53}" dt="2023-08-13T12:57:06.811" v="123" actId="1076"/>
          <ac:picMkLst>
            <pc:docMk/>
            <pc:sldMk cId="2794520574" sldId="346"/>
            <ac:picMk id="23" creationId="{EF0A4F26-9772-4405-CCCE-9BB701BE3279}"/>
          </ac:picMkLst>
        </pc:picChg>
      </pc:sldChg>
      <pc:sldChg chg="addSp delSp modSp mod">
        <pc:chgData name="Duyên Lương" userId="3a9e482f-ceb4-484a-8eab-f708ff3e9a36" providerId="ADAL" clId="{ECD59192-B2BF-4308-967F-118715170B53}" dt="2023-08-13T13:04:46.053" v="229"/>
        <pc:sldMkLst>
          <pc:docMk/>
          <pc:sldMk cId="837166179" sldId="348"/>
        </pc:sldMkLst>
        <pc:spChg chg="add mod">
          <ac:chgData name="Duyên Lương" userId="3a9e482f-ceb4-484a-8eab-f708ff3e9a36" providerId="ADAL" clId="{ECD59192-B2BF-4308-967F-118715170B53}" dt="2023-08-13T13:04:46.053" v="229"/>
          <ac:spMkLst>
            <pc:docMk/>
            <pc:sldMk cId="837166179" sldId="348"/>
            <ac:spMk id="2" creationId="{3F7A636A-56F0-829C-2DC8-6F4B5A0B3AFC}"/>
          </ac:spMkLst>
        </pc:spChg>
        <pc:spChg chg="del">
          <ac:chgData name="Duyên Lương" userId="3a9e482f-ceb4-484a-8eab-f708ff3e9a36" providerId="ADAL" clId="{ECD59192-B2BF-4308-967F-118715170B53}" dt="2023-08-13T13:04:41.369" v="228" actId="478"/>
          <ac:spMkLst>
            <pc:docMk/>
            <pc:sldMk cId="837166179" sldId="348"/>
            <ac:spMk id="5" creationId="{E6CF5456-7A0E-4FB8-9FB1-8E5FBB0C0D5F}"/>
          </ac:spMkLst>
        </pc:spChg>
      </pc:sldChg>
      <pc:sldChg chg="modSp mod">
        <pc:chgData name="Duyên Lương" userId="3a9e482f-ceb4-484a-8eab-f708ff3e9a36" providerId="ADAL" clId="{ECD59192-B2BF-4308-967F-118715170B53}" dt="2023-08-13T13:06:09.843" v="247" actId="20577"/>
        <pc:sldMkLst>
          <pc:docMk/>
          <pc:sldMk cId="779789371" sldId="352"/>
        </pc:sldMkLst>
        <pc:spChg chg="mod">
          <ac:chgData name="Duyên Lương" userId="3a9e482f-ceb4-484a-8eab-f708ff3e9a36" providerId="ADAL" clId="{ECD59192-B2BF-4308-967F-118715170B53}" dt="2023-08-13T13:06:09.843" v="247" actId="20577"/>
          <ac:spMkLst>
            <pc:docMk/>
            <pc:sldMk cId="779789371" sldId="352"/>
            <ac:spMk id="18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06:05.121" v="244" actId="404"/>
          <ac:spMkLst>
            <pc:docMk/>
            <pc:sldMk cId="779789371" sldId="352"/>
            <ac:spMk id="20" creationId="{00000000-0000-0000-0000-000000000000}"/>
          </ac:spMkLst>
        </pc:spChg>
      </pc:sldChg>
      <pc:sldChg chg="addSp delSp modSp mod">
        <pc:chgData name="Duyên Lương" userId="3a9e482f-ceb4-484a-8eab-f708ff3e9a36" providerId="ADAL" clId="{ECD59192-B2BF-4308-967F-118715170B53}" dt="2023-08-13T13:06:24.850" v="250"/>
        <pc:sldMkLst>
          <pc:docMk/>
          <pc:sldMk cId="2444860253" sldId="353"/>
        </pc:sldMkLst>
        <pc:spChg chg="add mod">
          <ac:chgData name="Duyên Lương" userId="3a9e482f-ceb4-484a-8eab-f708ff3e9a36" providerId="ADAL" clId="{ECD59192-B2BF-4308-967F-118715170B53}" dt="2023-08-13T13:06:24.850" v="250"/>
          <ac:spMkLst>
            <pc:docMk/>
            <pc:sldMk cId="2444860253" sldId="353"/>
            <ac:spMk id="3" creationId="{3731CB52-5B4C-6400-9853-75A08E0C8A25}"/>
          </ac:spMkLst>
        </pc:spChg>
        <pc:spChg chg="mod">
          <ac:chgData name="Duyên Lương" userId="3a9e482f-ceb4-484a-8eab-f708ff3e9a36" providerId="ADAL" clId="{ECD59192-B2BF-4308-967F-118715170B53}" dt="2023-08-13T13:06:16.665" v="248" actId="20577"/>
          <ac:spMkLst>
            <pc:docMk/>
            <pc:sldMk cId="2444860253" sldId="353"/>
            <ac:spMk id="18" creationId="{00000000-0000-0000-0000-000000000000}"/>
          </ac:spMkLst>
        </pc:spChg>
        <pc:spChg chg="del">
          <ac:chgData name="Duyên Lương" userId="3a9e482f-ceb4-484a-8eab-f708ff3e9a36" providerId="ADAL" clId="{ECD59192-B2BF-4308-967F-118715170B53}" dt="2023-08-13T13:06:24.501" v="249" actId="478"/>
          <ac:spMkLst>
            <pc:docMk/>
            <pc:sldMk cId="2444860253" sldId="353"/>
            <ac:spMk id="20" creationId="{00000000-0000-0000-0000-000000000000}"/>
          </ac:spMkLst>
        </pc:spChg>
      </pc:sldChg>
      <pc:sldChg chg="addSp delSp modSp mod">
        <pc:chgData name="Duyên Lương" userId="3a9e482f-ceb4-484a-8eab-f708ff3e9a36" providerId="ADAL" clId="{ECD59192-B2BF-4308-967F-118715170B53}" dt="2023-08-13T13:06:43.498" v="257" actId="20577"/>
        <pc:sldMkLst>
          <pc:docMk/>
          <pc:sldMk cId="1029080114" sldId="354"/>
        </pc:sldMkLst>
        <pc:spChg chg="mod">
          <ac:chgData name="Duyên Lương" userId="3a9e482f-ceb4-484a-8eab-f708ff3e9a36" providerId="ADAL" clId="{ECD59192-B2BF-4308-967F-118715170B53}" dt="2023-08-13T13:06:43.498" v="257" actId="20577"/>
          <ac:spMkLst>
            <pc:docMk/>
            <pc:sldMk cId="1029080114" sldId="354"/>
            <ac:spMk id="18" creationId="{00000000-0000-0000-0000-000000000000}"/>
          </ac:spMkLst>
        </pc:spChg>
        <pc:spChg chg="del">
          <ac:chgData name="Duyên Lương" userId="3a9e482f-ceb4-484a-8eab-f708ff3e9a36" providerId="ADAL" clId="{ECD59192-B2BF-4308-967F-118715170B53}" dt="2023-08-13T13:06:28.477" v="251" actId="478"/>
          <ac:spMkLst>
            <pc:docMk/>
            <pc:sldMk cId="1029080114" sldId="354"/>
            <ac:spMk id="20" creationId="{00000000-0000-0000-0000-000000000000}"/>
          </ac:spMkLst>
        </pc:spChg>
        <pc:spChg chg="add mod">
          <ac:chgData name="Duyên Lương" userId="3a9e482f-ceb4-484a-8eab-f708ff3e9a36" providerId="ADAL" clId="{ECD59192-B2BF-4308-967F-118715170B53}" dt="2023-08-13T13:06:29.751" v="252"/>
          <ac:spMkLst>
            <pc:docMk/>
            <pc:sldMk cId="1029080114" sldId="354"/>
            <ac:spMk id="23" creationId="{2B7C123D-777E-AE01-268A-1B1873B8744D}"/>
          </ac:spMkLst>
        </pc:spChg>
      </pc:sldChg>
      <pc:sldChg chg="addSp delSp modSp mod">
        <pc:chgData name="Duyên Lương" userId="3a9e482f-ceb4-484a-8eab-f708ff3e9a36" providerId="ADAL" clId="{ECD59192-B2BF-4308-967F-118715170B53}" dt="2023-08-13T13:06:45.819" v="258" actId="20577"/>
        <pc:sldMkLst>
          <pc:docMk/>
          <pc:sldMk cId="3040569298" sldId="355"/>
        </pc:sldMkLst>
        <pc:spChg chg="mod">
          <ac:chgData name="Duyên Lương" userId="3a9e482f-ceb4-484a-8eab-f708ff3e9a36" providerId="ADAL" clId="{ECD59192-B2BF-4308-967F-118715170B53}" dt="2023-08-13T13:06:45.819" v="258" actId="20577"/>
          <ac:spMkLst>
            <pc:docMk/>
            <pc:sldMk cId="3040569298" sldId="355"/>
            <ac:spMk id="18" creationId="{00000000-0000-0000-0000-000000000000}"/>
          </ac:spMkLst>
        </pc:spChg>
        <pc:spChg chg="del">
          <ac:chgData name="Duyên Lương" userId="3a9e482f-ceb4-484a-8eab-f708ff3e9a36" providerId="ADAL" clId="{ECD59192-B2BF-4308-967F-118715170B53}" dt="2023-08-13T13:06:32.994" v="253" actId="478"/>
          <ac:spMkLst>
            <pc:docMk/>
            <pc:sldMk cId="3040569298" sldId="355"/>
            <ac:spMk id="20" creationId="{00000000-0000-0000-0000-000000000000}"/>
          </ac:spMkLst>
        </pc:spChg>
        <pc:spChg chg="add mod">
          <ac:chgData name="Duyên Lương" userId="3a9e482f-ceb4-484a-8eab-f708ff3e9a36" providerId="ADAL" clId="{ECD59192-B2BF-4308-967F-118715170B53}" dt="2023-08-13T13:06:33.888" v="254"/>
          <ac:spMkLst>
            <pc:docMk/>
            <pc:sldMk cId="3040569298" sldId="355"/>
            <ac:spMk id="27" creationId="{A20492DA-4098-DCD5-BC48-F0AAC7990066}"/>
          </ac:spMkLst>
        </pc:spChg>
      </pc:sldChg>
      <pc:sldChg chg="addSp delSp modSp mod">
        <pc:chgData name="Duyên Lương" userId="3a9e482f-ceb4-484a-8eab-f708ff3e9a36" providerId="ADAL" clId="{ECD59192-B2BF-4308-967F-118715170B53}" dt="2023-08-13T13:06:48.344" v="259" actId="20577"/>
        <pc:sldMkLst>
          <pc:docMk/>
          <pc:sldMk cId="1770541130" sldId="356"/>
        </pc:sldMkLst>
        <pc:spChg chg="mod">
          <ac:chgData name="Duyên Lương" userId="3a9e482f-ceb4-484a-8eab-f708ff3e9a36" providerId="ADAL" clId="{ECD59192-B2BF-4308-967F-118715170B53}" dt="2023-08-13T13:06:48.344" v="259" actId="20577"/>
          <ac:spMkLst>
            <pc:docMk/>
            <pc:sldMk cId="1770541130" sldId="356"/>
            <ac:spMk id="18" creationId="{00000000-0000-0000-0000-000000000000}"/>
          </ac:spMkLst>
        </pc:spChg>
        <pc:spChg chg="del">
          <ac:chgData name="Duyên Lương" userId="3a9e482f-ceb4-484a-8eab-f708ff3e9a36" providerId="ADAL" clId="{ECD59192-B2BF-4308-967F-118715170B53}" dt="2023-08-13T13:06:36.668" v="255" actId="478"/>
          <ac:spMkLst>
            <pc:docMk/>
            <pc:sldMk cId="1770541130" sldId="356"/>
            <ac:spMk id="20" creationId="{00000000-0000-0000-0000-000000000000}"/>
          </ac:spMkLst>
        </pc:spChg>
        <pc:spChg chg="add mod">
          <ac:chgData name="Duyên Lương" userId="3a9e482f-ceb4-484a-8eab-f708ff3e9a36" providerId="ADAL" clId="{ECD59192-B2BF-4308-967F-118715170B53}" dt="2023-08-13T13:06:37.854" v="256"/>
          <ac:spMkLst>
            <pc:docMk/>
            <pc:sldMk cId="1770541130" sldId="356"/>
            <ac:spMk id="29" creationId="{091F86DE-D8D7-82DF-536A-067A119E4F7D}"/>
          </ac:spMkLst>
        </pc:spChg>
      </pc:sldChg>
      <pc:sldChg chg="modSp mod">
        <pc:chgData name="Duyên Lương" userId="3a9e482f-ceb4-484a-8eab-f708ff3e9a36" providerId="ADAL" clId="{ECD59192-B2BF-4308-967F-118715170B53}" dt="2023-08-13T13:06:58.677" v="260" actId="2711"/>
        <pc:sldMkLst>
          <pc:docMk/>
          <pc:sldMk cId="1562850964" sldId="357"/>
        </pc:sldMkLst>
        <pc:spChg chg="mod">
          <ac:chgData name="Duyên Lương" userId="3a9e482f-ceb4-484a-8eab-f708ff3e9a36" providerId="ADAL" clId="{ECD59192-B2BF-4308-967F-118715170B53}" dt="2023-08-13T13:06:58.677" v="260" actId="2711"/>
          <ac:spMkLst>
            <pc:docMk/>
            <pc:sldMk cId="1562850964" sldId="357"/>
            <ac:spMk id="14" creationId="{00000000-0000-0000-0000-000000000000}"/>
          </ac:spMkLst>
        </pc:spChg>
      </pc:sldChg>
      <pc:sldChg chg="modSp mod modAnim">
        <pc:chgData name="Duyên Lương" userId="3a9e482f-ceb4-484a-8eab-f708ff3e9a36" providerId="ADAL" clId="{ECD59192-B2BF-4308-967F-118715170B53}" dt="2023-08-13T13:07:53.792" v="269" actId="207"/>
        <pc:sldMkLst>
          <pc:docMk/>
          <pc:sldMk cId="3115741911" sldId="376"/>
        </pc:sldMkLst>
        <pc:spChg chg="mod">
          <ac:chgData name="Duyên Lương" userId="3a9e482f-ceb4-484a-8eab-f708ff3e9a36" providerId="ADAL" clId="{ECD59192-B2BF-4308-967F-118715170B53}" dt="2023-08-13T13:07:53.792" v="269" actId="207"/>
          <ac:spMkLst>
            <pc:docMk/>
            <pc:sldMk cId="3115741911" sldId="376"/>
            <ac:spMk id="9" creationId="{00000000-0000-0000-0000-000000000000}"/>
          </ac:spMkLst>
        </pc:spChg>
      </pc:sldChg>
      <pc:sldChg chg="modSp mod">
        <pc:chgData name="Duyên Lương" userId="3a9e482f-ceb4-484a-8eab-f708ff3e9a36" providerId="ADAL" clId="{ECD59192-B2BF-4308-967F-118715170B53}" dt="2023-08-13T12:54:44.079" v="105" actId="2711"/>
        <pc:sldMkLst>
          <pc:docMk/>
          <pc:sldMk cId="1278114923" sldId="377"/>
        </pc:sldMkLst>
        <pc:spChg chg="mod">
          <ac:chgData name="Duyên Lương" userId="3a9e482f-ceb4-484a-8eab-f708ff3e9a36" providerId="ADAL" clId="{ECD59192-B2BF-4308-967F-118715170B53}" dt="2023-08-13T12:54:44.079" v="105" actId="2711"/>
          <ac:spMkLst>
            <pc:docMk/>
            <pc:sldMk cId="1278114923" sldId="377"/>
            <ac:spMk id="15" creationId="{00000000-0000-0000-0000-000000000000}"/>
          </ac:spMkLst>
        </pc:spChg>
      </pc:sldChg>
      <pc:sldChg chg="addSp delSp modSp mod modAnim">
        <pc:chgData name="Duyên Lương" userId="3a9e482f-ceb4-484a-8eab-f708ff3e9a36" providerId="ADAL" clId="{ECD59192-B2BF-4308-967F-118715170B53}" dt="2023-08-13T13:04:14.690" v="227"/>
        <pc:sldMkLst>
          <pc:docMk/>
          <pc:sldMk cId="1836334124" sldId="378"/>
        </pc:sldMkLst>
        <pc:spChg chg="add mod ord">
          <ac:chgData name="Duyên Lương" userId="3a9e482f-ceb4-484a-8eab-f708ff3e9a36" providerId="ADAL" clId="{ECD59192-B2BF-4308-967F-118715170B53}" dt="2023-08-13T12:55:55.107" v="110" actId="167"/>
          <ac:spMkLst>
            <pc:docMk/>
            <pc:sldMk cId="1836334124" sldId="378"/>
            <ac:spMk id="3" creationId="{021A606B-C766-EEA4-B417-7E75470FE159}"/>
          </ac:spMkLst>
        </pc:spChg>
        <pc:spChg chg="add del mod">
          <ac:chgData name="Duyên Lương" userId="3a9e482f-ceb4-484a-8eab-f708ff3e9a36" providerId="ADAL" clId="{ECD59192-B2BF-4308-967F-118715170B53}" dt="2023-08-13T12:52:24.725" v="79" actId="478"/>
          <ac:spMkLst>
            <pc:docMk/>
            <pc:sldMk cId="1836334124" sldId="378"/>
            <ac:spMk id="4" creationId="{DDDB3B30-21E0-B2E9-0DA8-128D5239F7CD}"/>
          </ac:spMkLst>
        </pc:spChg>
        <pc:spChg chg="add mod">
          <ac:chgData name="Duyên Lương" userId="3a9e482f-ceb4-484a-8eab-f708ff3e9a36" providerId="ADAL" clId="{ECD59192-B2BF-4308-967F-118715170B53}" dt="2023-08-13T12:56:46.114" v="122" actId="1076"/>
          <ac:spMkLst>
            <pc:docMk/>
            <pc:sldMk cId="1836334124" sldId="378"/>
            <ac:spMk id="4" creationId="{EFCC3AB3-BB02-0C59-27D2-66858EDB37E8}"/>
          </ac:spMkLst>
        </pc:spChg>
        <pc:spChg chg="add mod">
          <ac:chgData name="Duyên Lương" userId="3a9e482f-ceb4-484a-8eab-f708ff3e9a36" providerId="ADAL" clId="{ECD59192-B2BF-4308-967F-118715170B53}" dt="2023-08-13T12:52:25.085" v="80"/>
          <ac:spMkLst>
            <pc:docMk/>
            <pc:sldMk cId="1836334124" sldId="378"/>
            <ac:spMk id="5" creationId="{A234D5D8-4792-090B-E97E-1CF315379CAC}"/>
          </ac:spMkLst>
        </pc:spChg>
        <pc:spChg chg="mod">
          <ac:chgData name="Duyên Lương" userId="3a9e482f-ceb4-484a-8eab-f708ff3e9a36" providerId="ADAL" clId="{ECD59192-B2BF-4308-967F-118715170B53}" dt="2023-08-13T12:56:30.622" v="120" actId="2711"/>
          <ac:spMkLst>
            <pc:docMk/>
            <pc:sldMk cId="1836334124" sldId="378"/>
            <ac:spMk id="6" creationId="{4E82782E-DC57-4102-878A-03557672C9AE}"/>
          </ac:spMkLst>
        </pc:spChg>
        <pc:spChg chg="mod">
          <ac:chgData name="Duyên Lương" userId="3a9e482f-ceb4-484a-8eab-f708ff3e9a36" providerId="ADAL" clId="{ECD59192-B2BF-4308-967F-118715170B53}" dt="2023-08-13T12:56:07.430" v="114" actId="2711"/>
          <ac:spMkLst>
            <pc:docMk/>
            <pc:sldMk cId="1836334124" sldId="378"/>
            <ac:spMk id="7" creationId="{5E483DDB-B768-485C-A9FE-5ACA222F76C9}"/>
          </ac:spMkLst>
        </pc:spChg>
        <pc:spChg chg="mod">
          <ac:chgData name="Duyên Lương" userId="3a9e482f-ceb4-484a-8eab-f708ff3e9a36" providerId="ADAL" clId="{ECD59192-B2BF-4308-967F-118715170B53}" dt="2023-08-13T12:56:12.510" v="116" actId="2711"/>
          <ac:spMkLst>
            <pc:docMk/>
            <pc:sldMk cId="1836334124" sldId="378"/>
            <ac:spMk id="8" creationId="{788564D9-1C86-4A85-BF3A-3C6F332453B9}"/>
          </ac:spMkLst>
        </pc:spChg>
        <pc:spChg chg="del">
          <ac:chgData name="Duyên Lương" userId="3a9e482f-ceb4-484a-8eab-f708ff3e9a36" providerId="ADAL" clId="{ECD59192-B2BF-4308-967F-118715170B53}" dt="2023-08-13T12:52:21.458" v="78" actId="478"/>
          <ac:spMkLst>
            <pc:docMk/>
            <pc:sldMk cId="1836334124" sldId="378"/>
            <ac:spMk id="9" creationId="{E6CF5456-7A0E-4FB8-9FB1-8E5FBB0C0D5F}"/>
          </ac:spMkLst>
        </pc:spChg>
        <pc:spChg chg="add mod">
          <ac:chgData name="Duyên Lương" userId="3a9e482f-ceb4-484a-8eab-f708ff3e9a36" providerId="ADAL" clId="{ECD59192-B2BF-4308-967F-118715170B53}" dt="2023-08-13T12:56:00.772" v="112" actId="1076"/>
          <ac:spMkLst>
            <pc:docMk/>
            <pc:sldMk cId="1836334124" sldId="378"/>
            <ac:spMk id="10" creationId="{2290A3D0-8AD8-9B86-1CC4-821913C36E3A}"/>
          </ac:spMkLst>
        </pc:spChg>
        <pc:spChg chg="add mod ord">
          <ac:chgData name="Duyên Lương" userId="3a9e482f-ceb4-484a-8eab-f708ff3e9a36" providerId="ADAL" clId="{ECD59192-B2BF-4308-967F-118715170B53}" dt="2023-08-13T12:52:49.465" v="87" actId="167"/>
          <ac:spMkLst>
            <pc:docMk/>
            <pc:sldMk cId="1836334124" sldId="378"/>
            <ac:spMk id="11" creationId="{99D440E7-A74A-0A42-C1D1-DA94D083960D}"/>
          </ac:spMkLst>
        </pc:spChg>
        <pc:picChg chg="mod">
          <ac:chgData name="Duyên Lương" userId="3a9e482f-ceb4-484a-8eab-f708ff3e9a36" providerId="ADAL" clId="{ECD59192-B2BF-4308-967F-118715170B53}" dt="2023-08-13T12:56:17.194" v="118"/>
          <ac:picMkLst>
            <pc:docMk/>
            <pc:sldMk cId="1836334124" sldId="378"/>
            <ac:picMk id="2" creationId="{00000000-0000-0000-0000-000000000000}"/>
          </ac:picMkLst>
        </pc:picChg>
      </pc:sldChg>
      <pc:sldChg chg="addSp modSp mod">
        <pc:chgData name="Duyên Lương" userId="3a9e482f-ceb4-484a-8eab-f708ff3e9a36" providerId="ADAL" clId="{ECD59192-B2BF-4308-967F-118715170B53}" dt="2023-08-13T13:10:28.787" v="304"/>
        <pc:sldMkLst>
          <pc:docMk/>
          <pc:sldMk cId="2398985375" sldId="383"/>
        </pc:sldMkLst>
        <pc:spChg chg="mod">
          <ac:chgData name="Duyên Lương" userId="3a9e482f-ceb4-484a-8eab-f708ff3e9a36" providerId="ADAL" clId="{ECD59192-B2BF-4308-967F-118715170B53}" dt="2023-08-13T13:10:09.318" v="299" actId="1076"/>
          <ac:spMkLst>
            <pc:docMk/>
            <pc:sldMk cId="2398985375" sldId="383"/>
            <ac:spMk id="8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0:06.078" v="298" actId="1076"/>
          <ac:spMkLst>
            <pc:docMk/>
            <pc:sldMk cId="2398985375" sldId="383"/>
            <ac:spMk id="9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0:04.194" v="297" actId="1076"/>
          <ac:spMkLst>
            <pc:docMk/>
            <pc:sldMk cId="2398985375" sldId="383"/>
            <ac:spMk id="10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0:15.740" v="301" actId="1076"/>
          <ac:spMkLst>
            <pc:docMk/>
            <pc:sldMk cId="2398985375" sldId="383"/>
            <ac:spMk id="11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0:00.430" v="295" actId="1076"/>
          <ac:spMkLst>
            <pc:docMk/>
            <pc:sldMk cId="2398985375" sldId="383"/>
            <ac:spMk id="12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0:02.105" v="296" actId="1076"/>
          <ac:spMkLst>
            <pc:docMk/>
            <pc:sldMk cId="2398985375" sldId="383"/>
            <ac:spMk id="14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0:17.292" v="302" actId="1076"/>
          <ac:spMkLst>
            <pc:docMk/>
            <pc:sldMk cId="2398985375" sldId="383"/>
            <ac:spMk id="15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09:57.276" v="294" actId="255"/>
          <ac:spMkLst>
            <pc:docMk/>
            <pc:sldMk cId="2398985375" sldId="383"/>
            <ac:spMk id="16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08:53.820" v="276" actId="404"/>
          <ac:spMkLst>
            <pc:docMk/>
            <pc:sldMk cId="2398985375" sldId="383"/>
            <ac:spMk id="17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0:19.832" v="303" actId="1076"/>
          <ac:spMkLst>
            <pc:docMk/>
            <pc:sldMk cId="2398985375" sldId="383"/>
            <ac:spMk id="19" creationId="{19B7D1E5-29EF-6A2F-A512-54C0158B4839}"/>
          </ac:spMkLst>
        </pc:spChg>
        <pc:spChg chg="mod">
          <ac:chgData name="Duyên Lương" userId="3a9e482f-ceb4-484a-8eab-f708ff3e9a36" providerId="ADAL" clId="{ECD59192-B2BF-4308-967F-118715170B53}" dt="2023-08-13T13:09:57.276" v="294" actId="255"/>
          <ac:spMkLst>
            <pc:docMk/>
            <pc:sldMk cId="2398985375" sldId="383"/>
            <ac:spMk id="21" creationId="{C44DFA90-2146-A510-7EA4-0A8BF95C2C93}"/>
          </ac:spMkLst>
        </pc:spChg>
        <pc:spChg chg="mod">
          <ac:chgData name="Duyên Lương" userId="3a9e482f-ceb4-484a-8eab-f708ff3e9a36" providerId="ADAL" clId="{ECD59192-B2BF-4308-967F-118715170B53}" dt="2023-08-13T13:10:28.787" v="304"/>
          <ac:spMkLst>
            <pc:docMk/>
            <pc:sldMk cId="2398985375" sldId="383"/>
            <ac:spMk id="22" creationId="{E39819AA-42C0-0945-74AC-02A0FC4C63E5}"/>
          </ac:spMkLst>
        </pc:spChg>
        <pc:spChg chg="add mod">
          <ac:chgData name="Duyên Lương" userId="3a9e482f-ceb4-484a-8eab-f708ff3e9a36" providerId="ADAL" clId="{ECD59192-B2BF-4308-967F-118715170B53}" dt="2023-08-13T13:09:46.692" v="291" actId="571"/>
          <ac:spMkLst>
            <pc:docMk/>
            <pc:sldMk cId="2398985375" sldId="383"/>
            <ac:spMk id="23" creationId="{8AA21F72-02B0-7D42-B455-3C20CAB5816E}"/>
          </ac:spMkLst>
        </pc:spChg>
        <pc:spChg chg="add mod">
          <ac:chgData name="Duyên Lương" userId="3a9e482f-ceb4-484a-8eab-f708ff3e9a36" providerId="ADAL" clId="{ECD59192-B2BF-4308-967F-118715170B53}" dt="2023-08-13T13:09:46.692" v="291" actId="571"/>
          <ac:spMkLst>
            <pc:docMk/>
            <pc:sldMk cId="2398985375" sldId="383"/>
            <ac:spMk id="24" creationId="{C52E0905-6A66-DC3A-A713-6F0B981BEEF6}"/>
          </ac:spMkLst>
        </pc:spChg>
        <pc:spChg chg="add mod">
          <ac:chgData name="Duyên Lương" userId="3a9e482f-ceb4-484a-8eab-f708ff3e9a36" providerId="ADAL" clId="{ECD59192-B2BF-4308-967F-118715170B53}" dt="2023-08-13T13:09:46.692" v="291" actId="571"/>
          <ac:spMkLst>
            <pc:docMk/>
            <pc:sldMk cId="2398985375" sldId="383"/>
            <ac:spMk id="25" creationId="{75B1FF27-2939-034D-843A-B16C72299103}"/>
          </ac:spMkLst>
        </pc:spChg>
        <pc:spChg chg="add mod">
          <ac:chgData name="Duyên Lương" userId="3a9e482f-ceb4-484a-8eab-f708ff3e9a36" providerId="ADAL" clId="{ECD59192-B2BF-4308-967F-118715170B53}" dt="2023-08-13T13:09:46.692" v="291" actId="571"/>
          <ac:spMkLst>
            <pc:docMk/>
            <pc:sldMk cId="2398985375" sldId="383"/>
            <ac:spMk id="26" creationId="{4B1D96C4-C779-5A7F-93F9-3FD3E8E79049}"/>
          </ac:spMkLst>
        </pc:spChg>
      </pc:sldChg>
      <pc:sldChg chg="modSp mod">
        <pc:chgData name="Duyên Lương" userId="3a9e482f-ceb4-484a-8eab-f708ff3e9a36" providerId="ADAL" clId="{ECD59192-B2BF-4308-967F-118715170B53}" dt="2023-08-13T13:10:44.576" v="310" actId="1076"/>
        <pc:sldMkLst>
          <pc:docMk/>
          <pc:sldMk cId="627059823" sldId="384"/>
        </pc:sldMkLst>
        <pc:spChg chg="mod">
          <ac:chgData name="Duyên Lương" userId="3a9e482f-ceb4-484a-8eab-f708ff3e9a36" providerId="ADAL" clId="{ECD59192-B2BF-4308-967F-118715170B53}" dt="2023-08-13T13:10:44.576" v="310" actId="1076"/>
          <ac:spMkLst>
            <pc:docMk/>
            <pc:sldMk cId="627059823" sldId="384"/>
            <ac:spMk id="14" creationId="{00000000-0000-0000-0000-000000000000}"/>
          </ac:spMkLst>
        </pc:spChg>
      </pc:sldChg>
      <pc:sldChg chg="addSp delSp modSp mod">
        <pc:chgData name="Duyên Lương" userId="3a9e482f-ceb4-484a-8eab-f708ff3e9a36" providerId="ADAL" clId="{ECD59192-B2BF-4308-967F-118715170B53}" dt="2023-08-13T13:12:54.473" v="338"/>
        <pc:sldMkLst>
          <pc:docMk/>
          <pc:sldMk cId="2539611368" sldId="385"/>
        </pc:sldMkLst>
        <pc:spChg chg="mod">
          <ac:chgData name="Duyên Lương" userId="3a9e482f-ceb4-484a-8eab-f708ff3e9a36" providerId="ADAL" clId="{ECD59192-B2BF-4308-967F-118715170B53}" dt="2023-08-13T13:11:45.640" v="330" actId="1076"/>
          <ac:spMkLst>
            <pc:docMk/>
            <pc:sldMk cId="2539611368" sldId="385"/>
            <ac:spMk id="8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1:41.974" v="328" actId="1076"/>
          <ac:spMkLst>
            <pc:docMk/>
            <pc:sldMk cId="2539611368" sldId="385"/>
            <ac:spMk id="9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1:43.904" v="329" actId="1076"/>
          <ac:spMkLst>
            <pc:docMk/>
            <pc:sldMk cId="2539611368" sldId="385"/>
            <ac:spMk id="10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1:25.900" v="324" actId="1076"/>
          <ac:spMkLst>
            <pc:docMk/>
            <pc:sldMk cId="2539611368" sldId="385"/>
            <ac:spMk id="14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1:25.900" v="324" actId="1076"/>
          <ac:spMkLst>
            <pc:docMk/>
            <pc:sldMk cId="2539611368" sldId="385"/>
            <ac:spMk id="15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1:25.900" v="324" actId="1076"/>
          <ac:spMkLst>
            <pc:docMk/>
            <pc:sldMk cId="2539611368" sldId="385"/>
            <ac:spMk id="16" creationId="{00000000-0000-0000-0000-000000000000}"/>
          </ac:spMkLst>
        </pc:spChg>
        <pc:spChg chg="del mod">
          <ac:chgData name="Duyên Lương" userId="3a9e482f-ceb4-484a-8eab-f708ff3e9a36" providerId="ADAL" clId="{ECD59192-B2BF-4308-967F-118715170B53}" dt="2023-08-13T13:12:10.345" v="332" actId="478"/>
          <ac:spMkLst>
            <pc:docMk/>
            <pc:sldMk cId="2539611368" sldId="385"/>
            <ac:spMk id="17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1:47.888" v="331" actId="1076"/>
          <ac:spMkLst>
            <pc:docMk/>
            <pc:sldMk cId="2539611368" sldId="385"/>
            <ac:spMk id="19" creationId="{19B7D1E5-29EF-6A2F-A512-54C0158B4839}"/>
          </ac:spMkLst>
        </pc:spChg>
        <pc:spChg chg="mod">
          <ac:chgData name="Duyên Lương" userId="3a9e482f-ceb4-484a-8eab-f708ff3e9a36" providerId="ADAL" clId="{ECD59192-B2BF-4308-967F-118715170B53}" dt="2023-08-13T13:11:39.964" v="327" actId="1076"/>
          <ac:spMkLst>
            <pc:docMk/>
            <pc:sldMk cId="2539611368" sldId="385"/>
            <ac:spMk id="21" creationId="{C44DFA90-2146-A510-7EA4-0A8BF95C2C93}"/>
          </ac:spMkLst>
        </pc:spChg>
        <pc:spChg chg="mod">
          <ac:chgData name="Duyên Lương" userId="3a9e482f-ceb4-484a-8eab-f708ff3e9a36" providerId="ADAL" clId="{ECD59192-B2BF-4308-967F-118715170B53}" dt="2023-08-13T13:12:54.473" v="338"/>
          <ac:spMkLst>
            <pc:docMk/>
            <pc:sldMk cId="2539611368" sldId="385"/>
            <ac:spMk id="22" creationId="{E39819AA-42C0-0945-74AC-02A0FC4C63E5}"/>
          </ac:spMkLst>
        </pc:spChg>
        <pc:spChg chg="add mod">
          <ac:chgData name="Duyên Lương" userId="3a9e482f-ceb4-484a-8eab-f708ff3e9a36" providerId="ADAL" clId="{ECD59192-B2BF-4308-967F-118715170B53}" dt="2023-08-13T13:11:10.979" v="321" actId="571"/>
          <ac:spMkLst>
            <pc:docMk/>
            <pc:sldMk cId="2539611368" sldId="385"/>
            <ac:spMk id="23" creationId="{3869686B-99F0-EFBE-8FF7-4C15CE6A10E2}"/>
          </ac:spMkLst>
        </pc:spChg>
        <pc:spChg chg="add mod">
          <ac:chgData name="Duyên Lương" userId="3a9e482f-ceb4-484a-8eab-f708ff3e9a36" providerId="ADAL" clId="{ECD59192-B2BF-4308-967F-118715170B53}" dt="2023-08-13T13:11:10.979" v="321" actId="571"/>
          <ac:spMkLst>
            <pc:docMk/>
            <pc:sldMk cId="2539611368" sldId="385"/>
            <ac:spMk id="24" creationId="{F9FD8880-BB41-B434-B724-91CAEF979FCC}"/>
          </ac:spMkLst>
        </pc:spChg>
        <pc:spChg chg="add mod">
          <ac:chgData name="Duyên Lương" userId="3a9e482f-ceb4-484a-8eab-f708ff3e9a36" providerId="ADAL" clId="{ECD59192-B2BF-4308-967F-118715170B53}" dt="2023-08-13T13:11:10.979" v="321" actId="571"/>
          <ac:spMkLst>
            <pc:docMk/>
            <pc:sldMk cId="2539611368" sldId="385"/>
            <ac:spMk id="25" creationId="{369A43BE-4314-5CE6-8C79-68D412FCB780}"/>
          </ac:spMkLst>
        </pc:spChg>
      </pc:sldChg>
      <pc:sldChg chg="modSp mod">
        <pc:chgData name="Duyên Lương" userId="3a9e482f-ceb4-484a-8eab-f708ff3e9a36" providerId="ADAL" clId="{ECD59192-B2BF-4308-967F-118715170B53}" dt="2023-08-13T13:12:39.794" v="337" actId="1076"/>
        <pc:sldMkLst>
          <pc:docMk/>
          <pc:sldMk cId="3413980560" sldId="386"/>
        </pc:sldMkLst>
        <pc:spChg chg="mod">
          <ac:chgData name="Duyên Lương" userId="3a9e482f-ceb4-484a-8eab-f708ff3e9a36" providerId="ADAL" clId="{ECD59192-B2BF-4308-967F-118715170B53}" dt="2023-08-13T13:12:39.794" v="337" actId="1076"/>
          <ac:spMkLst>
            <pc:docMk/>
            <pc:sldMk cId="3413980560" sldId="386"/>
            <ac:spMk id="14" creationId="{00000000-0000-0000-0000-000000000000}"/>
          </ac:spMkLst>
        </pc:spChg>
      </pc:sldChg>
      <pc:sldChg chg="delSp modSp mod">
        <pc:chgData name="Duyên Lương" userId="3a9e482f-ceb4-484a-8eab-f708ff3e9a36" providerId="ADAL" clId="{ECD59192-B2BF-4308-967F-118715170B53}" dt="2023-08-13T13:14:06.408" v="359"/>
        <pc:sldMkLst>
          <pc:docMk/>
          <pc:sldMk cId="672974566" sldId="387"/>
        </pc:sldMkLst>
        <pc:spChg chg="mod">
          <ac:chgData name="Duyên Lương" userId="3a9e482f-ceb4-484a-8eab-f708ff3e9a36" providerId="ADAL" clId="{ECD59192-B2BF-4308-967F-118715170B53}" dt="2023-08-13T13:13:49.336" v="355" actId="1076"/>
          <ac:spMkLst>
            <pc:docMk/>
            <pc:sldMk cId="672974566" sldId="387"/>
            <ac:spMk id="8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3:56.272" v="358" actId="1076"/>
          <ac:spMkLst>
            <pc:docMk/>
            <pc:sldMk cId="672974566" sldId="387"/>
            <ac:spMk id="9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3:53.792" v="357" actId="1076"/>
          <ac:spMkLst>
            <pc:docMk/>
            <pc:sldMk cId="672974566" sldId="387"/>
            <ac:spMk id="10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3:46.280" v="354" actId="255"/>
          <ac:spMkLst>
            <pc:docMk/>
            <pc:sldMk cId="672974566" sldId="387"/>
            <ac:spMk id="14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3:46.280" v="354" actId="255"/>
          <ac:spMkLst>
            <pc:docMk/>
            <pc:sldMk cId="672974566" sldId="387"/>
            <ac:spMk id="15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3:46.280" v="354" actId="255"/>
          <ac:spMkLst>
            <pc:docMk/>
            <pc:sldMk cId="672974566" sldId="387"/>
            <ac:spMk id="16" creationId="{00000000-0000-0000-0000-000000000000}"/>
          </ac:spMkLst>
        </pc:spChg>
        <pc:spChg chg="del">
          <ac:chgData name="Duyên Lương" userId="3a9e482f-ceb4-484a-8eab-f708ff3e9a36" providerId="ADAL" clId="{ECD59192-B2BF-4308-967F-118715170B53}" dt="2023-08-13T13:13:01.704" v="339" actId="478"/>
          <ac:spMkLst>
            <pc:docMk/>
            <pc:sldMk cId="672974566" sldId="387"/>
            <ac:spMk id="17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3:51.480" v="356" actId="1076"/>
          <ac:spMkLst>
            <pc:docMk/>
            <pc:sldMk cId="672974566" sldId="387"/>
            <ac:spMk id="19" creationId="{19B7D1E5-29EF-6A2F-A512-54C0158B4839}"/>
          </ac:spMkLst>
        </pc:spChg>
        <pc:spChg chg="mod">
          <ac:chgData name="Duyên Lương" userId="3a9e482f-ceb4-484a-8eab-f708ff3e9a36" providerId="ADAL" clId="{ECD59192-B2BF-4308-967F-118715170B53}" dt="2023-08-13T13:13:46.280" v="354" actId="255"/>
          <ac:spMkLst>
            <pc:docMk/>
            <pc:sldMk cId="672974566" sldId="387"/>
            <ac:spMk id="21" creationId="{C44DFA90-2146-A510-7EA4-0A8BF95C2C93}"/>
          </ac:spMkLst>
        </pc:spChg>
        <pc:spChg chg="mod">
          <ac:chgData name="Duyên Lương" userId="3a9e482f-ceb4-484a-8eab-f708ff3e9a36" providerId="ADAL" clId="{ECD59192-B2BF-4308-967F-118715170B53}" dt="2023-08-13T13:14:06.408" v="359"/>
          <ac:spMkLst>
            <pc:docMk/>
            <pc:sldMk cId="672974566" sldId="387"/>
            <ac:spMk id="22" creationId="{E39819AA-42C0-0945-74AC-02A0FC4C63E5}"/>
          </ac:spMkLst>
        </pc:spChg>
      </pc:sldChg>
      <pc:sldChg chg="modSp mod">
        <pc:chgData name="Duyên Lương" userId="3a9e482f-ceb4-484a-8eab-f708ff3e9a36" providerId="ADAL" clId="{ECD59192-B2BF-4308-967F-118715170B53}" dt="2023-08-13T13:14:18.551" v="362" actId="1076"/>
        <pc:sldMkLst>
          <pc:docMk/>
          <pc:sldMk cId="1656772466" sldId="388"/>
        </pc:sldMkLst>
        <pc:spChg chg="mod">
          <ac:chgData name="Duyên Lương" userId="3a9e482f-ceb4-484a-8eab-f708ff3e9a36" providerId="ADAL" clId="{ECD59192-B2BF-4308-967F-118715170B53}" dt="2023-08-13T13:14:18.551" v="362" actId="1076"/>
          <ac:spMkLst>
            <pc:docMk/>
            <pc:sldMk cId="1656772466" sldId="388"/>
            <ac:spMk id="14" creationId="{00000000-0000-0000-0000-000000000000}"/>
          </ac:spMkLst>
        </pc:spChg>
      </pc:sldChg>
      <pc:sldChg chg="delSp modSp mod">
        <pc:chgData name="Duyên Lương" userId="3a9e482f-ceb4-484a-8eab-f708ff3e9a36" providerId="ADAL" clId="{ECD59192-B2BF-4308-967F-118715170B53}" dt="2023-08-13T13:14:55.121" v="374"/>
        <pc:sldMkLst>
          <pc:docMk/>
          <pc:sldMk cId="3877972905" sldId="389"/>
        </pc:sldMkLst>
        <pc:spChg chg="mod">
          <ac:chgData name="Duyên Lương" userId="3a9e482f-ceb4-484a-8eab-f708ff3e9a36" providerId="ADAL" clId="{ECD59192-B2BF-4308-967F-118715170B53}" dt="2023-08-13T13:14:39.976" v="370" actId="1076"/>
          <ac:spMkLst>
            <pc:docMk/>
            <pc:sldMk cId="3877972905" sldId="389"/>
            <ac:spMk id="8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4:46.658" v="373" actId="1076"/>
          <ac:spMkLst>
            <pc:docMk/>
            <pc:sldMk cId="3877972905" sldId="389"/>
            <ac:spMk id="9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4:44.859" v="372" actId="1076"/>
          <ac:spMkLst>
            <pc:docMk/>
            <pc:sldMk cId="3877972905" sldId="389"/>
            <ac:spMk id="10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4:38.137" v="369" actId="1076"/>
          <ac:spMkLst>
            <pc:docMk/>
            <pc:sldMk cId="3877972905" sldId="389"/>
            <ac:spMk id="14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4:38.137" v="369" actId="1076"/>
          <ac:spMkLst>
            <pc:docMk/>
            <pc:sldMk cId="3877972905" sldId="389"/>
            <ac:spMk id="15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4:38.137" v="369" actId="1076"/>
          <ac:spMkLst>
            <pc:docMk/>
            <pc:sldMk cId="3877972905" sldId="389"/>
            <ac:spMk id="16" creationId="{00000000-0000-0000-0000-000000000000}"/>
          </ac:spMkLst>
        </pc:spChg>
        <pc:spChg chg="del">
          <ac:chgData name="Duyên Lương" userId="3a9e482f-ceb4-484a-8eab-f708ff3e9a36" providerId="ADAL" clId="{ECD59192-B2BF-4308-967F-118715170B53}" dt="2023-08-13T13:13:04.154" v="340" actId="478"/>
          <ac:spMkLst>
            <pc:docMk/>
            <pc:sldMk cId="3877972905" sldId="389"/>
            <ac:spMk id="17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4:42.564" v="371" actId="1076"/>
          <ac:spMkLst>
            <pc:docMk/>
            <pc:sldMk cId="3877972905" sldId="389"/>
            <ac:spMk id="19" creationId="{19B7D1E5-29EF-6A2F-A512-54C0158B4839}"/>
          </ac:spMkLst>
        </pc:spChg>
        <pc:spChg chg="mod">
          <ac:chgData name="Duyên Lương" userId="3a9e482f-ceb4-484a-8eab-f708ff3e9a36" providerId="ADAL" clId="{ECD59192-B2BF-4308-967F-118715170B53}" dt="2023-08-13T13:14:38.137" v="369" actId="1076"/>
          <ac:spMkLst>
            <pc:docMk/>
            <pc:sldMk cId="3877972905" sldId="389"/>
            <ac:spMk id="21" creationId="{C44DFA90-2146-A510-7EA4-0A8BF95C2C93}"/>
          </ac:spMkLst>
        </pc:spChg>
        <pc:spChg chg="mod">
          <ac:chgData name="Duyên Lương" userId="3a9e482f-ceb4-484a-8eab-f708ff3e9a36" providerId="ADAL" clId="{ECD59192-B2BF-4308-967F-118715170B53}" dt="2023-08-13T13:14:55.121" v="374"/>
          <ac:spMkLst>
            <pc:docMk/>
            <pc:sldMk cId="3877972905" sldId="389"/>
            <ac:spMk id="22" creationId="{E39819AA-42C0-0945-74AC-02A0FC4C63E5}"/>
          </ac:spMkLst>
        </pc:spChg>
      </pc:sldChg>
      <pc:sldChg chg="modSp mod">
        <pc:chgData name="Duyên Lương" userId="3a9e482f-ceb4-484a-8eab-f708ff3e9a36" providerId="ADAL" clId="{ECD59192-B2BF-4308-967F-118715170B53}" dt="2023-08-13T13:15:06.784" v="380" actId="1076"/>
        <pc:sldMkLst>
          <pc:docMk/>
          <pc:sldMk cId="2765582044" sldId="390"/>
        </pc:sldMkLst>
        <pc:spChg chg="mod">
          <ac:chgData name="Duyên Lương" userId="3a9e482f-ceb4-484a-8eab-f708ff3e9a36" providerId="ADAL" clId="{ECD59192-B2BF-4308-967F-118715170B53}" dt="2023-08-13T13:15:06.784" v="380" actId="1076"/>
          <ac:spMkLst>
            <pc:docMk/>
            <pc:sldMk cId="2765582044" sldId="390"/>
            <ac:spMk id="14" creationId="{00000000-0000-0000-0000-000000000000}"/>
          </ac:spMkLst>
        </pc:spChg>
      </pc:sldChg>
      <pc:sldChg chg="delSp modSp mod">
        <pc:chgData name="Duyên Lương" userId="3a9e482f-ceb4-484a-8eab-f708ff3e9a36" providerId="ADAL" clId="{ECD59192-B2BF-4308-967F-118715170B53}" dt="2023-08-13T13:15:44.122" v="393"/>
        <pc:sldMkLst>
          <pc:docMk/>
          <pc:sldMk cId="661778527" sldId="391"/>
        </pc:sldMkLst>
        <pc:spChg chg="mod">
          <ac:chgData name="Duyên Lương" userId="3a9e482f-ceb4-484a-8eab-f708ff3e9a36" providerId="ADAL" clId="{ECD59192-B2BF-4308-967F-118715170B53}" dt="2023-08-13T13:15:32.088" v="389" actId="1076"/>
          <ac:spMkLst>
            <pc:docMk/>
            <pc:sldMk cId="661778527" sldId="391"/>
            <ac:spMk id="8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5:37.831" v="392" actId="1076"/>
          <ac:spMkLst>
            <pc:docMk/>
            <pc:sldMk cId="661778527" sldId="391"/>
            <ac:spMk id="9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5:36.129" v="391" actId="1076"/>
          <ac:spMkLst>
            <pc:docMk/>
            <pc:sldMk cId="661778527" sldId="391"/>
            <ac:spMk id="10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5:29.258" v="388" actId="1076"/>
          <ac:spMkLst>
            <pc:docMk/>
            <pc:sldMk cId="661778527" sldId="391"/>
            <ac:spMk id="14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5:26.224" v="387" actId="1076"/>
          <ac:spMkLst>
            <pc:docMk/>
            <pc:sldMk cId="661778527" sldId="391"/>
            <ac:spMk id="15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5:26.224" v="387" actId="1076"/>
          <ac:spMkLst>
            <pc:docMk/>
            <pc:sldMk cId="661778527" sldId="391"/>
            <ac:spMk id="16" creationId="{00000000-0000-0000-0000-000000000000}"/>
          </ac:spMkLst>
        </pc:spChg>
        <pc:spChg chg="del">
          <ac:chgData name="Duyên Lương" userId="3a9e482f-ceb4-484a-8eab-f708ff3e9a36" providerId="ADAL" clId="{ECD59192-B2BF-4308-967F-118715170B53}" dt="2023-08-13T13:13:06.686" v="341" actId="478"/>
          <ac:spMkLst>
            <pc:docMk/>
            <pc:sldMk cId="661778527" sldId="391"/>
            <ac:spMk id="17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5:34.134" v="390" actId="1076"/>
          <ac:spMkLst>
            <pc:docMk/>
            <pc:sldMk cId="661778527" sldId="391"/>
            <ac:spMk id="19" creationId="{19B7D1E5-29EF-6A2F-A512-54C0158B4839}"/>
          </ac:spMkLst>
        </pc:spChg>
        <pc:spChg chg="mod">
          <ac:chgData name="Duyên Lương" userId="3a9e482f-ceb4-484a-8eab-f708ff3e9a36" providerId="ADAL" clId="{ECD59192-B2BF-4308-967F-118715170B53}" dt="2023-08-13T13:15:26.224" v="387" actId="1076"/>
          <ac:spMkLst>
            <pc:docMk/>
            <pc:sldMk cId="661778527" sldId="391"/>
            <ac:spMk id="21" creationId="{C44DFA90-2146-A510-7EA4-0A8BF95C2C93}"/>
          </ac:spMkLst>
        </pc:spChg>
        <pc:spChg chg="mod">
          <ac:chgData name="Duyên Lương" userId="3a9e482f-ceb4-484a-8eab-f708ff3e9a36" providerId="ADAL" clId="{ECD59192-B2BF-4308-967F-118715170B53}" dt="2023-08-13T13:15:44.122" v="393"/>
          <ac:spMkLst>
            <pc:docMk/>
            <pc:sldMk cId="661778527" sldId="391"/>
            <ac:spMk id="22" creationId="{E39819AA-42C0-0945-74AC-02A0FC4C63E5}"/>
          </ac:spMkLst>
        </pc:spChg>
      </pc:sldChg>
      <pc:sldChg chg="modSp mod">
        <pc:chgData name="Duyên Lương" userId="3a9e482f-ceb4-484a-8eab-f708ff3e9a36" providerId="ADAL" clId="{ECD59192-B2BF-4308-967F-118715170B53}" dt="2023-08-13T13:15:51.246" v="396" actId="404"/>
        <pc:sldMkLst>
          <pc:docMk/>
          <pc:sldMk cId="400345530" sldId="392"/>
        </pc:sldMkLst>
        <pc:spChg chg="mod">
          <ac:chgData name="Duyên Lương" userId="3a9e482f-ceb4-484a-8eab-f708ff3e9a36" providerId="ADAL" clId="{ECD59192-B2BF-4308-967F-118715170B53}" dt="2023-08-13T13:15:51.246" v="396" actId="404"/>
          <ac:spMkLst>
            <pc:docMk/>
            <pc:sldMk cId="400345530" sldId="392"/>
            <ac:spMk id="14" creationId="{00000000-0000-0000-0000-000000000000}"/>
          </ac:spMkLst>
        </pc:spChg>
      </pc:sldChg>
      <pc:sldChg chg="delSp modSp mod">
        <pc:chgData name="Duyên Lương" userId="3a9e482f-ceb4-484a-8eab-f708ff3e9a36" providerId="ADAL" clId="{ECD59192-B2BF-4308-967F-118715170B53}" dt="2023-08-13T13:16:38.715" v="410"/>
        <pc:sldMkLst>
          <pc:docMk/>
          <pc:sldMk cId="1745538268" sldId="393"/>
        </pc:sldMkLst>
        <pc:spChg chg="mod">
          <ac:chgData name="Duyên Lương" userId="3a9e482f-ceb4-484a-8eab-f708ff3e9a36" providerId="ADAL" clId="{ECD59192-B2BF-4308-967F-118715170B53}" dt="2023-08-13T13:16:26.175" v="406" actId="1076"/>
          <ac:spMkLst>
            <pc:docMk/>
            <pc:sldMk cId="1745538268" sldId="393"/>
            <ac:spMk id="8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6:32.764" v="409" actId="1076"/>
          <ac:spMkLst>
            <pc:docMk/>
            <pc:sldMk cId="1745538268" sldId="393"/>
            <ac:spMk id="9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6:30.193" v="408" actId="1076"/>
          <ac:spMkLst>
            <pc:docMk/>
            <pc:sldMk cId="1745538268" sldId="393"/>
            <ac:spMk id="10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6:17.100" v="404" actId="1076"/>
          <ac:spMkLst>
            <pc:docMk/>
            <pc:sldMk cId="1745538268" sldId="393"/>
            <ac:spMk id="14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6:14.566" v="403" actId="1076"/>
          <ac:spMkLst>
            <pc:docMk/>
            <pc:sldMk cId="1745538268" sldId="393"/>
            <ac:spMk id="15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6:19.933" v="405" actId="1076"/>
          <ac:spMkLst>
            <pc:docMk/>
            <pc:sldMk cId="1745538268" sldId="393"/>
            <ac:spMk id="16" creationId="{00000000-0000-0000-0000-000000000000}"/>
          </ac:spMkLst>
        </pc:spChg>
        <pc:spChg chg="del">
          <ac:chgData name="Duyên Lương" userId="3a9e482f-ceb4-484a-8eab-f708ff3e9a36" providerId="ADAL" clId="{ECD59192-B2BF-4308-967F-118715170B53}" dt="2023-08-13T13:13:09.519" v="342" actId="478"/>
          <ac:spMkLst>
            <pc:docMk/>
            <pc:sldMk cId="1745538268" sldId="393"/>
            <ac:spMk id="17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6:28.399" v="407" actId="1076"/>
          <ac:spMkLst>
            <pc:docMk/>
            <pc:sldMk cId="1745538268" sldId="393"/>
            <ac:spMk id="19" creationId="{19B7D1E5-29EF-6A2F-A512-54C0158B4839}"/>
          </ac:spMkLst>
        </pc:spChg>
        <pc:spChg chg="mod">
          <ac:chgData name="Duyên Lương" userId="3a9e482f-ceb4-484a-8eab-f708ff3e9a36" providerId="ADAL" clId="{ECD59192-B2BF-4308-967F-118715170B53}" dt="2023-08-13T13:16:14.566" v="403" actId="1076"/>
          <ac:spMkLst>
            <pc:docMk/>
            <pc:sldMk cId="1745538268" sldId="393"/>
            <ac:spMk id="21" creationId="{C44DFA90-2146-A510-7EA4-0A8BF95C2C93}"/>
          </ac:spMkLst>
        </pc:spChg>
        <pc:spChg chg="mod">
          <ac:chgData name="Duyên Lương" userId="3a9e482f-ceb4-484a-8eab-f708ff3e9a36" providerId="ADAL" clId="{ECD59192-B2BF-4308-967F-118715170B53}" dt="2023-08-13T13:16:38.715" v="410"/>
          <ac:spMkLst>
            <pc:docMk/>
            <pc:sldMk cId="1745538268" sldId="393"/>
            <ac:spMk id="22" creationId="{E39819AA-42C0-0945-74AC-02A0FC4C63E5}"/>
          </ac:spMkLst>
        </pc:spChg>
      </pc:sldChg>
      <pc:sldChg chg="modSp mod">
        <pc:chgData name="Duyên Lương" userId="3a9e482f-ceb4-484a-8eab-f708ff3e9a36" providerId="ADAL" clId="{ECD59192-B2BF-4308-967F-118715170B53}" dt="2023-08-13T13:16:48.407" v="414" actId="403"/>
        <pc:sldMkLst>
          <pc:docMk/>
          <pc:sldMk cId="1761681409" sldId="394"/>
        </pc:sldMkLst>
        <pc:spChg chg="mod">
          <ac:chgData name="Duyên Lương" userId="3a9e482f-ceb4-484a-8eab-f708ff3e9a36" providerId="ADAL" clId="{ECD59192-B2BF-4308-967F-118715170B53}" dt="2023-08-13T13:16:48.407" v="414" actId="403"/>
          <ac:spMkLst>
            <pc:docMk/>
            <pc:sldMk cId="1761681409" sldId="394"/>
            <ac:spMk id="14" creationId="{00000000-0000-0000-0000-000000000000}"/>
          </ac:spMkLst>
        </pc:spChg>
      </pc:sldChg>
      <pc:sldChg chg="modSp mod">
        <pc:chgData name="Duyên Lương" userId="3a9e482f-ceb4-484a-8eab-f708ff3e9a36" providerId="ADAL" clId="{ECD59192-B2BF-4308-967F-118715170B53}" dt="2023-08-13T13:19:55.975" v="477" actId="404"/>
        <pc:sldMkLst>
          <pc:docMk/>
          <pc:sldMk cId="1277089800" sldId="395"/>
        </pc:sldMkLst>
        <pc:spChg chg="mod">
          <ac:chgData name="Duyên Lương" userId="3a9e482f-ceb4-484a-8eab-f708ff3e9a36" providerId="ADAL" clId="{ECD59192-B2BF-4308-967F-118715170B53}" dt="2023-08-13T13:19:55.975" v="477" actId="404"/>
          <ac:spMkLst>
            <pc:docMk/>
            <pc:sldMk cId="1277089800" sldId="395"/>
            <ac:spMk id="14" creationId="{7F1662AF-90BE-065E-96A4-149CA878A6D5}"/>
          </ac:spMkLst>
        </pc:spChg>
        <pc:spChg chg="mod">
          <ac:chgData name="Duyên Lương" userId="3a9e482f-ceb4-484a-8eab-f708ff3e9a36" providerId="ADAL" clId="{ECD59192-B2BF-4308-967F-118715170B53}" dt="2023-08-13T13:19:55.975" v="477" actId="404"/>
          <ac:spMkLst>
            <pc:docMk/>
            <pc:sldMk cId="1277089800" sldId="395"/>
            <ac:spMk id="18" creationId="{CB649C89-CC99-8021-6E00-705B2CB39080}"/>
          </ac:spMkLst>
        </pc:spChg>
        <pc:spChg chg="mod">
          <ac:chgData name="Duyên Lương" userId="3a9e482f-ceb4-484a-8eab-f708ff3e9a36" providerId="ADAL" clId="{ECD59192-B2BF-4308-967F-118715170B53}" dt="2023-08-13T13:16:56.894" v="415" actId="2711"/>
          <ac:spMkLst>
            <pc:docMk/>
            <pc:sldMk cId="1277089800" sldId="395"/>
            <ac:spMk id="22" creationId="{F1CA170E-87CF-B25E-58CB-4878FC9EFD43}"/>
          </ac:spMkLst>
        </pc:spChg>
      </pc:sldChg>
      <pc:sldChg chg="modSp mod">
        <pc:chgData name="Duyên Lương" userId="3a9e482f-ceb4-484a-8eab-f708ff3e9a36" providerId="ADAL" clId="{ECD59192-B2BF-4308-967F-118715170B53}" dt="2023-08-13T13:19:43.876" v="475" actId="2711"/>
        <pc:sldMkLst>
          <pc:docMk/>
          <pc:sldMk cId="1932571486" sldId="396"/>
        </pc:sldMkLst>
        <pc:spChg chg="mod">
          <ac:chgData name="Duyên Lương" userId="3a9e482f-ceb4-484a-8eab-f708ff3e9a36" providerId="ADAL" clId="{ECD59192-B2BF-4308-967F-118715170B53}" dt="2023-08-13T13:17:07.039" v="416" actId="2711"/>
          <ac:spMkLst>
            <pc:docMk/>
            <pc:sldMk cId="1932571486" sldId="396"/>
            <ac:spMk id="15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9:43.876" v="475" actId="2711"/>
          <ac:spMkLst>
            <pc:docMk/>
            <pc:sldMk cId="1932571486" sldId="396"/>
            <ac:spMk id="16" creationId="{0EE3587C-6FD7-76A8-FFFB-AC05E83A2010}"/>
          </ac:spMkLst>
        </pc:spChg>
        <pc:spChg chg="mod">
          <ac:chgData name="Duyên Lương" userId="3a9e482f-ceb4-484a-8eab-f708ff3e9a36" providerId="ADAL" clId="{ECD59192-B2BF-4308-967F-118715170B53}" dt="2023-08-13T13:19:43.876" v="475" actId="2711"/>
          <ac:spMkLst>
            <pc:docMk/>
            <pc:sldMk cId="1932571486" sldId="396"/>
            <ac:spMk id="17" creationId="{4F5A87A0-3233-3A0B-222A-44AEB64ACF49}"/>
          </ac:spMkLst>
        </pc:spChg>
      </pc:sldChg>
      <pc:sldChg chg="modSp mod">
        <pc:chgData name="Duyên Lương" userId="3a9e482f-ceb4-484a-8eab-f708ff3e9a36" providerId="ADAL" clId="{ECD59192-B2BF-4308-967F-118715170B53}" dt="2023-08-13T13:19:31.520" v="474" actId="1076"/>
        <pc:sldMkLst>
          <pc:docMk/>
          <pc:sldMk cId="3070879896" sldId="398"/>
        </pc:sldMkLst>
        <pc:spChg chg="mod">
          <ac:chgData name="Duyên Lương" userId="3a9e482f-ceb4-484a-8eab-f708ff3e9a36" providerId="ADAL" clId="{ECD59192-B2BF-4308-967F-118715170B53}" dt="2023-08-13T13:19:29.845" v="473" actId="1076"/>
          <ac:spMkLst>
            <pc:docMk/>
            <pc:sldMk cId="3070879896" sldId="398"/>
            <ac:spMk id="3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9:31.520" v="474" actId="1076"/>
          <ac:spMkLst>
            <pc:docMk/>
            <pc:sldMk cId="3070879896" sldId="398"/>
            <ac:spMk id="9" creationId="{00000000-0000-0000-0000-000000000000}"/>
          </ac:spMkLst>
        </pc:spChg>
      </pc:sldChg>
      <pc:sldChg chg="addSp delSp modSp mod">
        <pc:chgData name="Duyên Lương" userId="3a9e482f-ceb4-484a-8eab-f708ff3e9a36" providerId="ADAL" clId="{ECD59192-B2BF-4308-967F-118715170B53}" dt="2023-08-13T13:24:10.190" v="493" actId="20577"/>
        <pc:sldMkLst>
          <pc:docMk/>
          <pc:sldMk cId="4049822668" sldId="399"/>
        </pc:sldMkLst>
        <pc:spChg chg="mod">
          <ac:chgData name="Duyên Lương" userId="3a9e482f-ceb4-484a-8eab-f708ff3e9a36" providerId="ADAL" clId="{ECD59192-B2BF-4308-967F-118715170B53}" dt="2023-08-13T13:18:38.968" v="459" actId="1076"/>
          <ac:spMkLst>
            <pc:docMk/>
            <pc:sldMk cId="4049822668" sldId="399"/>
            <ac:spMk id="7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18:42.164" v="460" actId="1076"/>
          <ac:spMkLst>
            <pc:docMk/>
            <pc:sldMk cId="4049822668" sldId="399"/>
            <ac:spMk id="8" creationId="{00000000-0000-0000-0000-000000000000}"/>
          </ac:spMkLst>
        </pc:spChg>
        <pc:spChg chg="del mod">
          <ac:chgData name="Duyên Lương" userId="3a9e482f-ceb4-484a-8eab-f708ff3e9a36" providerId="ADAL" clId="{ECD59192-B2BF-4308-967F-118715170B53}" dt="2023-08-13T13:17:31.306" v="422" actId="478"/>
          <ac:spMkLst>
            <pc:docMk/>
            <pc:sldMk cId="4049822668" sldId="399"/>
            <ac:spMk id="10" creationId="{00000000-0000-0000-0000-000000000000}"/>
          </ac:spMkLst>
        </pc:spChg>
        <pc:spChg chg="mod">
          <ac:chgData name="Duyên Lương" userId="3a9e482f-ceb4-484a-8eab-f708ff3e9a36" providerId="ADAL" clId="{ECD59192-B2BF-4308-967F-118715170B53}" dt="2023-08-13T13:24:10.190" v="493" actId="20577"/>
          <ac:spMkLst>
            <pc:docMk/>
            <pc:sldMk cId="4049822668" sldId="399"/>
            <ac:spMk id="11" creationId="{A4CD3BBF-C09E-B3A9-2028-D0A36273212B}"/>
          </ac:spMkLst>
        </pc:spChg>
        <pc:spChg chg="add mod">
          <ac:chgData name="Duyên Lương" userId="3a9e482f-ceb4-484a-8eab-f708ff3e9a36" providerId="ADAL" clId="{ECD59192-B2BF-4308-967F-118715170B53}" dt="2023-08-13T13:18:12.143" v="453" actId="20577"/>
          <ac:spMkLst>
            <pc:docMk/>
            <pc:sldMk cId="4049822668" sldId="399"/>
            <ac:spMk id="12" creationId="{97007DBD-8F0B-8B47-7A3C-DB083C9825E6}"/>
          </ac:spMkLst>
        </pc:spChg>
      </pc:sldChg>
      <pc:sldChg chg="addSp delSp modSp mod delAnim modAnim">
        <pc:chgData name="Duyên Lương" userId="3a9e482f-ceb4-484a-8eab-f708ff3e9a36" providerId="ADAL" clId="{ECD59192-B2BF-4308-967F-118715170B53}" dt="2023-08-13T13:03:51.127" v="225"/>
        <pc:sldMkLst>
          <pc:docMk/>
          <pc:sldMk cId="2387214231" sldId="400"/>
        </pc:sldMkLst>
        <pc:spChg chg="mod">
          <ac:chgData name="Duyên Lương" userId="3a9e482f-ceb4-484a-8eab-f708ff3e9a36" providerId="ADAL" clId="{ECD59192-B2BF-4308-967F-118715170B53}" dt="2023-08-13T13:02:46.281" v="217" actId="20577"/>
          <ac:spMkLst>
            <pc:docMk/>
            <pc:sldMk cId="2387214231" sldId="400"/>
            <ac:spMk id="6" creationId="{4E82782E-DC57-4102-878A-03557672C9AE}"/>
          </ac:spMkLst>
        </pc:spChg>
        <pc:spChg chg="mod">
          <ac:chgData name="Duyên Lương" userId="3a9e482f-ceb4-484a-8eab-f708ff3e9a36" providerId="ADAL" clId="{ECD59192-B2BF-4308-967F-118715170B53}" dt="2023-08-13T13:01:40.056" v="200" actId="20577"/>
          <ac:spMkLst>
            <pc:docMk/>
            <pc:sldMk cId="2387214231" sldId="400"/>
            <ac:spMk id="7" creationId="{5E483DDB-B768-485C-A9FE-5ACA222F76C9}"/>
          </ac:spMkLst>
        </pc:spChg>
        <pc:spChg chg="mod">
          <ac:chgData name="Duyên Lương" userId="3a9e482f-ceb4-484a-8eab-f708ff3e9a36" providerId="ADAL" clId="{ECD59192-B2BF-4308-967F-118715170B53}" dt="2023-08-13T13:01:26.683" v="171" actId="1076"/>
          <ac:spMkLst>
            <pc:docMk/>
            <pc:sldMk cId="2387214231" sldId="400"/>
            <ac:spMk id="8" creationId="{788564D9-1C86-4A85-BF3A-3C6F332453B9}"/>
          </ac:spMkLst>
        </pc:spChg>
        <pc:picChg chg="del mod">
          <ac:chgData name="Duyên Lương" userId="3a9e482f-ceb4-484a-8eab-f708ff3e9a36" providerId="ADAL" clId="{ECD59192-B2BF-4308-967F-118715170B53}" dt="2023-08-13T13:01:19.567" v="168" actId="478"/>
          <ac:picMkLst>
            <pc:docMk/>
            <pc:sldMk cId="2387214231" sldId="400"/>
            <ac:picMk id="2" creationId="{00000000-0000-0000-0000-000000000000}"/>
          </ac:picMkLst>
        </pc:picChg>
        <pc:picChg chg="add del mod">
          <ac:chgData name="Duyên Lương" userId="3a9e482f-ceb4-484a-8eab-f708ff3e9a36" providerId="ADAL" clId="{ECD59192-B2BF-4308-967F-118715170B53}" dt="2023-08-13T13:02:56.959" v="218" actId="478"/>
          <ac:picMkLst>
            <pc:docMk/>
            <pc:sldMk cId="2387214231" sldId="400"/>
            <ac:picMk id="9" creationId="{E5D73151-A800-66FD-8DE3-DF58C79B09AC}"/>
          </ac:picMkLst>
        </pc:picChg>
        <pc:picChg chg="add mod">
          <ac:chgData name="Duyên Lương" userId="3a9e482f-ceb4-484a-8eab-f708ff3e9a36" providerId="ADAL" clId="{ECD59192-B2BF-4308-967F-118715170B53}" dt="2023-08-13T13:03:08.016" v="221"/>
          <ac:picMkLst>
            <pc:docMk/>
            <pc:sldMk cId="2387214231" sldId="400"/>
            <ac:picMk id="11" creationId="{CE296EEF-D17A-532C-E441-ABFD4248F817}"/>
          </ac:picMkLst>
        </pc:picChg>
        <pc:picChg chg="add mod">
          <ac:chgData name="Duyên Lương" userId="3a9e482f-ceb4-484a-8eab-f708ff3e9a36" providerId="ADAL" clId="{ECD59192-B2BF-4308-967F-118715170B53}" dt="2023-08-13T13:00:02.725" v="154" actId="1076"/>
          <ac:picMkLst>
            <pc:docMk/>
            <pc:sldMk cId="2387214231" sldId="400"/>
            <ac:picMk id="1026" creationId="{36AF773B-9165-0703-9931-7523525D52E9}"/>
          </ac:picMkLst>
        </pc:picChg>
        <pc:picChg chg="del mod">
          <ac:chgData name="Duyên Lương" userId="3a9e482f-ceb4-484a-8eab-f708ff3e9a36" providerId="ADAL" clId="{ECD59192-B2BF-4308-967F-118715170B53}" dt="2023-08-13T12:57:24.760" v="150" actId="478"/>
          <ac:picMkLst>
            <pc:docMk/>
            <pc:sldMk cId="2387214231" sldId="400"/>
            <ac:picMk id="3076" creationId="{DD2F9BB1-62E6-4D32-B7BB-787E34C87960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E8E45D-B8F6-43AE-8DBE-AC3414759401}" type="datetimeFigureOut">
              <a:rPr lang="en-US" smtClean="0"/>
              <a:t>8/13/2023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87511BA-ACE3-4D87-8A05-B67DB8ECA7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6487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7511BA-ACE3-4D87-8A05-B67DB8ECA7D5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291047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7511BA-ACE3-4D87-8A05-B67DB8ECA7D5}" type="slidenum">
              <a:rPr lang="en-US" smtClean="0">
                <a:solidFill>
                  <a:prstClr val="black"/>
                </a:solidFill>
              </a:rPr>
              <a:pPr/>
              <a:t>52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6055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7511BA-ACE3-4D87-8A05-B67DB8ECA7D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41408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6BAC2C-5226-4721-BE9B-9536A028C66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64564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6BAC2C-5226-4721-BE9B-9536A028C66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03036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6BAC2C-5226-4721-BE9B-9536A028C66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363371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6BAC2C-5226-4721-BE9B-9536A028C66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85625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6BAC2C-5226-4721-BE9B-9536A028C66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077155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6BAC2C-5226-4721-BE9B-9536A028C66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565341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7511BA-ACE3-4D87-8A05-B67DB8ECA7D5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23079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://bit.ly/2TtBDfr" TargetMode="Externa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611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87740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780503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13929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573019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265706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699723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43310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0642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2389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5"/>
            <a:ext cx="2057400" cy="585152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5"/>
            <a:ext cx="6019800" cy="585152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46359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07412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639686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58683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463335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634268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338472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1178267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36486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500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fter School Elementary Activities by Slidesgo" type="title">
  <p:cSld name="After School Elementary Activities by Slidesgo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10" name="Google Shape;10;p2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0" name="Google Shape;190;p2"/>
          <p:cNvGrpSpPr/>
          <p:nvPr/>
        </p:nvGrpSpPr>
        <p:grpSpPr>
          <a:xfrm flipH="1">
            <a:off x="12199121" y="7544649"/>
            <a:ext cx="2495162" cy="1938434"/>
            <a:chOff x="1812050" y="3722025"/>
            <a:chExt cx="1312276" cy="1019477"/>
          </a:xfrm>
        </p:grpSpPr>
        <p:grpSp>
          <p:nvGrpSpPr>
            <p:cNvPr id="191" name="Google Shape;191;p2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192" name="Google Shape;192;p2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194" name="Google Shape;194;p2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195" name="Google Shape;195;p2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96" name="Google Shape;196;p2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97" name="Google Shape;197;p2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198" name="Google Shape;198;p2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199" name="Google Shape;199;p2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0" name="Google Shape;200;p2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01" name="Google Shape;201;p2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02" name="Google Shape;202;p2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05" name="Google Shape;205;p2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06" name="Google Shape;206;p2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7" name="Google Shape;207;p2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08" name="Google Shape;208;p2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209;p2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10" name="Google Shape;210;p2"/>
          <p:cNvGrpSpPr/>
          <p:nvPr/>
        </p:nvGrpSpPr>
        <p:grpSpPr>
          <a:xfrm>
            <a:off x="3593731" y="7544649"/>
            <a:ext cx="2495162" cy="1938434"/>
            <a:chOff x="1812050" y="3722025"/>
            <a:chExt cx="1312276" cy="1019477"/>
          </a:xfrm>
        </p:grpSpPr>
        <p:grpSp>
          <p:nvGrpSpPr>
            <p:cNvPr id="211" name="Google Shape;211;p2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212" name="Google Shape;212;p2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14" name="Google Shape;214;p2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215" name="Google Shape;215;p2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2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2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218" name="Google Shape;218;p2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219" name="Google Shape;219;p2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" name="Google Shape;220;p2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21" name="Google Shape;221;p2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25" name="Google Shape;225;p2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26" name="Google Shape;226;p2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27" name="Google Shape;227;p2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28" name="Google Shape;228;p2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2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30" name="Google Shape;230;p2"/>
          <p:cNvSpPr txBox="1">
            <a:spLocks noGrp="1"/>
          </p:cNvSpPr>
          <p:nvPr>
            <p:ph type="ctrTitle"/>
          </p:nvPr>
        </p:nvSpPr>
        <p:spPr>
          <a:xfrm>
            <a:off x="3724850" y="2636650"/>
            <a:ext cx="10838400" cy="35034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1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9pPr>
          </a:lstStyle>
          <a:p>
            <a:endParaRPr/>
          </a:p>
        </p:txBody>
      </p:sp>
      <p:sp>
        <p:nvSpPr>
          <p:cNvPr id="231" name="Google Shape;231;p2"/>
          <p:cNvSpPr txBox="1">
            <a:spLocks noGrp="1"/>
          </p:cNvSpPr>
          <p:nvPr>
            <p:ph type="subTitle" idx="1"/>
          </p:nvPr>
        </p:nvSpPr>
        <p:spPr>
          <a:xfrm>
            <a:off x="5257600" y="6328766"/>
            <a:ext cx="7772400" cy="720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9pPr>
          </a:lstStyle>
          <a:p>
            <a:endParaRPr/>
          </a:p>
        </p:txBody>
      </p:sp>
      <p:sp>
        <p:nvSpPr>
          <p:cNvPr id="232" name="Google Shape;232;p2"/>
          <p:cNvSpPr/>
          <p:nvPr/>
        </p:nvSpPr>
        <p:spPr>
          <a:xfrm>
            <a:off x="-92049" y="7964350"/>
            <a:ext cx="6096230" cy="232263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3" name="Google Shape;233;p2"/>
          <p:cNvSpPr/>
          <p:nvPr/>
        </p:nvSpPr>
        <p:spPr>
          <a:xfrm flipH="1">
            <a:off x="12191757" y="7964350"/>
            <a:ext cx="6096230" cy="232263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4" name="Google Shape;234;p2"/>
          <p:cNvSpPr/>
          <p:nvPr/>
        </p:nvSpPr>
        <p:spPr>
          <a:xfrm>
            <a:off x="-1747670" y="-2106700"/>
            <a:ext cx="4467000" cy="4614600"/>
          </a:xfrm>
          <a:prstGeom prst="donut">
            <a:avLst>
              <a:gd name="adj" fmla="val 1551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" name="Google Shape;235;p2"/>
          <p:cNvSpPr/>
          <p:nvPr/>
        </p:nvSpPr>
        <p:spPr>
          <a:xfrm>
            <a:off x="15568670" y="-2106700"/>
            <a:ext cx="4467000" cy="46146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" name="Google Shape;236;p2"/>
          <p:cNvSpPr/>
          <p:nvPr/>
        </p:nvSpPr>
        <p:spPr>
          <a:xfrm rot="-9164040">
            <a:off x="300825" y="3637893"/>
            <a:ext cx="503234" cy="476314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" name="Google Shape;237;p2"/>
          <p:cNvSpPr/>
          <p:nvPr/>
        </p:nvSpPr>
        <p:spPr>
          <a:xfrm rot="-9164213">
            <a:off x="17269053" y="3981981"/>
            <a:ext cx="477174" cy="45160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" name="Google Shape;238;p2"/>
          <p:cNvSpPr/>
          <p:nvPr/>
        </p:nvSpPr>
        <p:spPr>
          <a:xfrm rot="-10155102">
            <a:off x="6143141" y="691464"/>
            <a:ext cx="510482" cy="483124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1409493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264311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21988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73977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541928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413015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07626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348365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79058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67712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7563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8" name="Google Shape;828;p6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829" name="Google Shape;829;p6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6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6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6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6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6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6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6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6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6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6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6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6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6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6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6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6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6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6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6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6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6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6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6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6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6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6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6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6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6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6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6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6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6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6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6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6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6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6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6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6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6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6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6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6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6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6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6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6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6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6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6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6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6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6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6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6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6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6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6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6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6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6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6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6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6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6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6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6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6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6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6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6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6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6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6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6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6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6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6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6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6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6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6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6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6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6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6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6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6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6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6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6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6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6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6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6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6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6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6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6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6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6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6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6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6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6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6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6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6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6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6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6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6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6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6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6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6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6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6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6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6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6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6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6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6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6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6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6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6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6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6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6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6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6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6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6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6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6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6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6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6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6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6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6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6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6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6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6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6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6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6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6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6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6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6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6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6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6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6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6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6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6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6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6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6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6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6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6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6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6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6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6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6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6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6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6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6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6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6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09" name="Google Shape;1009;p6"/>
          <p:cNvSpPr txBox="1">
            <a:spLocks noGrp="1"/>
          </p:cNvSpPr>
          <p:nvPr>
            <p:ph type="title"/>
          </p:nvPr>
        </p:nvSpPr>
        <p:spPr>
          <a:xfrm>
            <a:off x="1440000" y="1070000"/>
            <a:ext cx="15408000" cy="10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6"/>
          <p:cNvSpPr/>
          <p:nvPr/>
        </p:nvSpPr>
        <p:spPr>
          <a:xfrm>
            <a:off x="-12821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1" name="Google Shape;1011;p6"/>
          <p:cNvSpPr/>
          <p:nvPr/>
        </p:nvSpPr>
        <p:spPr>
          <a:xfrm rot="-3599984">
            <a:off x="16034478" y="-496152"/>
            <a:ext cx="1384732" cy="280583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b="1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2" name="Google Shape;1012;p6"/>
          <p:cNvSpPr/>
          <p:nvPr/>
        </p:nvSpPr>
        <p:spPr>
          <a:xfrm rot="-9164282">
            <a:off x="16840735" y="9510578"/>
            <a:ext cx="292934" cy="27722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3" name="Google Shape;1013;p6"/>
          <p:cNvSpPr/>
          <p:nvPr/>
        </p:nvSpPr>
        <p:spPr>
          <a:xfrm rot="-450377">
            <a:off x="17413665" y="8986358"/>
            <a:ext cx="381986" cy="361388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6"/>
          <p:cNvSpPr/>
          <p:nvPr/>
        </p:nvSpPr>
        <p:spPr>
          <a:xfrm rot="-10659734">
            <a:off x="17488826" y="9750830"/>
            <a:ext cx="231664" cy="219260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0776546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155380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819060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96347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45556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81633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32775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85294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2180227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58090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6072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6" name="Google Shape;1206;p8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1207" name="Google Shape;1207;p8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7" name="Google Shape;1387;p8"/>
          <p:cNvSpPr txBox="1">
            <a:spLocks noGrp="1"/>
          </p:cNvSpPr>
          <p:nvPr>
            <p:ph type="title"/>
          </p:nvPr>
        </p:nvSpPr>
        <p:spPr>
          <a:xfrm>
            <a:off x="3421800" y="2718900"/>
            <a:ext cx="11444400" cy="48492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endParaRPr/>
          </a:p>
        </p:txBody>
      </p:sp>
      <p:sp>
        <p:nvSpPr>
          <p:cNvPr id="1388" name="Google Shape;1388;p8"/>
          <p:cNvSpPr/>
          <p:nvPr/>
        </p:nvSpPr>
        <p:spPr>
          <a:xfrm>
            <a:off x="-1271284" y="-1231374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9" name="Google Shape;1389;p8"/>
          <p:cNvSpPr/>
          <p:nvPr/>
        </p:nvSpPr>
        <p:spPr>
          <a:xfrm>
            <a:off x="16292816" y="-1231374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0" name="Google Shape;1390;p8"/>
          <p:cNvGrpSpPr/>
          <p:nvPr/>
        </p:nvGrpSpPr>
        <p:grpSpPr>
          <a:xfrm rot="-694416" flipH="1">
            <a:off x="-206245" y="6529041"/>
            <a:ext cx="3663686" cy="4376382"/>
            <a:chOff x="5303041" y="2966704"/>
            <a:chExt cx="1791016" cy="2139421"/>
          </a:xfrm>
        </p:grpSpPr>
        <p:sp>
          <p:nvSpPr>
            <p:cNvPr id="1391" name="Google Shape;1391;p8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392" name="Google Shape;1392;p8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1393" name="Google Shape;1393;p8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8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395" name="Google Shape;1395;p8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6" name="Google Shape;1396;p8"/>
          <p:cNvGrpSpPr/>
          <p:nvPr/>
        </p:nvGrpSpPr>
        <p:grpSpPr>
          <a:xfrm flipH="1">
            <a:off x="-1837183" y="8466769"/>
            <a:ext cx="3527434" cy="3506686"/>
            <a:chOff x="5201250" y="4287775"/>
            <a:chExt cx="973300" cy="967575"/>
          </a:xfrm>
        </p:grpSpPr>
        <p:sp>
          <p:nvSpPr>
            <p:cNvPr id="1397" name="Google Shape;1397;p8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10" name="Google Shape;1410;p8"/>
          <p:cNvGrpSpPr/>
          <p:nvPr/>
        </p:nvGrpSpPr>
        <p:grpSpPr>
          <a:xfrm rot="694416">
            <a:off x="14830565" y="6529041"/>
            <a:ext cx="3663686" cy="4376382"/>
            <a:chOff x="5303041" y="2966704"/>
            <a:chExt cx="1791016" cy="2139421"/>
          </a:xfrm>
        </p:grpSpPr>
        <p:sp>
          <p:nvSpPr>
            <p:cNvPr id="1411" name="Google Shape;1411;p8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12" name="Google Shape;1412;p8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1413" name="Google Shape;1413;p8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8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415" name="Google Shape;1415;p8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16" name="Google Shape;1416;p8"/>
          <p:cNvGrpSpPr/>
          <p:nvPr/>
        </p:nvGrpSpPr>
        <p:grpSpPr>
          <a:xfrm>
            <a:off x="16162591" y="8466769"/>
            <a:ext cx="3527434" cy="3506686"/>
            <a:chOff x="5201250" y="4287775"/>
            <a:chExt cx="973300" cy="967575"/>
          </a:xfrm>
        </p:grpSpPr>
        <p:sp>
          <p:nvSpPr>
            <p:cNvPr id="1417" name="Google Shape;1417;p8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30" name="Google Shape;1430;p8"/>
          <p:cNvSpPr/>
          <p:nvPr/>
        </p:nvSpPr>
        <p:spPr>
          <a:xfrm rot="-900121">
            <a:off x="2225097" y="58976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1" name="Google Shape;1431;p8"/>
          <p:cNvSpPr/>
          <p:nvPr/>
        </p:nvSpPr>
        <p:spPr>
          <a:xfrm rot="-9164132">
            <a:off x="332828" y="2392561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2" name="Google Shape;1432;p8"/>
          <p:cNvSpPr/>
          <p:nvPr/>
        </p:nvSpPr>
        <p:spPr>
          <a:xfrm rot="-900121">
            <a:off x="15478047" y="5886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3" name="Google Shape;1433;p8"/>
          <p:cNvSpPr/>
          <p:nvPr/>
        </p:nvSpPr>
        <p:spPr>
          <a:xfrm rot="-9164132">
            <a:off x="16851354" y="2142585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403487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879150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930717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3537133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743666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133318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547137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31062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022448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96279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9889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5" name="Google Shape;1435;p9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1436" name="Google Shape;1436;p9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9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9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9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9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9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9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9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9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9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9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9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9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9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9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9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9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9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9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9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9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9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9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9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9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9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9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9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9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9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9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9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9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9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9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9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9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9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9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9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9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9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9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9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9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9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9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9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9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9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9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9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9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9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9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9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9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9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9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9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9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9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9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9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9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9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9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9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9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9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9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9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9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9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9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9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9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9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9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9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9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9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9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9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9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9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9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9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9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9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9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9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9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9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9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9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9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9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9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9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9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9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9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16" name="Google Shape;1616;p9"/>
          <p:cNvSpPr txBox="1">
            <a:spLocks noGrp="1"/>
          </p:cNvSpPr>
          <p:nvPr>
            <p:ph type="title"/>
          </p:nvPr>
        </p:nvSpPr>
        <p:spPr>
          <a:xfrm>
            <a:off x="1470500" y="3281976"/>
            <a:ext cx="8828400" cy="16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1617" name="Google Shape;1617;p9"/>
          <p:cNvSpPr txBox="1">
            <a:spLocks noGrp="1"/>
          </p:cNvSpPr>
          <p:nvPr>
            <p:ph type="subTitle" idx="1"/>
          </p:nvPr>
        </p:nvSpPr>
        <p:spPr>
          <a:xfrm>
            <a:off x="1470750" y="4787426"/>
            <a:ext cx="8828400" cy="2217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3200"/>
              </a:spcBef>
              <a:spcAft>
                <a:spcPts val="32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9"/>
          <p:cNvSpPr/>
          <p:nvPr/>
        </p:nvSpPr>
        <p:spPr>
          <a:xfrm flipH="1">
            <a:off x="10611093" y="7361908"/>
            <a:ext cx="7676922" cy="2925068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19" name="Google Shape;1619;p9"/>
          <p:cNvSpPr/>
          <p:nvPr/>
        </p:nvSpPr>
        <p:spPr>
          <a:xfrm rot="10800000" flipH="1">
            <a:off x="2" y="-54967"/>
            <a:ext cx="5445532" cy="2074874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20" name="Google Shape;1620;p9"/>
          <p:cNvGrpSpPr/>
          <p:nvPr/>
        </p:nvGrpSpPr>
        <p:grpSpPr>
          <a:xfrm rot="-694416" flipH="1">
            <a:off x="-271431" y="6338541"/>
            <a:ext cx="3663686" cy="4376382"/>
            <a:chOff x="5303041" y="2966704"/>
            <a:chExt cx="1791016" cy="2139421"/>
          </a:xfrm>
        </p:grpSpPr>
        <p:sp>
          <p:nvSpPr>
            <p:cNvPr id="1621" name="Google Shape;1621;p9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22" name="Google Shape;1622;p9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1623" name="Google Shape;1623;p9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9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25" name="Google Shape;1625;p9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26" name="Google Shape;1626;p9"/>
          <p:cNvGrpSpPr/>
          <p:nvPr/>
        </p:nvGrpSpPr>
        <p:grpSpPr>
          <a:xfrm flipH="1">
            <a:off x="-1684783" y="8314369"/>
            <a:ext cx="3527434" cy="3506686"/>
            <a:chOff x="5201250" y="4287775"/>
            <a:chExt cx="973300" cy="967575"/>
          </a:xfrm>
        </p:grpSpPr>
        <p:sp>
          <p:nvSpPr>
            <p:cNvPr id="1627" name="Google Shape;1627;p9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9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9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9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9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9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9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9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9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9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9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9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9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0" name="Google Shape;1640;p9"/>
          <p:cNvSpPr/>
          <p:nvPr/>
        </p:nvSpPr>
        <p:spPr>
          <a:xfrm rot="-900121">
            <a:off x="1505347" y="20367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41" name="Google Shape;1641;p9"/>
          <p:cNvSpPr/>
          <p:nvPr/>
        </p:nvSpPr>
        <p:spPr>
          <a:xfrm rot="-9164040">
            <a:off x="510375" y="2517899"/>
            <a:ext cx="503234" cy="476314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42" name="Google Shape;1642;p9"/>
          <p:cNvSpPr/>
          <p:nvPr/>
        </p:nvSpPr>
        <p:spPr>
          <a:xfrm rot="-4620430">
            <a:off x="6165267" y="7819289"/>
            <a:ext cx="1378998" cy="2794218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33379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108749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6505743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6290454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8757036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96557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883040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224617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05042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601437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253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dk1"/>
        </a:solidFill>
        <a:effectLst/>
      </p:bgPr>
    </p:bg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968848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042695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23742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1091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584480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599495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577342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20852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928045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13802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8080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7" name="Google Shape;1847;p13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1848" name="Google Shape;1848;p13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13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13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13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13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13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13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13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13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13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13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13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13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13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13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13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13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3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3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3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3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3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3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3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3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3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3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3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3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3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3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3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3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3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3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3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3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3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3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3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3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3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3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3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3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3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13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13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3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3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3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3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3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3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3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3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3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3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3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3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3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3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3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3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3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3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3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3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3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3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3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3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3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3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3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3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3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13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13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13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13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13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13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13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13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13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13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13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13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13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13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13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13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13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13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13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13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13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13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13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13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13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13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13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13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13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13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13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13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13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13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13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13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13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13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13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13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13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13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13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13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13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13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13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13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13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13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13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13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13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13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13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13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13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13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13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13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13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13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13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13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13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13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13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13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13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13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13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13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13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13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13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13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13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13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13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13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13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13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13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13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13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13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13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13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13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13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13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13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13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13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13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13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13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13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13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13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13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13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13"/>
          <p:cNvSpPr txBox="1">
            <a:spLocks noGrp="1"/>
          </p:cNvSpPr>
          <p:nvPr>
            <p:ph type="title" hasCustomPrompt="1"/>
          </p:nvPr>
        </p:nvSpPr>
        <p:spPr>
          <a:xfrm>
            <a:off x="1950138" y="3687100"/>
            <a:ext cx="1634400" cy="768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29" name="Google Shape;2029;p13"/>
          <p:cNvSpPr txBox="1">
            <a:spLocks noGrp="1"/>
          </p:cNvSpPr>
          <p:nvPr>
            <p:ph type="subTitle" idx="1"/>
          </p:nvPr>
        </p:nvSpPr>
        <p:spPr>
          <a:xfrm>
            <a:off x="3678862" y="4764596"/>
            <a:ext cx="4995600" cy="10836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13"/>
          <p:cNvSpPr txBox="1">
            <a:spLocks noGrp="1"/>
          </p:cNvSpPr>
          <p:nvPr>
            <p:ph type="title" idx="2" hasCustomPrompt="1"/>
          </p:nvPr>
        </p:nvSpPr>
        <p:spPr>
          <a:xfrm>
            <a:off x="9610688" y="3687100"/>
            <a:ext cx="1634400" cy="768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31" name="Google Shape;2031;p13"/>
          <p:cNvSpPr txBox="1">
            <a:spLocks noGrp="1"/>
          </p:cNvSpPr>
          <p:nvPr>
            <p:ph type="subTitle" idx="3"/>
          </p:nvPr>
        </p:nvSpPr>
        <p:spPr>
          <a:xfrm>
            <a:off x="11342262" y="4764596"/>
            <a:ext cx="4995600" cy="10836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4" hasCustomPrompt="1"/>
          </p:nvPr>
        </p:nvSpPr>
        <p:spPr>
          <a:xfrm>
            <a:off x="1950138" y="6933632"/>
            <a:ext cx="1634400" cy="768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5"/>
          </p:nvPr>
        </p:nvSpPr>
        <p:spPr>
          <a:xfrm>
            <a:off x="3678862" y="7928850"/>
            <a:ext cx="4995600" cy="10836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6" hasCustomPrompt="1"/>
          </p:nvPr>
        </p:nvSpPr>
        <p:spPr>
          <a:xfrm>
            <a:off x="9610688" y="6933632"/>
            <a:ext cx="1634400" cy="768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35" name="Google Shape;2035;p13"/>
          <p:cNvSpPr txBox="1">
            <a:spLocks noGrp="1"/>
          </p:cNvSpPr>
          <p:nvPr>
            <p:ph type="subTitle" idx="7"/>
          </p:nvPr>
        </p:nvSpPr>
        <p:spPr>
          <a:xfrm>
            <a:off x="11342262" y="7928850"/>
            <a:ext cx="4995600" cy="10836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6" name="Google Shape;2036;p13"/>
          <p:cNvSpPr txBox="1">
            <a:spLocks noGrp="1"/>
          </p:cNvSpPr>
          <p:nvPr>
            <p:ph type="subTitle" idx="8"/>
          </p:nvPr>
        </p:nvSpPr>
        <p:spPr>
          <a:xfrm>
            <a:off x="3678862" y="3495100"/>
            <a:ext cx="4995600" cy="14268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37" name="Google Shape;2037;p13"/>
          <p:cNvSpPr txBox="1">
            <a:spLocks noGrp="1"/>
          </p:cNvSpPr>
          <p:nvPr>
            <p:ph type="subTitle" idx="9"/>
          </p:nvPr>
        </p:nvSpPr>
        <p:spPr>
          <a:xfrm>
            <a:off x="11342262" y="3495100"/>
            <a:ext cx="4995600" cy="14268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38" name="Google Shape;2038;p13"/>
          <p:cNvSpPr txBox="1">
            <a:spLocks noGrp="1"/>
          </p:cNvSpPr>
          <p:nvPr>
            <p:ph type="subTitle" idx="13"/>
          </p:nvPr>
        </p:nvSpPr>
        <p:spPr>
          <a:xfrm>
            <a:off x="3678862" y="6650246"/>
            <a:ext cx="4995600" cy="14268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39" name="Google Shape;2039;p13"/>
          <p:cNvSpPr txBox="1">
            <a:spLocks noGrp="1"/>
          </p:cNvSpPr>
          <p:nvPr>
            <p:ph type="subTitle" idx="14"/>
          </p:nvPr>
        </p:nvSpPr>
        <p:spPr>
          <a:xfrm>
            <a:off x="11342262" y="6650246"/>
            <a:ext cx="4995600" cy="14268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40" name="Google Shape;2040;p13"/>
          <p:cNvSpPr txBox="1">
            <a:spLocks noGrp="1"/>
          </p:cNvSpPr>
          <p:nvPr>
            <p:ph type="title" idx="15"/>
          </p:nvPr>
        </p:nvSpPr>
        <p:spPr>
          <a:xfrm>
            <a:off x="1440000" y="1070000"/>
            <a:ext cx="15408000" cy="10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41" name="Google Shape;2041;p13"/>
          <p:cNvSpPr/>
          <p:nvPr/>
        </p:nvSpPr>
        <p:spPr>
          <a:xfrm rot="10800000">
            <a:off x="13906901" y="33"/>
            <a:ext cx="4381106" cy="166932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2" name="Google Shape;2042;p13"/>
          <p:cNvSpPr/>
          <p:nvPr/>
        </p:nvSpPr>
        <p:spPr>
          <a:xfrm rot="10800000" flipH="1">
            <a:off x="-5" y="-54973"/>
            <a:ext cx="4381106" cy="166932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3" name="Google Shape;2043;p13"/>
          <p:cNvSpPr/>
          <p:nvPr/>
        </p:nvSpPr>
        <p:spPr>
          <a:xfrm rot="-7733142">
            <a:off x="16732669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4" name="Google Shape;2044;p13"/>
          <p:cNvSpPr/>
          <p:nvPr/>
        </p:nvSpPr>
        <p:spPr>
          <a:xfrm rot="7733142" flipH="1">
            <a:off x="306519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5" name="Google Shape;2045;p13"/>
          <p:cNvSpPr/>
          <p:nvPr/>
        </p:nvSpPr>
        <p:spPr>
          <a:xfrm rot="-900121">
            <a:off x="551497" y="20188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6" name="Google Shape;2046;p13"/>
          <p:cNvSpPr/>
          <p:nvPr/>
        </p:nvSpPr>
        <p:spPr>
          <a:xfrm rot="-9164132">
            <a:off x="17408454" y="1871735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6711683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811556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44244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417029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197315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543223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331690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002574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9114785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158648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619026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" name="Google Shape;2048;p14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2049" name="Google Shape;2049;p14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14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14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14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14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14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14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14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14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14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14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" name="Google Shape;2060;p14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" name="Google Shape;2061;p14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14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14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4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4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14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14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14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14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4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4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4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4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4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4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4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4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4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14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14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4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4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4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4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4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4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4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4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4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4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4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4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4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4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4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14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14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14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14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14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14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14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14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14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14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14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14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14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14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4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4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4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4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4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4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4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4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4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4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4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4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4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4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4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4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4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4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4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4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4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4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4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4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4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4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4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4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4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4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4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4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4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4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4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4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4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4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4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4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4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4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4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4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4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4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4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4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4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4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4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4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4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4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4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4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4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4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4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4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4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4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4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4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4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4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4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4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4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4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4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4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4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4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4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4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4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4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4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14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14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14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14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14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14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14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14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4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9" name="Google Shape;2229;p14"/>
          <p:cNvSpPr txBox="1">
            <a:spLocks noGrp="1"/>
          </p:cNvSpPr>
          <p:nvPr>
            <p:ph type="title"/>
          </p:nvPr>
        </p:nvSpPr>
        <p:spPr>
          <a:xfrm flipH="1">
            <a:off x="8975800" y="4961800"/>
            <a:ext cx="7880400" cy="2514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2230" name="Google Shape;2230;p14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3899944" y="2642374"/>
            <a:ext cx="2719800" cy="1389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231" name="Google Shape;2231;p14"/>
          <p:cNvSpPr txBox="1">
            <a:spLocks noGrp="1"/>
          </p:cNvSpPr>
          <p:nvPr>
            <p:ph type="subTitle" idx="1"/>
          </p:nvPr>
        </p:nvSpPr>
        <p:spPr>
          <a:xfrm flipH="1">
            <a:off x="8975600" y="7658950"/>
            <a:ext cx="7772400" cy="841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32" name="Google Shape;2232;p14"/>
          <p:cNvGrpSpPr/>
          <p:nvPr/>
        </p:nvGrpSpPr>
        <p:grpSpPr>
          <a:xfrm>
            <a:off x="4672730" y="7200210"/>
            <a:ext cx="2719824" cy="2112968"/>
            <a:chOff x="1812050" y="3722025"/>
            <a:chExt cx="1312276" cy="1019477"/>
          </a:xfrm>
        </p:grpSpPr>
        <p:grpSp>
          <p:nvGrpSpPr>
            <p:cNvPr id="2233" name="Google Shape;2233;p14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2234" name="Google Shape;2234;p14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5" name="Google Shape;2235;p14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236" name="Google Shape;2236;p14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2237" name="Google Shape;2237;p14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2240" name="Google Shape;2240;p14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2241" name="Google Shape;2241;p14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2" name="Google Shape;2242;p14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243" name="Google Shape;2243;p14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244" name="Google Shape;2244;p14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14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14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247" name="Google Shape;2247;p14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248" name="Google Shape;2248;p14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249" name="Google Shape;2249;p14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250" name="Google Shape;2250;p14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252" name="Google Shape;2252;p14"/>
          <p:cNvSpPr/>
          <p:nvPr/>
        </p:nvSpPr>
        <p:spPr>
          <a:xfrm rot="-2214045" flipH="1">
            <a:off x="425667" y="5726992"/>
            <a:ext cx="2693394" cy="2623124"/>
          </a:xfrm>
          <a:custGeom>
            <a:avLst/>
            <a:gdLst/>
            <a:ahLst/>
            <a:cxnLst/>
            <a:rect l="l" t="t" r="r" b="b"/>
            <a:pathLst>
              <a:path w="18130" h="17657" extrusionOk="0">
                <a:moveTo>
                  <a:pt x="9856" y="0"/>
                </a:moveTo>
                <a:cubicBezTo>
                  <a:pt x="8057" y="0"/>
                  <a:pt x="13083" y="11839"/>
                  <a:pt x="13083" y="11839"/>
                </a:cubicBezTo>
                <a:cubicBezTo>
                  <a:pt x="13083" y="11839"/>
                  <a:pt x="7232" y="1497"/>
                  <a:pt x="4273" y="1497"/>
                </a:cubicBezTo>
                <a:cubicBezTo>
                  <a:pt x="4042" y="1497"/>
                  <a:pt x="3829" y="1560"/>
                  <a:pt x="3637" y="1695"/>
                </a:cubicBezTo>
                <a:cubicBezTo>
                  <a:pt x="992" y="3568"/>
                  <a:pt x="11983" y="12994"/>
                  <a:pt x="11983" y="12994"/>
                </a:cubicBezTo>
                <a:cubicBezTo>
                  <a:pt x="11983" y="12994"/>
                  <a:pt x="5903" y="8393"/>
                  <a:pt x="3006" y="8393"/>
                </a:cubicBezTo>
                <a:cubicBezTo>
                  <a:pt x="2537" y="8393"/>
                  <a:pt x="2151" y="8514"/>
                  <a:pt x="1888" y="8794"/>
                </a:cubicBezTo>
                <a:cubicBezTo>
                  <a:pt x="0" y="10806"/>
                  <a:pt x="11956" y="14774"/>
                  <a:pt x="11956" y="14774"/>
                </a:cubicBezTo>
                <a:cubicBezTo>
                  <a:pt x="11956" y="14774"/>
                  <a:pt x="10408" y="14617"/>
                  <a:pt x="8557" y="14617"/>
                </a:cubicBezTo>
                <a:cubicBezTo>
                  <a:pt x="5819" y="14617"/>
                  <a:pt x="2418" y="14960"/>
                  <a:pt x="2380" y="16662"/>
                </a:cubicBezTo>
                <a:cubicBezTo>
                  <a:pt x="2364" y="17387"/>
                  <a:pt x="3230" y="17657"/>
                  <a:pt x="4532" y="17657"/>
                </a:cubicBezTo>
                <a:cubicBezTo>
                  <a:pt x="8359" y="17657"/>
                  <a:pt x="15949" y="15321"/>
                  <a:pt x="15949" y="15321"/>
                </a:cubicBezTo>
                <a:lnTo>
                  <a:pt x="15949" y="15322"/>
                </a:lnTo>
                <a:cubicBezTo>
                  <a:pt x="15949" y="15322"/>
                  <a:pt x="18130" y="3389"/>
                  <a:pt x="16334" y="1476"/>
                </a:cubicBezTo>
                <a:cubicBezTo>
                  <a:pt x="16200" y="1333"/>
                  <a:pt x="16074" y="1266"/>
                  <a:pt x="15957" y="1266"/>
                </a:cubicBezTo>
                <a:cubicBezTo>
                  <a:pt x="14521" y="1266"/>
                  <a:pt x="14416" y="11328"/>
                  <a:pt x="14416" y="11328"/>
                </a:cubicBezTo>
                <a:cubicBezTo>
                  <a:pt x="14416" y="11328"/>
                  <a:pt x="12487" y="985"/>
                  <a:pt x="10083" y="50"/>
                </a:cubicBezTo>
                <a:cubicBezTo>
                  <a:pt x="9998" y="17"/>
                  <a:pt x="9922" y="0"/>
                  <a:pt x="985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3" name="Google Shape;2253;p14"/>
          <p:cNvSpPr/>
          <p:nvPr/>
        </p:nvSpPr>
        <p:spPr>
          <a:xfrm>
            <a:off x="-92049" y="7582592"/>
            <a:ext cx="7098358" cy="2704364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4" name="Google Shape;2254;p14"/>
          <p:cNvSpPr/>
          <p:nvPr/>
        </p:nvSpPr>
        <p:spPr>
          <a:xfrm>
            <a:off x="-1747670" y="-2106700"/>
            <a:ext cx="4467000" cy="4614600"/>
          </a:xfrm>
          <a:prstGeom prst="donut">
            <a:avLst>
              <a:gd name="adj" fmla="val 1551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5" name="Google Shape;2255;p14"/>
          <p:cNvSpPr/>
          <p:nvPr/>
        </p:nvSpPr>
        <p:spPr>
          <a:xfrm rot="-9164054">
            <a:off x="3227556" y="274741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6" name="Google Shape;2256;p14"/>
          <p:cNvSpPr/>
          <p:nvPr/>
        </p:nvSpPr>
        <p:spPr>
          <a:xfrm>
            <a:off x="16561302" y="-1231352"/>
            <a:ext cx="2976600" cy="2976000"/>
          </a:xfrm>
          <a:prstGeom prst="donut">
            <a:avLst>
              <a:gd name="adj" fmla="val 1551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7" name="Google Shape;2257;p14"/>
          <p:cNvSpPr/>
          <p:nvPr/>
        </p:nvSpPr>
        <p:spPr>
          <a:xfrm rot="4042098">
            <a:off x="15734626" y="548520"/>
            <a:ext cx="33058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8" name="Google Shape;2258;p14"/>
          <p:cNvSpPr/>
          <p:nvPr/>
        </p:nvSpPr>
        <p:spPr>
          <a:xfrm rot="-4222009">
            <a:off x="16333792" y="1258704"/>
            <a:ext cx="231656" cy="21925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2482931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525105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394672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368318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2918001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9156011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958611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445778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449556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589585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1328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0" name="Google Shape;2260;p15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2261" name="Google Shape;2261;p15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5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5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5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5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5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5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5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5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5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5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5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5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5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5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5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5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5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5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5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5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5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5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5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5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5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15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15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5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5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5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5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5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5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5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5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5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5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5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5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5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5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5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15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15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5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5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5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5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5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5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5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5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5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15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15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15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15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15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15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15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15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" name="Google Shape;2364;p15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" name="Google Shape;2365;p15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15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15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5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5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5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5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5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5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5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5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5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5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5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5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5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5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5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15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15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15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15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15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15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15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15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15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" name="Google Shape;2392;p15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" name="Google Shape;2393;p15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" name="Google Shape;2394;p15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" name="Google Shape;2395;p15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15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" name="Google Shape;2397;p15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15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15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15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15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15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15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15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15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15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15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15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" name="Google Shape;2409;p15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" name="Google Shape;2410;p15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5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5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5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5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5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5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5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5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5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5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5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5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5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5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5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15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15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5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5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5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5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5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5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5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5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5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5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5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5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5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41" name="Google Shape;2441;p15"/>
          <p:cNvSpPr txBox="1">
            <a:spLocks noGrp="1"/>
          </p:cNvSpPr>
          <p:nvPr>
            <p:ph type="title"/>
          </p:nvPr>
        </p:nvSpPr>
        <p:spPr>
          <a:xfrm flipH="1">
            <a:off x="5257800" y="4855550"/>
            <a:ext cx="7772400" cy="24684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2442" name="Google Shape;2442;p15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7784100" y="2494174"/>
            <a:ext cx="2719800" cy="13812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43" name="Google Shape;2443;p15"/>
          <p:cNvSpPr txBox="1">
            <a:spLocks noGrp="1"/>
          </p:cNvSpPr>
          <p:nvPr>
            <p:ph type="subTitle" idx="1"/>
          </p:nvPr>
        </p:nvSpPr>
        <p:spPr>
          <a:xfrm flipH="1">
            <a:off x="5257800" y="7506556"/>
            <a:ext cx="7772400" cy="838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44" name="Google Shape;2444;p15"/>
          <p:cNvGrpSpPr/>
          <p:nvPr/>
        </p:nvGrpSpPr>
        <p:grpSpPr>
          <a:xfrm>
            <a:off x="3117213" y="8271019"/>
            <a:ext cx="1911986" cy="1485378"/>
            <a:chOff x="1812050" y="3722025"/>
            <a:chExt cx="1312276" cy="1019477"/>
          </a:xfrm>
        </p:grpSpPr>
        <p:grpSp>
          <p:nvGrpSpPr>
            <p:cNvPr id="2445" name="Google Shape;2445;p15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2446" name="Google Shape;2446;p15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7" name="Google Shape;2447;p15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448" name="Google Shape;2448;p15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2449" name="Google Shape;2449;p15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50" name="Google Shape;2450;p15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51" name="Google Shape;2451;p15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2452" name="Google Shape;2452;p15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455" name="Google Shape;2455;p15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456" name="Google Shape;2456;p15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7" name="Google Shape;2457;p15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8" name="Google Shape;2458;p15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459" name="Google Shape;2459;p15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460" name="Google Shape;2460;p15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461" name="Google Shape;2461;p15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462" name="Google Shape;2462;p15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63" name="Google Shape;2463;p15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464" name="Google Shape;2464;p15"/>
          <p:cNvGrpSpPr/>
          <p:nvPr/>
        </p:nvGrpSpPr>
        <p:grpSpPr>
          <a:xfrm flipH="1">
            <a:off x="13258813" y="8271019"/>
            <a:ext cx="1911986" cy="1485378"/>
            <a:chOff x="1812050" y="3722025"/>
            <a:chExt cx="1312276" cy="1019477"/>
          </a:xfrm>
        </p:grpSpPr>
        <p:grpSp>
          <p:nvGrpSpPr>
            <p:cNvPr id="2465" name="Google Shape;2465;p15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2466" name="Google Shape;2466;p15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7" name="Google Shape;2467;p15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468" name="Google Shape;2468;p15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2469" name="Google Shape;2469;p15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70" name="Google Shape;2470;p15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71" name="Google Shape;2471;p15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2472" name="Google Shape;2472;p15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475" name="Google Shape;2475;p15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476" name="Google Shape;2476;p15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7" name="Google Shape;2477;p15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8" name="Google Shape;2478;p15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479" name="Google Shape;2479;p15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480" name="Google Shape;2480;p15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481" name="Google Shape;2481;p15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482" name="Google Shape;2482;p15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83" name="Google Shape;2483;p15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484" name="Google Shape;2484;p15"/>
          <p:cNvSpPr/>
          <p:nvPr/>
        </p:nvSpPr>
        <p:spPr>
          <a:xfrm>
            <a:off x="-92049" y="8423396"/>
            <a:ext cx="4891410" cy="1863620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5" name="Google Shape;2485;p15"/>
          <p:cNvSpPr/>
          <p:nvPr/>
        </p:nvSpPr>
        <p:spPr>
          <a:xfrm flipH="1">
            <a:off x="13539671" y="8283807"/>
            <a:ext cx="4748334" cy="200316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6" name="Google Shape;2486;p15"/>
          <p:cNvSpPr/>
          <p:nvPr/>
        </p:nvSpPr>
        <p:spPr>
          <a:xfrm>
            <a:off x="-12821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7" name="Google Shape;2487;p15"/>
          <p:cNvSpPr/>
          <p:nvPr/>
        </p:nvSpPr>
        <p:spPr>
          <a:xfrm>
            <a:off x="1628198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8" name="Google Shape;2488;p15"/>
          <p:cNvSpPr/>
          <p:nvPr/>
        </p:nvSpPr>
        <p:spPr>
          <a:xfrm rot="-900121">
            <a:off x="1684197" y="15616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9" name="Google Shape;2489;p15"/>
          <p:cNvSpPr/>
          <p:nvPr/>
        </p:nvSpPr>
        <p:spPr>
          <a:xfrm rot="-9164054">
            <a:off x="2327182" y="541441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0" name="Google Shape;2490;p15"/>
          <p:cNvSpPr/>
          <p:nvPr/>
        </p:nvSpPr>
        <p:spPr>
          <a:xfrm rot="-9164132">
            <a:off x="400778" y="7264411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1" name="Google Shape;2491;p15"/>
          <p:cNvSpPr/>
          <p:nvPr/>
        </p:nvSpPr>
        <p:spPr>
          <a:xfrm rot="900121" flipH="1">
            <a:off x="16215657" y="15616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2" name="Google Shape;2492;p15"/>
          <p:cNvSpPr/>
          <p:nvPr/>
        </p:nvSpPr>
        <p:spPr>
          <a:xfrm rot="9164054" flipH="1">
            <a:off x="15444092" y="541441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3" name="Google Shape;2493;p15"/>
          <p:cNvSpPr/>
          <p:nvPr/>
        </p:nvSpPr>
        <p:spPr>
          <a:xfrm rot="900121" flipH="1">
            <a:off x="17548507" y="341606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4" name="Google Shape;2494;p15"/>
          <p:cNvSpPr/>
          <p:nvPr/>
        </p:nvSpPr>
        <p:spPr>
          <a:xfrm rot="9164132" flipH="1">
            <a:off x="17597976" y="6428729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1367074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563457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4444711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804027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5914539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999175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494086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567028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2164872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488959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7822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19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3063" name="Google Shape;3063;p19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19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19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19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19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19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19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19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19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19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19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19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19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19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19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19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9" name="Google Shape;3079;p19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0" name="Google Shape;3080;p19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1" name="Google Shape;3081;p19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2" name="Google Shape;3082;p19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19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19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19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19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19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19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19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19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19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19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3" name="Google Shape;3093;p19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4" name="Google Shape;3094;p19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5" name="Google Shape;3095;p19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6" name="Google Shape;3096;p19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19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19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19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19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19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19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3" name="Google Shape;3103;p19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4" name="Google Shape;3104;p19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5" name="Google Shape;3105;p19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19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19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19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19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0" name="Google Shape;3110;p19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1" name="Google Shape;3111;p19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19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19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19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19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19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19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19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19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19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19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19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19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19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5" name="Google Shape;3125;p19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6" name="Google Shape;3126;p19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19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19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19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19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19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19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3" name="Google Shape;3133;p19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4" name="Google Shape;3134;p19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5" name="Google Shape;3135;p19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6" name="Google Shape;3136;p19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7" name="Google Shape;3137;p19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8" name="Google Shape;3138;p19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9" name="Google Shape;3139;p19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19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19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2" name="Google Shape;3142;p19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3" name="Google Shape;3143;p19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19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19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19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19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19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19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19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19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19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19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19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5" name="Google Shape;3155;p19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19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19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19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19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19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19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19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19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19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19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19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19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19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19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19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19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19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19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19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19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19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19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8" name="Google Shape;3178;p19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9" name="Google Shape;3179;p19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19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19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19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19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19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19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19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19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19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19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19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19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19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19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19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19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19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19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19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19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19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19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19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19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19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19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19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7" name="Google Shape;3207;p19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19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19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19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19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19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19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19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19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19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19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19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19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19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19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19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19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19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19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19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19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19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19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19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19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19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19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19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19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19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19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19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19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19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19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19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43" name="Google Shape;3243;p19"/>
          <p:cNvSpPr txBox="1">
            <a:spLocks noGrp="1"/>
          </p:cNvSpPr>
          <p:nvPr>
            <p:ph type="title"/>
          </p:nvPr>
        </p:nvSpPr>
        <p:spPr>
          <a:xfrm>
            <a:off x="1440000" y="1070000"/>
            <a:ext cx="15408000" cy="10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244" name="Google Shape;3244;p19"/>
          <p:cNvSpPr/>
          <p:nvPr/>
        </p:nvSpPr>
        <p:spPr>
          <a:xfrm flipH="1">
            <a:off x="1626239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45" name="Google Shape;3245;p19"/>
          <p:cNvSpPr/>
          <p:nvPr/>
        </p:nvSpPr>
        <p:spPr>
          <a:xfrm rot="3599984" flipH="1">
            <a:off x="805860" y="-496152"/>
            <a:ext cx="1384732" cy="280583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b="1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46" name="Google Shape;3246;p19"/>
          <p:cNvSpPr/>
          <p:nvPr/>
        </p:nvSpPr>
        <p:spPr>
          <a:xfrm rot="9164282" flipH="1">
            <a:off x="939015" y="9662978"/>
            <a:ext cx="292934" cy="27722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47" name="Google Shape;3247;p19"/>
          <p:cNvSpPr/>
          <p:nvPr/>
        </p:nvSpPr>
        <p:spPr>
          <a:xfrm rot="450377" flipH="1">
            <a:off x="369783" y="9036308"/>
            <a:ext cx="381986" cy="361388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48" name="Google Shape;3248;p19"/>
          <p:cNvSpPr/>
          <p:nvPr/>
        </p:nvSpPr>
        <p:spPr>
          <a:xfrm rot="10659734" flipH="1">
            <a:off x="352178" y="9691980"/>
            <a:ext cx="231664" cy="219260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325002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332722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3729509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080974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1183656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861187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6668318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506266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420061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8395745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33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9" name="Google Shape;4649;p27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4650" name="Google Shape;4650;p27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1" name="Google Shape;4651;p27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2" name="Google Shape;4652;p27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3" name="Google Shape;4653;p27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4" name="Google Shape;4654;p27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5" name="Google Shape;4655;p27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6" name="Google Shape;4656;p27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7" name="Google Shape;4657;p27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8" name="Google Shape;4658;p27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9" name="Google Shape;4659;p27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0" name="Google Shape;4660;p27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1" name="Google Shape;4661;p27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2" name="Google Shape;4662;p27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3" name="Google Shape;4663;p27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4" name="Google Shape;4664;p27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5" name="Google Shape;4665;p27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6" name="Google Shape;4666;p27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7" name="Google Shape;4667;p27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8" name="Google Shape;4668;p27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9" name="Google Shape;4669;p27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0" name="Google Shape;4670;p27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1" name="Google Shape;4671;p27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2" name="Google Shape;4672;p27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3" name="Google Shape;4673;p27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4" name="Google Shape;4674;p27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5" name="Google Shape;4675;p27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6" name="Google Shape;4676;p27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7" name="Google Shape;4677;p27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8" name="Google Shape;4678;p27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9" name="Google Shape;4679;p27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0" name="Google Shape;4680;p27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1" name="Google Shape;4681;p27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2" name="Google Shape;4682;p27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3" name="Google Shape;4683;p27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4" name="Google Shape;4684;p27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5" name="Google Shape;4685;p27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6" name="Google Shape;4686;p27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7" name="Google Shape;4687;p27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8" name="Google Shape;4688;p27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9" name="Google Shape;4689;p27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0" name="Google Shape;4690;p27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1" name="Google Shape;4691;p27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2" name="Google Shape;4692;p27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3" name="Google Shape;4693;p27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4" name="Google Shape;4694;p27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5" name="Google Shape;4695;p27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6" name="Google Shape;4696;p27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7" name="Google Shape;4697;p27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8" name="Google Shape;4698;p27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9" name="Google Shape;4699;p27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0" name="Google Shape;4700;p27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1" name="Google Shape;4701;p27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2" name="Google Shape;4702;p27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3" name="Google Shape;4703;p27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4" name="Google Shape;4704;p27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5" name="Google Shape;4705;p27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6" name="Google Shape;4706;p27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7" name="Google Shape;4707;p27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8" name="Google Shape;4708;p27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9" name="Google Shape;4709;p27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0" name="Google Shape;4710;p27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1" name="Google Shape;4711;p27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2" name="Google Shape;4712;p27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3" name="Google Shape;4713;p27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4" name="Google Shape;4714;p27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5" name="Google Shape;4715;p27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6" name="Google Shape;4716;p27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7" name="Google Shape;4717;p27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8" name="Google Shape;4718;p27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9" name="Google Shape;4719;p27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0" name="Google Shape;4720;p27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1" name="Google Shape;4721;p27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2" name="Google Shape;4722;p27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3" name="Google Shape;4723;p27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4" name="Google Shape;4724;p27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5" name="Google Shape;4725;p27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6" name="Google Shape;4726;p27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7" name="Google Shape;4727;p27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8" name="Google Shape;4728;p27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9" name="Google Shape;4729;p27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0" name="Google Shape;4730;p27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1" name="Google Shape;4731;p27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2" name="Google Shape;4732;p27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3" name="Google Shape;4733;p27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4" name="Google Shape;4734;p27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5" name="Google Shape;4735;p27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6" name="Google Shape;4736;p27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7" name="Google Shape;4737;p27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8" name="Google Shape;4738;p27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9" name="Google Shape;4739;p27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0" name="Google Shape;4740;p27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1" name="Google Shape;4741;p27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2" name="Google Shape;4742;p27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3" name="Google Shape;4743;p27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4" name="Google Shape;4744;p27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5" name="Google Shape;4745;p27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6" name="Google Shape;4746;p27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7" name="Google Shape;4747;p27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8" name="Google Shape;4748;p27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9" name="Google Shape;4749;p27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0" name="Google Shape;4750;p27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1" name="Google Shape;4751;p27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2" name="Google Shape;4752;p27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3" name="Google Shape;4753;p27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4" name="Google Shape;4754;p27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5" name="Google Shape;4755;p27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6" name="Google Shape;4756;p27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7" name="Google Shape;4757;p27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8" name="Google Shape;4758;p27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9" name="Google Shape;4759;p27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0" name="Google Shape;4760;p27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1" name="Google Shape;4761;p27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2" name="Google Shape;4762;p27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3" name="Google Shape;4763;p27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4" name="Google Shape;4764;p27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5" name="Google Shape;4765;p27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6" name="Google Shape;4766;p27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7" name="Google Shape;4767;p27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8" name="Google Shape;4768;p27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9" name="Google Shape;4769;p27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0" name="Google Shape;4770;p27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1" name="Google Shape;4771;p27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2" name="Google Shape;4772;p27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3" name="Google Shape;4773;p27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4" name="Google Shape;4774;p27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5" name="Google Shape;4775;p27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6" name="Google Shape;4776;p27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7" name="Google Shape;4777;p27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8" name="Google Shape;4778;p27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9" name="Google Shape;4779;p27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0" name="Google Shape;4780;p27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1" name="Google Shape;4781;p27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2" name="Google Shape;4782;p27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3" name="Google Shape;4783;p27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4" name="Google Shape;4784;p27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5" name="Google Shape;4785;p27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6" name="Google Shape;4786;p27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7" name="Google Shape;4787;p27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8" name="Google Shape;4788;p27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9" name="Google Shape;4789;p27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0" name="Google Shape;4790;p27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1" name="Google Shape;4791;p27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2" name="Google Shape;4792;p27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3" name="Google Shape;4793;p27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4" name="Google Shape;4794;p27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5" name="Google Shape;4795;p27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6" name="Google Shape;4796;p27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7" name="Google Shape;4797;p27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8" name="Google Shape;4798;p27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9" name="Google Shape;4799;p27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0" name="Google Shape;4800;p27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1" name="Google Shape;4801;p27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2" name="Google Shape;4802;p27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3" name="Google Shape;4803;p27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4" name="Google Shape;4804;p27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5" name="Google Shape;4805;p27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6" name="Google Shape;4806;p27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7" name="Google Shape;4807;p27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8" name="Google Shape;4808;p27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9" name="Google Shape;4809;p27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0" name="Google Shape;4810;p27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1" name="Google Shape;4811;p27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2" name="Google Shape;4812;p27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3" name="Google Shape;4813;p27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4" name="Google Shape;4814;p27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5" name="Google Shape;4815;p27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6" name="Google Shape;4816;p27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7" name="Google Shape;4817;p27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8" name="Google Shape;4818;p27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9" name="Google Shape;4819;p27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0" name="Google Shape;4820;p27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1" name="Google Shape;4821;p27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2" name="Google Shape;4822;p27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3" name="Google Shape;4823;p27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4" name="Google Shape;4824;p27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5" name="Google Shape;4825;p27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6" name="Google Shape;4826;p27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7" name="Google Shape;4827;p27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8" name="Google Shape;4828;p27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9" name="Google Shape;4829;p27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830" name="Google Shape;4830;p27"/>
          <p:cNvSpPr txBox="1">
            <a:spLocks noGrp="1"/>
          </p:cNvSpPr>
          <p:nvPr>
            <p:ph type="title"/>
          </p:nvPr>
        </p:nvSpPr>
        <p:spPr>
          <a:xfrm>
            <a:off x="1440000" y="1070000"/>
            <a:ext cx="15408000" cy="10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31" name="Google Shape;4831;p27"/>
          <p:cNvSpPr txBox="1">
            <a:spLocks noGrp="1"/>
          </p:cNvSpPr>
          <p:nvPr>
            <p:ph type="subTitle" idx="1"/>
          </p:nvPr>
        </p:nvSpPr>
        <p:spPr>
          <a:xfrm>
            <a:off x="3060750" y="7087250"/>
            <a:ext cx="4897800" cy="981600"/>
          </a:xfrm>
          <a:prstGeom prst="rect">
            <a:avLst/>
          </a:prstGeom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832" name="Google Shape;4832;p27"/>
          <p:cNvSpPr txBox="1">
            <a:spLocks noGrp="1"/>
          </p:cNvSpPr>
          <p:nvPr>
            <p:ph type="subTitle" idx="2"/>
          </p:nvPr>
        </p:nvSpPr>
        <p:spPr>
          <a:xfrm>
            <a:off x="10329456" y="7087250"/>
            <a:ext cx="4897800" cy="981600"/>
          </a:xfrm>
          <a:prstGeom prst="rect">
            <a:avLst/>
          </a:prstGeom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833" name="Google Shape;4833;p27"/>
          <p:cNvSpPr txBox="1">
            <a:spLocks noGrp="1"/>
          </p:cNvSpPr>
          <p:nvPr>
            <p:ph type="subTitle" idx="3"/>
          </p:nvPr>
        </p:nvSpPr>
        <p:spPr>
          <a:xfrm>
            <a:off x="3060734" y="7945000"/>
            <a:ext cx="4897800" cy="12720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4" name="Google Shape;4834;p27"/>
          <p:cNvSpPr txBox="1">
            <a:spLocks noGrp="1"/>
          </p:cNvSpPr>
          <p:nvPr>
            <p:ph type="subTitle" idx="4"/>
          </p:nvPr>
        </p:nvSpPr>
        <p:spPr>
          <a:xfrm>
            <a:off x="10329466" y="7945000"/>
            <a:ext cx="4897800" cy="12720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5" name="Google Shape;4835;p27"/>
          <p:cNvSpPr/>
          <p:nvPr/>
        </p:nvSpPr>
        <p:spPr>
          <a:xfrm rot="10800000">
            <a:off x="13639825" y="-55635"/>
            <a:ext cx="4648182" cy="2032286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36" name="Google Shape;4836;p27"/>
          <p:cNvSpPr/>
          <p:nvPr/>
        </p:nvSpPr>
        <p:spPr>
          <a:xfrm rot="10800000" flipH="1">
            <a:off x="0" y="-53982"/>
            <a:ext cx="4572172" cy="2031380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37" name="Google Shape;4837;p27"/>
          <p:cNvSpPr/>
          <p:nvPr/>
        </p:nvSpPr>
        <p:spPr>
          <a:xfrm>
            <a:off x="-1793748" y="8142000"/>
            <a:ext cx="4116600" cy="41166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38" name="Google Shape;4838;p27"/>
          <p:cNvSpPr/>
          <p:nvPr/>
        </p:nvSpPr>
        <p:spPr>
          <a:xfrm>
            <a:off x="15943548" y="8142000"/>
            <a:ext cx="4138200" cy="4138200"/>
          </a:xfrm>
          <a:prstGeom prst="donut">
            <a:avLst>
              <a:gd name="adj" fmla="val 1551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839" name="Google Shape;4839;p27"/>
          <p:cNvGrpSpPr/>
          <p:nvPr/>
        </p:nvGrpSpPr>
        <p:grpSpPr>
          <a:xfrm>
            <a:off x="982857" y="7298624"/>
            <a:ext cx="16390390" cy="643532"/>
            <a:chOff x="491425" y="3649312"/>
            <a:chExt cx="8195195" cy="321766"/>
          </a:xfrm>
        </p:grpSpPr>
        <p:sp>
          <p:nvSpPr>
            <p:cNvPr id="4840" name="Google Shape;4840;p27"/>
            <p:cNvSpPr/>
            <p:nvPr/>
          </p:nvSpPr>
          <p:spPr>
            <a:xfrm rot="-9164145">
              <a:off x="517288" y="3753819"/>
              <a:ext cx="160402" cy="151813"/>
            </a:xfrm>
            <a:custGeom>
              <a:avLst/>
              <a:gdLst/>
              <a:ahLst/>
              <a:cxnLst/>
              <a:rect l="l" t="t" r="r" b="b"/>
              <a:pathLst>
                <a:path w="2017" h="1909" extrusionOk="0">
                  <a:moveTo>
                    <a:pt x="1069" y="0"/>
                  </a:moveTo>
                  <a:cubicBezTo>
                    <a:pt x="1026" y="0"/>
                    <a:pt x="983" y="21"/>
                    <a:pt x="956" y="63"/>
                  </a:cubicBezTo>
                  <a:lnTo>
                    <a:pt x="683" y="502"/>
                  </a:lnTo>
                  <a:lnTo>
                    <a:pt x="167" y="527"/>
                  </a:lnTo>
                  <a:cubicBezTo>
                    <a:pt x="57" y="532"/>
                    <a:pt x="1" y="662"/>
                    <a:pt x="72" y="746"/>
                  </a:cubicBezTo>
                  <a:lnTo>
                    <a:pt x="406" y="1141"/>
                  </a:lnTo>
                  <a:lnTo>
                    <a:pt x="269" y="1639"/>
                  </a:lnTo>
                  <a:cubicBezTo>
                    <a:pt x="245" y="1728"/>
                    <a:pt x="314" y="1808"/>
                    <a:pt x="397" y="1808"/>
                  </a:cubicBezTo>
                  <a:cubicBezTo>
                    <a:pt x="413" y="1808"/>
                    <a:pt x="430" y="1805"/>
                    <a:pt x="447" y="1798"/>
                  </a:cubicBezTo>
                  <a:lnTo>
                    <a:pt x="927" y="1603"/>
                  </a:lnTo>
                  <a:lnTo>
                    <a:pt x="1359" y="1886"/>
                  </a:lnTo>
                  <a:cubicBezTo>
                    <a:pt x="1382" y="1901"/>
                    <a:pt x="1407" y="1908"/>
                    <a:pt x="1431" y="1908"/>
                  </a:cubicBezTo>
                  <a:cubicBezTo>
                    <a:pt x="1504" y="1908"/>
                    <a:pt x="1571" y="1847"/>
                    <a:pt x="1565" y="1765"/>
                  </a:cubicBezTo>
                  <a:lnTo>
                    <a:pt x="1526" y="1250"/>
                  </a:lnTo>
                  <a:lnTo>
                    <a:pt x="1930" y="926"/>
                  </a:lnTo>
                  <a:cubicBezTo>
                    <a:pt x="2016" y="857"/>
                    <a:pt x="1985" y="719"/>
                    <a:pt x="1878" y="693"/>
                  </a:cubicBezTo>
                  <a:lnTo>
                    <a:pt x="1377" y="570"/>
                  </a:lnTo>
                  <a:lnTo>
                    <a:pt x="1193" y="86"/>
                  </a:lnTo>
                  <a:cubicBezTo>
                    <a:pt x="1172" y="30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1" name="Google Shape;4841;p27"/>
            <p:cNvSpPr/>
            <p:nvPr/>
          </p:nvSpPr>
          <p:spPr>
            <a:xfrm rot="1489039" flipH="1">
              <a:off x="8396635" y="3691117"/>
              <a:ext cx="251616" cy="238156"/>
            </a:xfrm>
            <a:custGeom>
              <a:avLst/>
              <a:gdLst/>
              <a:ahLst/>
              <a:cxnLst/>
              <a:rect l="l" t="t" r="r" b="b"/>
              <a:pathLst>
                <a:path w="2017" h="1909" extrusionOk="0">
                  <a:moveTo>
                    <a:pt x="1069" y="0"/>
                  </a:moveTo>
                  <a:cubicBezTo>
                    <a:pt x="1026" y="0"/>
                    <a:pt x="983" y="21"/>
                    <a:pt x="956" y="63"/>
                  </a:cubicBezTo>
                  <a:lnTo>
                    <a:pt x="683" y="502"/>
                  </a:lnTo>
                  <a:lnTo>
                    <a:pt x="167" y="527"/>
                  </a:lnTo>
                  <a:cubicBezTo>
                    <a:pt x="57" y="532"/>
                    <a:pt x="1" y="662"/>
                    <a:pt x="72" y="746"/>
                  </a:cubicBezTo>
                  <a:lnTo>
                    <a:pt x="406" y="1141"/>
                  </a:lnTo>
                  <a:lnTo>
                    <a:pt x="269" y="1639"/>
                  </a:lnTo>
                  <a:cubicBezTo>
                    <a:pt x="245" y="1728"/>
                    <a:pt x="314" y="1808"/>
                    <a:pt x="397" y="1808"/>
                  </a:cubicBezTo>
                  <a:cubicBezTo>
                    <a:pt x="413" y="1808"/>
                    <a:pt x="430" y="1805"/>
                    <a:pt x="447" y="1798"/>
                  </a:cubicBezTo>
                  <a:lnTo>
                    <a:pt x="927" y="1603"/>
                  </a:lnTo>
                  <a:lnTo>
                    <a:pt x="1359" y="1886"/>
                  </a:lnTo>
                  <a:cubicBezTo>
                    <a:pt x="1382" y="1901"/>
                    <a:pt x="1407" y="1908"/>
                    <a:pt x="1431" y="1908"/>
                  </a:cubicBezTo>
                  <a:cubicBezTo>
                    <a:pt x="1504" y="1908"/>
                    <a:pt x="1571" y="1847"/>
                    <a:pt x="1565" y="1765"/>
                  </a:cubicBezTo>
                  <a:lnTo>
                    <a:pt x="1526" y="1250"/>
                  </a:lnTo>
                  <a:lnTo>
                    <a:pt x="1930" y="926"/>
                  </a:lnTo>
                  <a:cubicBezTo>
                    <a:pt x="2016" y="857"/>
                    <a:pt x="1985" y="719"/>
                    <a:pt x="1878" y="693"/>
                  </a:cubicBezTo>
                  <a:lnTo>
                    <a:pt x="1377" y="570"/>
                  </a:lnTo>
                  <a:lnTo>
                    <a:pt x="1193" y="86"/>
                  </a:lnTo>
                  <a:cubicBezTo>
                    <a:pt x="1172" y="30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4066980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16895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2253355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7185505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90779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556345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056068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1963913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235139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591224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87687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0" name="Google Shape;6400;p36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6401" name="Google Shape;6401;p36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2" name="Google Shape;6402;p36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3" name="Google Shape;6403;p36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4" name="Google Shape;6404;p36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5" name="Google Shape;6405;p36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6" name="Google Shape;6406;p36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7" name="Google Shape;6407;p36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8" name="Google Shape;6408;p36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9" name="Google Shape;6409;p36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0" name="Google Shape;6410;p36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1" name="Google Shape;6411;p36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2" name="Google Shape;6412;p36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3" name="Google Shape;6413;p36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4" name="Google Shape;6414;p36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5" name="Google Shape;6415;p36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6" name="Google Shape;6416;p36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7" name="Google Shape;6417;p36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8" name="Google Shape;6418;p36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9" name="Google Shape;6419;p36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0" name="Google Shape;6420;p36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1" name="Google Shape;6421;p36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2" name="Google Shape;6422;p36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3" name="Google Shape;6423;p36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4" name="Google Shape;6424;p36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5" name="Google Shape;6425;p36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6" name="Google Shape;6426;p36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7" name="Google Shape;6427;p36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8" name="Google Shape;6428;p36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9" name="Google Shape;6429;p36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0" name="Google Shape;6430;p36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1" name="Google Shape;6431;p36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2" name="Google Shape;6432;p36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3" name="Google Shape;6433;p36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4" name="Google Shape;6434;p36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5" name="Google Shape;6435;p36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6" name="Google Shape;6436;p36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7" name="Google Shape;6437;p36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8" name="Google Shape;6438;p36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9" name="Google Shape;6439;p36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0" name="Google Shape;6440;p36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1" name="Google Shape;6441;p36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2" name="Google Shape;6442;p36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3" name="Google Shape;6443;p36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4" name="Google Shape;6444;p36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5" name="Google Shape;6445;p36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6" name="Google Shape;6446;p36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7" name="Google Shape;6447;p36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8" name="Google Shape;6448;p36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9" name="Google Shape;6449;p36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0" name="Google Shape;6450;p36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1" name="Google Shape;6451;p36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2" name="Google Shape;6452;p36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3" name="Google Shape;6453;p36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4" name="Google Shape;6454;p36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5" name="Google Shape;6455;p36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6" name="Google Shape;6456;p36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7" name="Google Shape;6457;p36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8" name="Google Shape;6458;p36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9" name="Google Shape;6459;p36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0" name="Google Shape;6460;p36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1" name="Google Shape;6461;p36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2" name="Google Shape;6462;p36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3" name="Google Shape;6463;p36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4" name="Google Shape;6464;p36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5" name="Google Shape;6465;p36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6" name="Google Shape;6466;p36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7" name="Google Shape;6467;p36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8" name="Google Shape;6468;p36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9" name="Google Shape;6469;p36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0" name="Google Shape;6470;p36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1" name="Google Shape;6471;p36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2" name="Google Shape;6472;p36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3" name="Google Shape;6473;p36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4" name="Google Shape;6474;p36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5" name="Google Shape;6475;p36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6" name="Google Shape;6476;p36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7" name="Google Shape;6477;p36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8" name="Google Shape;6478;p36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9" name="Google Shape;6479;p36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0" name="Google Shape;6480;p36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1" name="Google Shape;6481;p36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2" name="Google Shape;6482;p36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3" name="Google Shape;6483;p36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4" name="Google Shape;6484;p36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5" name="Google Shape;6485;p36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6" name="Google Shape;6486;p36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7" name="Google Shape;6487;p36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8" name="Google Shape;6488;p36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9" name="Google Shape;6489;p36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0" name="Google Shape;6490;p36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1" name="Google Shape;6491;p36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2" name="Google Shape;6492;p36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3" name="Google Shape;6493;p36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4" name="Google Shape;6494;p36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5" name="Google Shape;6495;p36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6" name="Google Shape;6496;p36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7" name="Google Shape;6497;p36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8" name="Google Shape;6498;p36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9" name="Google Shape;6499;p36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0" name="Google Shape;6500;p36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1" name="Google Shape;6501;p36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2" name="Google Shape;6502;p36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3" name="Google Shape;6503;p36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4" name="Google Shape;6504;p36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5" name="Google Shape;6505;p36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6" name="Google Shape;6506;p36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7" name="Google Shape;6507;p36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8" name="Google Shape;6508;p36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9" name="Google Shape;6509;p36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0" name="Google Shape;6510;p36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1" name="Google Shape;6511;p36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2" name="Google Shape;6512;p36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3" name="Google Shape;6513;p36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4" name="Google Shape;6514;p36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5" name="Google Shape;6515;p36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6" name="Google Shape;6516;p36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7" name="Google Shape;6517;p36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8" name="Google Shape;6518;p36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9" name="Google Shape;6519;p36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0" name="Google Shape;6520;p36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1" name="Google Shape;6521;p36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2" name="Google Shape;6522;p36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3" name="Google Shape;6523;p36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4" name="Google Shape;6524;p36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5" name="Google Shape;6525;p36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6" name="Google Shape;6526;p36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7" name="Google Shape;6527;p36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8" name="Google Shape;6528;p36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9" name="Google Shape;6529;p36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0" name="Google Shape;6530;p36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1" name="Google Shape;6531;p36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2" name="Google Shape;6532;p36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3" name="Google Shape;6533;p36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4" name="Google Shape;6534;p36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5" name="Google Shape;6535;p36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6" name="Google Shape;6536;p36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7" name="Google Shape;6537;p36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8" name="Google Shape;6538;p36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9" name="Google Shape;6539;p36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0" name="Google Shape;6540;p36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36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36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3" name="Google Shape;6543;p36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4" name="Google Shape;6544;p36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5" name="Google Shape;6545;p36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6" name="Google Shape;6546;p36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7" name="Google Shape;6547;p36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8" name="Google Shape;6548;p36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9" name="Google Shape;6549;p36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0" name="Google Shape;6550;p36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1" name="Google Shape;6551;p36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2" name="Google Shape;6552;p36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3" name="Google Shape;6553;p36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4" name="Google Shape;6554;p36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5" name="Google Shape;6555;p36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6" name="Google Shape;6556;p36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7" name="Google Shape;6557;p36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8" name="Google Shape;6558;p36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9" name="Google Shape;6559;p36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0" name="Google Shape;6560;p36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1" name="Google Shape;6561;p36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2" name="Google Shape;6562;p36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3" name="Google Shape;6563;p36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4" name="Google Shape;6564;p36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5" name="Google Shape;6565;p36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6" name="Google Shape;6566;p36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7" name="Google Shape;6567;p36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8" name="Google Shape;6568;p36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9" name="Google Shape;6569;p36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0" name="Google Shape;6570;p36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1" name="Google Shape;6571;p36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2" name="Google Shape;6572;p36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3" name="Google Shape;6573;p36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4" name="Google Shape;6574;p36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5" name="Google Shape;6575;p36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6" name="Google Shape;6576;p36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7" name="Google Shape;6577;p36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8" name="Google Shape;6578;p36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9" name="Google Shape;6579;p36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0" name="Google Shape;6580;p36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581" name="Google Shape;6581;p36"/>
          <p:cNvSpPr txBox="1">
            <a:spLocks noGrp="1"/>
          </p:cNvSpPr>
          <p:nvPr>
            <p:ph type="ctrTitle"/>
          </p:nvPr>
        </p:nvSpPr>
        <p:spPr>
          <a:xfrm flipH="1">
            <a:off x="8734298" y="1070000"/>
            <a:ext cx="8113800" cy="20700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9pPr>
          </a:lstStyle>
          <a:p>
            <a:endParaRPr/>
          </a:p>
        </p:txBody>
      </p:sp>
      <p:sp>
        <p:nvSpPr>
          <p:cNvPr id="6582" name="Google Shape;6582;p36"/>
          <p:cNvSpPr txBox="1">
            <a:spLocks noGrp="1"/>
          </p:cNvSpPr>
          <p:nvPr>
            <p:ph type="subTitle" idx="1"/>
          </p:nvPr>
        </p:nvSpPr>
        <p:spPr>
          <a:xfrm flipH="1">
            <a:off x="8724350" y="3140000"/>
            <a:ext cx="8133000" cy="23814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9pPr>
          </a:lstStyle>
          <a:p>
            <a:endParaRPr/>
          </a:p>
        </p:txBody>
      </p:sp>
      <p:sp>
        <p:nvSpPr>
          <p:cNvPr id="6583" name="Google Shape;6583;p36"/>
          <p:cNvSpPr txBox="1"/>
          <p:nvPr/>
        </p:nvSpPr>
        <p:spPr>
          <a:xfrm flipH="1">
            <a:off x="8724348" y="7683050"/>
            <a:ext cx="8133000" cy="9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>
              <a:spcBef>
                <a:spcPts val="600"/>
              </a:spcBef>
              <a:buClr>
                <a:srgbClr val="000000"/>
              </a:buClr>
              <a:buFont typeface="Arial"/>
              <a:buNone/>
            </a:pPr>
            <a:r>
              <a:rPr lang="en" sz="2000" kern="0">
                <a:solidFill>
                  <a:srgbClr val="3A2249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000" b="1" kern="0">
                <a:solidFill>
                  <a:srgbClr val="3A2249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000" kern="0">
                <a:solidFill>
                  <a:srgbClr val="3A2249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000" b="1" kern="0">
                <a:solidFill>
                  <a:srgbClr val="3A2249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000" b="1" kern="0">
                <a:solidFill>
                  <a:srgbClr val="3A2249"/>
                </a:solidFill>
                <a:latin typeface="Andika"/>
                <a:ea typeface="Andika"/>
                <a:cs typeface="Andika"/>
                <a:sym typeface="Andika"/>
              </a:rPr>
              <a:t> </a:t>
            </a:r>
            <a:r>
              <a:rPr lang="en" sz="2000" kern="0">
                <a:solidFill>
                  <a:srgbClr val="3A2249"/>
                </a:solidFill>
                <a:latin typeface="Andika"/>
                <a:ea typeface="Andika"/>
                <a:cs typeface="Andika"/>
                <a:sym typeface="Andika"/>
              </a:rPr>
              <a:t>and infographics &amp; images by </a:t>
            </a:r>
            <a:r>
              <a:rPr lang="en" sz="2000" b="1" kern="0">
                <a:solidFill>
                  <a:srgbClr val="3A2249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000" b="1" kern="0">
              <a:solidFill>
                <a:srgbClr val="3A2249"/>
              </a:solidFill>
              <a:latin typeface="Andika"/>
              <a:ea typeface="Andika"/>
              <a:cs typeface="Andika"/>
              <a:sym typeface="Andika"/>
            </a:endParaRPr>
          </a:p>
        </p:txBody>
      </p:sp>
      <p:sp>
        <p:nvSpPr>
          <p:cNvPr id="6584" name="Google Shape;6584;p36"/>
          <p:cNvSpPr/>
          <p:nvPr/>
        </p:nvSpPr>
        <p:spPr>
          <a:xfrm>
            <a:off x="-92049" y="7120200"/>
            <a:ext cx="8512426" cy="3324536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85" name="Google Shape;6585;p36"/>
          <p:cNvSpPr/>
          <p:nvPr/>
        </p:nvSpPr>
        <p:spPr>
          <a:xfrm>
            <a:off x="-1747648" y="-2106700"/>
            <a:ext cx="4891200" cy="50526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86" name="Google Shape;6586;p36"/>
          <p:cNvSpPr/>
          <p:nvPr/>
        </p:nvSpPr>
        <p:spPr>
          <a:xfrm>
            <a:off x="16630120" y="-15484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1407714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6977856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508940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3014119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599339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7651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411955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0364248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227303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552146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59282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8" name="Google Shape;6588;p37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6589" name="Google Shape;6589;p37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0" name="Google Shape;6590;p37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1" name="Google Shape;6591;p37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2" name="Google Shape;6592;p37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3" name="Google Shape;6593;p37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4" name="Google Shape;6594;p37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5" name="Google Shape;6595;p37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6" name="Google Shape;6596;p37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7" name="Google Shape;6597;p37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8" name="Google Shape;6598;p37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9" name="Google Shape;6599;p37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0" name="Google Shape;6600;p37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1" name="Google Shape;6601;p37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2" name="Google Shape;6602;p37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3" name="Google Shape;6603;p37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4" name="Google Shape;6604;p37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5" name="Google Shape;6605;p37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6" name="Google Shape;6606;p37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7" name="Google Shape;6607;p37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8" name="Google Shape;6608;p37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9" name="Google Shape;6609;p37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0" name="Google Shape;6610;p37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1" name="Google Shape;6611;p37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2" name="Google Shape;6612;p37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3" name="Google Shape;6613;p37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4" name="Google Shape;6614;p37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5" name="Google Shape;6615;p37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6" name="Google Shape;6616;p37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7" name="Google Shape;6617;p37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8" name="Google Shape;6618;p37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9" name="Google Shape;6619;p37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0" name="Google Shape;6620;p37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1" name="Google Shape;6621;p37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2" name="Google Shape;6622;p37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3" name="Google Shape;6623;p37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4" name="Google Shape;6624;p37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5" name="Google Shape;6625;p37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6" name="Google Shape;6626;p37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7" name="Google Shape;6627;p37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8" name="Google Shape;6628;p37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9" name="Google Shape;6629;p37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0" name="Google Shape;6630;p37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1" name="Google Shape;6631;p37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2" name="Google Shape;6632;p37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3" name="Google Shape;6633;p37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4" name="Google Shape;6634;p37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5" name="Google Shape;6635;p37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6" name="Google Shape;6636;p37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7" name="Google Shape;6637;p37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8" name="Google Shape;6638;p37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9" name="Google Shape;6639;p37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0" name="Google Shape;6640;p37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1" name="Google Shape;6641;p37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2" name="Google Shape;6642;p37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3" name="Google Shape;6643;p37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4" name="Google Shape;6644;p37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5" name="Google Shape;6645;p37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6" name="Google Shape;6646;p37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7" name="Google Shape;6647;p37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8" name="Google Shape;6648;p37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9" name="Google Shape;6649;p37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0" name="Google Shape;6650;p37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1" name="Google Shape;6651;p37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2" name="Google Shape;6652;p37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3" name="Google Shape;6653;p37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4" name="Google Shape;6654;p37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5" name="Google Shape;6655;p37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6" name="Google Shape;6656;p37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7" name="Google Shape;6657;p37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8" name="Google Shape;6658;p37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9" name="Google Shape;6659;p37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0" name="Google Shape;6660;p37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1" name="Google Shape;6661;p37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2" name="Google Shape;6662;p37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3" name="Google Shape;6663;p37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4" name="Google Shape;6664;p37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5" name="Google Shape;6665;p37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6" name="Google Shape;6666;p37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7" name="Google Shape;6667;p37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8" name="Google Shape;6668;p37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9" name="Google Shape;6669;p37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0" name="Google Shape;6670;p37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1" name="Google Shape;6671;p37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2" name="Google Shape;6672;p37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3" name="Google Shape;6673;p37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4" name="Google Shape;6674;p37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5" name="Google Shape;6675;p37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6" name="Google Shape;6676;p37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7" name="Google Shape;6677;p37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8" name="Google Shape;6678;p37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9" name="Google Shape;6679;p37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0" name="Google Shape;6680;p37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1" name="Google Shape;6681;p37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2" name="Google Shape;6682;p37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3" name="Google Shape;6683;p37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4" name="Google Shape;6684;p37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5" name="Google Shape;6685;p37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6" name="Google Shape;6686;p37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7" name="Google Shape;6687;p37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8" name="Google Shape;6688;p37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9" name="Google Shape;6689;p37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0" name="Google Shape;6690;p37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1" name="Google Shape;6691;p37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2" name="Google Shape;6692;p37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3" name="Google Shape;6693;p37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4" name="Google Shape;6694;p37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5" name="Google Shape;6695;p37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6" name="Google Shape;6696;p37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7" name="Google Shape;6697;p37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8" name="Google Shape;6698;p37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9" name="Google Shape;6699;p37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0" name="Google Shape;6700;p37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1" name="Google Shape;6701;p37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2" name="Google Shape;6702;p37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3" name="Google Shape;6703;p37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4" name="Google Shape;6704;p37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5" name="Google Shape;6705;p37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6" name="Google Shape;6706;p37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7" name="Google Shape;6707;p37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8" name="Google Shape;6708;p37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9" name="Google Shape;6709;p37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0" name="Google Shape;6710;p37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1" name="Google Shape;6711;p37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2" name="Google Shape;6712;p37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3" name="Google Shape;6713;p37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4" name="Google Shape;6714;p37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5" name="Google Shape;6715;p37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6" name="Google Shape;6716;p37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7" name="Google Shape;6717;p37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8" name="Google Shape;6718;p37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9" name="Google Shape;6719;p37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0" name="Google Shape;6720;p37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1" name="Google Shape;6721;p37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2" name="Google Shape;6722;p37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3" name="Google Shape;6723;p37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4" name="Google Shape;6724;p37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5" name="Google Shape;6725;p37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6" name="Google Shape;6726;p37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7" name="Google Shape;6727;p37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8" name="Google Shape;6728;p37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9" name="Google Shape;6729;p37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0" name="Google Shape;6730;p37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1" name="Google Shape;6731;p37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2" name="Google Shape;6732;p37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3" name="Google Shape;6733;p37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4" name="Google Shape;6734;p37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5" name="Google Shape;6735;p37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6" name="Google Shape;6736;p37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7" name="Google Shape;6737;p37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8" name="Google Shape;6738;p37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9" name="Google Shape;6739;p37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0" name="Google Shape;6740;p37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1" name="Google Shape;6741;p37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2" name="Google Shape;6742;p37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3" name="Google Shape;6743;p37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4" name="Google Shape;6744;p37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5" name="Google Shape;6745;p37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6" name="Google Shape;6746;p37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7" name="Google Shape;6747;p37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8" name="Google Shape;6748;p37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9" name="Google Shape;6749;p37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0" name="Google Shape;6750;p37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1" name="Google Shape;6751;p37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2" name="Google Shape;6752;p37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3" name="Google Shape;6753;p37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4" name="Google Shape;6754;p37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5" name="Google Shape;6755;p37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6" name="Google Shape;6756;p37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7" name="Google Shape;6757;p37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8" name="Google Shape;6758;p37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9" name="Google Shape;6759;p37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0" name="Google Shape;6760;p37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1" name="Google Shape;6761;p37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2" name="Google Shape;6762;p37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3" name="Google Shape;6763;p37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4" name="Google Shape;6764;p37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5" name="Google Shape;6765;p37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6" name="Google Shape;6766;p37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7" name="Google Shape;6767;p37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8" name="Google Shape;6768;p37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769" name="Google Shape;6769;p37"/>
          <p:cNvSpPr/>
          <p:nvPr/>
        </p:nvSpPr>
        <p:spPr>
          <a:xfrm rot="10800000">
            <a:off x="14611551" y="33"/>
            <a:ext cx="3676458" cy="166932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70" name="Google Shape;6770;p37"/>
          <p:cNvSpPr/>
          <p:nvPr/>
        </p:nvSpPr>
        <p:spPr>
          <a:xfrm rot="10800000" flipH="1">
            <a:off x="0" y="33"/>
            <a:ext cx="3676756" cy="166932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71" name="Google Shape;6771;p37"/>
          <p:cNvSpPr/>
          <p:nvPr/>
        </p:nvSpPr>
        <p:spPr>
          <a:xfrm rot="-7733142">
            <a:off x="16732669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72" name="Google Shape;6772;p37"/>
          <p:cNvSpPr/>
          <p:nvPr/>
        </p:nvSpPr>
        <p:spPr>
          <a:xfrm rot="7733142" flipH="1">
            <a:off x="306519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773" name="Google Shape;6773;p37"/>
          <p:cNvGrpSpPr/>
          <p:nvPr/>
        </p:nvGrpSpPr>
        <p:grpSpPr>
          <a:xfrm>
            <a:off x="699429" y="1404629"/>
            <a:ext cx="16889154" cy="984274"/>
            <a:chOff x="349711" y="702312"/>
            <a:chExt cx="8444577" cy="492137"/>
          </a:xfrm>
        </p:grpSpPr>
        <p:sp>
          <p:nvSpPr>
            <p:cNvPr id="6774" name="Google Shape;6774;p37"/>
            <p:cNvSpPr/>
            <p:nvPr/>
          </p:nvSpPr>
          <p:spPr>
            <a:xfrm rot="-900121">
              <a:off x="367131" y="1019355"/>
              <a:ext cx="165289" cy="156366"/>
            </a:xfrm>
            <a:custGeom>
              <a:avLst/>
              <a:gdLst/>
              <a:ahLst/>
              <a:cxnLst/>
              <a:rect l="l" t="t" r="r" b="b"/>
              <a:pathLst>
                <a:path w="2017" h="1908" extrusionOk="0">
                  <a:moveTo>
                    <a:pt x="1436" y="1"/>
                  </a:moveTo>
                  <a:cubicBezTo>
                    <a:pt x="1412" y="1"/>
                    <a:pt x="1387" y="7"/>
                    <a:pt x="1363" y="23"/>
                  </a:cubicBezTo>
                  <a:lnTo>
                    <a:pt x="929" y="305"/>
                  </a:lnTo>
                  <a:lnTo>
                    <a:pt x="452" y="108"/>
                  </a:lnTo>
                  <a:cubicBezTo>
                    <a:pt x="435" y="101"/>
                    <a:pt x="418" y="98"/>
                    <a:pt x="401" y="98"/>
                  </a:cubicBezTo>
                  <a:cubicBezTo>
                    <a:pt x="318" y="98"/>
                    <a:pt x="249" y="177"/>
                    <a:pt x="272" y="266"/>
                  </a:cubicBezTo>
                  <a:lnTo>
                    <a:pt x="407" y="765"/>
                  </a:lnTo>
                  <a:lnTo>
                    <a:pt x="72" y="1158"/>
                  </a:lnTo>
                  <a:cubicBezTo>
                    <a:pt x="0" y="1243"/>
                    <a:pt x="56" y="1371"/>
                    <a:pt x="166" y="1378"/>
                  </a:cubicBezTo>
                  <a:lnTo>
                    <a:pt x="682" y="1403"/>
                  </a:lnTo>
                  <a:lnTo>
                    <a:pt x="953" y="1844"/>
                  </a:lnTo>
                  <a:cubicBezTo>
                    <a:pt x="980" y="1887"/>
                    <a:pt x="1023" y="1907"/>
                    <a:pt x="1067" y="1907"/>
                  </a:cubicBezTo>
                  <a:cubicBezTo>
                    <a:pt x="1118" y="1907"/>
                    <a:pt x="1170" y="1878"/>
                    <a:pt x="1191" y="1822"/>
                  </a:cubicBezTo>
                  <a:lnTo>
                    <a:pt x="1376" y="1339"/>
                  </a:lnTo>
                  <a:lnTo>
                    <a:pt x="1878" y="1218"/>
                  </a:lnTo>
                  <a:cubicBezTo>
                    <a:pt x="1985" y="1192"/>
                    <a:pt x="2017" y="1054"/>
                    <a:pt x="1930" y="985"/>
                  </a:cubicBezTo>
                  <a:lnTo>
                    <a:pt x="1529" y="660"/>
                  </a:lnTo>
                  <a:lnTo>
                    <a:pt x="1568" y="144"/>
                  </a:lnTo>
                  <a:cubicBezTo>
                    <a:pt x="1574" y="62"/>
                    <a:pt x="1508" y="1"/>
                    <a:pt x="1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5" name="Google Shape;6775;p37"/>
            <p:cNvSpPr/>
            <p:nvPr/>
          </p:nvSpPr>
          <p:spPr>
            <a:xfrm rot="-9164054">
              <a:off x="811790" y="742829"/>
              <a:ext cx="229572" cy="217291"/>
            </a:xfrm>
            <a:custGeom>
              <a:avLst/>
              <a:gdLst/>
              <a:ahLst/>
              <a:cxnLst/>
              <a:rect l="l" t="t" r="r" b="b"/>
              <a:pathLst>
                <a:path w="2017" h="1909" extrusionOk="0">
                  <a:moveTo>
                    <a:pt x="1069" y="0"/>
                  </a:moveTo>
                  <a:cubicBezTo>
                    <a:pt x="1026" y="0"/>
                    <a:pt x="983" y="21"/>
                    <a:pt x="956" y="63"/>
                  </a:cubicBezTo>
                  <a:lnTo>
                    <a:pt x="683" y="502"/>
                  </a:lnTo>
                  <a:lnTo>
                    <a:pt x="167" y="527"/>
                  </a:lnTo>
                  <a:cubicBezTo>
                    <a:pt x="57" y="532"/>
                    <a:pt x="1" y="662"/>
                    <a:pt x="72" y="746"/>
                  </a:cubicBezTo>
                  <a:lnTo>
                    <a:pt x="406" y="1141"/>
                  </a:lnTo>
                  <a:lnTo>
                    <a:pt x="269" y="1639"/>
                  </a:lnTo>
                  <a:cubicBezTo>
                    <a:pt x="245" y="1728"/>
                    <a:pt x="314" y="1808"/>
                    <a:pt x="397" y="1808"/>
                  </a:cubicBezTo>
                  <a:cubicBezTo>
                    <a:pt x="413" y="1808"/>
                    <a:pt x="430" y="1805"/>
                    <a:pt x="447" y="1798"/>
                  </a:cubicBezTo>
                  <a:lnTo>
                    <a:pt x="927" y="1603"/>
                  </a:lnTo>
                  <a:lnTo>
                    <a:pt x="1359" y="1886"/>
                  </a:lnTo>
                  <a:cubicBezTo>
                    <a:pt x="1382" y="1901"/>
                    <a:pt x="1407" y="1908"/>
                    <a:pt x="1431" y="1908"/>
                  </a:cubicBezTo>
                  <a:cubicBezTo>
                    <a:pt x="1504" y="1908"/>
                    <a:pt x="1571" y="1847"/>
                    <a:pt x="1565" y="1765"/>
                  </a:cubicBezTo>
                  <a:lnTo>
                    <a:pt x="1526" y="1250"/>
                  </a:lnTo>
                  <a:lnTo>
                    <a:pt x="1930" y="926"/>
                  </a:lnTo>
                  <a:cubicBezTo>
                    <a:pt x="2016" y="857"/>
                    <a:pt x="1985" y="719"/>
                    <a:pt x="1878" y="693"/>
                  </a:cubicBezTo>
                  <a:lnTo>
                    <a:pt x="1377" y="570"/>
                  </a:lnTo>
                  <a:lnTo>
                    <a:pt x="1193" y="86"/>
                  </a:lnTo>
                  <a:cubicBezTo>
                    <a:pt x="1172" y="30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6" name="Google Shape;6776;p37"/>
            <p:cNvSpPr/>
            <p:nvPr/>
          </p:nvSpPr>
          <p:spPr>
            <a:xfrm rot="900121" flipH="1">
              <a:off x="8611579" y="1019355"/>
              <a:ext cx="165289" cy="156366"/>
            </a:xfrm>
            <a:custGeom>
              <a:avLst/>
              <a:gdLst/>
              <a:ahLst/>
              <a:cxnLst/>
              <a:rect l="l" t="t" r="r" b="b"/>
              <a:pathLst>
                <a:path w="2017" h="1908" extrusionOk="0">
                  <a:moveTo>
                    <a:pt x="1436" y="1"/>
                  </a:moveTo>
                  <a:cubicBezTo>
                    <a:pt x="1412" y="1"/>
                    <a:pt x="1387" y="7"/>
                    <a:pt x="1363" y="23"/>
                  </a:cubicBezTo>
                  <a:lnTo>
                    <a:pt x="929" y="305"/>
                  </a:lnTo>
                  <a:lnTo>
                    <a:pt x="452" y="108"/>
                  </a:lnTo>
                  <a:cubicBezTo>
                    <a:pt x="435" y="101"/>
                    <a:pt x="418" y="98"/>
                    <a:pt x="401" y="98"/>
                  </a:cubicBezTo>
                  <a:cubicBezTo>
                    <a:pt x="318" y="98"/>
                    <a:pt x="249" y="177"/>
                    <a:pt x="272" y="266"/>
                  </a:cubicBezTo>
                  <a:lnTo>
                    <a:pt x="407" y="765"/>
                  </a:lnTo>
                  <a:lnTo>
                    <a:pt x="72" y="1158"/>
                  </a:lnTo>
                  <a:cubicBezTo>
                    <a:pt x="0" y="1243"/>
                    <a:pt x="56" y="1371"/>
                    <a:pt x="166" y="1378"/>
                  </a:cubicBezTo>
                  <a:lnTo>
                    <a:pt x="682" y="1403"/>
                  </a:lnTo>
                  <a:lnTo>
                    <a:pt x="953" y="1844"/>
                  </a:lnTo>
                  <a:cubicBezTo>
                    <a:pt x="980" y="1887"/>
                    <a:pt x="1023" y="1907"/>
                    <a:pt x="1067" y="1907"/>
                  </a:cubicBezTo>
                  <a:cubicBezTo>
                    <a:pt x="1118" y="1907"/>
                    <a:pt x="1170" y="1878"/>
                    <a:pt x="1191" y="1822"/>
                  </a:cubicBezTo>
                  <a:lnTo>
                    <a:pt x="1376" y="1339"/>
                  </a:lnTo>
                  <a:lnTo>
                    <a:pt x="1878" y="1218"/>
                  </a:lnTo>
                  <a:cubicBezTo>
                    <a:pt x="1985" y="1192"/>
                    <a:pt x="2017" y="1054"/>
                    <a:pt x="1930" y="985"/>
                  </a:cubicBezTo>
                  <a:lnTo>
                    <a:pt x="1529" y="660"/>
                  </a:lnTo>
                  <a:lnTo>
                    <a:pt x="1568" y="144"/>
                  </a:lnTo>
                  <a:cubicBezTo>
                    <a:pt x="1574" y="62"/>
                    <a:pt x="1508" y="1"/>
                    <a:pt x="1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7" name="Google Shape;6777;p37"/>
            <p:cNvSpPr/>
            <p:nvPr/>
          </p:nvSpPr>
          <p:spPr>
            <a:xfrm rot="9164054" flipH="1">
              <a:off x="8102638" y="742829"/>
              <a:ext cx="229572" cy="217291"/>
            </a:xfrm>
            <a:custGeom>
              <a:avLst/>
              <a:gdLst/>
              <a:ahLst/>
              <a:cxnLst/>
              <a:rect l="l" t="t" r="r" b="b"/>
              <a:pathLst>
                <a:path w="2017" h="1909" extrusionOk="0">
                  <a:moveTo>
                    <a:pt x="1069" y="0"/>
                  </a:moveTo>
                  <a:cubicBezTo>
                    <a:pt x="1026" y="0"/>
                    <a:pt x="983" y="21"/>
                    <a:pt x="956" y="63"/>
                  </a:cubicBezTo>
                  <a:lnTo>
                    <a:pt x="683" y="502"/>
                  </a:lnTo>
                  <a:lnTo>
                    <a:pt x="167" y="527"/>
                  </a:lnTo>
                  <a:cubicBezTo>
                    <a:pt x="57" y="532"/>
                    <a:pt x="1" y="662"/>
                    <a:pt x="72" y="746"/>
                  </a:cubicBezTo>
                  <a:lnTo>
                    <a:pt x="406" y="1141"/>
                  </a:lnTo>
                  <a:lnTo>
                    <a:pt x="269" y="1639"/>
                  </a:lnTo>
                  <a:cubicBezTo>
                    <a:pt x="245" y="1728"/>
                    <a:pt x="314" y="1808"/>
                    <a:pt x="397" y="1808"/>
                  </a:cubicBezTo>
                  <a:cubicBezTo>
                    <a:pt x="413" y="1808"/>
                    <a:pt x="430" y="1805"/>
                    <a:pt x="447" y="1798"/>
                  </a:cubicBezTo>
                  <a:lnTo>
                    <a:pt x="927" y="1603"/>
                  </a:lnTo>
                  <a:lnTo>
                    <a:pt x="1359" y="1886"/>
                  </a:lnTo>
                  <a:cubicBezTo>
                    <a:pt x="1382" y="1901"/>
                    <a:pt x="1407" y="1908"/>
                    <a:pt x="1431" y="1908"/>
                  </a:cubicBezTo>
                  <a:cubicBezTo>
                    <a:pt x="1504" y="1908"/>
                    <a:pt x="1571" y="1847"/>
                    <a:pt x="1565" y="1765"/>
                  </a:cubicBezTo>
                  <a:lnTo>
                    <a:pt x="1526" y="1250"/>
                  </a:lnTo>
                  <a:lnTo>
                    <a:pt x="1930" y="926"/>
                  </a:lnTo>
                  <a:cubicBezTo>
                    <a:pt x="2016" y="857"/>
                    <a:pt x="1985" y="719"/>
                    <a:pt x="1878" y="693"/>
                  </a:cubicBezTo>
                  <a:lnTo>
                    <a:pt x="1377" y="570"/>
                  </a:lnTo>
                  <a:lnTo>
                    <a:pt x="1193" y="86"/>
                  </a:lnTo>
                  <a:cubicBezTo>
                    <a:pt x="1172" y="30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452711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2164751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615237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3109056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9229973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625310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450715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256073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433625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325269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3315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9" name="Google Shape;6779;p38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6780" name="Google Shape;6780;p38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1" name="Google Shape;6781;p38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2" name="Google Shape;6782;p38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3" name="Google Shape;6783;p38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4" name="Google Shape;6784;p38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5" name="Google Shape;6785;p38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6" name="Google Shape;6786;p38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7" name="Google Shape;6787;p38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8" name="Google Shape;6788;p38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9" name="Google Shape;6789;p38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0" name="Google Shape;6790;p38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1" name="Google Shape;6791;p38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2" name="Google Shape;6792;p38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3" name="Google Shape;6793;p38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4" name="Google Shape;6794;p38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5" name="Google Shape;6795;p38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6" name="Google Shape;6796;p38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7" name="Google Shape;6797;p38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8" name="Google Shape;6798;p38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9" name="Google Shape;6799;p38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0" name="Google Shape;6800;p38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1" name="Google Shape;6801;p38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2" name="Google Shape;6802;p38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3" name="Google Shape;6803;p38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4" name="Google Shape;6804;p38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5" name="Google Shape;6805;p38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6" name="Google Shape;6806;p38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7" name="Google Shape;6807;p38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8" name="Google Shape;6808;p38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9" name="Google Shape;6809;p38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0" name="Google Shape;6810;p38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1" name="Google Shape;6811;p38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2" name="Google Shape;6812;p38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3" name="Google Shape;6813;p38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4" name="Google Shape;6814;p38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5" name="Google Shape;6815;p38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6" name="Google Shape;6816;p38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7" name="Google Shape;6817;p38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8" name="Google Shape;6818;p38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9" name="Google Shape;6819;p38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0" name="Google Shape;6820;p38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1" name="Google Shape;6821;p38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2" name="Google Shape;6822;p38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3" name="Google Shape;6823;p38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4" name="Google Shape;6824;p38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5" name="Google Shape;6825;p38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6" name="Google Shape;6826;p38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7" name="Google Shape;6827;p38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8" name="Google Shape;6828;p38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9" name="Google Shape;6829;p38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0" name="Google Shape;6830;p38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1" name="Google Shape;6831;p38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2" name="Google Shape;6832;p38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3" name="Google Shape;6833;p38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4" name="Google Shape;6834;p38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5" name="Google Shape;6835;p38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6" name="Google Shape;6836;p38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7" name="Google Shape;6837;p38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8" name="Google Shape;6838;p38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9" name="Google Shape;6839;p38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0" name="Google Shape;6840;p38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1" name="Google Shape;6841;p38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2" name="Google Shape;6842;p38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3" name="Google Shape;6843;p38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4" name="Google Shape;6844;p38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5" name="Google Shape;6845;p38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6" name="Google Shape;6846;p38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7" name="Google Shape;6847;p38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8" name="Google Shape;6848;p38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9" name="Google Shape;6849;p38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0" name="Google Shape;6850;p38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1" name="Google Shape;6851;p38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2" name="Google Shape;6852;p38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3" name="Google Shape;6853;p38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4" name="Google Shape;6854;p38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5" name="Google Shape;6855;p38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6" name="Google Shape;6856;p38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7" name="Google Shape;6857;p38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8" name="Google Shape;6858;p38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9" name="Google Shape;6859;p38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0" name="Google Shape;6860;p38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1" name="Google Shape;6861;p38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2" name="Google Shape;6862;p38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3" name="Google Shape;6863;p38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4" name="Google Shape;6864;p38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5" name="Google Shape;6865;p38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6" name="Google Shape;6866;p38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7" name="Google Shape;6867;p38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8" name="Google Shape;6868;p38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9" name="Google Shape;6869;p38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0" name="Google Shape;6870;p38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1" name="Google Shape;6871;p38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2" name="Google Shape;6872;p38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3" name="Google Shape;6873;p38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4" name="Google Shape;6874;p38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5" name="Google Shape;6875;p38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6" name="Google Shape;6876;p38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7" name="Google Shape;6877;p38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8" name="Google Shape;6878;p38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9" name="Google Shape;6879;p38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0" name="Google Shape;6880;p38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1" name="Google Shape;6881;p38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2" name="Google Shape;6882;p38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3" name="Google Shape;6883;p38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4" name="Google Shape;6884;p38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5" name="Google Shape;6885;p38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6" name="Google Shape;6886;p38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7" name="Google Shape;6887;p38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8" name="Google Shape;6888;p38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9" name="Google Shape;6889;p38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0" name="Google Shape;6890;p38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1" name="Google Shape;6891;p38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2" name="Google Shape;6892;p38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3" name="Google Shape;6893;p38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4" name="Google Shape;6894;p38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5" name="Google Shape;6895;p38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6" name="Google Shape;6896;p38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7" name="Google Shape;6897;p38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8" name="Google Shape;6898;p38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9" name="Google Shape;6899;p38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0" name="Google Shape;6900;p38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1" name="Google Shape;6901;p38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2" name="Google Shape;6902;p38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3" name="Google Shape;6903;p38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4" name="Google Shape;6904;p38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5" name="Google Shape;6905;p38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6" name="Google Shape;6906;p38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7" name="Google Shape;6907;p38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8" name="Google Shape;6908;p38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9" name="Google Shape;6909;p38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0" name="Google Shape;6910;p38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1" name="Google Shape;6911;p38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2" name="Google Shape;6912;p38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3" name="Google Shape;6913;p38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4" name="Google Shape;6914;p38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5" name="Google Shape;6915;p38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6" name="Google Shape;6916;p38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7" name="Google Shape;6917;p38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8" name="Google Shape;6918;p38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9" name="Google Shape;6919;p38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0" name="Google Shape;6920;p38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1" name="Google Shape;6921;p38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2" name="Google Shape;6922;p38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3" name="Google Shape;6923;p38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4" name="Google Shape;6924;p38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5" name="Google Shape;6925;p38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6" name="Google Shape;6926;p38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7" name="Google Shape;6927;p38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8" name="Google Shape;6928;p38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9" name="Google Shape;6929;p38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0" name="Google Shape;6930;p38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1" name="Google Shape;6931;p38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2" name="Google Shape;6932;p38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3" name="Google Shape;6933;p38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4" name="Google Shape;6934;p38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5" name="Google Shape;6935;p38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6" name="Google Shape;6936;p38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7" name="Google Shape;6937;p38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8" name="Google Shape;6938;p38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9" name="Google Shape;6939;p38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0" name="Google Shape;6940;p38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1" name="Google Shape;6941;p38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2" name="Google Shape;6942;p38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3" name="Google Shape;6943;p38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4" name="Google Shape;6944;p38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5" name="Google Shape;6945;p38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6" name="Google Shape;6946;p38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7" name="Google Shape;6947;p38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8" name="Google Shape;6948;p38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9" name="Google Shape;6949;p38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0" name="Google Shape;6950;p38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1" name="Google Shape;6951;p38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2" name="Google Shape;6952;p38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3" name="Google Shape;6953;p38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4" name="Google Shape;6954;p38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5" name="Google Shape;6955;p38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6" name="Google Shape;6956;p38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7" name="Google Shape;6957;p38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8" name="Google Shape;6958;p38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9" name="Google Shape;6959;p38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960" name="Google Shape;6960;p38"/>
          <p:cNvSpPr/>
          <p:nvPr/>
        </p:nvSpPr>
        <p:spPr>
          <a:xfrm rot="3599984" flipH="1">
            <a:off x="805860" y="-343752"/>
            <a:ext cx="1384732" cy="280583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b="1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1" name="Google Shape;6961;p38"/>
          <p:cNvSpPr/>
          <p:nvPr/>
        </p:nvSpPr>
        <p:spPr>
          <a:xfrm rot="900121" flipH="1">
            <a:off x="16667509" y="20188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2" name="Google Shape;6962;p38"/>
          <p:cNvSpPr/>
          <p:nvPr/>
        </p:nvSpPr>
        <p:spPr>
          <a:xfrm rot="9164054" flipH="1">
            <a:off x="15895944" y="1303441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3" name="Google Shape;6963;p38"/>
          <p:cNvSpPr/>
          <p:nvPr/>
        </p:nvSpPr>
        <p:spPr>
          <a:xfrm rot="9164282" flipH="1">
            <a:off x="1091415" y="9510578"/>
            <a:ext cx="292934" cy="27722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4" name="Google Shape;6964;p38"/>
          <p:cNvSpPr/>
          <p:nvPr/>
        </p:nvSpPr>
        <p:spPr>
          <a:xfrm rot="450377" flipH="1">
            <a:off x="429433" y="8986358"/>
            <a:ext cx="381986" cy="361388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5" name="Google Shape;6965;p38"/>
          <p:cNvSpPr/>
          <p:nvPr/>
        </p:nvSpPr>
        <p:spPr>
          <a:xfrm rot="10659734" flipH="1">
            <a:off x="504578" y="9750830"/>
            <a:ext cx="231664" cy="219260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6" name="Google Shape;6966;p38"/>
          <p:cNvSpPr/>
          <p:nvPr/>
        </p:nvSpPr>
        <p:spPr>
          <a:xfrm>
            <a:off x="163253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2519255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237023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9108288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9247395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5545688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152420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077132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783996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3152587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9305109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6809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6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8" name="Google Shape;6968;p39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6969" name="Google Shape;6969;p39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0" name="Google Shape;6970;p39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1" name="Google Shape;6971;p39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2" name="Google Shape;6972;p39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3" name="Google Shape;6973;p39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4" name="Google Shape;6974;p39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5" name="Google Shape;6975;p39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6" name="Google Shape;6976;p39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7" name="Google Shape;6977;p39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8" name="Google Shape;6978;p39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9" name="Google Shape;6979;p39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0" name="Google Shape;6980;p39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1" name="Google Shape;6981;p39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2" name="Google Shape;6982;p39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3" name="Google Shape;6983;p39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4" name="Google Shape;6984;p39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5" name="Google Shape;6985;p39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6" name="Google Shape;6986;p39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7" name="Google Shape;6987;p39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8" name="Google Shape;6988;p39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9" name="Google Shape;6989;p39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0" name="Google Shape;6990;p39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1" name="Google Shape;6991;p39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2" name="Google Shape;6992;p39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3" name="Google Shape;6993;p39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4" name="Google Shape;6994;p39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5" name="Google Shape;6995;p39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6" name="Google Shape;6996;p39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7" name="Google Shape;6997;p39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8" name="Google Shape;6998;p39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9" name="Google Shape;6999;p39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0" name="Google Shape;7000;p39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1" name="Google Shape;7001;p39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2" name="Google Shape;7002;p39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3" name="Google Shape;7003;p39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4" name="Google Shape;7004;p39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5" name="Google Shape;7005;p39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6" name="Google Shape;7006;p39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7" name="Google Shape;7007;p39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8" name="Google Shape;7008;p39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9" name="Google Shape;7009;p39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0" name="Google Shape;7010;p39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1" name="Google Shape;7011;p39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2" name="Google Shape;7012;p39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3" name="Google Shape;7013;p39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4" name="Google Shape;7014;p39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5" name="Google Shape;7015;p39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6" name="Google Shape;7016;p39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7" name="Google Shape;7017;p39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8" name="Google Shape;7018;p39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9" name="Google Shape;7019;p39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0" name="Google Shape;7020;p39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1" name="Google Shape;7021;p39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2" name="Google Shape;7022;p39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3" name="Google Shape;7023;p39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4" name="Google Shape;7024;p39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5" name="Google Shape;7025;p39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6" name="Google Shape;7026;p39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7" name="Google Shape;7027;p39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8" name="Google Shape;7028;p39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9" name="Google Shape;7029;p39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0" name="Google Shape;7030;p39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1" name="Google Shape;7031;p39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2" name="Google Shape;7032;p39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3" name="Google Shape;7033;p39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4" name="Google Shape;7034;p39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5" name="Google Shape;7035;p39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6" name="Google Shape;7036;p39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7" name="Google Shape;7037;p39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8" name="Google Shape;7038;p39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9" name="Google Shape;7039;p39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0" name="Google Shape;7040;p39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1" name="Google Shape;7041;p39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2" name="Google Shape;7042;p39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3" name="Google Shape;7043;p39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4" name="Google Shape;7044;p39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5" name="Google Shape;7045;p39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6" name="Google Shape;7046;p39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7" name="Google Shape;7047;p39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8" name="Google Shape;7048;p39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9" name="Google Shape;7049;p39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0" name="Google Shape;7050;p39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1" name="Google Shape;7051;p39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2" name="Google Shape;7052;p39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3" name="Google Shape;7053;p39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4" name="Google Shape;7054;p39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5" name="Google Shape;7055;p39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6" name="Google Shape;7056;p39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7" name="Google Shape;7057;p39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8" name="Google Shape;7058;p39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9" name="Google Shape;7059;p39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0" name="Google Shape;7060;p39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1" name="Google Shape;7061;p39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2" name="Google Shape;7062;p39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3" name="Google Shape;7063;p39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4" name="Google Shape;7064;p39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5" name="Google Shape;7065;p39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6" name="Google Shape;7066;p39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7" name="Google Shape;7067;p39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8" name="Google Shape;7068;p39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9" name="Google Shape;7069;p39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0" name="Google Shape;7070;p39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1" name="Google Shape;7071;p39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4" name="Google Shape;7074;p39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5" name="Google Shape;7075;p39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6" name="Google Shape;7076;p39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7" name="Google Shape;7077;p39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8" name="Google Shape;7078;p39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9" name="Google Shape;7079;p39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0" name="Google Shape;7080;p39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1" name="Google Shape;7081;p39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2" name="Google Shape;7082;p39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3" name="Google Shape;7083;p39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4" name="Google Shape;7084;p39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5" name="Google Shape;7085;p39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6" name="Google Shape;7086;p39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7" name="Google Shape;7087;p39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8" name="Google Shape;7088;p39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9" name="Google Shape;7089;p39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0" name="Google Shape;7090;p39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1" name="Google Shape;7091;p39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2" name="Google Shape;7092;p39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3" name="Google Shape;7093;p39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4" name="Google Shape;7094;p39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5" name="Google Shape;7095;p39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6" name="Google Shape;7096;p39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7" name="Google Shape;7097;p39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8" name="Google Shape;7098;p39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9" name="Google Shape;7099;p39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0" name="Google Shape;7100;p39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1" name="Google Shape;7101;p39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2" name="Google Shape;7102;p39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3" name="Google Shape;7103;p39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4" name="Google Shape;7104;p39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5" name="Google Shape;7105;p39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6" name="Google Shape;7106;p39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7" name="Google Shape;7107;p39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8" name="Google Shape;7108;p39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9" name="Google Shape;7109;p39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0" name="Google Shape;7110;p39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1" name="Google Shape;7111;p39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2" name="Google Shape;7112;p39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3" name="Google Shape;7113;p39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4" name="Google Shape;7114;p39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5" name="Google Shape;7115;p39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6" name="Google Shape;7116;p39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7" name="Google Shape;7117;p39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8" name="Google Shape;7118;p39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9" name="Google Shape;7119;p39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0" name="Google Shape;7120;p39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1" name="Google Shape;7121;p39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2" name="Google Shape;7122;p39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3" name="Google Shape;7123;p39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4" name="Google Shape;7124;p39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5" name="Google Shape;7125;p39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6" name="Google Shape;7126;p39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7" name="Google Shape;7127;p39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8" name="Google Shape;7128;p39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9" name="Google Shape;7129;p39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0" name="Google Shape;7130;p39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1" name="Google Shape;7131;p39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2" name="Google Shape;7132;p39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3" name="Google Shape;7133;p39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4" name="Google Shape;7134;p39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5" name="Google Shape;7135;p39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6" name="Google Shape;7136;p39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7" name="Google Shape;7137;p39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8" name="Google Shape;7138;p39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9" name="Google Shape;7139;p39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0" name="Google Shape;7140;p39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1" name="Google Shape;7141;p39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2" name="Google Shape;7142;p39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3" name="Google Shape;7143;p39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4" name="Google Shape;7144;p39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5" name="Google Shape;7145;p39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6" name="Google Shape;7146;p39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7" name="Google Shape;7147;p39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8" name="Google Shape;7148;p39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49" name="Google Shape;7149;p39"/>
          <p:cNvSpPr/>
          <p:nvPr/>
        </p:nvSpPr>
        <p:spPr>
          <a:xfrm rot="-3599984">
            <a:off x="16097408" y="-343752"/>
            <a:ext cx="1384732" cy="280583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b="1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0" name="Google Shape;7150;p39"/>
          <p:cNvSpPr/>
          <p:nvPr/>
        </p:nvSpPr>
        <p:spPr>
          <a:xfrm rot="-900121">
            <a:off x="1289927" y="20188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1" name="Google Shape;7151;p39"/>
          <p:cNvSpPr/>
          <p:nvPr/>
        </p:nvSpPr>
        <p:spPr>
          <a:xfrm rot="-9164054">
            <a:off x="1932912" y="1303441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2" name="Google Shape;7152;p39"/>
          <p:cNvSpPr/>
          <p:nvPr/>
        </p:nvSpPr>
        <p:spPr>
          <a:xfrm rot="-9164282">
            <a:off x="16903665" y="9510578"/>
            <a:ext cx="292934" cy="27722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3" name="Google Shape;7153;p39"/>
          <p:cNvSpPr/>
          <p:nvPr/>
        </p:nvSpPr>
        <p:spPr>
          <a:xfrm rot="-450377">
            <a:off x="17476595" y="8986358"/>
            <a:ext cx="381986" cy="361388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4" name="Google Shape;7154;p39"/>
          <p:cNvSpPr/>
          <p:nvPr/>
        </p:nvSpPr>
        <p:spPr>
          <a:xfrm rot="-10659734">
            <a:off x="17551758" y="9750830"/>
            <a:ext cx="231664" cy="219260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5" name="Google Shape;7155;p39"/>
          <p:cNvSpPr/>
          <p:nvPr/>
        </p:nvSpPr>
        <p:spPr>
          <a:xfrm flipH="1">
            <a:off x="-12821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6009196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673051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071680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819549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5146124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461866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282665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782985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2708038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02807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856717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7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7" name="Google Shape;7157;p40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7158" name="Google Shape;7158;p40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9" name="Google Shape;7159;p40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0" name="Google Shape;7160;p40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1" name="Google Shape;7161;p40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2" name="Google Shape;7162;p40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3" name="Google Shape;7163;p40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4" name="Google Shape;7164;p40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5" name="Google Shape;7165;p40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6" name="Google Shape;7166;p40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7" name="Google Shape;7167;p40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8" name="Google Shape;7168;p40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9" name="Google Shape;7169;p40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0" name="Google Shape;7170;p40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1" name="Google Shape;7171;p40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2" name="Google Shape;7172;p40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3" name="Google Shape;7173;p40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4" name="Google Shape;7174;p40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5" name="Google Shape;7175;p40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6" name="Google Shape;7176;p40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7" name="Google Shape;7177;p40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8" name="Google Shape;7178;p40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9" name="Google Shape;7179;p40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0" name="Google Shape;7180;p40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1" name="Google Shape;7181;p40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2" name="Google Shape;7182;p40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3" name="Google Shape;7183;p40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4" name="Google Shape;7184;p40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5" name="Google Shape;7185;p40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6" name="Google Shape;7186;p40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7" name="Google Shape;7187;p40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8" name="Google Shape;7188;p40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9" name="Google Shape;7189;p40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0" name="Google Shape;7190;p40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1" name="Google Shape;7191;p40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2" name="Google Shape;7192;p40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3" name="Google Shape;7193;p40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4" name="Google Shape;7194;p40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5" name="Google Shape;7195;p40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6" name="Google Shape;7196;p40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7" name="Google Shape;7197;p40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8" name="Google Shape;7198;p40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9" name="Google Shape;7199;p40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0" name="Google Shape;7200;p40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1" name="Google Shape;7201;p40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2" name="Google Shape;7202;p40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3" name="Google Shape;7203;p40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4" name="Google Shape;7204;p40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5" name="Google Shape;7205;p40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6" name="Google Shape;7206;p40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7" name="Google Shape;7207;p40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8" name="Google Shape;7208;p40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9" name="Google Shape;7209;p40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0" name="Google Shape;7210;p40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1" name="Google Shape;7211;p40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2" name="Google Shape;7212;p40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3" name="Google Shape;7213;p40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4" name="Google Shape;7214;p40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5" name="Google Shape;7215;p40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6" name="Google Shape;7216;p40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7" name="Google Shape;7217;p40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8" name="Google Shape;7218;p40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9" name="Google Shape;7219;p40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0" name="Google Shape;7220;p40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1" name="Google Shape;7221;p40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2" name="Google Shape;7222;p40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3" name="Google Shape;7223;p40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4" name="Google Shape;7224;p40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5" name="Google Shape;7225;p40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6" name="Google Shape;7226;p40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7" name="Google Shape;7227;p40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8" name="Google Shape;7228;p40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9" name="Google Shape;7229;p40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0" name="Google Shape;7230;p40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1" name="Google Shape;7231;p40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2" name="Google Shape;7232;p40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3" name="Google Shape;7233;p40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4" name="Google Shape;7234;p40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5" name="Google Shape;7235;p40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6" name="Google Shape;7236;p40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7" name="Google Shape;7237;p40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8" name="Google Shape;7238;p40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9" name="Google Shape;7239;p40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0" name="Google Shape;7240;p40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1" name="Google Shape;7241;p40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2" name="Google Shape;7242;p40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3" name="Google Shape;7243;p40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4" name="Google Shape;7244;p40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5" name="Google Shape;7245;p40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6" name="Google Shape;7246;p40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7" name="Google Shape;7247;p40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8" name="Google Shape;7248;p40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9" name="Google Shape;7249;p40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0" name="Google Shape;7250;p40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1" name="Google Shape;7251;p40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2" name="Google Shape;7252;p40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3" name="Google Shape;7253;p40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4" name="Google Shape;7254;p40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5" name="Google Shape;7255;p40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6" name="Google Shape;7256;p40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7" name="Google Shape;7257;p40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8" name="Google Shape;7258;p40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9" name="Google Shape;7259;p40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0" name="Google Shape;7260;p40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1" name="Google Shape;7261;p40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2" name="Google Shape;7262;p40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3" name="Google Shape;7263;p40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4" name="Google Shape;7264;p40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5" name="Google Shape;7265;p40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6" name="Google Shape;7266;p40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7" name="Google Shape;7267;p40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8" name="Google Shape;7268;p40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9" name="Google Shape;7269;p40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0" name="Google Shape;7270;p40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1" name="Google Shape;7271;p40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2" name="Google Shape;7272;p40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3" name="Google Shape;7273;p40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4" name="Google Shape;7274;p40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5" name="Google Shape;7275;p40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6" name="Google Shape;7276;p40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7" name="Google Shape;7277;p40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8" name="Google Shape;7278;p40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9" name="Google Shape;7279;p40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0" name="Google Shape;7280;p40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1" name="Google Shape;7281;p40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2" name="Google Shape;7282;p40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3" name="Google Shape;7283;p40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4" name="Google Shape;7284;p40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5" name="Google Shape;7285;p40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6" name="Google Shape;7286;p40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7" name="Google Shape;7287;p40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8" name="Google Shape;7288;p40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9" name="Google Shape;7289;p40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0" name="Google Shape;7290;p40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1" name="Google Shape;7291;p40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2" name="Google Shape;7292;p40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3" name="Google Shape;7293;p40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4" name="Google Shape;7294;p40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5" name="Google Shape;7295;p40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6" name="Google Shape;7296;p40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7" name="Google Shape;7297;p40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8" name="Google Shape;7298;p40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9" name="Google Shape;7299;p40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0" name="Google Shape;7300;p40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1" name="Google Shape;7301;p40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2" name="Google Shape;7302;p40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3" name="Google Shape;7303;p40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4" name="Google Shape;7304;p40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5" name="Google Shape;7305;p40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6" name="Google Shape;7306;p40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7" name="Google Shape;7307;p40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8" name="Google Shape;7308;p40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9" name="Google Shape;7309;p40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0" name="Google Shape;7310;p40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1" name="Google Shape;7311;p40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2" name="Google Shape;7312;p40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3" name="Google Shape;7313;p40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4" name="Google Shape;7314;p40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5" name="Google Shape;7315;p40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6" name="Google Shape;7316;p40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7" name="Google Shape;7317;p40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8" name="Google Shape;7318;p40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9" name="Google Shape;7319;p40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0" name="Google Shape;7320;p40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1" name="Google Shape;7321;p40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2" name="Google Shape;7322;p40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3" name="Google Shape;7323;p40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4" name="Google Shape;7324;p40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5" name="Google Shape;7325;p40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6" name="Google Shape;7326;p40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7" name="Google Shape;7327;p40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8" name="Google Shape;7328;p40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9" name="Google Shape;7329;p40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0" name="Google Shape;7330;p40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1" name="Google Shape;7331;p40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2" name="Google Shape;7332;p40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3" name="Google Shape;7333;p40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4" name="Google Shape;7334;p40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5" name="Google Shape;7335;p40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6" name="Google Shape;7336;p40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7" name="Google Shape;7337;p40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338" name="Google Shape;7338;p40"/>
          <p:cNvSpPr/>
          <p:nvPr/>
        </p:nvSpPr>
        <p:spPr>
          <a:xfrm>
            <a:off x="-12821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39" name="Google Shape;7339;p40"/>
          <p:cNvSpPr/>
          <p:nvPr/>
        </p:nvSpPr>
        <p:spPr>
          <a:xfrm>
            <a:off x="163253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0" name="Google Shape;7340;p40"/>
          <p:cNvSpPr/>
          <p:nvPr/>
        </p:nvSpPr>
        <p:spPr>
          <a:xfrm rot="-900121">
            <a:off x="1102047" y="19583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1" name="Google Shape;7341;p40"/>
          <p:cNvSpPr/>
          <p:nvPr/>
        </p:nvSpPr>
        <p:spPr>
          <a:xfrm rot="-9164132">
            <a:off x="1827028" y="1436257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2" name="Google Shape;7342;p40"/>
          <p:cNvSpPr/>
          <p:nvPr/>
        </p:nvSpPr>
        <p:spPr>
          <a:xfrm rot="4042098">
            <a:off x="15734626" y="700920"/>
            <a:ext cx="33058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3" name="Google Shape;7343;p40"/>
          <p:cNvSpPr/>
          <p:nvPr/>
        </p:nvSpPr>
        <p:spPr>
          <a:xfrm rot="-4222009">
            <a:off x="16218292" y="1368804"/>
            <a:ext cx="231656" cy="21925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4" name="Google Shape;7344;p40"/>
          <p:cNvSpPr/>
          <p:nvPr/>
        </p:nvSpPr>
        <p:spPr>
          <a:xfrm rot="-7733142">
            <a:off x="16732669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5" name="Google Shape;7345;p40"/>
          <p:cNvSpPr/>
          <p:nvPr/>
        </p:nvSpPr>
        <p:spPr>
          <a:xfrm rot="7733142" flipH="1">
            <a:off x="306519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2175819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0385164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6885762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176716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866734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0185548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526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7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7" name="Google Shape;7347;p41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7348" name="Google Shape;7348;p41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9" name="Google Shape;7349;p41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0" name="Google Shape;7350;p41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1" name="Google Shape;7351;p41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2" name="Google Shape;7352;p41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3" name="Google Shape;7353;p41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4" name="Google Shape;7354;p41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5" name="Google Shape;7355;p41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6" name="Google Shape;7356;p41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7" name="Google Shape;7357;p41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8" name="Google Shape;7358;p41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9" name="Google Shape;7359;p41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0" name="Google Shape;7360;p41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1" name="Google Shape;7361;p41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2" name="Google Shape;7362;p41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3" name="Google Shape;7363;p41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4" name="Google Shape;7364;p41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5" name="Google Shape;7365;p41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6" name="Google Shape;7366;p41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7" name="Google Shape;7367;p41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8" name="Google Shape;7368;p41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9" name="Google Shape;7369;p41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0" name="Google Shape;7370;p41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1" name="Google Shape;7371;p41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2" name="Google Shape;7372;p41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3" name="Google Shape;7373;p41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4" name="Google Shape;7374;p41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5" name="Google Shape;7375;p41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6" name="Google Shape;7376;p41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7" name="Google Shape;7377;p41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8" name="Google Shape;7378;p41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9" name="Google Shape;7379;p41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0" name="Google Shape;7380;p41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1" name="Google Shape;7381;p41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2" name="Google Shape;7382;p41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3" name="Google Shape;7383;p41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4" name="Google Shape;7384;p41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5" name="Google Shape;7385;p41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6" name="Google Shape;7386;p41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7" name="Google Shape;7387;p41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8" name="Google Shape;7388;p41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9" name="Google Shape;7389;p41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0" name="Google Shape;7390;p41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1" name="Google Shape;7391;p41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2" name="Google Shape;7392;p41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3" name="Google Shape;7393;p41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4" name="Google Shape;7394;p41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5" name="Google Shape;7395;p41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6" name="Google Shape;7396;p41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7" name="Google Shape;7397;p41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8" name="Google Shape;7398;p41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9" name="Google Shape;7399;p41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0" name="Google Shape;7400;p41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1" name="Google Shape;7401;p41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2" name="Google Shape;7402;p41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3" name="Google Shape;7403;p41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4" name="Google Shape;7404;p41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5" name="Google Shape;7405;p41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6" name="Google Shape;7406;p41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7" name="Google Shape;7407;p41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8" name="Google Shape;7408;p41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9" name="Google Shape;7409;p41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0" name="Google Shape;7410;p41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1" name="Google Shape;7411;p41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2" name="Google Shape;7412;p41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3" name="Google Shape;7413;p41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4" name="Google Shape;7414;p41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5" name="Google Shape;7415;p41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6" name="Google Shape;7416;p41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7" name="Google Shape;7417;p41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8" name="Google Shape;7418;p41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9" name="Google Shape;7419;p41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0" name="Google Shape;7420;p41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1" name="Google Shape;7421;p41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2" name="Google Shape;7422;p41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3" name="Google Shape;7423;p41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4" name="Google Shape;7424;p41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5" name="Google Shape;7425;p41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6" name="Google Shape;7426;p41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7" name="Google Shape;7427;p41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8" name="Google Shape;7428;p41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9" name="Google Shape;7429;p41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0" name="Google Shape;7430;p41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1" name="Google Shape;7431;p41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2" name="Google Shape;7432;p41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3" name="Google Shape;7433;p41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4" name="Google Shape;7434;p41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5" name="Google Shape;7435;p41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6" name="Google Shape;7436;p41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7" name="Google Shape;7437;p41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8" name="Google Shape;7438;p41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9" name="Google Shape;7439;p41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0" name="Google Shape;7440;p41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1" name="Google Shape;7441;p41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2" name="Google Shape;7442;p41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3" name="Google Shape;7443;p41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4" name="Google Shape;7444;p41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5" name="Google Shape;7445;p41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6" name="Google Shape;7446;p41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7" name="Google Shape;7447;p41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8" name="Google Shape;7448;p41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9" name="Google Shape;7449;p41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0" name="Google Shape;7450;p41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1" name="Google Shape;7451;p41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2" name="Google Shape;7452;p41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3" name="Google Shape;7453;p41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4" name="Google Shape;7454;p41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5" name="Google Shape;7455;p41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6" name="Google Shape;7456;p41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7" name="Google Shape;7457;p41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8" name="Google Shape;7458;p41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9" name="Google Shape;7459;p41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0" name="Google Shape;7460;p41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1" name="Google Shape;7461;p41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2" name="Google Shape;7462;p41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3" name="Google Shape;7463;p41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4" name="Google Shape;7464;p41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5" name="Google Shape;7465;p41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6" name="Google Shape;7466;p41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7" name="Google Shape;7467;p41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8" name="Google Shape;7468;p41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9" name="Google Shape;7469;p41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0" name="Google Shape;7470;p41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1" name="Google Shape;7471;p41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2" name="Google Shape;7472;p41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3" name="Google Shape;7473;p41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4" name="Google Shape;7474;p41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5" name="Google Shape;7475;p41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6" name="Google Shape;7476;p41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7" name="Google Shape;7477;p41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8" name="Google Shape;7478;p41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9" name="Google Shape;7479;p41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0" name="Google Shape;7480;p41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1" name="Google Shape;7481;p41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2" name="Google Shape;7482;p41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3" name="Google Shape;7483;p41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4" name="Google Shape;7484;p41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5" name="Google Shape;7485;p41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6" name="Google Shape;7486;p41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7" name="Google Shape;7487;p41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8" name="Google Shape;7488;p41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9" name="Google Shape;7489;p41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0" name="Google Shape;7490;p41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1" name="Google Shape;7491;p41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2" name="Google Shape;7492;p41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3" name="Google Shape;7493;p41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4" name="Google Shape;7494;p41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5" name="Google Shape;7495;p41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6" name="Google Shape;7496;p41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7" name="Google Shape;7497;p41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8" name="Google Shape;7498;p41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9" name="Google Shape;7499;p41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0" name="Google Shape;7500;p41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1" name="Google Shape;7501;p41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2" name="Google Shape;7502;p41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3" name="Google Shape;7503;p41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4" name="Google Shape;7504;p41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5" name="Google Shape;7505;p41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6" name="Google Shape;7506;p41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7" name="Google Shape;7507;p41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8" name="Google Shape;7508;p41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9" name="Google Shape;7509;p41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0" name="Google Shape;7510;p41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1" name="Google Shape;7511;p41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2" name="Google Shape;7512;p41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3" name="Google Shape;7513;p41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4" name="Google Shape;7514;p41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5" name="Google Shape;7515;p41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6" name="Google Shape;7516;p41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7" name="Google Shape;7517;p41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8" name="Google Shape;7518;p41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9" name="Google Shape;7519;p41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0" name="Google Shape;7520;p41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1" name="Google Shape;7521;p41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2" name="Google Shape;7522;p41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3" name="Google Shape;7523;p41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4" name="Google Shape;7524;p41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5" name="Google Shape;7525;p41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6" name="Google Shape;7526;p41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7" name="Google Shape;7527;p41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528" name="Google Shape;7528;p41"/>
          <p:cNvSpPr/>
          <p:nvPr/>
        </p:nvSpPr>
        <p:spPr>
          <a:xfrm>
            <a:off x="-1271284" y="-1231374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529" name="Google Shape;7529;p41"/>
          <p:cNvGrpSpPr/>
          <p:nvPr/>
        </p:nvGrpSpPr>
        <p:grpSpPr>
          <a:xfrm rot="-694416" flipH="1">
            <a:off x="-206245" y="6833841"/>
            <a:ext cx="3663686" cy="4376382"/>
            <a:chOff x="5303041" y="2966704"/>
            <a:chExt cx="1791016" cy="2139421"/>
          </a:xfrm>
        </p:grpSpPr>
        <p:sp>
          <p:nvSpPr>
            <p:cNvPr id="7530" name="Google Shape;7530;p41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531" name="Google Shape;7531;p41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7532" name="Google Shape;7532;p41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533" name="Google Shape;7533;p41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7534" name="Google Shape;7534;p41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35" name="Google Shape;7535;p41"/>
          <p:cNvGrpSpPr/>
          <p:nvPr/>
        </p:nvGrpSpPr>
        <p:grpSpPr>
          <a:xfrm flipH="1">
            <a:off x="-1837183" y="8771569"/>
            <a:ext cx="3527434" cy="3506686"/>
            <a:chOff x="5201250" y="4287775"/>
            <a:chExt cx="973300" cy="967575"/>
          </a:xfrm>
        </p:grpSpPr>
        <p:sp>
          <p:nvSpPr>
            <p:cNvPr id="7536" name="Google Shape;7536;p41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7" name="Google Shape;7537;p41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8" name="Google Shape;7538;p41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9" name="Google Shape;7539;p41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0" name="Google Shape;7540;p41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1" name="Google Shape;7541;p41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2" name="Google Shape;7542;p41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3" name="Google Shape;7543;p41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4" name="Google Shape;7544;p41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5" name="Google Shape;7545;p41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6" name="Google Shape;7546;p41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7" name="Google Shape;7547;p41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8" name="Google Shape;7548;p41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549" name="Google Shape;7549;p41"/>
          <p:cNvSpPr/>
          <p:nvPr/>
        </p:nvSpPr>
        <p:spPr>
          <a:xfrm rot="-900121">
            <a:off x="2225097" y="58976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50" name="Google Shape;7550;p41"/>
          <p:cNvSpPr/>
          <p:nvPr/>
        </p:nvSpPr>
        <p:spPr>
          <a:xfrm rot="-9164145">
            <a:off x="1632676" y="7078163"/>
            <a:ext cx="320804" cy="303626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51" name="Google Shape;7551;p41"/>
          <p:cNvSpPr/>
          <p:nvPr/>
        </p:nvSpPr>
        <p:spPr>
          <a:xfrm rot="9310961">
            <a:off x="3039170" y="8329696"/>
            <a:ext cx="503232" cy="47631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52" name="Google Shape;7552;p41"/>
          <p:cNvSpPr/>
          <p:nvPr/>
        </p:nvSpPr>
        <p:spPr>
          <a:xfrm rot="-9164132">
            <a:off x="485228" y="2392561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53" name="Google Shape;7553;p41"/>
          <p:cNvSpPr/>
          <p:nvPr/>
        </p:nvSpPr>
        <p:spPr>
          <a:xfrm flipH="1">
            <a:off x="16317202" y="-1231374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554" name="Google Shape;7554;p41"/>
          <p:cNvGrpSpPr/>
          <p:nvPr/>
        </p:nvGrpSpPr>
        <p:grpSpPr>
          <a:xfrm rot="694416">
            <a:off x="14833287" y="6833841"/>
            <a:ext cx="3663686" cy="4376382"/>
            <a:chOff x="5303041" y="2966704"/>
            <a:chExt cx="1791016" cy="2139421"/>
          </a:xfrm>
        </p:grpSpPr>
        <p:sp>
          <p:nvSpPr>
            <p:cNvPr id="7555" name="Google Shape;7555;p41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556" name="Google Shape;7556;p41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7557" name="Google Shape;7557;p41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558" name="Google Shape;7558;p41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7559" name="Google Shape;7559;p41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60" name="Google Shape;7560;p41"/>
          <p:cNvGrpSpPr/>
          <p:nvPr/>
        </p:nvGrpSpPr>
        <p:grpSpPr>
          <a:xfrm>
            <a:off x="16600475" y="8771569"/>
            <a:ext cx="3527434" cy="3506686"/>
            <a:chOff x="5201250" y="4287775"/>
            <a:chExt cx="973300" cy="967575"/>
          </a:xfrm>
        </p:grpSpPr>
        <p:sp>
          <p:nvSpPr>
            <p:cNvPr id="7561" name="Google Shape;7561;p41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2" name="Google Shape;7562;p41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3" name="Google Shape;7563;p41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4" name="Google Shape;7564;p41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5" name="Google Shape;7565;p41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6" name="Google Shape;7566;p41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7" name="Google Shape;7567;p41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8" name="Google Shape;7568;p41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9" name="Google Shape;7569;p41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0" name="Google Shape;7570;p41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1" name="Google Shape;7571;p41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2" name="Google Shape;7572;p41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3" name="Google Shape;7573;p41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574" name="Google Shape;7574;p41"/>
          <p:cNvSpPr/>
          <p:nvPr/>
        </p:nvSpPr>
        <p:spPr>
          <a:xfrm rot="900121" flipH="1">
            <a:off x="15735057" y="58976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75" name="Google Shape;7575;p41"/>
          <p:cNvSpPr/>
          <p:nvPr/>
        </p:nvSpPr>
        <p:spPr>
          <a:xfrm rot="9164145" flipH="1">
            <a:off x="16337238" y="7078163"/>
            <a:ext cx="320804" cy="303626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76" name="Google Shape;7576;p41"/>
          <p:cNvSpPr/>
          <p:nvPr/>
        </p:nvSpPr>
        <p:spPr>
          <a:xfrm rot="-9310961" flipH="1">
            <a:off x="14748314" y="8329696"/>
            <a:ext cx="503232" cy="47631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77" name="Google Shape;7577;p41"/>
          <p:cNvSpPr/>
          <p:nvPr/>
        </p:nvSpPr>
        <p:spPr>
          <a:xfrm rot="9164132" flipH="1">
            <a:off x="17573826" y="2392561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957240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oogle Shape;240;p3"/>
          <p:cNvGrpSpPr/>
          <p:nvPr/>
        </p:nvGrpSpPr>
        <p:grpSpPr>
          <a:xfrm>
            <a:off x="15" y="33"/>
            <a:ext cx="18288210" cy="10287126"/>
            <a:chOff x="237825" y="850750"/>
            <a:chExt cx="7131575" cy="4008075"/>
          </a:xfrm>
        </p:grpSpPr>
        <p:sp>
          <p:nvSpPr>
            <p:cNvPr id="241" name="Google Shape;241;p3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21" name="Google Shape;421;p3"/>
          <p:cNvSpPr txBox="1">
            <a:spLocks noGrp="1"/>
          </p:cNvSpPr>
          <p:nvPr>
            <p:ph type="title"/>
          </p:nvPr>
        </p:nvSpPr>
        <p:spPr>
          <a:xfrm>
            <a:off x="1430200" y="4980750"/>
            <a:ext cx="7934400" cy="24960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422" name="Google Shape;422;p3"/>
          <p:cNvSpPr txBox="1">
            <a:spLocks noGrp="1"/>
          </p:cNvSpPr>
          <p:nvPr>
            <p:ph type="title" idx="2" hasCustomPrompt="1"/>
          </p:nvPr>
        </p:nvSpPr>
        <p:spPr>
          <a:xfrm>
            <a:off x="1720652" y="2642374"/>
            <a:ext cx="2719800" cy="1389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23" name="Google Shape;423;p3"/>
          <p:cNvSpPr txBox="1">
            <a:spLocks noGrp="1"/>
          </p:cNvSpPr>
          <p:nvPr>
            <p:ph type="subTitle" idx="1"/>
          </p:nvPr>
        </p:nvSpPr>
        <p:spPr>
          <a:xfrm>
            <a:off x="1592394" y="7658932"/>
            <a:ext cx="7772400" cy="841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" name="Google Shape;424;p3"/>
          <p:cNvSpPr/>
          <p:nvPr/>
        </p:nvSpPr>
        <p:spPr>
          <a:xfrm rot="-4042098" flipH="1">
            <a:off x="2107978" y="548520"/>
            <a:ext cx="33058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25" name="Google Shape;425;p3"/>
          <p:cNvGrpSpPr/>
          <p:nvPr/>
        </p:nvGrpSpPr>
        <p:grpSpPr>
          <a:xfrm flipH="1">
            <a:off x="10556386" y="7200210"/>
            <a:ext cx="2719824" cy="2112968"/>
            <a:chOff x="1812050" y="3722025"/>
            <a:chExt cx="1312276" cy="1019477"/>
          </a:xfrm>
        </p:grpSpPr>
        <p:grpSp>
          <p:nvGrpSpPr>
            <p:cNvPr id="426" name="Google Shape;426;p3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427" name="Google Shape;427;p3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429" name="Google Shape;429;p3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430" name="Google Shape;430;p3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31" name="Google Shape;431;p3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32" name="Google Shape;432;p3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433" name="Google Shape;433;p3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434" name="Google Shape;434;p3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5" name="Google Shape;435;p3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436" name="Google Shape;436;p3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437" name="Google Shape;437;p3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40" name="Google Shape;440;p3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441" name="Google Shape;441;p3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442" name="Google Shape;442;p3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443" name="Google Shape;443;p3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44;p3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45" name="Google Shape;445;p3"/>
          <p:cNvSpPr/>
          <p:nvPr/>
        </p:nvSpPr>
        <p:spPr>
          <a:xfrm rot="2214045">
            <a:off x="15134687" y="5726992"/>
            <a:ext cx="2693394" cy="2623124"/>
          </a:xfrm>
          <a:custGeom>
            <a:avLst/>
            <a:gdLst/>
            <a:ahLst/>
            <a:cxnLst/>
            <a:rect l="l" t="t" r="r" b="b"/>
            <a:pathLst>
              <a:path w="18130" h="17657" extrusionOk="0">
                <a:moveTo>
                  <a:pt x="9856" y="0"/>
                </a:moveTo>
                <a:cubicBezTo>
                  <a:pt x="8057" y="0"/>
                  <a:pt x="13083" y="11839"/>
                  <a:pt x="13083" y="11839"/>
                </a:cubicBezTo>
                <a:cubicBezTo>
                  <a:pt x="13083" y="11839"/>
                  <a:pt x="7232" y="1497"/>
                  <a:pt x="4273" y="1497"/>
                </a:cubicBezTo>
                <a:cubicBezTo>
                  <a:pt x="4042" y="1497"/>
                  <a:pt x="3829" y="1560"/>
                  <a:pt x="3637" y="1695"/>
                </a:cubicBezTo>
                <a:cubicBezTo>
                  <a:pt x="992" y="3568"/>
                  <a:pt x="11983" y="12994"/>
                  <a:pt x="11983" y="12994"/>
                </a:cubicBezTo>
                <a:cubicBezTo>
                  <a:pt x="11983" y="12994"/>
                  <a:pt x="5903" y="8393"/>
                  <a:pt x="3006" y="8393"/>
                </a:cubicBezTo>
                <a:cubicBezTo>
                  <a:pt x="2537" y="8393"/>
                  <a:pt x="2151" y="8514"/>
                  <a:pt x="1888" y="8794"/>
                </a:cubicBezTo>
                <a:cubicBezTo>
                  <a:pt x="0" y="10806"/>
                  <a:pt x="11956" y="14774"/>
                  <a:pt x="11956" y="14774"/>
                </a:cubicBezTo>
                <a:cubicBezTo>
                  <a:pt x="11956" y="14774"/>
                  <a:pt x="10408" y="14617"/>
                  <a:pt x="8557" y="14617"/>
                </a:cubicBezTo>
                <a:cubicBezTo>
                  <a:pt x="5819" y="14617"/>
                  <a:pt x="2418" y="14960"/>
                  <a:pt x="2380" y="16662"/>
                </a:cubicBezTo>
                <a:cubicBezTo>
                  <a:pt x="2364" y="17387"/>
                  <a:pt x="3230" y="17657"/>
                  <a:pt x="4532" y="17657"/>
                </a:cubicBezTo>
                <a:cubicBezTo>
                  <a:pt x="8359" y="17657"/>
                  <a:pt x="15949" y="15321"/>
                  <a:pt x="15949" y="15321"/>
                </a:cubicBezTo>
                <a:lnTo>
                  <a:pt x="15949" y="15322"/>
                </a:lnTo>
                <a:cubicBezTo>
                  <a:pt x="15949" y="15322"/>
                  <a:pt x="18130" y="3389"/>
                  <a:pt x="16334" y="1476"/>
                </a:cubicBezTo>
                <a:cubicBezTo>
                  <a:pt x="16200" y="1333"/>
                  <a:pt x="16074" y="1266"/>
                  <a:pt x="15957" y="1266"/>
                </a:cubicBezTo>
                <a:cubicBezTo>
                  <a:pt x="14521" y="1266"/>
                  <a:pt x="14416" y="11328"/>
                  <a:pt x="14416" y="11328"/>
                </a:cubicBezTo>
                <a:cubicBezTo>
                  <a:pt x="14416" y="11328"/>
                  <a:pt x="12487" y="985"/>
                  <a:pt x="10083" y="50"/>
                </a:cubicBezTo>
                <a:cubicBezTo>
                  <a:pt x="9998" y="17"/>
                  <a:pt x="9922" y="0"/>
                  <a:pt x="985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6" name="Google Shape;446;p3"/>
          <p:cNvSpPr/>
          <p:nvPr/>
        </p:nvSpPr>
        <p:spPr>
          <a:xfrm flipH="1">
            <a:off x="15534410" y="-2106700"/>
            <a:ext cx="4467000" cy="46146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7" name="Google Shape;447;p3"/>
          <p:cNvSpPr/>
          <p:nvPr/>
        </p:nvSpPr>
        <p:spPr>
          <a:xfrm flipH="1">
            <a:off x="11189657" y="7582642"/>
            <a:ext cx="7098358" cy="2704364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8" name="Google Shape;448;p3"/>
          <p:cNvSpPr/>
          <p:nvPr/>
        </p:nvSpPr>
        <p:spPr>
          <a:xfrm rot="9164054" flipH="1">
            <a:off x="14843390" y="725591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9" name="Google Shape;449;p3"/>
          <p:cNvSpPr/>
          <p:nvPr/>
        </p:nvSpPr>
        <p:spPr>
          <a:xfrm>
            <a:off x="-1384198" y="-1279402"/>
            <a:ext cx="2976600" cy="2976000"/>
          </a:xfrm>
          <a:prstGeom prst="donut">
            <a:avLst>
              <a:gd name="adj" fmla="val 1551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674170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1993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4" y="4406900"/>
            <a:ext cx="7772400" cy="136207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4" y="2906714"/>
            <a:ext cx="7772400" cy="150018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27958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4" y="4406900"/>
            <a:ext cx="7772400" cy="136207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4" y="2906714"/>
            <a:ext cx="7772400" cy="150018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12449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44904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6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6"/>
            <a:ext cx="404177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88632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6778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45987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3" y="273053"/>
            <a:ext cx="300831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3" y="273053"/>
            <a:ext cx="5111750" cy="585311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3" y="1435100"/>
            <a:ext cx="3008314" cy="4691064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55622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3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1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490958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866687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1"/>
            <a:ext cx="2057400" cy="585152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019800" cy="585152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46739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75798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48304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4" y="4406900"/>
            <a:ext cx="7772400" cy="136207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4" y="2906714"/>
            <a:ext cx="7772400" cy="150018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70399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84887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6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6"/>
            <a:ext cx="404177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05511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2457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95677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7" y="273055"/>
            <a:ext cx="300831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7" y="273055"/>
            <a:ext cx="5111750" cy="585311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7" y="1435100"/>
            <a:ext cx="3008314" cy="4691064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67936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7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120525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8056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6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6"/>
            <a:ext cx="404177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5"/>
            <a:ext cx="2057400" cy="585152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5"/>
            <a:ext cx="6019800" cy="585152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899589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85473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32030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4" y="4406900"/>
            <a:ext cx="7772400" cy="136207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4" y="2906714"/>
            <a:ext cx="7772400" cy="150018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2775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37680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6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6"/>
            <a:ext cx="404177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473031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875594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87600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3" y="273053"/>
            <a:ext cx="300831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3" y="273053"/>
            <a:ext cx="5111750" cy="585311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3" y="1435100"/>
            <a:ext cx="3008314" cy="4691064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33504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3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1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88244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96490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1"/>
            <a:ext cx="2057400" cy="585152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019800" cy="585152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02820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419296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73464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4" y="4406900"/>
            <a:ext cx="7772400" cy="136207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4" y="2906714"/>
            <a:ext cx="7772400" cy="150018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851122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392776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6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6"/>
            <a:ext cx="404177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859571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95813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949293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7" y="273055"/>
            <a:ext cx="300831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7" y="273055"/>
            <a:ext cx="5111750" cy="585311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7" y="1435100"/>
            <a:ext cx="3008314" cy="4691064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5335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7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332418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81375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5"/>
            <a:ext cx="2057400" cy="585152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5"/>
            <a:ext cx="6019800" cy="585152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30794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fter School Elementary Activities by Slidesgo" type="title">
  <p:cSld name="After School Elementary Activities by Slidesgo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10" name="Google Shape;10;p2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0" name="Google Shape;190;p2"/>
          <p:cNvGrpSpPr/>
          <p:nvPr/>
        </p:nvGrpSpPr>
        <p:grpSpPr>
          <a:xfrm flipH="1">
            <a:off x="12199115" y="7544643"/>
            <a:ext cx="2495162" cy="1938434"/>
            <a:chOff x="1812050" y="3722025"/>
            <a:chExt cx="1312276" cy="1019477"/>
          </a:xfrm>
        </p:grpSpPr>
        <p:grpSp>
          <p:nvGrpSpPr>
            <p:cNvPr id="191" name="Google Shape;191;p2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192" name="Google Shape;192;p2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194" name="Google Shape;194;p2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195" name="Google Shape;195;p2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96" name="Google Shape;196;p2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97" name="Google Shape;197;p2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198" name="Google Shape;198;p2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199" name="Google Shape;199;p2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0" name="Google Shape;200;p2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01" name="Google Shape;201;p2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02" name="Google Shape;202;p2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05" name="Google Shape;205;p2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06" name="Google Shape;206;p2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7" name="Google Shape;207;p2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08" name="Google Shape;208;p2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209;p2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10" name="Google Shape;210;p2"/>
          <p:cNvGrpSpPr/>
          <p:nvPr/>
        </p:nvGrpSpPr>
        <p:grpSpPr>
          <a:xfrm>
            <a:off x="3593725" y="7544643"/>
            <a:ext cx="2495162" cy="1938434"/>
            <a:chOff x="1812050" y="3722025"/>
            <a:chExt cx="1312276" cy="1019477"/>
          </a:xfrm>
        </p:grpSpPr>
        <p:grpSp>
          <p:nvGrpSpPr>
            <p:cNvPr id="211" name="Google Shape;211;p2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212" name="Google Shape;212;p2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14" name="Google Shape;214;p2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215" name="Google Shape;215;p2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2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2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218" name="Google Shape;218;p2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219" name="Google Shape;219;p2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" name="Google Shape;220;p2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21" name="Google Shape;221;p2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25" name="Google Shape;225;p2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26" name="Google Shape;226;p2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27" name="Google Shape;227;p2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28" name="Google Shape;228;p2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2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30" name="Google Shape;230;p2"/>
          <p:cNvSpPr txBox="1">
            <a:spLocks noGrp="1"/>
          </p:cNvSpPr>
          <p:nvPr>
            <p:ph type="ctrTitle"/>
          </p:nvPr>
        </p:nvSpPr>
        <p:spPr>
          <a:xfrm>
            <a:off x="3724850" y="2636650"/>
            <a:ext cx="10838400" cy="35034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1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9pPr>
          </a:lstStyle>
          <a:p>
            <a:endParaRPr/>
          </a:p>
        </p:txBody>
      </p:sp>
      <p:sp>
        <p:nvSpPr>
          <p:cNvPr id="231" name="Google Shape;231;p2"/>
          <p:cNvSpPr txBox="1">
            <a:spLocks noGrp="1"/>
          </p:cNvSpPr>
          <p:nvPr>
            <p:ph type="subTitle" idx="1"/>
          </p:nvPr>
        </p:nvSpPr>
        <p:spPr>
          <a:xfrm>
            <a:off x="5257600" y="6328766"/>
            <a:ext cx="7772400" cy="720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9pPr>
          </a:lstStyle>
          <a:p>
            <a:endParaRPr/>
          </a:p>
        </p:txBody>
      </p:sp>
      <p:sp>
        <p:nvSpPr>
          <p:cNvPr id="232" name="Google Shape;232;p2"/>
          <p:cNvSpPr/>
          <p:nvPr/>
        </p:nvSpPr>
        <p:spPr>
          <a:xfrm>
            <a:off x="-92049" y="7964350"/>
            <a:ext cx="6096230" cy="232263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3" name="Google Shape;233;p2"/>
          <p:cNvSpPr/>
          <p:nvPr/>
        </p:nvSpPr>
        <p:spPr>
          <a:xfrm flipH="1">
            <a:off x="12191751" y="7964350"/>
            <a:ext cx="6096230" cy="232263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4" name="Google Shape;234;p2"/>
          <p:cNvSpPr/>
          <p:nvPr/>
        </p:nvSpPr>
        <p:spPr>
          <a:xfrm>
            <a:off x="-1747670" y="-2106700"/>
            <a:ext cx="4467000" cy="4614600"/>
          </a:xfrm>
          <a:prstGeom prst="donut">
            <a:avLst>
              <a:gd name="adj" fmla="val 1551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" name="Google Shape;235;p2"/>
          <p:cNvSpPr/>
          <p:nvPr/>
        </p:nvSpPr>
        <p:spPr>
          <a:xfrm>
            <a:off x="15568670" y="-2106700"/>
            <a:ext cx="4467000" cy="46146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" name="Google Shape;236;p2"/>
          <p:cNvSpPr/>
          <p:nvPr/>
        </p:nvSpPr>
        <p:spPr>
          <a:xfrm rot="-9164040">
            <a:off x="300819" y="3637893"/>
            <a:ext cx="503234" cy="476314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" name="Google Shape;237;p2"/>
          <p:cNvSpPr/>
          <p:nvPr/>
        </p:nvSpPr>
        <p:spPr>
          <a:xfrm rot="-9164213">
            <a:off x="17269047" y="3981975"/>
            <a:ext cx="477174" cy="45160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" name="Google Shape;238;p2"/>
          <p:cNvSpPr/>
          <p:nvPr/>
        </p:nvSpPr>
        <p:spPr>
          <a:xfrm rot="-10155102">
            <a:off x="6143135" y="691464"/>
            <a:ext cx="510482" cy="483124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700836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8" name="Google Shape;828;p6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829" name="Google Shape;829;p6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6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6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6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6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6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6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6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6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6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6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6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6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6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6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6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6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6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6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6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6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6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6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6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6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6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6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6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6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6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6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6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6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6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6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6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6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6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6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6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6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6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6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6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6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6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6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6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6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6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6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6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6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6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6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6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6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6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6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6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6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6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6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6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6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6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6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6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6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6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6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6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6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6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6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6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6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6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6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6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6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6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6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6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6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6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6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6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6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6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6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6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6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6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6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6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6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6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6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6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6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6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6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6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6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6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6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6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6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6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6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6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6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6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6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6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6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6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6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6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6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6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6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6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6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6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6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6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6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6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6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6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6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6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6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6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6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6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6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6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6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6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6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6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6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6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6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6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6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6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6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6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6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6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6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6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6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6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6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6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6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6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6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6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6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6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6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6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6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6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6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6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6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6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6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6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6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6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6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6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09" name="Google Shape;1009;p6"/>
          <p:cNvSpPr txBox="1">
            <a:spLocks noGrp="1"/>
          </p:cNvSpPr>
          <p:nvPr>
            <p:ph type="title"/>
          </p:nvPr>
        </p:nvSpPr>
        <p:spPr>
          <a:xfrm>
            <a:off x="1440000" y="1070000"/>
            <a:ext cx="15408000" cy="10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6"/>
          <p:cNvSpPr/>
          <p:nvPr/>
        </p:nvSpPr>
        <p:spPr>
          <a:xfrm>
            <a:off x="-12821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1" name="Google Shape;1011;p6"/>
          <p:cNvSpPr/>
          <p:nvPr/>
        </p:nvSpPr>
        <p:spPr>
          <a:xfrm rot="-3599984">
            <a:off x="16034478" y="-496152"/>
            <a:ext cx="1384732" cy="280583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b="1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2" name="Google Shape;1012;p6"/>
          <p:cNvSpPr/>
          <p:nvPr/>
        </p:nvSpPr>
        <p:spPr>
          <a:xfrm rot="-9164282">
            <a:off x="16840729" y="9510578"/>
            <a:ext cx="292934" cy="27722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3" name="Google Shape;1013;p6"/>
          <p:cNvSpPr/>
          <p:nvPr/>
        </p:nvSpPr>
        <p:spPr>
          <a:xfrm rot="-450377">
            <a:off x="17413659" y="8986358"/>
            <a:ext cx="381986" cy="361388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6"/>
          <p:cNvSpPr/>
          <p:nvPr/>
        </p:nvSpPr>
        <p:spPr>
          <a:xfrm rot="-10659734">
            <a:off x="17488826" y="9750830"/>
            <a:ext cx="231664" cy="219260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09679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6" name="Google Shape;1206;p8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1207" name="Google Shape;1207;p8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7" name="Google Shape;1387;p8"/>
          <p:cNvSpPr txBox="1">
            <a:spLocks noGrp="1"/>
          </p:cNvSpPr>
          <p:nvPr>
            <p:ph type="title"/>
          </p:nvPr>
        </p:nvSpPr>
        <p:spPr>
          <a:xfrm>
            <a:off x="3421800" y="2718900"/>
            <a:ext cx="11444400" cy="48492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endParaRPr/>
          </a:p>
        </p:txBody>
      </p:sp>
      <p:sp>
        <p:nvSpPr>
          <p:cNvPr id="1388" name="Google Shape;1388;p8"/>
          <p:cNvSpPr/>
          <p:nvPr/>
        </p:nvSpPr>
        <p:spPr>
          <a:xfrm>
            <a:off x="-1271284" y="-1231374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9" name="Google Shape;1389;p8"/>
          <p:cNvSpPr/>
          <p:nvPr/>
        </p:nvSpPr>
        <p:spPr>
          <a:xfrm>
            <a:off x="16292816" y="-1231374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0" name="Google Shape;1390;p8"/>
          <p:cNvGrpSpPr/>
          <p:nvPr/>
        </p:nvGrpSpPr>
        <p:grpSpPr>
          <a:xfrm rot="-694416" flipH="1">
            <a:off x="-206247" y="6529035"/>
            <a:ext cx="3663686" cy="4376382"/>
            <a:chOff x="5303041" y="2966704"/>
            <a:chExt cx="1791016" cy="2139421"/>
          </a:xfrm>
        </p:grpSpPr>
        <p:sp>
          <p:nvSpPr>
            <p:cNvPr id="1391" name="Google Shape;1391;p8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392" name="Google Shape;1392;p8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1393" name="Google Shape;1393;p8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8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395" name="Google Shape;1395;p8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6" name="Google Shape;1396;p8"/>
          <p:cNvGrpSpPr/>
          <p:nvPr/>
        </p:nvGrpSpPr>
        <p:grpSpPr>
          <a:xfrm flipH="1">
            <a:off x="-1837183" y="8466763"/>
            <a:ext cx="3527434" cy="3506686"/>
            <a:chOff x="5201250" y="4287775"/>
            <a:chExt cx="973300" cy="967575"/>
          </a:xfrm>
        </p:grpSpPr>
        <p:sp>
          <p:nvSpPr>
            <p:cNvPr id="1397" name="Google Shape;1397;p8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10" name="Google Shape;1410;p8"/>
          <p:cNvGrpSpPr/>
          <p:nvPr/>
        </p:nvGrpSpPr>
        <p:grpSpPr>
          <a:xfrm rot="694416">
            <a:off x="14830563" y="6529035"/>
            <a:ext cx="3663686" cy="4376382"/>
            <a:chOff x="5303041" y="2966704"/>
            <a:chExt cx="1791016" cy="2139421"/>
          </a:xfrm>
        </p:grpSpPr>
        <p:sp>
          <p:nvSpPr>
            <p:cNvPr id="1411" name="Google Shape;1411;p8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12" name="Google Shape;1412;p8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1413" name="Google Shape;1413;p8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8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415" name="Google Shape;1415;p8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16" name="Google Shape;1416;p8"/>
          <p:cNvGrpSpPr/>
          <p:nvPr/>
        </p:nvGrpSpPr>
        <p:grpSpPr>
          <a:xfrm>
            <a:off x="16162585" y="8466763"/>
            <a:ext cx="3527434" cy="3506686"/>
            <a:chOff x="5201250" y="4287775"/>
            <a:chExt cx="973300" cy="967575"/>
          </a:xfrm>
        </p:grpSpPr>
        <p:sp>
          <p:nvSpPr>
            <p:cNvPr id="1417" name="Google Shape;1417;p8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30" name="Google Shape;1430;p8"/>
          <p:cNvSpPr/>
          <p:nvPr/>
        </p:nvSpPr>
        <p:spPr>
          <a:xfrm rot="-900121">
            <a:off x="2225091" y="58976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1" name="Google Shape;1431;p8"/>
          <p:cNvSpPr/>
          <p:nvPr/>
        </p:nvSpPr>
        <p:spPr>
          <a:xfrm rot="-9164132">
            <a:off x="332828" y="2392555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2" name="Google Shape;1432;p8"/>
          <p:cNvSpPr/>
          <p:nvPr/>
        </p:nvSpPr>
        <p:spPr>
          <a:xfrm rot="-900121">
            <a:off x="15478041" y="5886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3" name="Google Shape;1433;p8"/>
          <p:cNvSpPr/>
          <p:nvPr/>
        </p:nvSpPr>
        <p:spPr>
          <a:xfrm rot="-9164132">
            <a:off x="16851354" y="2142579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515142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5" name="Google Shape;1435;p9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1436" name="Google Shape;1436;p9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9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9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9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9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9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9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9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9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9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9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9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9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9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9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9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9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9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9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9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9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9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9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9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9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9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9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9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9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9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9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9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9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9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9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9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9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9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9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9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9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9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9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9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9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9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9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9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9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9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9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9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9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9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9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9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9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9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9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9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9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9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9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9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9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9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9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9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9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9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9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9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9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9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9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9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9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9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9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9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9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9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9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9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9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9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9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9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9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9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9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9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9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9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9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9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9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9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9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9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9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9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9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16" name="Google Shape;1616;p9"/>
          <p:cNvSpPr txBox="1">
            <a:spLocks noGrp="1"/>
          </p:cNvSpPr>
          <p:nvPr>
            <p:ph type="title"/>
          </p:nvPr>
        </p:nvSpPr>
        <p:spPr>
          <a:xfrm>
            <a:off x="1470500" y="3281976"/>
            <a:ext cx="8828400" cy="16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1617" name="Google Shape;1617;p9"/>
          <p:cNvSpPr txBox="1">
            <a:spLocks noGrp="1"/>
          </p:cNvSpPr>
          <p:nvPr>
            <p:ph type="subTitle" idx="1"/>
          </p:nvPr>
        </p:nvSpPr>
        <p:spPr>
          <a:xfrm>
            <a:off x="1470750" y="4787426"/>
            <a:ext cx="8828400" cy="2217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3200"/>
              </a:spcBef>
              <a:spcAft>
                <a:spcPts val="32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8" name="Google Shape;1618;p9"/>
          <p:cNvSpPr/>
          <p:nvPr/>
        </p:nvSpPr>
        <p:spPr>
          <a:xfrm flipH="1">
            <a:off x="10611087" y="7361908"/>
            <a:ext cx="7676922" cy="2925068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19" name="Google Shape;1619;p9"/>
          <p:cNvSpPr/>
          <p:nvPr/>
        </p:nvSpPr>
        <p:spPr>
          <a:xfrm rot="10800000" flipH="1">
            <a:off x="2" y="-54967"/>
            <a:ext cx="5445532" cy="2074874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20" name="Google Shape;1620;p9"/>
          <p:cNvGrpSpPr/>
          <p:nvPr/>
        </p:nvGrpSpPr>
        <p:grpSpPr>
          <a:xfrm rot="-694416" flipH="1">
            <a:off x="-271431" y="6338535"/>
            <a:ext cx="3663686" cy="4376382"/>
            <a:chOff x="5303041" y="2966704"/>
            <a:chExt cx="1791016" cy="2139421"/>
          </a:xfrm>
        </p:grpSpPr>
        <p:sp>
          <p:nvSpPr>
            <p:cNvPr id="1621" name="Google Shape;1621;p9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22" name="Google Shape;1622;p9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1623" name="Google Shape;1623;p9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9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25" name="Google Shape;1625;p9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26" name="Google Shape;1626;p9"/>
          <p:cNvGrpSpPr/>
          <p:nvPr/>
        </p:nvGrpSpPr>
        <p:grpSpPr>
          <a:xfrm flipH="1">
            <a:off x="-1684783" y="8314363"/>
            <a:ext cx="3527434" cy="3506686"/>
            <a:chOff x="5201250" y="4287775"/>
            <a:chExt cx="973300" cy="967575"/>
          </a:xfrm>
        </p:grpSpPr>
        <p:sp>
          <p:nvSpPr>
            <p:cNvPr id="1627" name="Google Shape;1627;p9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9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9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9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9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9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9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9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9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9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9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9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9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0" name="Google Shape;1640;p9"/>
          <p:cNvSpPr/>
          <p:nvPr/>
        </p:nvSpPr>
        <p:spPr>
          <a:xfrm rot="-900121">
            <a:off x="1505341" y="20367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41" name="Google Shape;1641;p9"/>
          <p:cNvSpPr/>
          <p:nvPr/>
        </p:nvSpPr>
        <p:spPr>
          <a:xfrm rot="-9164040">
            <a:off x="510369" y="2517893"/>
            <a:ext cx="503234" cy="476314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42" name="Google Shape;1642;p9"/>
          <p:cNvSpPr/>
          <p:nvPr/>
        </p:nvSpPr>
        <p:spPr>
          <a:xfrm rot="-4620430">
            <a:off x="6165265" y="7819283"/>
            <a:ext cx="1378998" cy="2794218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65832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dk1"/>
        </a:solidFill>
        <a:effectLst/>
      </p:bgPr>
    </p:bg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248368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7" name="Google Shape;1847;p13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1848" name="Google Shape;1848;p13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13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13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13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13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13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13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13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13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13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13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13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13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13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13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13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13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3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3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3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3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3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3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3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3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3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3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3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3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3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3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3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3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3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3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3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3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3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3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3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3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3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3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3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3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3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13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13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3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3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3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3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3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3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3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3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3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3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3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3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3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3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3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3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3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3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3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3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3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3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3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3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3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3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3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3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3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13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13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13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13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13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13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13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13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13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13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13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13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13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13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13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13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13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13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13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13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13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13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13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13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13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13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13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13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13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13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13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13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13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13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13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13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13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13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13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13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13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13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13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13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13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13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13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13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13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13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13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13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13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13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13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13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13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13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13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13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13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13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13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13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13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13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13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13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13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13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13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13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13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13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13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13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13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13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13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13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13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13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13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13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13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13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13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13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13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13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13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13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13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13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13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13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13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13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13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13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13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13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13"/>
          <p:cNvSpPr txBox="1">
            <a:spLocks noGrp="1"/>
          </p:cNvSpPr>
          <p:nvPr>
            <p:ph type="title" hasCustomPrompt="1"/>
          </p:nvPr>
        </p:nvSpPr>
        <p:spPr>
          <a:xfrm>
            <a:off x="1950138" y="3687100"/>
            <a:ext cx="1634400" cy="768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29" name="Google Shape;2029;p13"/>
          <p:cNvSpPr txBox="1">
            <a:spLocks noGrp="1"/>
          </p:cNvSpPr>
          <p:nvPr>
            <p:ph type="subTitle" idx="1"/>
          </p:nvPr>
        </p:nvSpPr>
        <p:spPr>
          <a:xfrm>
            <a:off x="3678862" y="4764596"/>
            <a:ext cx="4995600" cy="10836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13"/>
          <p:cNvSpPr txBox="1">
            <a:spLocks noGrp="1"/>
          </p:cNvSpPr>
          <p:nvPr>
            <p:ph type="title" idx="2" hasCustomPrompt="1"/>
          </p:nvPr>
        </p:nvSpPr>
        <p:spPr>
          <a:xfrm>
            <a:off x="9610688" y="3687100"/>
            <a:ext cx="1634400" cy="768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31" name="Google Shape;2031;p13"/>
          <p:cNvSpPr txBox="1">
            <a:spLocks noGrp="1"/>
          </p:cNvSpPr>
          <p:nvPr>
            <p:ph type="subTitle" idx="3"/>
          </p:nvPr>
        </p:nvSpPr>
        <p:spPr>
          <a:xfrm>
            <a:off x="11342262" y="4764596"/>
            <a:ext cx="4995600" cy="10836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4" hasCustomPrompt="1"/>
          </p:nvPr>
        </p:nvSpPr>
        <p:spPr>
          <a:xfrm>
            <a:off x="1950138" y="6933632"/>
            <a:ext cx="1634400" cy="768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5"/>
          </p:nvPr>
        </p:nvSpPr>
        <p:spPr>
          <a:xfrm>
            <a:off x="3678862" y="7928850"/>
            <a:ext cx="4995600" cy="10836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6" hasCustomPrompt="1"/>
          </p:nvPr>
        </p:nvSpPr>
        <p:spPr>
          <a:xfrm>
            <a:off x="9610688" y="6933632"/>
            <a:ext cx="1634400" cy="768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35" name="Google Shape;2035;p13"/>
          <p:cNvSpPr txBox="1">
            <a:spLocks noGrp="1"/>
          </p:cNvSpPr>
          <p:nvPr>
            <p:ph type="subTitle" idx="7"/>
          </p:nvPr>
        </p:nvSpPr>
        <p:spPr>
          <a:xfrm>
            <a:off x="11342262" y="7928850"/>
            <a:ext cx="4995600" cy="10836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6" name="Google Shape;2036;p13"/>
          <p:cNvSpPr txBox="1">
            <a:spLocks noGrp="1"/>
          </p:cNvSpPr>
          <p:nvPr>
            <p:ph type="subTitle" idx="8"/>
          </p:nvPr>
        </p:nvSpPr>
        <p:spPr>
          <a:xfrm>
            <a:off x="3678862" y="3495100"/>
            <a:ext cx="4995600" cy="14268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37" name="Google Shape;2037;p13"/>
          <p:cNvSpPr txBox="1">
            <a:spLocks noGrp="1"/>
          </p:cNvSpPr>
          <p:nvPr>
            <p:ph type="subTitle" idx="9"/>
          </p:nvPr>
        </p:nvSpPr>
        <p:spPr>
          <a:xfrm>
            <a:off x="11342262" y="3495100"/>
            <a:ext cx="4995600" cy="14268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38" name="Google Shape;2038;p13"/>
          <p:cNvSpPr txBox="1">
            <a:spLocks noGrp="1"/>
          </p:cNvSpPr>
          <p:nvPr>
            <p:ph type="subTitle" idx="13"/>
          </p:nvPr>
        </p:nvSpPr>
        <p:spPr>
          <a:xfrm>
            <a:off x="3678862" y="6650246"/>
            <a:ext cx="4995600" cy="14268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39" name="Google Shape;2039;p13"/>
          <p:cNvSpPr txBox="1">
            <a:spLocks noGrp="1"/>
          </p:cNvSpPr>
          <p:nvPr>
            <p:ph type="subTitle" idx="14"/>
          </p:nvPr>
        </p:nvSpPr>
        <p:spPr>
          <a:xfrm>
            <a:off x="11342262" y="6650246"/>
            <a:ext cx="4995600" cy="1426800"/>
          </a:xfrm>
          <a:prstGeom prst="rect">
            <a:avLst/>
          </a:prstGeom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40" name="Google Shape;2040;p13"/>
          <p:cNvSpPr txBox="1">
            <a:spLocks noGrp="1"/>
          </p:cNvSpPr>
          <p:nvPr>
            <p:ph type="title" idx="15"/>
          </p:nvPr>
        </p:nvSpPr>
        <p:spPr>
          <a:xfrm>
            <a:off x="1440000" y="1070000"/>
            <a:ext cx="15408000" cy="10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41" name="Google Shape;2041;p13"/>
          <p:cNvSpPr/>
          <p:nvPr/>
        </p:nvSpPr>
        <p:spPr>
          <a:xfrm rot="10800000">
            <a:off x="13906895" y="27"/>
            <a:ext cx="4381106" cy="166932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2" name="Google Shape;2042;p13"/>
          <p:cNvSpPr/>
          <p:nvPr/>
        </p:nvSpPr>
        <p:spPr>
          <a:xfrm rot="10800000" flipH="1">
            <a:off x="-5" y="-54973"/>
            <a:ext cx="4381106" cy="166932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3" name="Google Shape;2043;p13"/>
          <p:cNvSpPr/>
          <p:nvPr/>
        </p:nvSpPr>
        <p:spPr>
          <a:xfrm rot="-7733142">
            <a:off x="16732663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4" name="Google Shape;2044;p13"/>
          <p:cNvSpPr/>
          <p:nvPr/>
        </p:nvSpPr>
        <p:spPr>
          <a:xfrm rot="7733142" flipH="1">
            <a:off x="306513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5" name="Google Shape;2045;p13"/>
          <p:cNvSpPr/>
          <p:nvPr/>
        </p:nvSpPr>
        <p:spPr>
          <a:xfrm rot="-900121">
            <a:off x="551491" y="20188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6" name="Google Shape;2046;p13"/>
          <p:cNvSpPr/>
          <p:nvPr/>
        </p:nvSpPr>
        <p:spPr>
          <a:xfrm rot="-9164132">
            <a:off x="17408454" y="1871729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1664784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" name="Google Shape;2048;p14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2049" name="Google Shape;2049;p14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14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14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14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14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14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14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14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14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14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14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" name="Google Shape;2060;p14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" name="Google Shape;2061;p14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14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14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4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4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14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14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14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14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4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4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4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4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4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4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4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4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4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14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14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4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4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4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4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4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4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4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4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4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4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4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4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4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4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4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14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14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14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14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14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14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14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14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14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14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14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14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14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14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4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4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4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4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4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4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4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4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4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4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4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4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4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4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4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4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4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4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4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4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4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4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4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4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4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4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4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4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4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4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4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4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4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4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4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4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4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4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4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4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4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4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4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4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4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4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4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4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4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4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4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4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4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4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4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4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4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4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4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4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4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4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4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4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4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4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4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4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4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4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4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4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4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4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4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4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4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4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4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14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14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14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14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14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14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14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14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4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9" name="Google Shape;2229;p14"/>
          <p:cNvSpPr txBox="1">
            <a:spLocks noGrp="1"/>
          </p:cNvSpPr>
          <p:nvPr>
            <p:ph type="title"/>
          </p:nvPr>
        </p:nvSpPr>
        <p:spPr>
          <a:xfrm flipH="1">
            <a:off x="8975800" y="4961800"/>
            <a:ext cx="7880400" cy="2514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2230" name="Google Shape;2230;p14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3899944" y="2642374"/>
            <a:ext cx="2719800" cy="1389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231" name="Google Shape;2231;p14"/>
          <p:cNvSpPr txBox="1">
            <a:spLocks noGrp="1"/>
          </p:cNvSpPr>
          <p:nvPr>
            <p:ph type="subTitle" idx="1"/>
          </p:nvPr>
        </p:nvSpPr>
        <p:spPr>
          <a:xfrm flipH="1">
            <a:off x="8975600" y="7658950"/>
            <a:ext cx="7772400" cy="841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32" name="Google Shape;2232;p14"/>
          <p:cNvGrpSpPr/>
          <p:nvPr/>
        </p:nvGrpSpPr>
        <p:grpSpPr>
          <a:xfrm>
            <a:off x="4672730" y="7200210"/>
            <a:ext cx="2719824" cy="2112968"/>
            <a:chOff x="1812050" y="3722025"/>
            <a:chExt cx="1312276" cy="1019477"/>
          </a:xfrm>
        </p:grpSpPr>
        <p:grpSp>
          <p:nvGrpSpPr>
            <p:cNvPr id="2233" name="Google Shape;2233;p14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2234" name="Google Shape;2234;p14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5" name="Google Shape;2235;p14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236" name="Google Shape;2236;p14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2237" name="Google Shape;2237;p14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2240" name="Google Shape;2240;p14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2241" name="Google Shape;2241;p14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2" name="Google Shape;2242;p14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243" name="Google Shape;2243;p14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244" name="Google Shape;2244;p14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14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14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247" name="Google Shape;2247;p14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248" name="Google Shape;2248;p14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249" name="Google Shape;2249;p14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250" name="Google Shape;2250;p14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252" name="Google Shape;2252;p14"/>
          <p:cNvSpPr/>
          <p:nvPr/>
        </p:nvSpPr>
        <p:spPr>
          <a:xfrm rot="-2214045" flipH="1">
            <a:off x="425667" y="5726992"/>
            <a:ext cx="2693394" cy="2623124"/>
          </a:xfrm>
          <a:custGeom>
            <a:avLst/>
            <a:gdLst/>
            <a:ahLst/>
            <a:cxnLst/>
            <a:rect l="l" t="t" r="r" b="b"/>
            <a:pathLst>
              <a:path w="18130" h="17657" extrusionOk="0">
                <a:moveTo>
                  <a:pt x="9856" y="0"/>
                </a:moveTo>
                <a:cubicBezTo>
                  <a:pt x="8057" y="0"/>
                  <a:pt x="13083" y="11839"/>
                  <a:pt x="13083" y="11839"/>
                </a:cubicBezTo>
                <a:cubicBezTo>
                  <a:pt x="13083" y="11839"/>
                  <a:pt x="7232" y="1497"/>
                  <a:pt x="4273" y="1497"/>
                </a:cubicBezTo>
                <a:cubicBezTo>
                  <a:pt x="4042" y="1497"/>
                  <a:pt x="3829" y="1560"/>
                  <a:pt x="3637" y="1695"/>
                </a:cubicBezTo>
                <a:cubicBezTo>
                  <a:pt x="992" y="3568"/>
                  <a:pt x="11983" y="12994"/>
                  <a:pt x="11983" y="12994"/>
                </a:cubicBezTo>
                <a:cubicBezTo>
                  <a:pt x="11983" y="12994"/>
                  <a:pt x="5903" y="8393"/>
                  <a:pt x="3006" y="8393"/>
                </a:cubicBezTo>
                <a:cubicBezTo>
                  <a:pt x="2537" y="8393"/>
                  <a:pt x="2151" y="8514"/>
                  <a:pt x="1888" y="8794"/>
                </a:cubicBezTo>
                <a:cubicBezTo>
                  <a:pt x="0" y="10806"/>
                  <a:pt x="11956" y="14774"/>
                  <a:pt x="11956" y="14774"/>
                </a:cubicBezTo>
                <a:cubicBezTo>
                  <a:pt x="11956" y="14774"/>
                  <a:pt x="10408" y="14617"/>
                  <a:pt x="8557" y="14617"/>
                </a:cubicBezTo>
                <a:cubicBezTo>
                  <a:pt x="5819" y="14617"/>
                  <a:pt x="2418" y="14960"/>
                  <a:pt x="2380" y="16662"/>
                </a:cubicBezTo>
                <a:cubicBezTo>
                  <a:pt x="2364" y="17387"/>
                  <a:pt x="3230" y="17657"/>
                  <a:pt x="4532" y="17657"/>
                </a:cubicBezTo>
                <a:cubicBezTo>
                  <a:pt x="8359" y="17657"/>
                  <a:pt x="15949" y="15321"/>
                  <a:pt x="15949" y="15321"/>
                </a:cubicBezTo>
                <a:lnTo>
                  <a:pt x="15949" y="15322"/>
                </a:lnTo>
                <a:cubicBezTo>
                  <a:pt x="15949" y="15322"/>
                  <a:pt x="18130" y="3389"/>
                  <a:pt x="16334" y="1476"/>
                </a:cubicBezTo>
                <a:cubicBezTo>
                  <a:pt x="16200" y="1333"/>
                  <a:pt x="16074" y="1266"/>
                  <a:pt x="15957" y="1266"/>
                </a:cubicBezTo>
                <a:cubicBezTo>
                  <a:pt x="14521" y="1266"/>
                  <a:pt x="14416" y="11328"/>
                  <a:pt x="14416" y="11328"/>
                </a:cubicBezTo>
                <a:cubicBezTo>
                  <a:pt x="14416" y="11328"/>
                  <a:pt x="12487" y="985"/>
                  <a:pt x="10083" y="50"/>
                </a:cubicBezTo>
                <a:cubicBezTo>
                  <a:pt x="9998" y="17"/>
                  <a:pt x="9922" y="0"/>
                  <a:pt x="985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3" name="Google Shape;2253;p14"/>
          <p:cNvSpPr/>
          <p:nvPr/>
        </p:nvSpPr>
        <p:spPr>
          <a:xfrm>
            <a:off x="-92049" y="7582592"/>
            <a:ext cx="7098358" cy="2704364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4" name="Google Shape;2254;p14"/>
          <p:cNvSpPr/>
          <p:nvPr/>
        </p:nvSpPr>
        <p:spPr>
          <a:xfrm>
            <a:off x="-1747670" y="-2106700"/>
            <a:ext cx="4467000" cy="4614600"/>
          </a:xfrm>
          <a:prstGeom prst="donut">
            <a:avLst>
              <a:gd name="adj" fmla="val 1551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5" name="Google Shape;2255;p14"/>
          <p:cNvSpPr/>
          <p:nvPr/>
        </p:nvSpPr>
        <p:spPr>
          <a:xfrm rot="-9164054">
            <a:off x="3227556" y="274735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6" name="Google Shape;2256;p14"/>
          <p:cNvSpPr/>
          <p:nvPr/>
        </p:nvSpPr>
        <p:spPr>
          <a:xfrm>
            <a:off x="16561302" y="-1231352"/>
            <a:ext cx="2976600" cy="2976000"/>
          </a:xfrm>
          <a:prstGeom prst="donut">
            <a:avLst>
              <a:gd name="adj" fmla="val 1551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7" name="Google Shape;2257;p14"/>
          <p:cNvSpPr/>
          <p:nvPr/>
        </p:nvSpPr>
        <p:spPr>
          <a:xfrm rot="4042098">
            <a:off x="15734626" y="548520"/>
            <a:ext cx="33058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8" name="Google Shape;2258;p14"/>
          <p:cNvSpPr/>
          <p:nvPr/>
        </p:nvSpPr>
        <p:spPr>
          <a:xfrm rot="-4222009">
            <a:off x="16333792" y="1258704"/>
            <a:ext cx="231656" cy="21925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21511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7" y="273055"/>
            <a:ext cx="300831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7" y="273055"/>
            <a:ext cx="5111750" cy="585311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7" y="1435100"/>
            <a:ext cx="3008314" cy="4691064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0" name="Google Shape;2260;p15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2261" name="Google Shape;2261;p15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5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5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5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5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5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5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5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5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5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5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5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5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5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5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5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5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5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5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5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5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5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5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5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5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5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15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15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5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5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5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5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5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5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5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5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5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5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5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5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5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5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5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15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15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5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5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5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5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5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5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5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5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5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15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15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15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15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15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15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15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15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" name="Google Shape;2364;p15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" name="Google Shape;2365;p15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15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15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5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5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5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5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5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5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5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5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5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5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5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5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5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5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5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15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15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15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15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15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15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15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15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15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" name="Google Shape;2392;p15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" name="Google Shape;2393;p15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" name="Google Shape;2394;p15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" name="Google Shape;2395;p15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15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" name="Google Shape;2397;p15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15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15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15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15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15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15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15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15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15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15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15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" name="Google Shape;2409;p15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" name="Google Shape;2410;p15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5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5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5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5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5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5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5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5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5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5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5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5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5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5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5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15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15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5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5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5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5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5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5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5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5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5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5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5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5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5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41" name="Google Shape;2441;p15"/>
          <p:cNvSpPr txBox="1">
            <a:spLocks noGrp="1"/>
          </p:cNvSpPr>
          <p:nvPr>
            <p:ph type="title"/>
          </p:nvPr>
        </p:nvSpPr>
        <p:spPr>
          <a:xfrm flipH="1">
            <a:off x="5257800" y="4855550"/>
            <a:ext cx="7772400" cy="24684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2442" name="Google Shape;2442;p15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7784100" y="2494174"/>
            <a:ext cx="2719800" cy="13812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43" name="Google Shape;2443;p15"/>
          <p:cNvSpPr txBox="1">
            <a:spLocks noGrp="1"/>
          </p:cNvSpPr>
          <p:nvPr>
            <p:ph type="subTitle" idx="1"/>
          </p:nvPr>
        </p:nvSpPr>
        <p:spPr>
          <a:xfrm flipH="1">
            <a:off x="5257800" y="7506556"/>
            <a:ext cx="7772400" cy="838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44" name="Google Shape;2444;p15"/>
          <p:cNvGrpSpPr/>
          <p:nvPr/>
        </p:nvGrpSpPr>
        <p:grpSpPr>
          <a:xfrm>
            <a:off x="3117207" y="8271013"/>
            <a:ext cx="1911986" cy="1485378"/>
            <a:chOff x="1812050" y="3722025"/>
            <a:chExt cx="1312276" cy="1019477"/>
          </a:xfrm>
        </p:grpSpPr>
        <p:grpSp>
          <p:nvGrpSpPr>
            <p:cNvPr id="2445" name="Google Shape;2445;p15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2446" name="Google Shape;2446;p15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7" name="Google Shape;2447;p15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448" name="Google Shape;2448;p15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2449" name="Google Shape;2449;p15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50" name="Google Shape;2450;p15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51" name="Google Shape;2451;p15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2452" name="Google Shape;2452;p15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455" name="Google Shape;2455;p15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456" name="Google Shape;2456;p15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7" name="Google Shape;2457;p15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8" name="Google Shape;2458;p15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459" name="Google Shape;2459;p15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460" name="Google Shape;2460;p15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461" name="Google Shape;2461;p15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462" name="Google Shape;2462;p15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63" name="Google Shape;2463;p15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464" name="Google Shape;2464;p15"/>
          <p:cNvGrpSpPr/>
          <p:nvPr/>
        </p:nvGrpSpPr>
        <p:grpSpPr>
          <a:xfrm flipH="1">
            <a:off x="13258807" y="8271013"/>
            <a:ext cx="1911986" cy="1485378"/>
            <a:chOff x="1812050" y="3722025"/>
            <a:chExt cx="1312276" cy="1019477"/>
          </a:xfrm>
        </p:grpSpPr>
        <p:grpSp>
          <p:nvGrpSpPr>
            <p:cNvPr id="2465" name="Google Shape;2465;p15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2466" name="Google Shape;2466;p15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7" name="Google Shape;2467;p15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468" name="Google Shape;2468;p15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2469" name="Google Shape;2469;p15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70" name="Google Shape;2470;p15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71" name="Google Shape;2471;p15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2472" name="Google Shape;2472;p15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475" name="Google Shape;2475;p15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2476" name="Google Shape;2476;p15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7" name="Google Shape;2477;p15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8" name="Google Shape;2478;p15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479" name="Google Shape;2479;p15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2480" name="Google Shape;2480;p15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481" name="Google Shape;2481;p15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2482" name="Google Shape;2482;p15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83" name="Google Shape;2483;p15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484" name="Google Shape;2484;p15"/>
          <p:cNvSpPr/>
          <p:nvPr/>
        </p:nvSpPr>
        <p:spPr>
          <a:xfrm>
            <a:off x="-92049" y="8423396"/>
            <a:ext cx="4891410" cy="1863620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5" name="Google Shape;2485;p15"/>
          <p:cNvSpPr/>
          <p:nvPr/>
        </p:nvSpPr>
        <p:spPr>
          <a:xfrm flipH="1">
            <a:off x="13539665" y="8283801"/>
            <a:ext cx="4748334" cy="200316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6" name="Google Shape;2486;p15"/>
          <p:cNvSpPr/>
          <p:nvPr/>
        </p:nvSpPr>
        <p:spPr>
          <a:xfrm>
            <a:off x="-12821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7" name="Google Shape;2487;p15"/>
          <p:cNvSpPr/>
          <p:nvPr/>
        </p:nvSpPr>
        <p:spPr>
          <a:xfrm>
            <a:off x="1628198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8" name="Google Shape;2488;p15"/>
          <p:cNvSpPr/>
          <p:nvPr/>
        </p:nvSpPr>
        <p:spPr>
          <a:xfrm rot="-900121">
            <a:off x="1684191" y="15616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9" name="Google Shape;2489;p15"/>
          <p:cNvSpPr/>
          <p:nvPr/>
        </p:nvSpPr>
        <p:spPr>
          <a:xfrm rot="-9164054">
            <a:off x="2327182" y="541435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0" name="Google Shape;2490;p15"/>
          <p:cNvSpPr/>
          <p:nvPr/>
        </p:nvSpPr>
        <p:spPr>
          <a:xfrm rot="-9164132">
            <a:off x="400778" y="7264405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1" name="Google Shape;2491;p15"/>
          <p:cNvSpPr/>
          <p:nvPr/>
        </p:nvSpPr>
        <p:spPr>
          <a:xfrm rot="900121" flipH="1">
            <a:off x="16215651" y="15616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2" name="Google Shape;2492;p15"/>
          <p:cNvSpPr/>
          <p:nvPr/>
        </p:nvSpPr>
        <p:spPr>
          <a:xfrm rot="9164054" flipH="1">
            <a:off x="15444092" y="541435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3" name="Google Shape;2493;p15"/>
          <p:cNvSpPr/>
          <p:nvPr/>
        </p:nvSpPr>
        <p:spPr>
          <a:xfrm rot="900121" flipH="1">
            <a:off x="17548501" y="341606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4" name="Google Shape;2494;p15"/>
          <p:cNvSpPr/>
          <p:nvPr/>
        </p:nvSpPr>
        <p:spPr>
          <a:xfrm rot="9164132" flipH="1">
            <a:off x="17597976" y="6428729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427347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19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3063" name="Google Shape;3063;p19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19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19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19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19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19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19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19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19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19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19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19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19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19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19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19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9" name="Google Shape;3079;p19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0" name="Google Shape;3080;p19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1" name="Google Shape;3081;p19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2" name="Google Shape;3082;p19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19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19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19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19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19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19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19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19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19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19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3" name="Google Shape;3093;p19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4" name="Google Shape;3094;p19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5" name="Google Shape;3095;p19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6" name="Google Shape;3096;p19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19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19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19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19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19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19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3" name="Google Shape;3103;p19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4" name="Google Shape;3104;p19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5" name="Google Shape;3105;p19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19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19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19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19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0" name="Google Shape;3110;p19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1" name="Google Shape;3111;p19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19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19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19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19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19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19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19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19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19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19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19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19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19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5" name="Google Shape;3125;p19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6" name="Google Shape;3126;p19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19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19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19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19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19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19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3" name="Google Shape;3133;p19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4" name="Google Shape;3134;p19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5" name="Google Shape;3135;p19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6" name="Google Shape;3136;p19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7" name="Google Shape;3137;p19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8" name="Google Shape;3138;p19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9" name="Google Shape;3139;p19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19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19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2" name="Google Shape;3142;p19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3" name="Google Shape;3143;p19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19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19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19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19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19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19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19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19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19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19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19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5" name="Google Shape;3155;p19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19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19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19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19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19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19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19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19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19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19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19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19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19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19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19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19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19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19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19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19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19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19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8" name="Google Shape;3178;p19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9" name="Google Shape;3179;p19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19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19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19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19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19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19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19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19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19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19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19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19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19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19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19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19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19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19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19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19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19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19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19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19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19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19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19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7" name="Google Shape;3207;p19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19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19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19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19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19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19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19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19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19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19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19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19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19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19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19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19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19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19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19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19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19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19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19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19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19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19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19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19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19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19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19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19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19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19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19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43" name="Google Shape;3243;p19"/>
          <p:cNvSpPr txBox="1">
            <a:spLocks noGrp="1"/>
          </p:cNvSpPr>
          <p:nvPr>
            <p:ph type="title"/>
          </p:nvPr>
        </p:nvSpPr>
        <p:spPr>
          <a:xfrm>
            <a:off x="1440000" y="1070000"/>
            <a:ext cx="15408000" cy="10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244" name="Google Shape;3244;p19"/>
          <p:cNvSpPr/>
          <p:nvPr/>
        </p:nvSpPr>
        <p:spPr>
          <a:xfrm flipH="1">
            <a:off x="1626239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45" name="Google Shape;3245;p19"/>
          <p:cNvSpPr/>
          <p:nvPr/>
        </p:nvSpPr>
        <p:spPr>
          <a:xfrm rot="3599984" flipH="1">
            <a:off x="805860" y="-496152"/>
            <a:ext cx="1384732" cy="280583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b="1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46" name="Google Shape;3246;p19"/>
          <p:cNvSpPr/>
          <p:nvPr/>
        </p:nvSpPr>
        <p:spPr>
          <a:xfrm rot="9164282" flipH="1">
            <a:off x="939009" y="9662978"/>
            <a:ext cx="292934" cy="27722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47" name="Google Shape;3247;p19"/>
          <p:cNvSpPr/>
          <p:nvPr/>
        </p:nvSpPr>
        <p:spPr>
          <a:xfrm rot="450377" flipH="1">
            <a:off x="369777" y="9036308"/>
            <a:ext cx="381986" cy="361388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48" name="Google Shape;3248;p19"/>
          <p:cNvSpPr/>
          <p:nvPr/>
        </p:nvSpPr>
        <p:spPr>
          <a:xfrm rot="10659734" flipH="1">
            <a:off x="352178" y="9691980"/>
            <a:ext cx="231664" cy="219260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435515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9" name="Google Shape;4649;p27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4650" name="Google Shape;4650;p27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1" name="Google Shape;4651;p27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2" name="Google Shape;4652;p27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3" name="Google Shape;4653;p27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4" name="Google Shape;4654;p27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5" name="Google Shape;4655;p27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6" name="Google Shape;4656;p27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7" name="Google Shape;4657;p27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8" name="Google Shape;4658;p27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9" name="Google Shape;4659;p27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0" name="Google Shape;4660;p27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1" name="Google Shape;4661;p27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2" name="Google Shape;4662;p27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3" name="Google Shape;4663;p27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4" name="Google Shape;4664;p27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5" name="Google Shape;4665;p27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6" name="Google Shape;4666;p27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7" name="Google Shape;4667;p27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8" name="Google Shape;4668;p27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9" name="Google Shape;4669;p27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0" name="Google Shape;4670;p27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1" name="Google Shape;4671;p27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2" name="Google Shape;4672;p27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3" name="Google Shape;4673;p27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4" name="Google Shape;4674;p27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5" name="Google Shape;4675;p27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6" name="Google Shape;4676;p27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7" name="Google Shape;4677;p27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8" name="Google Shape;4678;p27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9" name="Google Shape;4679;p27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0" name="Google Shape;4680;p27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1" name="Google Shape;4681;p27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2" name="Google Shape;4682;p27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3" name="Google Shape;4683;p27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4" name="Google Shape;4684;p27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5" name="Google Shape;4685;p27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6" name="Google Shape;4686;p27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7" name="Google Shape;4687;p27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8" name="Google Shape;4688;p27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9" name="Google Shape;4689;p27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0" name="Google Shape;4690;p27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1" name="Google Shape;4691;p27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2" name="Google Shape;4692;p27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3" name="Google Shape;4693;p27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4" name="Google Shape;4694;p27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5" name="Google Shape;4695;p27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6" name="Google Shape;4696;p27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7" name="Google Shape;4697;p27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8" name="Google Shape;4698;p27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9" name="Google Shape;4699;p27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0" name="Google Shape;4700;p27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1" name="Google Shape;4701;p27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2" name="Google Shape;4702;p27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3" name="Google Shape;4703;p27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4" name="Google Shape;4704;p27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5" name="Google Shape;4705;p27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6" name="Google Shape;4706;p27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7" name="Google Shape;4707;p27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8" name="Google Shape;4708;p27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9" name="Google Shape;4709;p27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0" name="Google Shape;4710;p27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1" name="Google Shape;4711;p27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2" name="Google Shape;4712;p27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3" name="Google Shape;4713;p27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4" name="Google Shape;4714;p27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5" name="Google Shape;4715;p27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6" name="Google Shape;4716;p27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7" name="Google Shape;4717;p27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8" name="Google Shape;4718;p27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9" name="Google Shape;4719;p27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0" name="Google Shape;4720;p27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1" name="Google Shape;4721;p27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2" name="Google Shape;4722;p27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3" name="Google Shape;4723;p27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4" name="Google Shape;4724;p27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5" name="Google Shape;4725;p27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6" name="Google Shape;4726;p27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7" name="Google Shape;4727;p27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8" name="Google Shape;4728;p27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9" name="Google Shape;4729;p27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0" name="Google Shape;4730;p27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1" name="Google Shape;4731;p27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2" name="Google Shape;4732;p27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3" name="Google Shape;4733;p27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4" name="Google Shape;4734;p27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5" name="Google Shape;4735;p27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6" name="Google Shape;4736;p27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7" name="Google Shape;4737;p27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8" name="Google Shape;4738;p27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9" name="Google Shape;4739;p27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0" name="Google Shape;4740;p27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1" name="Google Shape;4741;p27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2" name="Google Shape;4742;p27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3" name="Google Shape;4743;p27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4" name="Google Shape;4744;p27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5" name="Google Shape;4745;p27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6" name="Google Shape;4746;p27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7" name="Google Shape;4747;p27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8" name="Google Shape;4748;p27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9" name="Google Shape;4749;p27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0" name="Google Shape;4750;p27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1" name="Google Shape;4751;p27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2" name="Google Shape;4752;p27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3" name="Google Shape;4753;p27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4" name="Google Shape;4754;p27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5" name="Google Shape;4755;p27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6" name="Google Shape;4756;p27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7" name="Google Shape;4757;p27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8" name="Google Shape;4758;p27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9" name="Google Shape;4759;p27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0" name="Google Shape;4760;p27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1" name="Google Shape;4761;p27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2" name="Google Shape;4762;p27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3" name="Google Shape;4763;p27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4" name="Google Shape;4764;p27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5" name="Google Shape;4765;p27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6" name="Google Shape;4766;p27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7" name="Google Shape;4767;p27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8" name="Google Shape;4768;p27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9" name="Google Shape;4769;p27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0" name="Google Shape;4770;p27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1" name="Google Shape;4771;p27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2" name="Google Shape;4772;p27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3" name="Google Shape;4773;p27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4" name="Google Shape;4774;p27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5" name="Google Shape;4775;p27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6" name="Google Shape;4776;p27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7" name="Google Shape;4777;p27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8" name="Google Shape;4778;p27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9" name="Google Shape;4779;p27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0" name="Google Shape;4780;p27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1" name="Google Shape;4781;p27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2" name="Google Shape;4782;p27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3" name="Google Shape;4783;p27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4" name="Google Shape;4784;p27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5" name="Google Shape;4785;p27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6" name="Google Shape;4786;p27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7" name="Google Shape;4787;p27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8" name="Google Shape;4788;p27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9" name="Google Shape;4789;p27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0" name="Google Shape;4790;p27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1" name="Google Shape;4791;p27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2" name="Google Shape;4792;p27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3" name="Google Shape;4793;p27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4" name="Google Shape;4794;p27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5" name="Google Shape;4795;p27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6" name="Google Shape;4796;p27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7" name="Google Shape;4797;p27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8" name="Google Shape;4798;p27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9" name="Google Shape;4799;p27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0" name="Google Shape;4800;p27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1" name="Google Shape;4801;p27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2" name="Google Shape;4802;p27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3" name="Google Shape;4803;p27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4" name="Google Shape;4804;p27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5" name="Google Shape;4805;p27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6" name="Google Shape;4806;p27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7" name="Google Shape;4807;p27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8" name="Google Shape;4808;p27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9" name="Google Shape;4809;p27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0" name="Google Shape;4810;p27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1" name="Google Shape;4811;p27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2" name="Google Shape;4812;p27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3" name="Google Shape;4813;p27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4" name="Google Shape;4814;p27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5" name="Google Shape;4815;p27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6" name="Google Shape;4816;p27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7" name="Google Shape;4817;p27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8" name="Google Shape;4818;p27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9" name="Google Shape;4819;p27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0" name="Google Shape;4820;p27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1" name="Google Shape;4821;p27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2" name="Google Shape;4822;p27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3" name="Google Shape;4823;p27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4" name="Google Shape;4824;p27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5" name="Google Shape;4825;p27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6" name="Google Shape;4826;p27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7" name="Google Shape;4827;p27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8" name="Google Shape;4828;p27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9" name="Google Shape;4829;p27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830" name="Google Shape;4830;p27"/>
          <p:cNvSpPr txBox="1">
            <a:spLocks noGrp="1"/>
          </p:cNvSpPr>
          <p:nvPr>
            <p:ph type="title"/>
          </p:nvPr>
        </p:nvSpPr>
        <p:spPr>
          <a:xfrm>
            <a:off x="1440000" y="1070000"/>
            <a:ext cx="15408000" cy="10836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31" name="Google Shape;4831;p27"/>
          <p:cNvSpPr txBox="1">
            <a:spLocks noGrp="1"/>
          </p:cNvSpPr>
          <p:nvPr>
            <p:ph type="subTitle" idx="1"/>
          </p:nvPr>
        </p:nvSpPr>
        <p:spPr>
          <a:xfrm>
            <a:off x="3060750" y="7087250"/>
            <a:ext cx="4897800" cy="981600"/>
          </a:xfrm>
          <a:prstGeom prst="rect">
            <a:avLst/>
          </a:prstGeom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832" name="Google Shape;4832;p27"/>
          <p:cNvSpPr txBox="1">
            <a:spLocks noGrp="1"/>
          </p:cNvSpPr>
          <p:nvPr>
            <p:ph type="subTitle" idx="2"/>
          </p:nvPr>
        </p:nvSpPr>
        <p:spPr>
          <a:xfrm>
            <a:off x="10329456" y="7087250"/>
            <a:ext cx="4897800" cy="981600"/>
          </a:xfrm>
          <a:prstGeom prst="rect">
            <a:avLst/>
          </a:prstGeom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000">
                <a:solidFill>
                  <a:schemeClr val="accent1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4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833" name="Google Shape;4833;p27"/>
          <p:cNvSpPr txBox="1">
            <a:spLocks noGrp="1"/>
          </p:cNvSpPr>
          <p:nvPr>
            <p:ph type="subTitle" idx="3"/>
          </p:nvPr>
        </p:nvSpPr>
        <p:spPr>
          <a:xfrm>
            <a:off x="3060734" y="7945000"/>
            <a:ext cx="4897800" cy="12720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4" name="Google Shape;4834;p27"/>
          <p:cNvSpPr txBox="1">
            <a:spLocks noGrp="1"/>
          </p:cNvSpPr>
          <p:nvPr>
            <p:ph type="subTitle" idx="4"/>
          </p:nvPr>
        </p:nvSpPr>
        <p:spPr>
          <a:xfrm>
            <a:off x="10329466" y="7945000"/>
            <a:ext cx="4897800" cy="12720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5" name="Google Shape;4835;p27"/>
          <p:cNvSpPr/>
          <p:nvPr/>
        </p:nvSpPr>
        <p:spPr>
          <a:xfrm rot="10800000">
            <a:off x="13639819" y="-55635"/>
            <a:ext cx="4648182" cy="2032286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36" name="Google Shape;4836;p27"/>
          <p:cNvSpPr/>
          <p:nvPr/>
        </p:nvSpPr>
        <p:spPr>
          <a:xfrm rot="10800000" flipH="1">
            <a:off x="0" y="-53982"/>
            <a:ext cx="4572172" cy="2031380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37" name="Google Shape;4837;p27"/>
          <p:cNvSpPr/>
          <p:nvPr/>
        </p:nvSpPr>
        <p:spPr>
          <a:xfrm>
            <a:off x="-1793748" y="8142000"/>
            <a:ext cx="4116600" cy="41166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38" name="Google Shape;4838;p27"/>
          <p:cNvSpPr/>
          <p:nvPr/>
        </p:nvSpPr>
        <p:spPr>
          <a:xfrm>
            <a:off x="15943548" y="8142000"/>
            <a:ext cx="4138200" cy="4138200"/>
          </a:xfrm>
          <a:prstGeom prst="donut">
            <a:avLst>
              <a:gd name="adj" fmla="val 1551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839" name="Google Shape;4839;p27"/>
          <p:cNvGrpSpPr/>
          <p:nvPr/>
        </p:nvGrpSpPr>
        <p:grpSpPr>
          <a:xfrm>
            <a:off x="982851" y="7298624"/>
            <a:ext cx="16390390" cy="643532"/>
            <a:chOff x="491425" y="3649312"/>
            <a:chExt cx="8195195" cy="321766"/>
          </a:xfrm>
        </p:grpSpPr>
        <p:sp>
          <p:nvSpPr>
            <p:cNvPr id="4840" name="Google Shape;4840;p27"/>
            <p:cNvSpPr/>
            <p:nvPr/>
          </p:nvSpPr>
          <p:spPr>
            <a:xfrm rot="-9164145">
              <a:off x="517288" y="3753819"/>
              <a:ext cx="160402" cy="151813"/>
            </a:xfrm>
            <a:custGeom>
              <a:avLst/>
              <a:gdLst/>
              <a:ahLst/>
              <a:cxnLst/>
              <a:rect l="l" t="t" r="r" b="b"/>
              <a:pathLst>
                <a:path w="2017" h="1909" extrusionOk="0">
                  <a:moveTo>
                    <a:pt x="1069" y="0"/>
                  </a:moveTo>
                  <a:cubicBezTo>
                    <a:pt x="1026" y="0"/>
                    <a:pt x="983" y="21"/>
                    <a:pt x="956" y="63"/>
                  </a:cubicBezTo>
                  <a:lnTo>
                    <a:pt x="683" y="502"/>
                  </a:lnTo>
                  <a:lnTo>
                    <a:pt x="167" y="527"/>
                  </a:lnTo>
                  <a:cubicBezTo>
                    <a:pt x="57" y="532"/>
                    <a:pt x="1" y="662"/>
                    <a:pt x="72" y="746"/>
                  </a:cubicBezTo>
                  <a:lnTo>
                    <a:pt x="406" y="1141"/>
                  </a:lnTo>
                  <a:lnTo>
                    <a:pt x="269" y="1639"/>
                  </a:lnTo>
                  <a:cubicBezTo>
                    <a:pt x="245" y="1728"/>
                    <a:pt x="314" y="1808"/>
                    <a:pt x="397" y="1808"/>
                  </a:cubicBezTo>
                  <a:cubicBezTo>
                    <a:pt x="413" y="1808"/>
                    <a:pt x="430" y="1805"/>
                    <a:pt x="447" y="1798"/>
                  </a:cubicBezTo>
                  <a:lnTo>
                    <a:pt x="927" y="1603"/>
                  </a:lnTo>
                  <a:lnTo>
                    <a:pt x="1359" y="1886"/>
                  </a:lnTo>
                  <a:cubicBezTo>
                    <a:pt x="1382" y="1901"/>
                    <a:pt x="1407" y="1908"/>
                    <a:pt x="1431" y="1908"/>
                  </a:cubicBezTo>
                  <a:cubicBezTo>
                    <a:pt x="1504" y="1908"/>
                    <a:pt x="1571" y="1847"/>
                    <a:pt x="1565" y="1765"/>
                  </a:cubicBezTo>
                  <a:lnTo>
                    <a:pt x="1526" y="1250"/>
                  </a:lnTo>
                  <a:lnTo>
                    <a:pt x="1930" y="926"/>
                  </a:lnTo>
                  <a:cubicBezTo>
                    <a:pt x="2016" y="857"/>
                    <a:pt x="1985" y="719"/>
                    <a:pt x="1878" y="693"/>
                  </a:cubicBezTo>
                  <a:lnTo>
                    <a:pt x="1377" y="570"/>
                  </a:lnTo>
                  <a:lnTo>
                    <a:pt x="1193" y="86"/>
                  </a:lnTo>
                  <a:cubicBezTo>
                    <a:pt x="1172" y="30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1" name="Google Shape;4841;p27"/>
            <p:cNvSpPr/>
            <p:nvPr/>
          </p:nvSpPr>
          <p:spPr>
            <a:xfrm rot="1489039" flipH="1">
              <a:off x="8396635" y="3691117"/>
              <a:ext cx="251616" cy="238156"/>
            </a:xfrm>
            <a:custGeom>
              <a:avLst/>
              <a:gdLst/>
              <a:ahLst/>
              <a:cxnLst/>
              <a:rect l="l" t="t" r="r" b="b"/>
              <a:pathLst>
                <a:path w="2017" h="1909" extrusionOk="0">
                  <a:moveTo>
                    <a:pt x="1069" y="0"/>
                  </a:moveTo>
                  <a:cubicBezTo>
                    <a:pt x="1026" y="0"/>
                    <a:pt x="983" y="21"/>
                    <a:pt x="956" y="63"/>
                  </a:cubicBezTo>
                  <a:lnTo>
                    <a:pt x="683" y="502"/>
                  </a:lnTo>
                  <a:lnTo>
                    <a:pt x="167" y="527"/>
                  </a:lnTo>
                  <a:cubicBezTo>
                    <a:pt x="57" y="532"/>
                    <a:pt x="1" y="662"/>
                    <a:pt x="72" y="746"/>
                  </a:cubicBezTo>
                  <a:lnTo>
                    <a:pt x="406" y="1141"/>
                  </a:lnTo>
                  <a:lnTo>
                    <a:pt x="269" y="1639"/>
                  </a:lnTo>
                  <a:cubicBezTo>
                    <a:pt x="245" y="1728"/>
                    <a:pt x="314" y="1808"/>
                    <a:pt x="397" y="1808"/>
                  </a:cubicBezTo>
                  <a:cubicBezTo>
                    <a:pt x="413" y="1808"/>
                    <a:pt x="430" y="1805"/>
                    <a:pt x="447" y="1798"/>
                  </a:cubicBezTo>
                  <a:lnTo>
                    <a:pt x="927" y="1603"/>
                  </a:lnTo>
                  <a:lnTo>
                    <a:pt x="1359" y="1886"/>
                  </a:lnTo>
                  <a:cubicBezTo>
                    <a:pt x="1382" y="1901"/>
                    <a:pt x="1407" y="1908"/>
                    <a:pt x="1431" y="1908"/>
                  </a:cubicBezTo>
                  <a:cubicBezTo>
                    <a:pt x="1504" y="1908"/>
                    <a:pt x="1571" y="1847"/>
                    <a:pt x="1565" y="1765"/>
                  </a:cubicBezTo>
                  <a:lnTo>
                    <a:pt x="1526" y="1250"/>
                  </a:lnTo>
                  <a:lnTo>
                    <a:pt x="1930" y="926"/>
                  </a:lnTo>
                  <a:cubicBezTo>
                    <a:pt x="2016" y="857"/>
                    <a:pt x="1985" y="719"/>
                    <a:pt x="1878" y="693"/>
                  </a:cubicBezTo>
                  <a:lnTo>
                    <a:pt x="1377" y="570"/>
                  </a:lnTo>
                  <a:lnTo>
                    <a:pt x="1193" y="86"/>
                  </a:lnTo>
                  <a:cubicBezTo>
                    <a:pt x="1172" y="30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733179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0" name="Google Shape;6400;p36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6401" name="Google Shape;6401;p36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2" name="Google Shape;6402;p36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3" name="Google Shape;6403;p36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4" name="Google Shape;6404;p36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5" name="Google Shape;6405;p36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6" name="Google Shape;6406;p36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7" name="Google Shape;6407;p36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8" name="Google Shape;6408;p36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9" name="Google Shape;6409;p36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0" name="Google Shape;6410;p36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1" name="Google Shape;6411;p36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2" name="Google Shape;6412;p36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3" name="Google Shape;6413;p36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4" name="Google Shape;6414;p36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5" name="Google Shape;6415;p36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6" name="Google Shape;6416;p36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7" name="Google Shape;6417;p36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8" name="Google Shape;6418;p36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9" name="Google Shape;6419;p36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0" name="Google Shape;6420;p36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1" name="Google Shape;6421;p36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2" name="Google Shape;6422;p36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3" name="Google Shape;6423;p36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4" name="Google Shape;6424;p36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5" name="Google Shape;6425;p36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6" name="Google Shape;6426;p36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7" name="Google Shape;6427;p36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8" name="Google Shape;6428;p36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9" name="Google Shape;6429;p36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0" name="Google Shape;6430;p36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1" name="Google Shape;6431;p36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2" name="Google Shape;6432;p36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3" name="Google Shape;6433;p36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4" name="Google Shape;6434;p36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5" name="Google Shape;6435;p36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6" name="Google Shape;6436;p36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7" name="Google Shape;6437;p36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8" name="Google Shape;6438;p36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9" name="Google Shape;6439;p36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0" name="Google Shape;6440;p36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1" name="Google Shape;6441;p36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2" name="Google Shape;6442;p36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3" name="Google Shape;6443;p36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4" name="Google Shape;6444;p36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5" name="Google Shape;6445;p36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6" name="Google Shape;6446;p36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7" name="Google Shape;6447;p36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8" name="Google Shape;6448;p36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9" name="Google Shape;6449;p36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0" name="Google Shape;6450;p36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1" name="Google Shape;6451;p36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2" name="Google Shape;6452;p36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3" name="Google Shape;6453;p36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4" name="Google Shape;6454;p36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5" name="Google Shape;6455;p36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6" name="Google Shape;6456;p36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7" name="Google Shape;6457;p36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8" name="Google Shape;6458;p36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9" name="Google Shape;6459;p36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0" name="Google Shape;6460;p36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1" name="Google Shape;6461;p36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2" name="Google Shape;6462;p36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3" name="Google Shape;6463;p36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4" name="Google Shape;6464;p36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5" name="Google Shape;6465;p36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6" name="Google Shape;6466;p36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7" name="Google Shape;6467;p36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8" name="Google Shape;6468;p36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9" name="Google Shape;6469;p36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0" name="Google Shape;6470;p36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1" name="Google Shape;6471;p36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2" name="Google Shape;6472;p36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3" name="Google Shape;6473;p36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4" name="Google Shape;6474;p36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5" name="Google Shape;6475;p36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6" name="Google Shape;6476;p36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7" name="Google Shape;6477;p36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8" name="Google Shape;6478;p36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9" name="Google Shape;6479;p36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0" name="Google Shape;6480;p36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1" name="Google Shape;6481;p36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2" name="Google Shape;6482;p36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3" name="Google Shape;6483;p36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4" name="Google Shape;6484;p36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5" name="Google Shape;6485;p36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6" name="Google Shape;6486;p36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7" name="Google Shape;6487;p36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8" name="Google Shape;6488;p36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9" name="Google Shape;6489;p36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0" name="Google Shape;6490;p36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1" name="Google Shape;6491;p36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2" name="Google Shape;6492;p36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3" name="Google Shape;6493;p36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4" name="Google Shape;6494;p36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5" name="Google Shape;6495;p36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6" name="Google Shape;6496;p36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7" name="Google Shape;6497;p36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8" name="Google Shape;6498;p36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9" name="Google Shape;6499;p36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0" name="Google Shape;6500;p36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1" name="Google Shape;6501;p36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2" name="Google Shape;6502;p36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3" name="Google Shape;6503;p36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4" name="Google Shape;6504;p36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5" name="Google Shape;6505;p36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6" name="Google Shape;6506;p36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7" name="Google Shape;6507;p36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8" name="Google Shape;6508;p36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9" name="Google Shape;6509;p36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0" name="Google Shape;6510;p36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1" name="Google Shape;6511;p36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2" name="Google Shape;6512;p36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3" name="Google Shape;6513;p36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4" name="Google Shape;6514;p36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5" name="Google Shape;6515;p36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6" name="Google Shape;6516;p36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7" name="Google Shape;6517;p36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8" name="Google Shape;6518;p36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9" name="Google Shape;6519;p36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0" name="Google Shape;6520;p36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1" name="Google Shape;6521;p36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2" name="Google Shape;6522;p36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3" name="Google Shape;6523;p36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4" name="Google Shape;6524;p36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5" name="Google Shape;6525;p36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6" name="Google Shape;6526;p36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7" name="Google Shape;6527;p36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8" name="Google Shape;6528;p36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9" name="Google Shape;6529;p36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0" name="Google Shape;6530;p36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1" name="Google Shape;6531;p36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2" name="Google Shape;6532;p36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3" name="Google Shape;6533;p36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4" name="Google Shape;6534;p36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5" name="Google Shape;6535;p36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6" name="Google Shape;6536;p36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7" name="Google Shape;6537;p36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8" name="Google Shape;6538;p36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9" name="Google Shape;6539;p36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0" name="Google Shape;6540;p36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36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36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3" name="Google Shape;6543;p36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4" name="Google Shape;6544;p36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5" name="Google Shape;6545;p36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6" name="Google Shape;6546;p36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7" name="Google Shape;6547;p36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8" name="Google Shape;6548;p36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9" name="Google Shape;6549;p36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0" name="Google Shape;6550;p36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1" name="Google Shape;6551;p36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2" name="Google Shape;6552;p36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3" name="Google Shape;6553;p36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4" name="Google Shape;6554;p36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5" name="Google Shape;6555;p36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6" name="Google Shape;6556;p36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7" name="Google Shape;6557;p36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8" name="Google Shape;6558;p36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9" name="Google Shape;6559;p36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0" name="Google Shape;6560;p36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1" name="Google Shape;6561;p36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2" name="Google Shape;6562;p36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3" name="Google Shape;6563;p36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4" name="Google Shape;6564;p36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5" name="Google Shape;6565;p36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6" name="Google Shape;6566;p36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7" name="Google Shape;6567;p36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8" name="Google Shape;6568;p36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9" name="Google Shape;6569;p36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0" name="Google Shape;6570;p36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1" name="Google Shape;6571;p36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2" name="Google Shape;6572;p36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3" name="Google Shape;6573;p36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4" name="Google Shape;6574;p36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5" name="Google Shape;6575;p36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6" name="Google Shape;6576;p36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7" name="Google Shape;6577;p36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8" name="Google Shape;6578;p36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9" name="Google Shape;6579;p36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0" name="Google Shape;6580;p36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581" name="Google Shape;6581;p36"/>
          <p:cNvSpPr txBox="1">
            <a:spLocks noGrp="1"/>
          </p:cNvSpPr>
          <p:nvPr>
            <p:ph type="ctrTitle"/>
          </p:nvPr>
        </p:nvSpPr>
        <p:spPr>
          <a:xfrm flipH="1">
            <a:off x="8734298" y="1070000"/>
            <a:ext cx="8113800" cy="20700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400"/>
            </a:lvl9pPr>
          </a:lstStyle>
          <a:p>
            <a:endParaRPr/>
          </a:p>
        </p:txBody>
      </p:sp>
      <p:sp>
        <p:nvSpPr>
          <p:cNvPr id="6582" name="Google Shape;6582;p36"/>
          <p:cNvSpPr txBox="1">
            <a:spLocks noGrp="1"/>
          </p:cNvSpPr>
          <p:nvPr>
            <p:ph type="subTitle" idx="1"/>
          </p:nvPr>
        </p:nvSpPr>
        <p:spPr>
          <a:xfrm flipH="1">
            <a:off x="8724350" y="3140000"/>
            <a:ext cx="8133000" cy="23814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600"/>
            </a:lvl9pPr>
          </a:lstStyle>
          <a:p>
            <a:endParaRPr/>
          </a:p>
        </p:txBody>
      </p:sp>
      <p:sp>
        <p:nvSpPr>
          <p:cNvPr id="6583" name="Google Shape;6583;p36"/>
          <p:cNvSpPr txBox="1"/>
          <p:nvPr/>
        </p:nvSpPr>
        <p:spPr>
          <a:xfrm flipH="1">
            <a:off x="8724348" y="7683050"/>
            <a:ext cx="8133000" cy="9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>
              <a:spcBef>
                <a:spcPts val="600"/>
              </a:spcBef>
              <a:buClr>
                <a:srgbClr val="000000"/>
              </a:buClr>
              <a:buFont typeface="Arial"/>
              <a:buNone/>
            </a:pPr>
            <a:r>
              <a:rPr lang="en" sz="2000" kern="0">
                <a:solidFill>
                  <a:srgbClr val="3A2249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000" b="1" kern="0">
                <a:solidFill>
                  <a:srgbClr val="3A2249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000" kern="0">
                <a:solidFill>
                  <a:srgbClr val="3A2249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000" b="1" kern="0">
                <a:solidFill>
                  <a:srgbClr val="3A2249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000" b="1" kern="0">
                <a:solidFill>
                  <a:srgbClr val="3A2249"/>
                </a:solidFill>
                <a:latin typeface="Andika"/>
                <a:ea typeface="Andika"/>
                <a:cs typeface="Andika"/>
                <a:sym typeface="Andika"/>
              </a:rPr>
              <a:t> </a:t>
            </a:r>
            <a:r>
              <a:rPr lang="en" sz="2000" kern="0">
                <a:solidFill>
                  <a:srgbClr val="3A2249"/>
                </a:solidFill>
                <a:latin typeface="Andika"/>
                <a:ea typeface="Andika"/>
                <a:cs typeface="Andika"/>
                <a:sym typeface="Andika"/>
              </a:rPr>
              <a:t>and infographics &amp; images by </a:t>
            </a:r>
            <a:r>
              <a:rPr lang="en" sz="2000" b="1" kern="0">
                <a:solidFill>
                  <a:srgbClr val="3A2249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000" b="1" kern="0">
              <a:solidFill>
                <a:srgbClr val="3A2249"/>
              </a:solidFill>
              <a:latin typeface="Andika"/>
              <a:ea typeface="Andika"/>
              <a:cs typeface="Andika"/>
              <a:sym typeface="Andika"/>
            </a:endParaRPr>
          </a:p>
        </p:txBody>
      </p:sp>
      <p:sp>
        <p:nvSpPr>
          <p:cNvPr id="6584" name="Google Shape;6584;p36"/>
          <p:cNvSpPr/>
          <p:nvPr/>
        </p:nvSpPr>
        <p:spPr>
          <a:xfrm>
            <a:off x="-92049" y="7120200"/>
            <a:ext cx="8512426" cy="3324536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85" name="Google Shape;6585;p36"/>
          <p:cNvSpPr/>
          <p:nvPr/>
        </p:nvSpPr>
        <p:spPr>
          <a:xfrm>
            <a:off x="-1747648" y="-2106700"/>
            <a:ext cx="4891200" cy="50526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86" name="Google Shape;6586;p36"/>
          <p:cNvSpPr/>
          <p:nvPr/>
        </p:nvSpPr>
        <p:spPr>
          <a:xfrm>
            <a:off x="16630120" y="-15484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7248508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8" name="Google Shape;6588;p37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6589" name="Google Shape;6589;p37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0" name="Google Shape;6590;p37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1" name="Google Shape;6591;p37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2" name="Google Shape;6592;p37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3" name="Google Shape;6593;p37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4" name="Google Shape;6594;p37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5" name="Google Shape;6595;p37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6" name="Google Shape;6596;p37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7" name="Google Shape;6597;p37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8" name="Google Shape;6598;p37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9" name="Google Shape;6599;p37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0" name="Google Shape;6600;p37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1" name="Google Shape;6601;p37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2" name="Google Shape;6602;p37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3" name="Google Shape;6603;p37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4" name="Google Shape;6604;p37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5" name="Google Shape;6605;p37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6" name="Google Shape;6606;p37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7" name="Google Shape;6607;p37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8" name="Google Shape;6608;p37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9" name="Google Shape;6609;p37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0" name="Google Shape;6610;p37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1" name="Google Shape;6611;p37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2" name="Google Shape;6612;p37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3" name="Google Shape;6613;p37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4" name="Google Shape;6614;p37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5" name="Google Shape;6615;p37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6" name="Google Shape;6616;p37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7" name="Google Shape;6617;p37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8" name="Google Shape;6618;p37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9" name="Google Shape;6619;p37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0" name="Google Shape;6620;p37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1" name="Google Shape;6621;p37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2" name="Google Shape;6622;p37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3" name="Google Shape;6623;p37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4" name="Google Shape;6624;p37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5" name="Google Shape;6625;p37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6" name="Google Shape;6626;p37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7" name="Google Shape;6627;p37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8" name="Google Shape;6628;p37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9" name="Google Shape;6629;p37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0" name="Google Shape;6630;p37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1" name="Google Shape;6631;p37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2" name="Google Shape;6632;p37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3" name="Google Shape;6633;p37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4" name="Google Shape;6634;p37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5" name="Google Shape;6635;p37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6" name="Google Shape;6636;p37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7" name="Google Shape;6637;p37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8" name="Google Shape;6638;p37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9" name="Google Shape;6639;p37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0" name="Google Shape;6640;p37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1" name="Google Shape;6641;p37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2" name="Google Shape;6642;p37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3" name="Google Shape;6643;p37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4" name="Google Shape;6644;p37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5" name="Google Shape;6645;p37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6" name="Google Shape;6646;p37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7" name="Google Shape;6647;p37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8" name="Google Shape;6648;p37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9" name="Google Shape;6649;p37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0" name="Google Shape;6650;p37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1" name="Google Shape;6651;p37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2" name="Google Shape;6652;p37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3" name="Google Shape;6653;p37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4" name="Google Shape;6654;p37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5" name="Google Shape;6655;p37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6" name="Google Shape;6656;p37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7" name="Google Shape;6657;p37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8" name="Google Shape;6658;p37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9" name="Google Shape;6659;p37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0" name="Google Shape;6660;p37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1" name="Google Shape;6661;p37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2" name="Google Shape;6662;p37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3" name="Google Shape;6663;p37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4" name="Google Shape;6664;p37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5" name="Google Shape;6665;p37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6" name="Google Shape;6666;p37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7" name="Google Shape;6667;p37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8" name="Google Shape;6668;p37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9" name="Google Shape;6669;p37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0" name="Google Shape;6670;p37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1" name="Google Shape;6671;p37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2" name="Google Shape;6672;p37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3" name="Google Shape;6673;p37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4" name="Google Shape;6674;p37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5" name="Google Shape;6675;p37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6" name="Google Shape;6676;p37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7" name="Google Shape;6677;p37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8" name="Google Shape;6678;p37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9" name="Google Shape;6679;p37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0" name="Google Shape;6680;p37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1" name="Google Shape;6681;p37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2" name="Google Shape;6682;p37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3" name="Google Shape;6683;p37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4" name="Google Shape;6684;p37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5" name="Google Shape;6685;p37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6" name="Google Shape;6686;p37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7" name="Google Shape;6687;p37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8" name="Google Shape;6688;p37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9" name="Google Shape;6689;p37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0" name="Google Shape;6690;p37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1" name="Google Shape;6691;p37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2" name="Google Shape;6692;p37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3" name="Google Shape;6693;p37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4" name="Google Shape;6694;p37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5" name="Google Shape;6695;p37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6" name="Google Shape;6696;p37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7" name="Google Shape;6697;p37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8" name="Google Shape;6698;p37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9" name="Google Shape;6699;p37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0" name="Google Shape;6700;p37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1" name="Google Shape;6701;p37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2" name="Google Shape;6702;p37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3" name="Google Shape;6703;p37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4" name="Google Shape;6704;p37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5" name="Google Shape;6705;p37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6" name="Google Shape;6706;p37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7" name="Google Shape;6707;p37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8" name="Google Shape;6708;p37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9" name="Google Shape;6709;p37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0" name="Google Shape;6710;p37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1" name="Google Shape;6711;p37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2" name="Google Shape;6712;p37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3" name="Google Shape;6713;p37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4" name="Google Shape;6714;p37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5" name="Google Shape;6715;p37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6" name="Google Shape;6716;p37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7" name="Google Shape;6717;p37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8" name="Google Shape;6718;p37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9" name="Google Shape;6719;p37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0" name="Google Shape;6720;p37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1" name="Google Shape;6721;p37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2" name="Google Shape;6722;p37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3" name="Google Shape;6723;p37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4" name="Google Shape;6724;p37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5" name="Google Shape;6725;p37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6" name="Google Shape;6726;p37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7" name="Google Shape;6727;p37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8" name="Google Shape;6728;p37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9" name="Google Shape;6729;p37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0" name="Google Shape;6730;p37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1" name="Google Shape;6731;p37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2" name="Google Shape;6732;p37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3" name="Google Shape;6733;p37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4" name="Google Shape;6734;p37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5" name="Google Shape;6735;p37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6" name="Google Shape;6736;p37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7" name="Google Shape;6737;p37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8" name="Google Shape;6738;p37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9" name="Google Shape;6739;p37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0" name="Google Shape;6740;p37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1" name="Google Shape;6741;p37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2" name="Google Shape;6742;p37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3" name="Google Shape;6743;p37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4" name="Google Shape;6744;p37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5" name="Google Shape;6745;p37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6" name="Google Shape;6746;p37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7" name="Google Shape;6747;p37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8" name="Google Shape;6748;p37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9" name="Google Shape;6749;p37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0" name="Google Shape;6750;p37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1" name="Google Shape;6751;p37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2" name="Google Shape;6752;p37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3" name="Google Shape;6753;p37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4" name="Google Shape;6754;p37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5" name="Google Shape;6755;p37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6" name="Google Shape;6756;p37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7" name="Google Shape;6757;p37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8" name="Google Shape;6758;p37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9" name="Google Shape;6759;p37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0" name="Google Shape;6760;p37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1" name="Google Shape;6761;p37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2" name="Google Shape;6762;p37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3" name="Google Shape;6763;p37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4" name="Google Shape;6764;p37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5" name="Google Shape;6765;p37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6" name="Google Shape;6766;p37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7" name="Google Shape;6767;p37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8" name="Google Shape;6768;p37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769" name="Google Shape;6769;p37"/>
          <p:cNvSpPr/>
          <p:nvPr/>
        </p:nvSpPr>
        <p:spPr>
          <a:xfrm rot="10800000">
            <a:off x="14611545" y="29"/>
            <a:ext cx="3676458" cy="166932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70" name="Google Shape;6770;p37"/>
          <p:cNvSpPr/>
          <p:nvPr/>
        </p:nvSpPr>
        <p:spPr>
          <a:xfrm rot="10800000" flipH="1">
            <a:off x="0" y="29"/>
            <a:ext cx="3676756" cy="1669322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71" name="Google Shape;6771;p37"/>
          <p:cNvSpPr/>
          <p:nvPr/>
        </p:nvSpPr>
        <p:spPr>
          <a:xfrm rot="-7733142">
            <a:off x="16732663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72" name="Google Shape;6772;p37"/>
          <p:cNvSpPr/>
          <p:nvPr/>
        </p:nvSpPr>
        <p:spPr>
          <a:xfrm rot="7733142" flipH="1">
            <a:off x="306513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773" name="Google Shape;6773;p37"/>
          <p:cNvGrpSpPr/>
          <p:nvPr/>
        </p:nvGrpSpPr>
        <p:grpSpPr>
          <a:xfrm>
            <a:off x="699423" y="1404625"/>
            <a:ext cx="16889154" cy="984274"/>
            <a:chOff x="349711" y="702312"/>
            <a:chExt cx="8444577" cy="492137"/>
          </a:xfrm>
        </p:grpSpPr>
        <p:sp>
          <p:nvSpPr>
            <p:cNvPr id="6774" name="Google Shape;6774;p37"/>
            <p:cNvSpPr/>
            <p:nvPr/>
          </p:nvSpPr>
          <p:spPr>
            <a:xfrm rot="-900121">
              <a:off x="367131" y="1019355"/>
              <a:ext cx="165289" cy="156366"/>
            </a:xfrm>
            <a:custGeom>
              <a:avLst/>
              <a:gdLst/>
              <a:ahLst/>
              <a:cxnLst/>
              <a:rect l="l" t="t" r="r" b="b"/>
              <a:pathLst>
                <a:path w="2017" h="1908" extrusionOk="0">
                  <a:moveTo>
                    <a:pt x="1436" y="1"/>
                  </a:moveTo>
                  <a:cubicBezTo>
                    <a:pt x="1412" y="1"/>
                    <a:pt x="1387" y="7"/>
                    <a:pt x="1363" y="23"/>
                  </a:cubicBezTo>
                  <a:lnTo>
                    <a:pt x="929" y="305"/>
                  </a:lnTo>
                  <a:lnTo>
                    <a:pt x="452" y="108"/>
                  </a:lnTo>
                  <a:cubicBezTo>
                    <a:pt x="435" y="101"/>
                    <a:pt x="418" y="98"/>
                    <a:pt x="401" y="98"/>
                  </a:cubicBezTo>
                  <a:cubicBezTo>
                    <a:pt x="318" y="98"/>
                    <a:pt x="249" y="177"/>
                    <a:pt x="272" y="266"/>
                  </a:cubicBezTo>
                  <a:lnTo>
                    <a:pt x="407" y="765"/>
                  </a:lnTo>
                  <a:lnTo>
                    <a:pt x="72" y="1158"/>
                  </a:lnTo>
                  <a:cubicBezTo>
                    <a:pt x="0" y="1243"/>
                    <a:pt x="56" y="1371"/>
                    <a:pt x="166" y="1378"/>
                  </a:cubicBezTo>
                  <a:lnTo>
                    <a:pt x="682" y="1403"/>
                  </a:lnTo>
                  <a:lnTo>
                    <a:pt x="953" y="1844"/>
                  </a:lnTo>
                  <a:cubicBezTo>
                    <a:pt x="980" y="1887"/>
                    <a:pt x="1023" y="1907"/>
                    <a:pt x="1067" y="1907"/>
                  </a:cubicBezTo>
                  <a:cubicBezTo>
                    <a:pt x="1118" y="1907"/>
                    <a:pt x="1170" y="1878"/>
                    <a:pt x="1191" y="1822"/>
                  </a:cubicBezTo>
                  <a:lnTo>
                    <a:pt x="1376" y="1339"/>
                  </a:lnTo>
                  <a:lnTo>
                    <a:pt x="1878" y="1218"/>
                  </a:lnTo>
                  <a:cubicBezTo>
                    <a:pt x="1985" y="1192"/>
                    <a:pt x="2017" y="1054"/>
                    <a:pt x="1930" y="985"/>
                  </a:cubicBezTo>
                  <a:lnTo>
                    <a:pt x="1529" y="660"/>
                  </a:lnTo>
                  <a:lnTo>
                    <a:pt x="1568" y="144"/>
                  </a:lnTo>
                  <a:cubicBezTo>
                    <a:pt x="1574" y="62"/>
                    <a:pt x="1508" y="1"/>
                    <a:pt x="1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5" name="Google Shape;6775;p37"/>
            <p:cNvSpPr/>
            <p:nvPr/>
          </p:nvSpPr>
          <p:spPr>
            <a:xfrm rot="-9164054">
              <a:off x="811790" y="742829"/>
              <a:ext cx="229572" cy="217291"/>
            </a:xfrm>
            <a:custGeom>
              <a:avLst/>
              <a:gdLst/>
              <a:ahLst/>
              <a:cxnLst/>
              <a:rect l="l" t="t" r="r" b="b"/>
              <a:pathLst>
                <a:path w="2017" h="1909" extrusionOk="0">
                  <a:moveTo>
                    <a:pt x="1069" y="0"/>
                  </a:moveTo>
                  <a:cubicBezTo>
                    <a:pt x="1026" y="0"/>
                    <a:pt x="983" y="21"/>
                    <a:pt x="956" y="63"/>
                  </a:cubicBezTo>
                  <a:lnTo>
                    <a:pt x="683" y="502"/>
                  </a:lnTo>
                  <a:lnTo>
                    <a:pt x="167" y="527"/>
                  </a:lnTo>
                  <a:cubicBezTo>
                    <a:pt x="57" y="532"/>
                    <a:pt x="1" y="662"/>
                    <a:pt x="72" y="746"/>
                  </a:cubicBezTo>
                  <a:lnTo>
                    <a:pt x="406" y="1141"/>
                  </a:lnTo>
                  <a:lnTo>
                    <a:pt x="269" y="1639"/>
                  </a:lnTo>
                  <a:cubicBezTo>
                    <a:pt x="245" y="1728"/>
                    <a:pt x="314" y="1808"/>
                    <a:pt x="397" y="1808"/>
                  </a:cubicBezTo>
                  <a:cubicBezTo>
                    <a:pt x="413" y="1808"/>
                    <a:pt x="430" y="1805"/>
                    <a:pt x="447" y="1798"/>
                  </a:cubicBezTo>
                  <a:lnTo>
                    <a:pt x="927" y="1603"/>
                  </a:lnTo>
                  <a:lnTo>
                    <a:pt x="1359" y="1886"/>
                  </a:lnTo>
                  <a:cubicBezTo>
                    <a:pt x="1382" y="1901"/>
                    <a:pt x="1407" y="1908"/>
                    <a:pt x="1431" y="1908"/>
                  </a:cubicBezTo>
                  <a:cubicBezTo>
                    <a:pt x="1504" y="1908"/>
                    <a:pt x="1571" y="1847"/>
                    <a:pt x="1565" y="1765"/>
                  </a:cubicBezTo>
                  <a:lnTo>
                    <a:pt x="1526" y="1250"/>
                  </a:lnTo>
                  <a:lnTo>
                    <a:pt x="1930" y="926"/>
                  </a:lnTo>
                  <a:cubicBezTo>
                    <a:pt x="2016" y="857"/>
                    <a:pt x="1985" y="719"/>
                    <a:pt x="1878" y="693"/>
                  </a:cubicBezTo>
                  <a:lnTo>
                    <a:pt x="1377" y="570"/>
                  </a:lnTo>
                  <a:lnTo>
                    <a:pt x="1193" y="86"/>
                  </a:lnTo>
                  <a:cubicBezTo>
                    <a:pt x="1172" y="30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6" name="Google Shape;6776;p37"/>
            <p:cNvSpPr/>
            <p:nvPr/>
          </p:nvSpPr>
          <p:spPr>
            <a:xfrm rot="900121" flipH="1">
              <a:off x="8611579" y="1019355"/>
              <a:ext cx="165289" cy="156366"/>
            </a:xfrm>
            <a:custGeom>
              <a:avLst/>
              <a:gdLst/>
              <a:ahLst/>
              <a:cxnLst/>
              <a:rect l="l" t="t" r="r" b="b"/>
              <a:pathLst>
                <a:path w="2017" h="1908" extrusionOk="0">
                  <a:moveTo>
                    <a:pt x="1436" y="1"/>
                  </a:moveTo>
                  <a:cubicBezTo>
                    <a:pt x="1412" y="1"/>
                    <a:pt x="1387" y="7"/>
                    <a:pt x="1363" y="23"/>
                  </a:cubicBezTo>
                  <a:lnTo>
                    <a:pt x="929" y="305"/>
                  </a:lnTo>
                  <a:lnTo>
                    <a:pt x="452" y="108"/>
                  </a:lnTo>
                  <a:cubicBezTo>
                    <a:pt x="435" y="101"/>
                    <a:pt x="418" y="98"/>
                    <a:pt x="401" y="98"/>
                  </a:cubicBezTo>
                  <a:cubicBezTo>
                    <a:pt x="318" y="98"/>
                    <a:pt x="249" y="177"/>
                    <a:pt x="272" y="266"/>
                  </a:cubicBezTo>
                  <a:lnTo>
                    <a:pt x="407" y="765"/>
                  </a:lnTo>
                  <a:lnTo>
                    <a:pt x="72" y="1158"/>
                  </a:lnTo>
                  <a:cubicBezTo>
                    <a:pt x="0" y="1243"/>
                    <a:pt x="56" y="1371"/>
                    <a:pt x="166" y="1378"/>
                  </a:cubicBezTo>
                  <a:lnTo>
                    <a:pt x="682" y="1403"/>
                  </a:lnTo>
                  <a:lnTo>
                    <a:pt x="953" y="1844"/>
                  </a:lnTo>
                  <a:cubicBezTo>
                    <a:pt x="980" y="1887"/>
                    <a:pt x="1023" y="1907"/>
                    <a:pt x="1067" y="1907"/>
                  </a:cubicBezTo>
                  <a:cubicBezTo>
                    <a:pt x="1118" y="1907"/>
                    <a:pt x="1170" y="1878"/>
                    <a:pt x="1191" y="1822"/>
                  </a:cubicBezTo>
                  <a:lnTo>
                    <a:pt x="1376" y="1339"/>
                  </a:lnTo>
                  <a:lnTo>
                    <a:pt x="1878" y="1218"/>
                  </a:lnTo>
                  <a:cubicBezTo>
                    <a:pt x="1985" y="1192"/>
                    <a:pt x="2017" y="1054"/>
                    <a:pt x="1930" y="985"/>
                  </a:cubicBezTo>
                  <a:lnTo>
                    <a:pt x="1529" y="660"/>
                  </a:lnTo>
                  <a:lnTo>
                    <a:pt x="1568" y="144"/>
                  </a:lnTo>
                  <a:cubicBezTo>
                    <a:pt x="1574" y="62"/>
                    <a:pt x="1508" y="1"/>
                    <a:pt x="1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7" name="Google Shape;6777;p37"/>
            <p:cNvSpPr/>
            <p:nvPr/>
          </p:nvSpPr>
          <p:spPr>
            <a:xfrm rot="9164054" flipH="1">
              <a:off x="8102638" y="742829"/>
              <a:ext cx="229572" cy="217291"/>
            </a:xfrm>
            <a:custGeom>
              <a:avLst/>
              <a:gdLst/>
              <a:ahLst/>
              <a:cxnLst/>
              <a:rect l="l" t="t" r="r" b="b"/>
              <a:pathLst>
                <a:path w="2017" h="1909" extrusionOk="0">
                  <a:moveTo>
                    <a:pt x="1069" y="0"/>
                  </a:moveTo>
                  <a:cubicBezTo>
                    <a:pt x="1026" y="0"/>
                    <a:pt x="983" y="21"/>
                    <a:pt x="956" y="63"/>
                  </a:cubicBezTo>
                  <a:lnTo>
                    <a:pt x="683" y="502"/>
                  </a:lnTo>
                  <a:lnTo>
                    <a:pt x="167" y="527"/>
                  </a:lnTo>
                  <a:cubicBezTo>
                    <a:pt x="57" y="532"/>
                    <a:pt x="1" y="662"/>
                    <a:pt x="72" y="746"/>
                  </a:cubicBezTo>
                  <a:lnTo>
                    <a:pt x="406" y="1141"/>
                  </a:lnTo>
                  <a:lnTo>
                    <a:pt x="269" y="1639"/>
                  </a:lnTo>
                  <a:cubicBezTo>
                    <a:pt x="245" y="1728"/>
                    <a:pt x="314" y="1808"/>
                    <a:pt x="397" y="1808"/>
                  </a:cubicBezTo>
                  <a:cubicBezTo>
                    <a:pt x="413" y="1808"/>
                    <a:pt x="430" y="1805"/>
                    <a:pt x="447" y="1798"/>
                  </a:cubicBezTo>
                  <a:lnTo>
                    <a:pt x="927" y="1603"/>
                  </a:lnTo>
                  <a:lnTo>
                    <a:pt x="1359" y="1886"/>
                  </a:lnTo>
                  <a:cubicBezTo>
                    <a:pt x="1382" y="1901"/>
                    <a:pt x="1407" y="1908"/>
                    <a:pt x="1431" y="1908"/>
                  </a:cubicBezTo>
                  <a:cubicBezTo>
                    <a:pt x="1504" y="1908"/>
                    <a:pt x="1571" y="1847"/>
                    <a:pt x="1565" y="1765"/>
                  </a:cubicBezTo>
                  <a:lnTo>
                    <a:pt x="1526" y="1250"/>
                  </a:lnTo>
                  <a:lnTo>
                    <a:pt x="1930" y="926"/>
                  </a:lnTo>
                  <a:cubicBezTo>
                    <a:pt x="2016" y="857"/>
                    <a:pt x="1985" y="719"/>
                    <a:pt x="1878" y="693"/>
                  </a:cubicBezTo>
                  <a:lnTo>
                    <a:pt x="1377" y="570"/>
                  </a:lnTo>
                  <a:lnTo>
                    <a:pt x="1193" y="86"/>
                  </a:lnTo>
                  <a:cubicBezTo>
                    <a:pt x="1172" y="30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622770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9" name="Google Shape;6779;p38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6780" name="Google Shape;6780;p38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1" name="Google Shape;6781;p38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2" name="Google Shape;6782;p38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3" name="Google Shape;6783;p38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4" name="Google Shape;6784;p38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5" name="Google Shape;6785;p38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6" name="Google Shape;6786;p38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7" name="Google Shape;6787;p38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8" name="Google Shape;6788;p38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9" name="Google Shape;6789;p38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0" name="Google Shape;6790;p38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1" name="Google Shape;6791;p38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2" name="Google Shape;6792;p38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3" name="Google Shape;6793;p38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4" name="Google Shape;6794;p38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5" name="Google Shape;6795;p38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6" name="Google Shape;6796;p38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7" name="Google Shape;6797;p38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8" name="Google Shape;6798;p38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9" name="Google Shape;6799;p38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0" name="Google Shape;6800;p38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1" name="Google Shape;6801;p38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2" name="Google Shape;6802;p38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3" name="Google Shape;6803;p38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4" name="Google Shape;6804;p38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5" name="Google Shape;6805;p38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6" name="Google Shape;6806;p38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7" name="Google Shape;6807;p38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8" name="Google Shape;6808;p38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9" name="Google Shape;6809;p38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0" name="Google Shape;6810;p38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1" name="Google Shape;6811;p38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2" name="Google Shape;6812;p38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3" name="Google Shape;6813;p38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4" name="Google Shape;6814;p38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5" name="Google Shape;6815;p38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6" name="Google Shape;6816;p38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7" name="Google Shape;6817;p38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8" name="Google Shape;6818;p38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9" name="Google Shape;6819;p38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0" name="Google Shape;6820;p38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1" name="Google Shape;6821;p38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2" name="Google Shape;6822;p38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3" name="Google Shape;6823;p38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4" name="Google Shape;6824;p38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5" name="Google Shape;6825;p38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6" name="Google Shape;6826;p38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7" name="Google Shape;6827;p38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8" name="Google Shape;6828;p38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9" name="Google Shape;6829;p38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0" name="Google Shape;6830;p38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1" name="Google Shape;6831;p38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2" name="Google Shape;6832;p38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3" name="Google Shape;6833;p38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4" name="Google Shape;6834;p38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5" name="Google Shape;6835;p38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6" name="Google Shape;6836;p38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7" name="Google Shape;6837;p38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8" name="Google Shape;6838;p38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9" name="Google Shape;6839;p38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0" name="Google Shape;6840;p38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1" name="Google Shape;6841;p38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2" name="Google Shape;6842;p38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3" name="Google Shape;6843;p38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4" name="Google Shape;6844;p38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5" name="Google Shape;6845;p38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6" name="Google Shape;6846;p38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7" name="Google Shape;6847;p38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8" name="Google Shape;6848;p38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9" name="Google Shape;6849;p38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0" name="Google Shape;6850;p38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1" name="Google Shape;6851;p38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2" name="Google Shape;6852;p38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3" name="Google Shape;6853;p38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4" name="Google Shape;6854;p38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5" name="Google Shape;6855;p38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6" name="Google Shape;6856;p38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7" name="Google Shape;6857;p38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8" name="Google Shape;6858;p38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9" name="Google Shape;6859;p38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0" name="Google Shape;6860;p38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1" name="Google Shape;6861;p38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2" name="Google Shape;6862;p38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3" name="Google Shape;6863;p38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4" name="Google Shape;6864;p38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5" name="Google Shape;6865;p38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6" name="Google Shape;6866;p38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7" name="Google Shape;6867;p38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8" name="Google Shape;6868;p38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9" name="Google Shape;6869;p38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0" name="Google Shape;6870;p38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1" name="Google Shape;6871;p38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2" name="Google Shape;6872;p38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3" name="Google Shape;6873;p38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4" name="Google Shape;6874;p38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5" name="Google Shape;6875;p38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6" name="Google Shape;6876;p38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7" name="Google Shape;6877;p38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8" name="Google Shape;6878;p38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9" name="Google Shape;6879;p38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0" name="Google Shape;6880;p38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1" name="Google Shape;6881;p38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2" name="Google Shape;6882;p38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3" name="Google Shape;6883;p38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4" name="Google Shape;6884;p38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5" name="Google Shape;6885;p38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6" name="Google Shape;6886;p38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7" name="Google Shape;6887;p38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8" name="Google Shape;6888;p38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9" name="Google Shape;6889;p38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0" name="Google Shape;6890;p38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1" name="Google Shape;6891;p38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2" name="Google Shape;6892;p38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3" name="Google Shape;6893;p38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4" name="Google Shape;6894;p38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5" name="Google Shape;6895;p38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6" name="Google Shape;6896;p38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7" name="Google Shape;6897;p38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8" name="Google Shape;6898;p38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9" name="Google Shape;6899;p38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0" name="Google Shape;6900;p38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1" name="Google Shape;6901;p38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2" name="Google Shape;6902;p38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3" name="Google Shape;6903;p38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4" name="Google Shape;6904;p38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5" name="Google Shape;6905;p38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6" name="Google Shape;6906;p38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7" name="Google Shape;6907;p38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8" name="Google Shape;6908;p38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9" name="Google Shape;6909;p38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0" name="Google Shape;6910;p38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1" name="Google Shape;6911;p38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2" name="Google Shape;6912;p38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3" name="Google Shape;6913;p38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4" name="Google Shape;6914;p38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5" name="Google Shape;6915;p38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6" name="Google Shape;6916;p38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7" name="Google Shape;6917;p38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8" name="Google Shape;6918;p38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9" name="Google Shape;6919;p38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0" name="Google Shape;6920;p38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1" name="Google Shape;6921;p38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2" name="Google Shape;6922;p38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3" name="Google Shape;6923;p38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4" name="Google Shape;6924;p38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5" name="Google Shape;6925;p38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6" name="Google Shape;6926;p38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7" name="Google Shape;6927;p38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8" name="Google Shape;6928;p38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9" name="Google Shape;6929;p38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0" name="Google Shape;6930;p38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1" name="Google Shape;6931;p38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2" name="Google Shape;6932;p38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3" name="Google Shape;6933;p38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4" name="Google Shape;6934;p38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5" name="Google Shape;6935;p38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6" name="Google Shape;6936;p38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7" name="Google Shape;6937;p38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8" name="Google Shape;6938;p38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9" name="Google Shape;6939;p38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0" name="Google Shape;6940;p38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1" name="Google Shape;6941;p38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2" name="Google Shape;6942;p38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3" name="Google Shape;6943;p38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4" name="Google Shape;6944;p38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5" name="Google Shape;6945;p38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6" name="Google Shape;6946;p38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7" name="Google Shape;6947;p38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8" name="Google Shape;6948;p38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9" name="Google Shape;6949;p38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0" name="Google Shape;6950;p38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1" name="Google Shape;6951;p38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2" name="Google Shape;6952;p38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3" name="Google Shape;6953;p38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4" name="Google Shape;6954;p38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5" name="Google Shape;6955;p38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6" name="Google Shape;6956;p38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7" name="Google Shape;6957;p38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8" name="Google Shape;6958;p38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9" name="Google Shape;6959;p38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960" name="Google Shape;6960;p38"/>
          <p:cNvSpPr/>
          <p:nvPr/>
        </p:nvSpPr>
        <p:spPr>
          <a:xfrm rot="3599984" flipH="1">
            <a:off x="805860" y="-343752"/>
            <a:ext cx="1384732" cy="280583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b="1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1" name="Google Shape;6961;p38"/>
          <p:cNvSpPr/>
          <p:nvPr/>
        </p:nvSpPr>
        <p:spPr>
          <a:xfrm rot="900121" flipH="1">
            <a:off x="16667503" y="20188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2" name="Google Shape;6962;p38"/>
          <p:cNvSpPr/>
          <p:nvPr/>
        </p:nvSpPr>
        <p:spPr>
          <a:xfrm rot="9164054" flipH="1">
            <a:off x="15895944" y="1303435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3" name="Google Shape;6963;p38"/>
          <p:cNvSpPr/>
          <p:nvPr/>
        </p:nvSpPr>
        <p:spPr>
          <a:xfrm rot="9164282" flipH="1">
            <a:off x="1091409" y="9510578"/>
            <a:ext cx="292934" cy="27722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4" name="Google Shape;6964;p38"/>
          <p:cNvSpPr/>
          <p:nvPr/>
        </p:nvSpPr>
        <p:spPr>
          <a:xfrm rot="450377" flipH="1">
            <a:off x="429427" y="8986358"/>
            <a:ext cx="381986" cy="361388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5" name="Google Shape;6965;p38"/>
          <p:cNvSpPr/>
          <p:nvPr/>
        </p:nvSpPr>
        <p:spPr>
          <a:xfrm rot="10659734" flipH="1">
            <a:off x="504578" y="9750830"/>
            <a:ext cx="231664" cy="219260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66" name="Google Shape;6966;p38"/>
          <p:cNvSpPr/>
          <p:nvPr/>
        </p:nvSpPr>
        <p:spPr>
          <a:xfrm>
            <a:off x="163253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483303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6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8" name="Google Shape;6968;p39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6969" name="Google Shape;6969;p39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0" name="Google Shape;6970;p39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1" name="Google Shape;6971;p39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2" name="Google Shape;6972;p39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3" name="Google Shape;6973;p39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4" name="Google Shape;6974;p39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5" name="Google Shape;6975;p39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6" name="Google Shape;6976;p39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7" name="Google Shape;6977;p39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8" name="Google Shape;6978;p39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9" name="Google Shape;6979;p39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0" name="Google Shape;6980;p39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1" name="Google Shape;6981;p39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2" name="Google Shape;6982;p39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3" name="Google Shape;6983;p39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4" name="Google Shape;6984;p39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5" name="Google Shape;6985;p39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6" name="Google Shape;6986;p39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7" name="Google Shape;6987;p39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8" name="Google Shape;6988;p39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9" name="Google Shape;6989;p39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0" name="Google Shape;6990;p39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1" name="Google Shape;6991;p39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2" name="Google Shape;6992;p39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3" name="Google Shape;6993;p39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4" name="Google Shape;6994;p39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5" name="Google Shape;6995;p39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6" name="Google Shape;6996;p39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7" name="Google Shape;6997;p39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8" name="Google Shape;6998;p39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9" name="Google Shape;6999;p39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0" name="Google Shape;7000;p39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1" name="Google Shape;7001;p39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2" name="Google Shape;7002;p39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3" name="Google Shape;7003;p39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4" name="Google Shape;7004;p39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5" name="Google Shape;7005;p39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6" name="Google Shape;7006;p39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7" name="Google Shape;7007;p39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8" name="Google Shape;7008;p39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9" name="Google Shape;7009;p39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0" name="Google Shape;7010;p39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1" name="Google Shape;7011;p39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2" name="Google Shape;7012;p39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3" name="Google Shape;7013;p39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4" name="Google Shape;7014;p39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5" name="Google Shape;7015;p39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6" name="Google Shape;7016;p39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7" name="Google Shape;7017;p39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8" name="Google Shape;7018;p39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9" name="Google Shape;7019;p39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0" name="Google Shape;7020;p39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1" name="Google Shape;7021;p39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2" name="Google Shape;7022;p39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3" name="Google Shape;7023;p39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4" name="Google Shape;7024;p39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5" name="Google Shape;7025;p39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6" name="Google Shape;7026;p39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7" name="Google Shape;7027;p39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8" name="Google Shape;7028;p39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9" name="Google Shape;7029;p39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0" name="Google Shape;7030;p39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1" name="Google Shape;7031;p39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2" name="Google Shape;7032;p39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3" name="Google Shape;7033;p39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4" name="Google Shape;7034;p39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5" name="Google Shape;7035;p39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6" name="Google Shape;7036;p39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7" name="Google Shape;7037;p39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8" name="Google Shape;7038;p39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9" name="Google Shape;7039;p39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0" name="Google Shape;7040;p39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1" name="Google Shape;7041;p39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2" name="Google Shape;7042;p39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3" name="Google Shape;7043;p39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4" name="Google Shape;7044;p39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5" name="Google Shape;7045;p39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6" name="Google Shape;7046;p39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7" name="Google Shape;7047;p39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8" name="Google Shape;7048;p39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9" name="Google Shape;7049;p39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0" name="Google Shape;7050;p39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1" name="Google Shape;7051;p39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2" name="Google Shape;7052;p39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3" name="Google Shape;7053;p39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4" name="Google Shape;7054;p39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5" name="Google Shape;7055;p39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6" name="Google Shape;7056;p39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7" name="Google Shape;7057;p39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8" name="Google Shape;7058;p39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9" name="Google Shape;7059;p39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0" name="Google Shape;7060;p39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1" name="Google Shape;7061;p39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2" name="Google Shape;7062;p39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3" name="Google Shape;7063;p39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4" name="Google Shape;7064;p39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5" name="Google Shape;7065;p39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6" name="Google Shape;7066;p39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7" name="Google Shape;7067;p39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8" name="Google Shape;7068;p39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9" name="Google Shape;7069;p39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0" name="Google Shape;7070;p39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1" name="Google Shape;7071;p39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4" name="Google Shape;7074;p39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5" name="Google Shape;7075;p39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6" name="Google Shape;7076;p39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7" name="Google Shape;7077;p39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8" name="Google Shape;7078;p39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9" name="Google Shape;7079;p39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0" name="Google Shape;7080;p39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1" name="Google Shape;7081;p39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2" name="Google Shape;7082;p39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3" name="Google Shape;7083;p39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4" name="Google Shape;7084;p39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5" name="Google Shape;7085;p39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6" name="Google Shape;7086;p39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7" name="Google Shape;7087;p39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8" name="Google Shape;7088;p39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9" name="Google Shape;7089;p39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0" name="Google Shape;7090;p39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1" name="Google Shape;7091;p39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2" name="Google Shape;7092;p39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3" name="Google Shape;7093;p39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4" name="Google Shape;7094;p39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5" name="Google Shape;7095;p39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6" name="Google Shape;7096;p39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7" name="Google Shape;7097;p39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8" name="Google Shape;7098;p39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9" name="Google Shape;7099;p39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0" name="Google Shape;7100;p39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1" name="Google Shape;7101;p39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2" name="Google Shape;7102;p39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3" name="Google Shape;7103;p39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4" name="Google Shape;7104;p39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5" name="Google Shape;7105;p39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6" name="Google Shape;7106;p39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7" name="Google Shape;7107;p39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8" name="Google Shape;7108;p39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9" name="Google Shape;7109;p39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0" name="Google Shape;7110;p39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1" name="Google Shape;7111;p39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2" name="Google Shape;7112;p39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3" name="Google Shape;7113;p39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4" name="Google Shape;7114;p39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5" name="Google Shape;7115;p39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6" name="Google Shape;7116;p39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7" name="Google Shape;7117;p39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8" name="Google Shape;7118;p39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9" name="Google Shape;7119;p39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0" name="Google Shape;7120;p39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1" name="Google Shape;7121;p39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2" name="Google Shape;7122;p39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3" name="Google Shape;7123;p39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4" name="Google Shape;7124;p39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5" name="Google Shape;7125;p39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6" name="Google Shape;7126;p39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7" name="Google Shape;7127;p39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8" name="Google Shape;7128;p39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9" name="Google Shape;7129;p39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0" name="Google Shape;7130;p39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1" name="Google Shape;7131;p39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2" name="Google Shape;7132;p39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3" name="Google Shape;7133;p39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4" name="Google Shape;7134;p39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5" name="Google Shape;7135;p39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6" name="Google Shape;7136;p39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7" name="Google Shape;7137;p39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8" name="Google Shape;7138;p39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9" name="Google Shape;7139;p39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0" name="Google Shape;7140;p39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1" name="Google Shape;7141;p39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2" name="Google Shape;7142;p39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3" name="Google Shape;7143;p39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4" name="Google Shape;7144;p39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5" name="Google Shape;7145;p39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6" name="Google Shape;7146;p39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7" name="Google Shape;7147;p39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8" name="Google Shape;7148;p39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49" name="Google Shape;7149;p39"/>
          <p:cNvSpPr/>
          <p:nvPr/>
        </p:nvSpPr>
        <p:spPr>
          <a:xfrm rot="-3599984">
            <a:off x="16097408" y="-343752"/>
            <a:ext cx="1384732" cy="280583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b="1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0" name="Google Shape;7150;p39"/>
          <p:cNvSpPr/>
          <p:nvPr/>
        </p:nvSpPr>
        <p:spPr>
          <a:xfrm rot="-900121">
            <a:off x="1289921" y="20188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1" name="Google Shape;7151;p39"/>
          <p:cNvSpPr/>
          <p:nvPr/>
        </p:nvSpPr>
        <p:spPr>
          <a:xfrm rot="-9164054">
            <a:off x="1932912" y="1303435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2" name="Google Shape;7152;p39"/>
          <p:cNvSpPr/>
          <p:nvPr/>
        </p:nvSpPr>
        <p:spPr>
          <a:xfrm rot="-9164282">
            <a:off x="16903659" y="9510578"/>
            <a:ext cx="292934" cy="27722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3" name="Google Shape;7153;p39"/>
          <p:cNvSpPr/>
          <p:nvPr/>
        </p:nvSpPr>
        <p:spPr>
          <a:xfrm rot="-450377">
            <a:off x="17476589" y="8986358"/>
            <a:ext cx="381986" cy="361388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4" name="Google Shape;7154;p39"/>
          <p:cNvSpPr/>
          <p:nvPr/>
        </p:nvSpPr>
        <p:spPr>
          <a:xfrm rot="-10659734">
            <a:off x="17551758" y="9750830"/>
            <a:ext cx="231664" cy="219260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5" name="Google Shape;7155;p39"/>
          <p:cNvSpPr/>
          <p:nvPr/>
        </p:nvSpPr>
        <p:spPr>
          <a:xfrm flipH="1">
            <a:off x="-12821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944968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7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7" name="Google Shape;7157;p40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7158" name="Google Shape;7158;p40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9" name="Google Shape;7159;p40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0" name="Google Shape;7160;p40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1" name="Google Shape;7161;p40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2" name="Google Shape;7162;p40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3" name="Google Shape;7163;p40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4" name="Google Shape;7164;p40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5" name="Google Shape;7165;p40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6" name="Google Shape;7166;p40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7" name="Google Shape;7167;p40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8" name="Google Shape;7168;p40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9" name="Google Shape;7169;p40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0" name="Google Shape;7170;p40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1" name="Google Shape;7171;p40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2" name="Google Shape;7172;p40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3" name="Google Shape;7173;p40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4" name="Google Shape;7174;p40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5" name="Google Shape;7175;p40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6" name="Google Shape;7176;p40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7" name="Google Shape;7177;p40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8" name="Google Shape;7178;p40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9" name="Google Shape;7179;p40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0" name="Google Shape;7180;p40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1" name="Google Shape;7181;p40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2" name="Google Shape;7182;p40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3" name="Google Shape;7183;p40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4" name="Google Shape;7184;p40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5" name="Google Shape;7185;p40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6" name="Google Shape;7186;p40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7" name="Google Shape;7187;p40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8" name="Google Shape;7188;p40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9" name="Google Shape;7189;p40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0" name="Google Shape;7190;p40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1" name="Google Shape;7191;p40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2" name="Google Shape;7192;p40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3" name="Google Shape;7193;p40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4" name="Google Shape;7194;p40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5" name="Google Shape;7195;p40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6" name="Google Shape;7196;p40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7" name="Google Shape;7197;p40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8" name="Google Shape;7198;p40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9" name="Google Shape;7199;p40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0" name="Google Shape;7200;p40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1" name="Google Shape;7201;p40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2" name="Google Shape;7202;p40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3" name="Google Shape;7203;p40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4" name="Google Shape;7204;p40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5" name="Google Shape;7205;p40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6" name="Google Shape;7206;p40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7" name="Google Shape;7207;p40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8" name="Google Shape;7208;p40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9" name="Google Shape;7209;p40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0" name="Google Shape;7210;p40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1" name="Google Shape;7211;p40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2" name="Google Shape;7212;p40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3" name="Google Shape;7213;p40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4" name="Google Shape;7214;p40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5" name="Google Shape;7215;p40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6" name="Google Shape;7216;p40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7" name="Google Shape;7217;p40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8" name="Google Shape;7218;p40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9" name="Google Shape;7219;p40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0" name="Google Shape;7220;p40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1" name="Google Shape;7221;p40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2" name="Google Shape;7222;p40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3" name="Google Shape;7223;p40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4" name="Google Shape;7224;p40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5" name="Google Shape;7225;p40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6" name="Google Shape;7226;p40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7" name="Google Shape;7227;p40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8" name="Google Shape;7228;p40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9" name="Google Shape;7229;p40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0" name="Google Shape;7230;p40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1" name="Google Shape;7231;p40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2" name="Google Shape;7232;p40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3" name="Google Shape;7233;p40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4" name="Google Shape;7234;p40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5" name="Google Shape;7235;p40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6" name="Google Shape;7236;p40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7" name="Google Shape;7237;p40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8" name="Google Shape;7238;p40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9" name="Google Shape;7239;p40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0" name="Google Shape;7240;p40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1" name="Google Shape;7241;p40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2" name="Google Shape;7242;p40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3" name="Google Shape;7243;p40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4" name="Google Shape;7244;p40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5" name="Google Shape;7245;p40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6" name="Google Shape;7246;p40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7" name="Google Shape;7247;p40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8" name="Google Shape;7248;p40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9" name="Google Shape;7249;p40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0" name="Google Shape;7250;p40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1" name="Google Shape;7251;p40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2" name="Google Shape;7252;p40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3" name="Google Shape;7253;p40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4" name="Google Shape;7254;p40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5" name="Google Shape;7255;p40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6" name="Google Shape;7256;p40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7" name="Google Shape;7257;p40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8" name="Google Shape;7258;p40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9" name="Google Shape;7259;p40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0" name="Google Shape;7260;p40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1" name="Google Shape;7261;p40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2" name="Google Shape;7262;p40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3" name="Google Shape;7263;p40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4" name="Google Shape;7264;p40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5" name="Google Shape;7265;p40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6" name="Google Shape;7266;p40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7" name="Google Shape;7267;p40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8" name="Google Shape;7268;p40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9" name="Google Shape;7269;p40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0" name="Google Shape;7270;p40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1" name="Google Shape;7271;p40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2" name="Google Shape;7272;p40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3" name="Google Shape;7273;p40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4" name="Google Shape;7274;p40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5" name="Google Shape;7275;p40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6" name="Google Shape;7276;p40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7" name="Google Shape;7277;p40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8" name="Google Shape;7278;p40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9" name="Google Shape;7279;p40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0" name="Google Shape;7280;p40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1" name="Google Shape;7281;p40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2" name="Google Shape;7282;p40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3" name="Google Shape;7283;p40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4" name="Google Shape;7284;p40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5" name="Google Shape;7285;p40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6" name="Google Shape;7286;p40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7" name="Google Shape;7287;p40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8" name="Google Shape;7288;p40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9" name="Google Shape;7289;p40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0" name="Google Shape;7290;p40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1" name="Google Shape;7291;p40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2" name="Google Shape;7292;p40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3" name="Google Shape;7293;p40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4" name="Google Shape;7294;p40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5" name="Google Shape;7295;p40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6" name="Google Shape;7296;p40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7" name="Google Shape;7297;p40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8" name="Google Shape;7298;p40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9" name="Google Shape;7299;p40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0" name="Google Shape;7300;p40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1" name="Google Shape;7301;p40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2" name="Google Shape;7302;p40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3" name="Google Shape;7303;p40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4" name="Google Shape;7304;p40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5" name="Google Shape;7305;p40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6" name="Google Shape;7306;p40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7" name="Google Shape;7307;p40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8" name="Google Shape;7308;p40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9" name="Google Shape;7309;p40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0" name="Google Shape;7310;p40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1" name="Google Shape;7311;p40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2" name="Google Shape;7312;p40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3" name="Google Shape;7313;p40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4" name="Google Shape;7314;p40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5" name="Google Shape;7315;p40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6" name="Google Shape;7316;p40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7" name="Google Shape;7317;p40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8" name="Google Shape;7318;p40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9" name="Google Shape;7319;p40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0" name="Google Shape;7320;p40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1" name="Google Shape;7321;p40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2" name="Google Shape;7322;p40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3" name="Google Shape;7323;p40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4" name="Google Shape;7324;p40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5" name="Google Shape;7325;p40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6" name="Google Shape;7326;p40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7" name="Google Shape;7327;p40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8" name="Google Shape;7328;p40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9" name="Google Shape;7329;p40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0" name="Google Shape;7330;p40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1" name="Google Shape;7331;p40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2" name="Google Shape;7332;p40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3" name="Google Shape;7333;p40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4" name="Google Shape;7334;p40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5" name="Google Shape;7335;p40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6" name="Google Shape;7336;p40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7" name="Google Shape;7337;p40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338" name="Google Shape;7338;p40"/>
          <p:cNvSpPr/>
          <p:nvPr/>
        </p:nvSpPr>
        <p:spPr>
          <a:xfrm>
            <a:off x="-12821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39" name="Google Shape;7339;p40"/>
          <p:cNvSpPr/>
          <p:nvPr/>
        </p:nvSpPr>
        <p:spPr>
          <a:xfrm>
            <a:off x="16325320" y="-1396000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0" name="Google Shape;7340;p40"/>
          <p:cNvSpPr/>
          <p:nvPr/>
        </p:nvSpPr>
        <p:spPr>
          <a:xfrm rot="-900121">
            <a:off x="1102041" y="195831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1" name="Google Shape;7341;p40"/>
          <p:cNvSpPr/>
          <p:nvPr/>
        </p:nvSpPr>
        <p:spPr>
          <a:xfrm rot="-9164132">
            <a:off x="1827028" y="1436255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2" name="Google Shape;7342;p40"/>
          <p:cNvSpPr/>
          <p:nvPr/>
        </p:nvSpPr>
        <p:spPr>
          <a:xfrm rot="4042098">
            <a:off x="15734626" y="700920"/>
            <a:ext cx="33058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3" name="Google Shape;7343;p40"/>
          <p:cNvSpPr/>
          <p:nvPr/>
        </p:nvSpPr>
        <p:spPr>
          <a:xfrm rot="-4222009">
            <a:off x="16218292" y="1368804"/>
            <a:ext cx="231656" cy="21925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4" name="Google Shape;7344;p40"/>
          <p:cNvSpPr/>
          <p:nvPr/>
        </p:nvSpPr>
        <p:spPr>
          <a:xfrm rot="-7733142">
            <a:off x="16732663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5" name="Google Shape;7345;p40"/>
          <p:cNvSpPr/>
          <p:nvPr/>
        </p:nvSpPr>
        <p:spPr>
          <a:xfrm rot="7733142" flipH="1">
            <a:off x="306513" y="8092226"/>
            <a:ext cx="1252134" cy="2537076"/>
          </a:xfrm>
          <a:custGeom>
            <a:avLst/>
            <a:gdLst/>
            <a:ahLst/>
            <a:cxnLst/>
            <a:rect l="l" t="t" r="r" b="b"/>
            <a:pathLst>
              <a:path w="10432" h="21138" extrusionOk="0">
                <a:moveTo>
                  <a:pt x="3506" y="7436"/>
                </a:moveTo>
                <a:cubicBezTo>
                  <a:pt x="3946" y="7436"/>
                  <a:pt x="4387" y="7477"/>
                  <a:pt x="4821" y="7553"/>
                </a:cubicBezTo>
                <a:cubicBezTo>
                  <a:pt x="4948" y="7577"/>
                  <a:pt x="5075" y="7603"/>
                  <a:pt x="5201" y="7633"/>
                </a:cubicBezTo>
                <a:lnTo>
                  <a:pt x="5201" y="7633"/>
                </a:lnTo>
                <a:cubicBezTo>
                  <a:pt x="4718" y="8311"/>
                  <a:pt x="4115" y="8906"/>
                  <a:pt x="3428" y="9374"/>
                </a:cubicBezTo>
                <a:cubicBezTo>
                  <a:pt x="3173" y="9546"/>
                  <a:pt x="2905" y="9700"/>
                  <a:pt x="2627" y="9826"/>
                </a:cubicBezTo>
                <a:cubicBezTo>
                  <a:pt x="2350" y="9954"/>
                  <a:pt x="2059" y="10053"/>
                  <a:pt x="1762" y="10105"/>
                </a:cubicBezTo>
                <a:cubicBezTo>
                  <a:pt x="1648" y="10124"/>
                  <a:pt x="1532" y="10135"/>
                  <a:pt x="1418" y="10135"/>
                </a:cubicBezTo>
                <a:cubicBezTo>
                  <a:pt x="1237" y="10135"/>
                  <a:pt x="1059" y="10106"/>
                  <a:pt x="901" y="10034"/>
                </a:cubicBezTo>
                <a:cubicBezTo>
                  <a:pt x="776" y="9973"/>
                  <a:pt x="665" y="9884"/>
                  <a:pt x="589" y="9767"/>
                </a:cubicBezTo>
                <a:cubicBezTo>
                  <a:pt x="513" y="9652"/>
                  <a:pt x="465" y="9515"/>
                  <a:pt x="443" y="9370"/>
                </a:cubicBezTo>
                <a:cubicBezTo>
                  <a:pt x="398" y="9079"/>
                  <a:pt x="435" y="8779"/>
                  <a:pt x="584" y="8527"/>
                </a:cubicBezTo>
                <a:cubicBezTo>
                  <a:pt x="729" y="8276"/>
                  <a:pt x="962" y="8076"/>
                  <a:pt x="1223" y="7928"/>
                </a:cubicBezTo>
                <a:cubicBezTo>
                  <a:pt x="1485" y="7780"/>
                  <a:pt x="1775" y="7676"/>
                  <a:pt x="2071" y="7600"/>
                </a:cubicBezTo>
                <a:cubicBezTo>
                  <a:pt x="2367" y="7525"/>
                  <a:pt x="2672" y="7479"/>
                  <a:pt x="2979" y="7456"/>
                </a:cubicBezTo>
                <a:cubicBezTo>
                  <a:pt x="3154" y="7442"/>
                  <a:pt x="3330" y="7436"/>
                  <a:pt x="3506" y="7436"/>
                </a:cubicBezTo>
                <a:close/>
                <a:moveTo>
                  <a:pt x="5017" y="13403"/>
                </a:moveTo>
                <a:cubicBezTo>
                  <a:pt x="5168" y="13403"/>
                  <a:pt x="5320" y="13407"/>
                  <a:pt x="5471" y="13415"/>
                </a:cubicBezTo>
                <a:cubicBezTo>
                  <a:pt x="5987" y="13440"/>
                  <a:pt x="6502" y="13508"/>
                  <a:pt x="7005" y="13624"/>
                </a:cubicBezTo>
                <a:lnTo>
                  <a:pt x="7005" y="13624"/>
                </a:lnTo>
                <a:cubicBezTo>
                  <a:pt x="6826" y="13835"/>
                  <a:pt x="6634" y="14036"/>
                  <a:pt x="6434" y="14228"/>
                </a:cubicBezTo>
                <a:cubicBezTo>
                  <a:pt x="5985" y="14656"/>
                  <a:pt x="5493" y="15043"/>
                  <a:pt x="4965" y="15372"/>
                </a:cubicBezTo>
                <a:cubicBezTo>
                  <a:pt x="4703" y="15538"/>
                  <a:pt x="4430" y="15688"/>
                  <a:pt x="4148" y="15819"/>
                </a:cubicBezTo>
                <a:cubicBezTo>
                  <a:pt x="3868" y="15952"/>
                  <a:pt x="3577" y="16065"/>
                  <a:pt x="3279" y="16151"/>
                </a:cubicBezTo>
                <a:cubicBezTo>
                  <a:pt x="3009" y="16227"/>
                  <a:pt x="2730" y="16282"/>
                  <a:pt x="2451" y="16282"/>
                </a:cubicBezTo>
                <a:cubicBezTo>
                  <a:pt x="2423" y="16282"/>
                  <a:pt x="2395" y="16281"/>
                  <a:pt x="2367" y="16280"/>
                </a:cubicBezTo>
                <a:cubicBezTo>
                  <a:pt x="2215" y="16273"/>
                  <a:pt x="2063" y="16246"/>
                  <a:pt x="1925" y="16186"/>
                </a:cubicBezTo>
                <a:cubicBezTo>
                  <a:pt x="1855" y="16158"/>
                  <a:pt x="1793" y="16115"/>
                  <a:pt x="1734" y="16071"/>
                </a:cubicBezTo>
                <a:cubicBezTo>
                  <a:pt x="1679" y="16021"/>
                  <a:pt x="1627" y="15968"/>
                  <a:pt x="1590" y="15902"/>
                </a:cubicBezTo>
                <a:cubicBezTo>
                  <a:pt x="1432" y="15648"/>
                  <a:pt x="1434" y="15317"/>
                  <a:pt x="1496" y="15025"/>
                </a:cubicBezTo>
                <a:cubicBezTo>
                  <a:pt x="1530" y="14879"/>
                  <a:pt x="1588" y="14737"/>
                  <a:pt x="1668" y="14609"/>
                </a:cubicBezTo>
                <a:cubicBezTo>
                  <a:pt x="1748" y="14480"/>
                  <a:pt x="1848" y="14366"/>
                  <a:pt x="1960" y="14263"/>
                </a:cubicBezTo>
                <a:cubicBezTo>
                  <a:pt x="2185" y="14057"/>
                  <a:pt x="2457" y="13907"/>
                  <a:pt x="2740" y="13789"/>
                </a:cubicBezTo>
                <a:cubicBezTo>
                  <a:pt x="3024" y="13670"/>
                  <a:pt x="3323" y="13591"/>
                  <a:pt x="3625" y="13530"/>
                </a:cubicBezTo>
                <a:cubicBezTo>
                  <a:pt x="4083" y="13441"/>
                  <a:pt x="4550" y="13403"/>
                  <a:pt x="5017" y="13403"/>
                </a:cubicBezTo>
                <a:close/>
                <a:moveTo>
                  <a:pt x="418" y="1"/>
                </a:moveTo>
                <a:cubicBezTo>
                  <a:pt x="279" y="1"/>
                  <a:pt x="140" y="4"/>
                  <a:pt x="0" y="9"/>
                </a:cubicBezTo>
                <a:lnTo>
                  <a:pt x="1" y="27"/>
                </a:lnTo>
                <a:cubicBezTo>
                  <a:pt x="67" y="26"/>
                  <a:pt x="132" y="25"/>
                  <a:pt x="198" y="25"/>
                </a:cubicBezTo>
                <a:cubicBezTo>
                  <a:pt x="754" y="25"/>
                  <a:pt x="1312" y="72"/>
                  <a:pt x="1863" y="151"/>
                </a:cubicBezTo>
                <a:cubicBezTo>
                  <a:pt x="2479" y="242"/>
                  <a:pt x="3086" y="384"/>
                  <a:pt x="3669" y="596"/>
                </a:cubicBezTo>
                <a:cubicBezTo>
                  <a:pt x="3960" y="704"/>
                  <a:pt x="4242" y="832"/>
                  <a:pt x="4514" y="979"/>
                </a:cubicBezTo>
                <a:cubicBezTo>
                  <a:pt x="4779" y="1135"/>
                  <a:pt x="5039" y="1304"/>
                  <a:pt x="5268" y="1509"/>
                </a:cubicBezTo>
                <a:cubicBezTo>
                  <a:pt x="5727" y="1914"/>
                  <a:pt x="6087" y="2437"/>
                  <a:pt x="6253" y="3026"/>
                </a:cubicBezTo>
                <a:cubicBezTo>
                  <a:pt x="6428" y="3612"/>
                  <a:pt x="6438" y="4238"/>
                  <a:pt x="6347" y="4848"/>
                </a:cubicBezTo>
                <a:cubicBezTo>
                  <a:pt x="6259" y="5456"/>
                  <a:pt x="6074" y="6050"/>
                  <a:pt x="5809" y="6606"/>
                </a:cubicBezTo>
                <a:cubicBezTo>
                  <a:pt x="5661" y="6914"/>
                  <a:pt x="5489" y="7212"/>
                  <a:pt x="5296" y="7496"/>
                </a:cubicBezTo>
                <a:lnTo>
                  <a:pt x="5296" y="7496"/>
                </a:lnTo>
                <a:cubicBezTo>
                  <a:pt x="5149" y="7458"/>
                  <a:pt x="5000" y="7425"/>
                  <a:pt x="4851" y="7397"/>
                </a:cubicBezTo>
                <a:cubicBezTo>
                  <a:pt x="4397" y="7311"/>
                  <a:pt x="3936" y="7267"/>
                  <a:pt x="3474" y="7267"/>
                </a:cubicBezTo>
                <a:cubicBezTo>
                  <a:pt x="3305" y="7267"/>
                  <a:pt x="3136" y="7273"/>
                  <a:pt x="2967" y="7285"/>
                </a:cubicBezTo>
                <a:cubicBezTo>
                  <a:pt x="2651" y="7307"/>
                  <a:pt x="2337" y="7354"/>
                  <a:pt x="2028" y="7429"/>
                </a:cubicBezTo>
                <a:cubicBezTo>
                  <a:pt x="1720" y="7507"/>
                  <a:pt x="1416" y="7613"/>
                  <a:pt x="1134" y="7772"/>
                </a:cubicBezTo>
                <a:cubicBezTo>
                  <a:pt x="854" y="7927"/>
                  <a:pt x="593" y="8145"/>
                  <a:pt x="424" y="8435"/>
                </a:cubicBezTo>
                <a:cubicBezTo>
                  <a:pt x="340" y="8578"/>
                  <a:pt x="282" y="8739"/>
                  <a:pt x="256" y="8904"/>
                </a:cubicBezTo>
                <a:cubicBezTo>
                  <a:pt x="230" y="9071"/>
                  <a:pt x="232" y="9236"/>
                  <a:pt x="256" y="9400"/>
                </a:cubicBezTo>
                <a:cubicBezTo>
                  <a:pt x="281" y="9564"/>
                  <a:pt x="335" y="9729"/>
                  <a:pt x="430" y="9874"/>
                </a:cubicBezTo>
                <a:cubicBezTo>
                  <a:pt x="524" y="10020"/>
                  <a:pt x="665" y="10135"/>
                  <a:pt x="819" y="10208"/>
                </a:cubicBezTo>
                <a:cubicBezTo>
                  <a:pt x="1010" y="10295"/>
                  <a:pt x="1212" y="10327"/>
                  <a:pt x="1411" y="10327"/>
                </a:cubicBezTo>
                <a:cubicBezTo>
                  <a:pt x="1541" y="10327"/>
                  <a:pt x="1670" y="10313"/>
                  <a:pt x="1794" y="10292"/>
                </a:cubicBezTo>
                <a:cubicBezTo>
                  <a:pt x="2113" y="10236"/>
                  <a:pt x="2417" y="10132"/>
                  <a:pt x="2706" y="9999"/>
                </a:cubicBezTo>
                <a:cubicBezTo>
                  <a:pt x="2996" y="9867"/>
                  <a:pt x="3271" y="9707"/>
                  <a:pt x="3532" y="9529"/>
                </a:cubicBezTo>
                <a:cubicBezTo>
                  <a:pt x="4057" y="9174"/>
                  <a:pt x="4527" y="8744"/>
                  <a:pt x="4939" y="8266"/>
                </a:cubicBezTo>
                <a:cubicBezTo>
                  <a:pt x="5100" y="8079"/>
                  <a:pt x="5252" y="7883"/>
                  <a:pt x="5392" y="7680"/>
                </a:cubicBezTo>
                <a:lnTo>
                  <a:pt x="5392" y="7680"/>
                </a:lnTo>
                <a:cubicBezTo>
                  <a:pt x="5800" y="7789"/>
                  <a:pt x="6198" y="7935"/>
                  <a:pt x="6573" y="8127"/>
                </a:cubicBezTo>
                <a:cubicBezTo>
                  <a:pt x="7117" y="8408"/>
                  <a:pt x="7619" y="8795"/>
                  <a:pt x="7946" y="9313"/>
                </a:cubicBezTo>
                <a:cubicBezTo>
                  <a:pt x="8026" y="9443"/>
                  <a:pt x="8096" y="9579"/>
                  <a:pt x="8152" y="9720"/>
                </a:cubicBezTo>
                <a:cubicBezTo>
                  <a:pt x="8204" y="9864"/>
                  <a:pt x="8250" y="10009"/>
                  <a:pt x="8274" y="10160"/>
                </a:cubicBezTo>
                <a:cubicBezTo>
                  <a:pt x="8331" y="10460"/>
                  <a:pt x="8319" y="10770"/>
                  <a:pt x="8275" y="11074"/>
                </a:cubicBezTo>
                <a:cubicBezTo>
                  <a:pt x="8230" y="11379"/>
                  <a:pt x="8144" y="11677"/>
                  <a:pt x="8031" y="11964"/>
                </a:cubicBezTo>
                <a:cubicBezTo>
                  <a:pt x="7917" y="12252"/>
                  <a:pt x="7775" y="12528"/>
                  <a:pt x="7613" y="12792"/>
                </a:cubicBezTo>
                <a:cubicBezTo>
                  <a:pt x="7464" y="13034"/>
                  <a:pt x="7297" y="13267"/>
                  <a:pt x="7118" y="13488"/>
                </a:cubicBezTo>
                <a:lnTo>
                  <a:pt x="7118" y="13488"/>
                </a:lnTo>
                <a:cubicBezTo>
                  <a:pt x="6579" y="13361"/>
                  <a:pt x="6030" y="13289"/>
                  <a:pt x="5478" y="13264"/>
                </a:cubicBezTo>
                <a:cubicBezTo>
                  <a:pt x="5355" y="13259"/>
                  <a:pt x="5231" y="13256"/>
                  <a:pt x="5107" y="13256"/>
                </a:cubicBezTo>
                <a:cubicBezTo>
                  <a:pt x="4602" y="13256"/>
                  <a:pt x="4096" y="13303"/>
                  <a:pt x="3600" y="13405"/>
                </a:cubicBezTo>
                <a:cubicBezTo>
                  <a:pt x="3293" y="13472"/>
                  <a:pt x="2986" y="13558"/>
                  <a:pt x="2696" y="13683"/>
                </a:cubicBezTo>
                <a:cubicBezTo>
                  <a:pt x="2406" y="13808"/>
                  <a:pt x="2126" y="13969"/>
                  <a:pt x="1892" y="14189"/>
                </a:cubicBezTo>
                <a:cubicBezTo>
                  <a:pt x="1776" y="14298"/>
                  <a:pt x="1671" y="14422"/>
                  <a:pt x="1587" y="14559"/>
                </a:cubicBezTo>
                <a:cubicBezTo>
                  <a:pt x="1505" y="14697"/>
                  <a:pt x="1444" y="14848"/>
                  <a:pt x="1410" y="15006"/>
                </a:cubicBezTo>
                <a:cubicBezTo>
                  <a:pt x="1377" y="15164"/>
                  <a:pt x="1368" y="15324"/>
                  <a:pt x="1380" y="15484"/>
                </a:cubicBezTo>
                <a:cubicBezTo>
                  <a:pt x="1394" y="15644"/>
                  <a:pt x="1438" y="15805"/>
                  <a:pt x="1528" y="15943"/>
                </a:cubicBezTo>
                <a:cubicBezTo>
                  <a:pt x="1569" y="16013"/>
                  <a:pt x="1628" y="16072"/>
                  <a:pt x="1688" y="16127"/>
                </a:cubicBezTo>
                <a:cubicBezTo>
                  <a:pt x="1753" y="16175"/>
                  <a:pt x="1822" y="16221"/>
                  <a:pt x="1897" y="16251"/>
                </a:cubicBezTo>
                <a:cubicBezTo>
                  <a:pt x="2047" y="16315"/>
                  <a:pt x="2207" y="16341"/>
                  <a:pt x="2365" y="16349"/>
                </a:cubicBezTo>
                <a:cubicBezTo>
                  <a:pt x="2391" y="16350"/>
                  <a:pt x="2416" y="16350"/>
                  <a:pt x="2441" y="16350"/>
                </a:cubicBezTo>
                <a:cubicBezTo>
                  <a:pt x="2733" y="16350"/>
                  <a:pt x="3020" y="16291"/>
                  <a:pt x="3298" y="16212"/>
                </a:cubicBezTo>
                <a:cubicBezTo>
                  <a:pt x="3901" y="16034"/>
                  <a:pt x="4464" y="15748"/>
                  <a:pt x="4995" y="15420"/>
                </a:cubicBezTo>
                <a:cubicBezTo>
                  <a:pt x="5528" y="15090"/>
                  <a:pt x="6024" y="14704"/>
                  <a:pt x="6479" y="14274"/>
                </a:cubicBezTo>
                <a:cubicBezTo>
                  <a:pt x="6689" y="14073"/>
                  <a:pt x="6891" y="13863"/>
                  <a:pt x="7079" y="13641"/>
                </a:cubicBezTo>
                <a:lnTo>
                  <a:pt x="7079" y="13641"/>
                </a:lnTo>
                <a:cubicBezTo>
                  <a:pt x="7153" y="13659"/>
                  <a:pt x="7227" y="13678"/>
                  <a:pt x="7300" y="13698"/>
                </a:cubicBezTo>
                <a:cubicBezTo>
                  <a:pt x="7895" y="13860"/>
                  <a:pt x="8475" y="14091"/>
                  <a:pt x="8992" y="14420"/>
                </a:cubicBezTo>
                <a:cubicBezTo>
                  <a:pt x="9247" y="14587"/>
                  <a:pt x="9490" y="14778"/>
                  <a:pt x="9690" y="15005"/>
                </a:cubicBezTo>
                <a:cubicBezTo>
                  <a:pt x="9893" y="15231"/>
                  <a:pt x="10055" y="15492"/>
                  <a:pt x="10154" y="15777"/>
                </a:cubicBezTo>
                <a:cubicBezTo>
                  <a:pt x="10252" y="16061"/>
                  <a:pt x="10284" y="16365"/>
                  <a:pt x="10249" y="16669"/>
                </a:cubicBezTo>
                <a:lnTo>
                  <a:pt x="10239" y="16783"/>
                </a:lnTo>
                <a:lnTo>
                  <a:pt x="10233" y="16839"/>
                </a:lnTo>
                <a:lnTo>
                  <a:pt x="10223" y="16895"/>
                </a:lnTo>
                <a:lnTo>
                  <a:pt x="10178" y="17119"/>
                </a:lnTo>
                <a:cubicBezTo>
                  <a:pt x="10163" y="17193"/>
                  <a:pt x="10134" y="17265"/>
                  <a:pt x="10113" y="17337"/>
                </a:cubicBezTo>
                <a:lnTo>
                  <a:pt x="10079" y="17446"/>
                </a:lnTo>
                <a:lnTo>
                  <a:pt x="10033" y="17552"/>
                </a:lnTo>
                <a:cubicBezTo>
                  <a:pt x="9922" y="17837"/>
                  <a:pt x="9753" y="18095"/>
                  <a:pt x="9567" y="18338"/>
                </a:cubicBezTo>
                <a:cubicBezTo>
                  <a:pt x="9382" y="18583"/>
                  <a:pt x="9158" y="18796"/>
                  <a:pt x="8925" y="18998"/>
                </a:cubicBezTo>
                <a:cubicBezTo>
                  <a:pt x="8692" y="19200"/>
                  <a:pt x="8436" y="19374"/>
                  <a:pt x="8176" y="19543"/>
                </a:cubicBezTo>
                <a:cubicBezTo>
                  <a:pt x="7911" y="19703"/>
                  <a:pt x="7640" y="19855"/>
                  <a:pt x="7360" y="19989"/>
                </a:cubicBezTo>
                <a:cubicBezTo>
                  <a:pt x="6800" y="20258"/>
                  <a:pt x="6218" y="20482"/>
                  <a:pt x="5625" y="20669"/>
                </a:cubicBezTo>
                <a:cubicBezTo>
                  <a:pt x="5031" y="20855"/>
                  <a:pt x="4425" y="21011"/>
                  <a:pt x="3812" y="21120"/>
                </a:cubicBezTo>
                <a:lnTo>
                  <a:pt x="3813" y="21120"/>
                </a:lnTo>
                <a:lnTo>
                  <a:pt x="3815" y="21137"/>
                </a:lnTo>
                <a:cubicBezTo>
                  <a:pt x="4433" y="21042"/>
                  <a:pt x="5042" y="20900"/>
                  <a:pt x="5642" y="20727"/>
                </a:cubicBezTo>
                <a:cubicBezTo>
                  <a:pt x="6242" y="20552"/>
                  <a:pt x="6833" y="20341"/>
                  <a:pt x="7401" y="20075"/>
                </a:cubicBezTo>
                <a:cubicBezTo>
                  <a:pt x="7686" y="19943"/>
                  <a:pt x="7962" y="19794"/>
                  <a:pt x="8233" y="19634"/>
                </a:cubicBezTo>
                <a:cubicBezTo>
                  <a:pt x="8499" y="19468"/>
                  <a:pt x="8761" y="19293"/>
                  <a:pt x="9003" y="19091"/>
                </a:cubicBezTo>
                <a:cubicBezTo>
                  <a:pt x="9243" y="18887"/>
                  <a:pt x="9477" y="18671"/>
                  <a:pt x="9672" y="18420"/>
                </a:cubicBezTo>
                <a:cubicBezTo>
                  <a:pt x="9868" y="18172"/>
                  <a:pt x="10043" y="17902"/>
                  <a:pt x="10163" y="17606"/>
                </a:cubicBezTo>
                <a:lnTo>
                  <a:pt x="10211" y="17496"/>
                </a:lnTo>
                <a:lnTo>
                  <a:pt x="10247" y="17382"/>
                </a:lnTo>
                <a:cubicBezTo>
                  <a:pt x="10270" y="17306"/>
                  <a:pt x="10299" y="17231"/>
                  <a:pt x="10317" y="17153"/>
                </a:cubicBezTo>
                <a:lnTo>
                  <a:pt x="10364" y="16919"/>
                </a:lnTo>
                <a:lnTo>
                  <a:pt x="10377" y="16860"/>
                </a:lnTo>
                <a:lnTo>
                  <a:pt x="10382" y="16800"/>
                </a:lnTo>
                <a:lnTo>
                  <a:pt x="10393" y="16681"/>
                </a:lnTo>
                <a:cubicBezTo>
                  <a:pt x="10432" y="16364"/>
                  <a:pt x="10400" y="16033"/>
                  <a:pt x="10296" y="15728"/>
                </a:cubicBezTo>
                <a:cubicBezTo>
                  <a:pt x="10192" y="15422"/>
                  <a:pt x="10020" y="15141"/>
                  <a:pt x="9807" y="14902"/>
                </a:cubicBezTo>
                <a:cubicBezTo>
                  <a:pt x="9596" y="14661"/>
                  <a:pt x="9344" y="14461"/>
                  <a:pt x="9080" y="14286"/>
                </a:cubicBezTo>
                <a:cubicBezTo>
                  <a:pt x="8545" y="13939"/>
                  <a:pt x="7950" y="13706"/>
                  <a:pt x="7342" y="13544"/>
                </a:cubicBezTo>
                <a:cubicBezTo>
                  <a:pt x="7292" y="13531"/>
                  <a:pt x="7242" y="13518"/>
                  <a:pt x="7192" y="13506"/>
                </a:cubicBezTo>
                <a:lnTo>
                  <a:pt x="7192" y="13506"/>
                </a:lnTo>
                <a:cubicBezTo>
                  <a:pt x="7367" y="13292"/>
                  <a:pt x="7531" y="13068"/>
                  <a:pt x="7679" y="12833"/>
                </a:cubicBezTo>
                <a:cubicBezTo>
                  <a:pt x="7846" y="12567"/>
                  <a:pt x="7995" y="12289"/>
                  <a:pt x="8114" y="11997"/>
                </a:cubicBezTo>
                <a:cubicBezTo>
                  <a:pt x="8233" y="11706"/>
                  <a:pt x="8323" y="11402"/>
                  <a:pt x="8375" y="11090"/>
                </a:cubicBezTo>
                <a:cubicBezTo>
                  <a:pt x="8422" y="10778"/>
                  <a:pt x="8438" y="10457"/>
                  <a:pt x="8383" y="10141"/>
                </a:cubicBezTo>
                <a:cubicBezTo>
                  <a:pt x="8359" y="9983"/>
                  <a:pt x="8313" y="9830"/>
                  <a:pt x="8260" y="9680"/>
                </a:cubicBezTo>
                <a:cubicBezTo>
                  <a:pt x="8203" y="9530"/>
                  <a:pt x="8130" y="9387"/>
                  <a:pt x="8049" y="9250"/>
                </a:cubicBezTo>
                <a:cubicBezTo>
                  <a:pt x="7712" y="8704"/>
                  <a:pt x="7193" y="8298"/>
                  <a:pt x="6638" y="8003"/>
                </a:cubicBezTo>
                <a:cubicBezTo>
                  <a:pt x="6270" y="7809"/>
                  <a:pt x="5881" y="7660"/>
                  <a:pt x="5483" y="7546"/>
                </a:cubicBezTo>
                <a:lnTo>
                  <a:pt x="5483" y="7546"/>
                </a:lnTo>
                <a:cubicBezTo>
                  <a:pt x="5665" y="7270"/>
                  <a:pt x="5827" y="6980"/>
                  <a:pt x="5968" y="6680"/>
                </a:cubicBezTo>
                <a:cubicBezTo>
                  <a:pt x="6235" y="6108"/>
                  <a:pt x="6420" y="5496"/>
                  <a:pt x="6505" y="4870"/>
                </a:cubicBezTo>
                <a:cubicBezTo>
                  <a:pt x="6592" y="4246"/>
                  <a:pt x="6578" y="3595"/>
                  <a:pt x="6389" y="2984"/>
                </a:cubicBezTo>
                <a:cubicBezTo>
                  <a:pt x="6211" y="2370"/>
                  <a:pt x="5826" y="1828"/>
                  <a:pt x="5346" y="1418"/>
                </a:cubicBezTo>
                <a:cubicBezTo>
                  <a:pt x="5106" y="1211"/>
                  <a:pt x="4839" y="1041"/>
                  <a:pt x="4564" y="887"/>
                </a:cubicBezTo>
                <a:cubicBezTo>
                  <a:pt x="4285" y="740"/>
                  <a:pt x="3997" y="615"/>
                  <a:pt x="3701" y="510"/>
                </a:cubicBezTo>
                <a:cubicBezTo>
                  <a:pt x="3107" y="302"/>
                  <a:pt x="2491" y="173"/>
                  <a:pt x="1871" y="93"/>
                </a:cubicBezTo>
                <a:cubicBezTo>
                  <a:pt x="1389" y="35"/>
                  <a:pt x="904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268679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7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7" name="Google Shape;7347;p41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7348" name="Google Shape;7348;p41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9" name="Google Shape;7349;p41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0" name="Google Shape;7350;p41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1" name="Google Shape;7351;p41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2" name="Google Shape;7352;p41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3" name="Google Shape;7353;p41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4" name="Google Shape;7354;p41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5" name="Google Shape;7355;p41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6" name="Google Shape;7356;p41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7" name="Google Shape;7357;p41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8" name="Google Shape;7358;p41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9" name="Google Shape;7359;p41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0" name="Google Shape;7360;p41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1" name="Google Shape;7361;p41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2" name="Google Shape;7362;p41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3" name="Google Shape;7363;p41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4" name="Google Shape;7364;p41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5" name="Google Shape;7365;p41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6" name="Google Shape;7366;p41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7" name="Google Shape;7367;p41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8" name="Google Shape;7368;p41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9" name="Google Shape;7369;p41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0" name="Google Shape;7370;p41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1" name="Google Shape;7371;p41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2" name="Google Shape;7372;p41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3" name="Google Shape;7373;p41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4" name="Google Shape;7374;p41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5" name="Google Shape;7375;p41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6" name="Google Shape;7376;p41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7" name="Google Shape;7377;p41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8" name="Google Shape;7378;p41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9" name="Google Shape;7379;p41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0" name="Google Shape;7380;p41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1" name="Google Shape;7381;p41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2" name="Google Shape;7382;p41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3" name="Google Shape;7383;p41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4" name="Google Shape;7384;p41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5" name="Google Shape;7385;p41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6" name="Google Shape;7386;p41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7" name="Google Shape;7387;p41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8" name="Google Shape;7388;p41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9" name="Google Shape;7389;p41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0" name="Google Shape;7390;p41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1" name="Google Shape;7391;p41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2" name="Google Shape;7392;p41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3" name="Google Shape;7393;p41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4" name="Google Shape;7394;p41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5" name="Google Shape;7395;p41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6" name="Google Shape;7396;p41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7" name="Google Shape;7397;p41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8" name="Google Shape;7398;p41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9" name="Google Shape;7399;p41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0" name="Google Shape;7400;p41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1" name="Google Shape;7401;p41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2" name="Google Shape;7402;p41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3" name="Google Shape;7403;p41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4" name="Google Shape;7404;p41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5" name="Google Shape;7405;p41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6" name="Google Shape;7406;p41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7" name="Google Shape;7407;p41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8" name="Google Shape;7408;p41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9" name="Google Shape;7409;p41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0" name="Google Shape;7410;p41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1" name="Google Shape;7411;p41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2" name="Google Shape;7412;p41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3" name="Google Shape;7413;p41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4" name="Google Shape;7414;p41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5" name="Google Shape;7415;p41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6" name="Google Shape;7416;p41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7" name="Google Shape;7417;p41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8" name="Google Shape;7418;p41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9" name="Google Shape;7419;p41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0" name="Google Shape;7420;p41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1" name="Google Shape;7421;p41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2" name="Google Shape;7422;p41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3" name="Google Shape;7423;p41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4" name="Google Shape;7424;p41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5" name="Google Shape;7425;p41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6" name="Google Shape;7426;p41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7" name="Google Shape;7427;p41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8" name="Google Shape;7428;p41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9" name="Google Shape;7429;p41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0" name="Google Shape;7430;p41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1" name="Google Shape;7431;p41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2" name="Google Shape;7432;p41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3" name="Google Shape;7433;p41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4" name="Google Shape;7434;p41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5" name="Google Shape;7435;p41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6" name="Google Shape;7436;p41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7" name="Google Shape;7437;p41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8" name="Google Shape;7438;p41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9" name="Google Shape;7439;p41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0" name="Google Shape;7440;p41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1" name="Google Shape;7441;p41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2" name="Google Shape;7442;p41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3" name="Google Shape;7443;p41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4" name="Google Shape;7444;p41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5" name="Google Shape;7445;p41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6" name="Google Shape;7446;p41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7" name="Google Shape;7447;p41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8" name="Google Shape;7448;p41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9" name="Google Shape;7449;p41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0" name="Google Shape;7450;p41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1" name="Google Shape;7451;p41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2" name="Google Shape;7452;p41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3" name="Google Shape;7453;p41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4" name="Google Shape;7454;p41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5" name="Google Shape;7455;p41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6" name="Google Shape;7456;p41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7" name="Google Shape;7457;p41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8" name="Google Shape;7458;p41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9" name="Google Shape;7459;p41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0" name="Google Shape;7460;p41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1" name="Google Shape;7461;p41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2" name="Google Shape;7462;p41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3" name="Google Shape;7463;p41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4" name="Google Shape;7464;p41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5" name="Google Shape;7465;p41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6" name="Google Shape;7466;p41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7" name="Google Shape;7467;p41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8" name="Google Shape;7468;p41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9" name="Google Shape;7469;p41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0" name="Google Shape;7470;p41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1" name="Google Shape;7471;p41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2" name="Google Shape;7472;p41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3" name="Google Shape;7473;p41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4" name="Google Shape;7474;p41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5" name="Google Shape;7475;p41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6" name="Google Shape;7476;p41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7" name="Google Shape;7477;p41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8" name="Google Shape;7478;p41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9" name="Google Shape;7479;p41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0" name="Google Shape;7480;p41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1" name="Google Shape;7481;p41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2" name="Google Shape;7482;p41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3" name="Google Shape;7483;p41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4" name="Google Shape;7484;p41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5" name="Google Shape;7485;p41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6" name="Google Shape;7486;p41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7" name="Google Shape;7487;p41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8" name="Google Shape;7488;p41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9" name="Google Shape;7489;p41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0" name="Google Shape;7490;p41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1" name="Google Shape;7491;p41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2" name="Google Shape;7492;p41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3" name="Google Shape;7493;p41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4" name="Google Shape;7494;p41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5" name="Google Shape;7495;p41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6" name="Google Shape;7496;p41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7" name="Google Shape;7497;p41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8" name="Google Shape;7498;p41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9" name="Google Shape;7499;p41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0" name="Google Shape;7500;p41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1" name="Google Shape;7501;p41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2" name="Google Shape;7502;p41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3" name="Google Shape;7503;p41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4" name="Google Shape;7504;p41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5" name="Google Shape;7505;p41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6" name="Google Shape;7506;p41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7" name="Google Shape;7507;p41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8" name="Google Shape;7508;p41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9" name="Google Shape;7509;p41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0" name="Google Shape;7510;p41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1" name="Google Shape;7511;p41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2" name="Google Shape;7512;p41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3" name="Google Shape;7513;p41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4" name="Google Shape;7514;p41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5" name="Google Shape;7515;p41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6" name="Google Shape;7516;p41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7" name="Google Shape;7517;p41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8" name="Google Shape;7518;p41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9" name="Google Shape;7519;p41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0" name="Google Shape;7520;p41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1" name="Google Shape;7521;p41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2" name="Google Shape;7522;p41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3" name="Google Shape;7523;p41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4" name="Google Shape;7524;p41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5" name="Google Shape;7525;p41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6" name="Google Shape;7526;p41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7" name="Google Shape;7527;p41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528" name="Google Shape;7528;p41"/>
          <p:cNvSpPr/>
          <p:nvPr/>
        </p:nvSpPr>
        <p:spPr>
          <a:xfrm>
            <a:off x="-1271284" y="-1231374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529" name="Google Shape;7529;p41"/>
          <p:cNvGrpSpPr/>
          <p:nvPr/>
        </p:nvGrpSpPr>
        <p:grpSpPr>
          <a:xfrm rot="-694416" flipH="1">
            <a:off x="-206247" y="6833835"/>
            <a:ext cx="3663686" cy="4376382"/>
            <a:chOff x="5303041" y="2966704"/>
            <a:chExt cx="1791016" cy="2139421"/>
          </a:xfrm>
        </p:grpSpPr>
        <p:sp>
          <p:nvSpPr>
            <p:cNvPr id="7530" name="Google Shape;7530;p41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531" name="Google Shape;7531;p41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7532" name="Google Shape;7532;p41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533" name="Google Shape;7533;p41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7534" name="Google Shape;7534;p41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35" name="Google Shape;7535;p41"/>
          <p:cNvGrpSpPr/>
          <p:nvPr/>
        </p:nvGrpSpPr>
        <p:grpSpPr>
          <a:xfrm flipH="1">
            <a:off x="-1837183" y="8771563"/>
            <a:ext cx="3527434" cy="3506686"/>
            <a:chOff x="5201250" y="4287775"/>
            <a:chExt cx="973300" cy="967575"/>
          </a:xfrm>
        </p:grpSpPr>
        <p:sp>
          <p:nvSpPr>
            <p:cNvPr id="7536" name="Google Shape;7536;p41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7" name="Google Shape;7537;p41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8" name="Google Shape;7538;p41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9" name="Google Shape;7539;p41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0" name="Google Shape;7540;p41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1" name="Google Shape;7541;p41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2" name="Google Shape;7542;p41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3" name="Google Shape;7543;p41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4" name="Google Shape;7544;p41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5" name="Google Shape;7545;p41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6" name="Google Shape;7546;p41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7" name="Google Shape;7547;p41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8" name="Google Shape;7548;p41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549" name="Google Shape;7549;p41"/>
          <p:cNvSpPr/>
          <p:nvPr/>
        </p:nvSpPr>
        <p:spPr>
          <a:xfrm rot="-900121">
            <a:off x="2225091" y="58976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50" name="Google Shape;7550;p41"/>
          <p:cNvSpPr/>
          <p:nvPr/>
        </p:nvSpPr>
        <p:spPr>
          <a:xfrm rot="-9164145">
            <a:off x="1632676" y="7078163"/>
            <a:ext cx="320804" cy="303626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51" name="Google Shape;7551;p41"/>
          <p:cNvSpPr/>
          <p:nvPr/>
        </p:nvSpPr>
        <p:spPr>
          <a:xfrm rot="9310961">
            <a:off x="3039170" y="8329696"/>
            <a:ext cx="503232" cy="47631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52" name="Google Shape;7552;p41"/>
          <p:cNvSpPr/>
          <p:nvPr/>
        </p:nvSpPr>
        <p:spPr>
          <a:xfrm rot="-9164132">
            <a:off x="485228" y="2392555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53" name="Google Shape;7553;p41"/>
          <p:cNvSpPr/>
          <p:nvPr/>
        </p:nvSpPr>
        <p:spPr>
          <a:xfrm flipH="1">
            <a:off x="16317202" y="-1231374"/>
            <a:ext cx="3244800" cy="3244800"/>
          </a:xfrm>
          <a:prstGeom prst="donut">
            <a:avLst>
              <a:gd name="adj" fmla="val 1551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554" name="Google Shape;7554;p41"/>
          <p:cNvGrpSpPr/>
          <p:nvPr/>
        </p:nvGrpSpPr>
        <p:grpSpPr>
          <a:xfrm rot="694416">
            <a:off x="14833281" y="6833835"/>
            <a:ext cx="3663686" cy="4376382"/>
            <a:chOff x="5303041" y="2966704"/>
            <a:chExt cx="1791016" cy="2139421"/>
          </a:xfrm>
        </p:grpSpPr>
        <p:sp>
          <p:nvSpPr>
            <p:cNvPr id="7555" name="Google Shape;7555;p41"/>
            <p:cNvSpPr/>
            <p:nvPr/>
          </p:nvSpPr>
          <p:spPr>
            <a:xfrm rot="-1141273">
              <a:off x="5400314" y="4157921"/>
              <a:ext cx="1128012" cy="785842"/>
            </a:xfrm>
            <a:custGeom>
              <a:avLst/>
              <a:gdLst/>
              <a:ahLst/>
              <a:cxnLst/>
              <a:rect l="l" t="t" r="r" b="b"/>
              <a:pathLst>
                <a:path w="17401" h="12122" extrusionOk="0">
                  <a:moveTo>
                    <a:pt x="7949" y="1462"/>
                  </a:moveTo>
                  <a:cubicBezTo>
                    <a:pt x="8221" y="1462"/>
                    <a:pt x="8859" y="1999"/>
                    <a:pt x="8658" y="2195"/>
                  </a:cubicBezTo>
                  <a:cubicBezTo>
                    <a:pt x="8627" y="2226"/>
                    <a:pt x="8586" y="2239"/>
                    <a:pt x="8540" y="2239"/>
                  </a:cubicBezTo>
                  <a:cubicBezTo>
                    <a:pt x="8247" y="2239"/>
                    <a:pt x="7727" y="1685"/>
                    <a:pt x="7853" y="1504"/>
                  </a:cubicBezTo>
                  <a:cubicBezTo>
                    <a:pt x="7873" y="1475"/>
                    <a:pt x="7907" y="1462"/>
                    <a:pt x="7949" y="1462"/>
                  </a:cubicBezTo>
                  <a:close/>
                  <a:moveTo>
                    <a:pt x="11848" y="4952"/>
                  </a:moveTo>
                  <a:cubicBezTo>
                    <a:pt x="12404" y="4952"/>
                    <a:pt x="13620" y="6358"/>
                    <a:pt x="13072" y="6682"/>
                  </a:cubicBezTo>
                  <a:cubicBezTo>
                    <a:pt x="13013" y="6717"/>
                    <a:pt x="12950" y="6732"/>
                    <a:pt x="12883" y="6732"/>
                  </a:cubicBezTo>
                  <a:cubicBezTo>
                    <a:pt x="12252" y="6732"/>
                    <a:pt x="11321" y="5328"/>
                    <a:pt x="11694" y="5005"/>
                  </a:cubicBezTo>
                  <a:cubicBezTo>
                    <a:pt x="11736" y="4968"/>
                    <a:pt x="11788" y="4952"/>
                    <a:pt x="11848" y="4952"/>
                  </a:cubicBezTo>
                  <a:close/>
                  <a:moveTo>
                    <a:pt x="5210" y="5278"/>
                  </a:moveTo>
                  <a:cubicBezTo>
                    <a:pt x="6054" y="5278"/>
                    <a:pt x="7590" y="5914"/>
                    <a:pt x="7435" y="6543"/>
                  </a:cubicBezTo>
                  <a:cubicBezTo>
                    <a:pt x="7381" y="6763"/>
                    <a:pt x="7172" y="6853"/>
                    <a:pt x="6891" y="6853"/>
                  </a:cubicBezTo>
                  <a:cubicBezTo>
                    <a:pt x="6074" y="6853"/>
                    <a:pt x="4649" y="6092"/>
                    <a:pt x="4677" y="5560"/>
                  </a:cubicBezTo>
                  <a:cubicBezTo>
                    <a:pt x="4688" y="5362"/>
                    <a:pt x="4903" y="5278"/>
                    <a:pt x="5210" y="5278"/>
                  </a:cubicBezTo>
                  <a:close/>
                  <a:moveTo>
                    <a:pt x="5719" y="1"/>
                  </a:moveTo>
                  <a:cubicBezTo>
                    <a:pt x="5690" y="1"/>
                    <a:pt x="5662" y="1"/>
                    <a:pt x="5633" y="1"/>
                  </a:cubicBezTo>
                  <a:lnTo>
                    <a:pt x="6391" y="1615"/>
                  </a:lnTo>
                  <a:lnTo>
                    <a:pt x="5250" y="8"/>
                  </a:lnTo>
                  <a:cubicBezTo>
                    <a:pt x="2094" y="114"/>
                    <a:pt x="1" y="1261"/>
                    <a:pt x="1" y="1261"/>
                  </a:cubicBezTo>
                  <a:cubicBezTo>
                    <a:pt x="1" y="1261"/>
                    <a:pt x="139" y="2609"/>
                    <a:pt x="935" y="4412"/>
                  </a:cubicBezTo>
                  <a:lnTo>
                    <a:pt x="3146" y="4444"/>
                  </a:lnTo>
                  <a:lnTo>
                    <a:pt x="1104" y="4781"/>
                  </a:lnTo>
                  <a:cubicBezTo>
                    <a:pt x="1922" y="6494"/>
                    <a:pt x="3330" y="8543"/>
                    <a:pt x="5732" y="10227"/>
                  </a:cubicBezTo>
                  <a:lnTo>
                    <a:pt x="8512" y="10269"/>
                  </a:lnTo>
                  <a:lnTo>
                    <a:pt x="6334" y="10628"/>
                  </a:lnTo>
                  <a:cubicBezTo>
                    <a:pt x="6352" y="10639"/>
                    <a:pt x="6368" y="10650"/>
                    <a:pt x="6385" y="10660"/>
                  </a:cubicBezTo>
                  <a:cubicBezTo>
                    <a:pt x="8113" y="11742"/>
                    <a:pt x="9724" y="12121"/>
                    <a:pt x="11135" y="12121"/>
                  </a:cubicBezTo>
                  <a:cubicBezTo>
                    <a:pt x="14455" y="12121"/>
                    <a:pt x="16663" y="10018"/>
                    <a:pt x="16663" y="10018"/>
                  </a:cubicBezTo>
                  <a:cubicBezTo>
                    <a:pt x="16663" y="10018"/>
                    <a:pt x="16663" y="10018"/>
                    <a:pt x="16663" y="10017"/>
                  </a:cubicBezTo>
                  <a:cubicBezTo>
                    <a:pt x="16674" y="9944"/>
                    <a:pt x="17400" y="5153"/>
                    <a:pt x="13182" y="2196"/>
                  </a:cubicBezTo>
                  <a:lnTo>
                    <a:pt x="13182" y="2196"/>
                  </a:lnTo>
                  <a:lnTo>
                    <a:pt x="13933" y="3797"/>
                  </a:lnTo>
                  <a:lnTo>
                    <a:pt x="12478" y="1748"/>
                  </a:lnTo>
                  <a:cubicBezTo>
                    <a:pt x="12134" y="1550"/>
                    <a:pt x="11763" y="1363"/>
                    <a:pt x="11363" y="1189"/>
                  </a:cubicBezTo>
                  <a:cubicBezTo>
                    <a:pt x="9309" y="300"/>
                    <a:pt x="7382" y="1"/>
                    <a:pt x="5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556" name="Google Shape;7556;p41"/>
            <p:cNvGrpSpPr/>
            <p:nvPr/>
          </p:nvGrpSpPr>
          <p:grpSpPr>
            <a:xfrm rot="-758051">
              <a:off x="6181879" y="3030894"/>
              <a:ext cx="755151" cy="1519430"/>
              <a:chOff x="6466676" y="3015617"/>
              <a:chExt cx="584675" cy="1176418"/>
            </a:xfrm>
          </p:grpSpPr>
          <p:sp>
            <p:nvSpPr>
              <p:cNvPr id="7557" name="Google Shape;7557;p41"/>
              <p:cNvSpPr/>
              <p:nvPr/>
            </p:nvSpPr>
            <p:spPr>
              <a:xfrm rot="434383">
                <a:off x="6513537" y="3043464"/>
                <a:ext cx="490953" cy="774767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13742" extrusionOk="0">
                    <a:moveTo>
                      <a:pt x="3250" y="1"/>
                    </a:moveTo>
                    <a:cubicBezTo>
                      <a:pt x="3058" y="1"/>
                      <a:pt x="2853" y="24"/>
                      <a:pt x="2632" y="73"/>
                    </a:cubicBezTo>
                    <a:cubicBezTo>
                      <a:pt x="348" y="586"/>
                      <a:pt x="717" y="3024"/>
                      <a:pt x="878" y="3740"/>
                    </a:cubicBezTo>
                    <a:cubicBezTo>
                      <a:pt x="1038" y="4456"/>
                      <a:pt x="0" y="4616"/>
                      <a:pt x="395" y="6378"/>
                    </a:cubicBezTo>
                    <a:cubicBezTo>
                      <a:pt x="791" y="8140"/>
                      <a:pt x="1834" y="8323"/>
                      <a:pt x="1962" y="8893"/>
                    </a:cubicBezTo>
                    <a:cubicBezTo>
                      <a:pt x="2090" y="9463"/>
                      <a:pt x="1363" y="9574"/>
                      <a:pt x="1797" y="11506"/>
                    </a:cubicBezTo>
                    <a:cubicBezTo>
                      <a:pt x="2231" y="13439"/>
                      <a:pt x="6530" y="13742"/>
                      <a:pt x="6530" y="13742"/>
                    </a:cubicBezTo>
                    <a:cubicBezTo>
                      <a:pt x="6530" y="13742"/>
                      <a:pt x="8707" y="11985"/>
                      <a:pt x="8273" y="10053"/>
                    </a:cubicBezTo>
                    <a:cubicBezTo>
                      <a:pt x="7840" y="8121"/>
                      <a:pt x="7135" y="8331"/>
                      <a:pt x="7008" y="7761"/>
                    </a:cubicBezTo>
                    <a:cubicBezTo>
                      <a:pt x="6879" y="7190"/>
                      <a:pt x="7745" y="6580"/>
                      <a:pt x="7349" y="4818"/>
                    </a:cubicBezTo>
                    <a:cubicBezTo>
                      <a:pt x="6954" y="3056"/>
                      <a:pt x="5947" y="3354"/>
                      <a:pt x="5786" y="2639"/>
                    </a:cubicBezTo>
                    <a:cubicBezTo>
                      <a:pt x="5641" y="1991"/>
                      <a:pt x="5048" y="1"/>
                      <a:pt x="3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558" name="Google Shape;7558;p41"/>
              <p:cNvSpPr/>
              <p:nvPr/>
            </p:nvSpPr>
            <p:spPr>
              <a:xfrm rot="434383">
                <a:off x="6672592" y="3053005"/>
                <a:ext cx="204770" cy="1130634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0054" extrusionOk="0">
                    <a:moveTo>
                      <a:pt x="11" y="0"/>
                    </a:moveTo>
                    <a:lnTo>
                      <a:pt x="1" y="6"/>
                    </a:lnTo>
                    <a:cubicBezTo>
                      <a:pt x="777" y="1534"/>
                      <a:pt x="1342" y="3154"/>
                      <a:pt x="1791" y="4802"/>
                    </a:cubicBezTo>
                    <a:cubicBezTo>
                      <a:pt x="2017" y="5627"/>
                      <a:pt x="2212" y="6458"/>
                      <a:pt x="2388" y="7295"/>
                    </a:cubicBezTo>
                    <a:cubicBezTo>
                      <a:pt x="2476" y="7714"/>
                      <a:pt x="2555" y="8134"/>
                      <a:pt x="2635" y="8555"/>
                    </a:cubicBezTo>
                    <a:cubicBezTo>
                      <a:pt x="2708" y="8976"/>
                      <a:pt x="2789" y="9396"/>
                      <a:pt x="2853" y="9819"/>
                    </a:cubicBezTo>
                    <a:cubicBezTo>
                      <a:pt x="2990" y="10663"/>
                      <a:pt x="3105" y="11512"/>
                      <a:pt x="3187" y="12364"/>
                    </a:cubicBezTo>
                    <a:cubicBezTo>
                      <a:pt x="3233" y="12790"/>
                      <a:pt x="3266" y="13216"/>
                      <a:pt x="3297" y="13643"/>
                    </a:cubicBezTo>
                    <a:lnTo>
                      <a:pt x="3341" y="14283"/>
                    </a:lnTo>
                    <a:lnTo>
                      <a:pt x="3380" y="14923"/>
                    </a:lnTo>
                    <a:cubicBezTo>
                      <a:pt x="3485" y="16631"/>
                      <a:pt x="3561" y="18341"/>
                      <a:pt x="3586" y="20054"/>
                    </a:cubicBezTo>
                    <a:lnTo>
                      <a:pt x="3598" y="20054"/>
                    </a:lnTo>
                    <a:cubicBezTo>
                      <a:pt x="3632" y="19197"/>
                      <a:pt x="3625" y="18340"/>
                      <a:pt x="3606" y="17484"/>
                    </a:cubicBezTo>
                    <a:lnTo>
                      <a:pt x="3586" y="16842"/>
                    </a:lnTo>
                    <a:lnTo>
                      <a:pt x="3560" y="16199"/>
                    </a:lnTo>
                    <a:cubicBezTo>
                      <a:pt x="3540" y="15772"/>
                      <a:pt x="3510" y="15344"/>
                      <a:pt x="3480" y="14917"/>
                    </a:cubicBezTo>
                    <a:cubicBezTo>
                      <a:pt x="3446" y="14490"/>
                      <a:pt x="3407" y="14064"/>
                      <a:pt x="3365" y="13637"/>
                    </a:cubicBezTo>
                    <a:cubicBezTo>
                      <a:pt x="3345" y="13424"/>
                      <a:pt x="3320" y="13211"/>
                      <a:pt x="3297" y="12998"/>
                    </a:cubicBezTo>
                    <a:lnTo>
                      <a:pt x="3265" y="12679"/>
                    </a:lnTo>
                    <a:lnTo>
                      <a:pt x="3230" y="12360"/>
                    </a:lnTo>
                    <a:lnTo>
                      <a:pt x="3083" y="11083"/>
                    </a:lnTo>
                    <a:cubicBezTo>
                      <a:pt x="3027" y="10659"/>
                      <a:pt x="2981" y="10232"/>
                      <a:pt x="2918" y="9809"/>
                    </a:cubicBezTo>
                    <a:cubicBezTo>
                      <a:pt x="2804" y="8961"/>
                      <a:pt x="2668" y="8113"/>
                      <a:pt x="2499" y="7273"/>
                    </a:cubicBezTo>
                    <a:lnTo>
                      <a:pt x="2437" y="6958"/>
                    </a:lnTo>
                    <a:lnTo>
                      <a:pt x="2369" y="6643"/>
                    </a:lnTo>
                    <a:cubicBezTo>
                      <a:pt x="2323" y="6434"/>
                      <a:pt x="2280" y="6224"/>
                      <a:pt x="2231" y="6015"/>
                    </a:cubicBezTo>
                    <a:lnTo>
                      <a:pt x="2077" y="5390"/>
                    </a:lnTo>
                    <a:cubicBezTo>
                      <a:pt x="2028" y="5182"/>
                      <a:pt x="1966" y="4977"/>
                      <a:pt x="1911" y="4769"/>
                    </a:cubicBezTo>
                    <a:cubicBezTo>
                      <a:pt x="1683" y="3943"/>
                      <a:pt x="1422" y="3123"/>
                      <a:pt x="1107" y="2326"/>
                    </a:cubicBezTo>
                    <a:cubicBezTo>
                      <a:pt x="793" y="1527"/>
                      <a:pt x="435" y="746"/>
                      <a:pt x="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7559" name="Google Shape;7559;p41"/>
            <p:cNvSpPr/>
            <p:nvPr/>
          </p:nvSpPr>
          <p:spPr>
            <a:xfrm rot="-758094">
              <a:off x="5641040" y="3519279"/>
              <a:ext cx="1022175" cy="995507"/>
            </a:xfrm>
            <a:custGeom>
              <a:avLst/>
              <a:gdLst/>
              <a:ahLst/>
              <a:cxnLst/>
              <a:rect l="l" t="t" r="r" b="b"/>
              <a:pathLst>
                <a:path w="18130" h="17657" extrusionOk="0">
                  <a:moveTo>
                    <a:pt x="9856" y="0"/>
                  </a:moveTo>
                  <a:cubicBezTo>
                    <a:pt x="8057" y="0"/>
                    <a:pt x="13083" y="11839"/>
                    <a:pt x="13083" y="11839"/>
                  </a:cubicBezTo>
                  <a:cubicBezTo>
                    <a:pt x="13083" y="11839"/>
                    <a:pt x="7232" y="1497"/>
                    <a:pt x="4273" y="1497"/>
                  </a:cubicBezTo>
                  <a:cubicBezTo>
                    <a:pt x="4042" y="1497"/>
                    <a:pt x="3829" y="1560"/>
                    <a:pt x="3637" y="1695"/>
                  </a:cubicBezTo>
                  <a:cubicBezTo>
                    <a:pt x="992" y="3568"/>
                    <a:pt x="11983" y="12994"/>
                    <a:pt x="11983" y="12994"/>
                  </a:cubicBezTo>
                  <a:cubicBezTo>
                    <a:pt x="11983" y="12994"/>
                    <a:pt x="5903" y="8393"/>
                    <a:pt x="3006" y="8393"/>
                  </a:cubicBezTo>
                  <a:cubicBezTo>
                    <a:pt x="2537" y="8393"/>
                    <a:pt x="2151" y="8514"/>
                    <a:pt x="1888" y="8794"/>
                  </a:cubicBezTo>
                  <a:cubicBezTo>
                    <a:pt x="0" y="10806"/>
                    <a:pt x="11956" y="14774"/>
                    <a:pt x="11956" y="14774"/>
                  </a:cubicBezTo>
                  <a:cubicBezTo>
                    <a:pt x="11956" y="14774"/>
                    <a:pt x="10408" y="14617"/>
                    <a:pt x="8557" y="14617"/>
                  </a:cubicBezTo>
                  <a:cubicBezTo>
                    <a:pt x="5819" y="14617"/>
                    <a:pt x="2418" y="14960"/>
                    <a:pt x="2380" y="16662"/>
                  </a:cubicBezTo>
                  <a:cubicBezTo>
                    <a:pt x="2364" y="17387"/>
                    <a:pt x="3230" y="17657"/>
                    <a:pt x="4532" y="17657"/>
                  </a:cubicBezTo>
                  <a:cubicBezTo>
                    <a:pt x="8359" y="17657"/>
                    <a:pt x="15949" y="15321"/>
                    <a:pt x="15949" y="15321"/>
                  </a:cubicBezTo>
                  <a:lnTo>
                    <a:pt x="15949" y="15322"/>
                  </a:lnTo>
                  <a:cubicBezTo>
                    <a:pt x="15949" y="15322"/>
                    <a:pt x="18130" y="3389"/>
                    <a:pt x="16334" y="1476"/>
                  </a:cubicBezTo>
                  <a:cubicBezTo>
                    <a:pt x="16200" y="1333"/>
                    <a:pt x="16074" y="1266"/>
                    <a:pt x="15957" y="1266"/>
                  </a:cubicBezTo>
                  <a:cubicBezTo>
                    <a:pt x="14521" y="1266"/>
                    <a:pt x="14416" y="11328"/>
                    <a:pt x="14416" y="11328"/>
                  </a:cubicBezTo>
                  <a:cubicBezTo>
                    <a:pt x="14416" y="11328"/>
                    <a:pt x="12487" y="985"/>
                    <a:pt x="10083" y="50"/>
                  </a:cubicBezTo>
                  <a:cubicBezTo>
                    <a:pt x="9998" y="17"/>
                    <a:pt x="9922" y="0"/>
                    <a:pt x="98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60" name="Google Shape;7560;p41"/>
          <p:cNvGrpSpPr/>
          <p:nvPr/>
        </p:nvGrpSpPr>
        <p:grpSpPr>
          <a:xfrm>
            <a:off x="16600469" y="8771563"/>
            <a:ext cx="3527434" cy="3506686"/>
            <a:chOff x="5201250" y="4287775"/>
            <a:chExt cx="973300" cy="967575"/>
          </a:xfrm>
        </p:grpSpPr>
        <p:sp>
          <p:nvSpPr>
            <p:cNvPr id="7561" name="Google Shape;7561;p41"/>
            <p:cNvSpPr/>
            <p:nvPr/>
          </p:nvSpPr>
          <p:spPr>
            <a:xfrm>
              <a:off x="5201250" y="4287775"/>
              <a:ext cx="973300" cy="967575"/>
            </a:xfrm>
            <a:custGeom>
              <a:avLst/>
              <a:gdLst/>
              <a:ahLst/>
              <a:cxnLst/>
              <a:rect l="l" t="t" r="r" b="b"/>
              <a:pathLst>
                <a:path w="38932" h="38703" extrusionOk="0">
                  <a:moveTo>
                    <a:pt x="19575" y="1"/>
                  </a:moveTo>
                  <a:cubicBezTo>
                    <a:pt x="16490" y="1"/>
                    <a:pt x="13360" y="740"/>
                    <a:pt x="10450" y="2300"/>
                  </a:cubicBezTo>
                  <a:cubicBezTo>
                    <a:pt x="7023" y="4138"/>
                    <a:pt x="4374" y="6861"/>
                    <a:pt x="2634" y="10035"/>
                  </a:cubicBezTo>
                  <a:lnTo>
                    <a:pt x="6876" y="12193"/>
                  </a:lnTo>
                  <a:lnTo>
                    <a:pt x="1928" y="11459"/>
                  </a:lnTo>
                  <a:cubicBezTo>
                    <a:pt x="565" y="14513"/>
                    <a:pt x="0" y="17901"/>
                    <a:pt x="337" y="21278"/>
                  </a:cubicBezTo>
                  <a:lnTo>
                    <a:pt x="5201" y="23752"/>
                  </a:lnTo>
                  <a:lnTo>
                    <a:pt x="600" y="23070"/>
                  </a:lnTo>
                  <a:lnTo>
                    <a:pt x="600" y="23070"/>
                  </a:lnTo>
                  <a:cubicBezTo>
                    <a:pt x="963" y="24919"/>
                    <a:pt x="1603" y="26746"/>
                    <a:pt x="2541" y="28494"/>
                  </a:cubicBezTo>
                  <a:cubicBezTo>
                    <a:pt x="3917" y="31061"/>
                    <a:pt x="5790" y="33190"/>
                    <a:pt x="7976" y="34829"/>
                  </a:cubicBezTo>
                  <a:lnTo>
                    <a:pt x="12236" y="31240"/>
                  </a:lnTo>
                  <a:lnTo>
                    <a:pt x="9441" y="35825"/>
                  </a:lnTo>
                  <a:cubicBezTo>
                    <a:pt x="12493" y="37702"/>
                    <a:pt x="16022" y="38703"/>
                    <a:pt x="19611" y="38703"/>
                  </a:cubicBezTo>
                  <a:cubicBezTo>
                    <a:pt x="20319" y="38703"/>
                    <a:pt x="21030" y="38664"/>
                    <a:pt x="21740" y="38585"/>
                  </a:cubicBezTo>
                  <a:lnTo>
                    <a:pt x="21512" y="34245"/>
                  </a:lnTo>
                  <a:lnTo>
                    <a:pt x="23141" y="38376"/>
                  </a:lnTo>
                  <a:cubicBezTo>
                    <a:pt x="25049" y="38020"/>
                    <a:pt x="26933" y="37369"/>
                    <a:pt x="28734" y="36405"/>
                  </a:cubicBezTo>
                  <a:cubicBezTo>
                    <a:pt x="30535" y="35439"/>
                    <a:pt x="32120" y="34228"/>
                    <a:pt x="33472" y="32837"/>
                  </a:cubicBezTo>
                  <a:lnTo>
                    <a:pt x="30934" y="29195"/>
                  </a:lnTo>
                  <a:lnTo>
                    <a:pt x="34422" y="31785"/>
                  </a:lnTo>
                  <a:cubicBezTo>
                    <a:pt x="37205" y="28464"/>
                    <a:pt x="38780" y="24302"/>
                    <a:pt x="38931" y="20015"/>
                  </a:cubicBezTo>
                  <a:lnTo>
                    <a:pt x="33566" y="19806"/>
                  </a:lnTo>
                  <a:lnTo>
                    <a:pt x="38912" y="18244"/>
                  </a:lnTo>
                  <a:cubicBezTo>
                    <a:pt x="38758" y="15516"/>
                    <a:pt x="38021" y="12777"/>
                    <a:pt x="36645" y="10210"/>
                  </a:cubicBezTo>
                  <a:cubicBezTo>
                    <a:pt x="35708" y="8462"/>
                    <a:pt x="34540" y="6917"/>
                    <a:pt x="33201" y="5593"/>
                  </a:cubicBezTo>
                  <a:lnTo>
                    <a:pt x="31223" y="9802"/>
                  </a:lnTo>
                  <a:lnTo>
                    <a:pt x="31854" y="4381"/>
                  </a:lnTo>
                  <a:cubicBezTo>
                    <a:pt x="29229" y="2232"/>
                    <a:pt x="26095" y="828"/>
                    <a:pt x="22797" y="271"/>
                  </a:cubicBezTo>
                  <a:lnTo>
                    <a:pt x="20669" y="4798"/>
                  </a:lnTo>
                  <a:lnTo>
                    <a:pt x="21219" y="71"/>
                  </a:lnTo>
                  <a:cubicBezTo>
                    <a:pt x="20674" y="24"/>
                    <a:pt x="20125" y="1"/>
                    <a:pt x="19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2" name="Google Shape;7562;p41"/>
            <p:cNvSpPr/>
            <p:nvPr/>
          </p:nvSpPr>
          <p:spPr>
            <a:xfrm>
              <a:off x="5407600" y="448840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0"/>
                  </a:moveTo>
                  <a:lnTo>
                    <a:pt x="0" y="18"/>
                  </a:lnTo>
                  <a:cubicBezTo>
                    <a:pt x="892" y="1013"/>
                    <a:pt x="1824" y="1969"/>
                    <a:pt x="2752" y="2929"/>
                  </a:cubicBezTo>
                  <a:cubicBezTo>
                    <a:pt x="3684" y="3883"/>
                    <a:pt x="4648" y="4806"/>
                    <a:pt x="5602" y="5740"/>
                  </a:cubicBezTo>
                  <a:lnTo>
                    <a:pt x="8461" y="8543"/>
                  </a:lnTo>
                  <a:lnTo>
                    <a:pt x="11329" y="11336"/>
                  </a:lnTo>
                  <a:lnTo>
                    <a:pt x="11348" y="11319"/>
                  </a:lnTo>
                  <a:lnTo>
                    <a:pt x="8551" y="8453"/>
                  </a:lnTo>
                  <a:lnTo>
                    <a:pt x="5745" y="5597"/>
                  </a:lnTo>
                  <a:cubicBezTo>
                    <a:pt x="4811" y="4643"/>
                    <a:pt x="3888" y="3680"/>
                    <a:pt x="2931" y="2749"/>
                  </a:cubicBezTo>
                  <a:cubicBezTo>
                    <a:pt x="1971" y="1822"/>
                    <a:pt x="1014" y="892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3" name="Google Shape;7563;p41"/>
            <p:cNvSpPr/>
            <p:nvPr/>
          </p:nvSpPr>
          <p:spPr>
            <a:xfrm>
              <a:off x="5690725" y="4384725"/>
              <a:ext cx="104075" cy="386950"/>
            </a:xfrm>
            <a:custGeom>
              <a:avLst/>
              <a:gdLst/>
              <a:ahLst/>
              <a:cxnLst/>
              <a:rect l="l" t="t" r="r" b="b"/>
              <a:pathLst>
                <a:path w="4163" h="15478" extrusionOk="0">
                  <a:moveTo>
                    <a:pt x="4138" y="0"/>
                  </a:moveTo>
                  <a:cubicBezTo>
                    <a:pt x="3723" y="1271"/>
                    <a:pt x="3361" y="2556"/>
                    <a:pt x="2993" y="3839"/>
                  </a:cubicBezTo>
                  <a:cubicBezTo>
                    <a:pt x="2633" y="5123"/>
                    <a:pt x="2315" y="6420"/>
                    <a:pt x="1984" y="7713"/>
                  </a:cubicBezTo>
                  <a:lnTo>
                    <a:pt x="986" y="11591"/>
                  </a:lnTo>
                  <a:lnTo>
                    <a:pt x="1" y="15471"/>
                  </a:lnTo>
                  <a:lnTo>
                    <a:pt x="26" y="15478"/>
                  </a:lnTo>
                  <a:lnTo>
                    <a:pt x="1109" y="11623"/>
                  </a:lnTo>
                  <a:lnTo>
                    <a:pt x="2180" y="7766"/>
                  </a:lnTo>
                  <a:cubicBezTo>
                    <a:pt x="2539" y="6479"/>
                    <a:pt x="2910" y="5198"/>
                    <a:pt x="3239" y="3904"/>
                  </a:cubicBezTo>
                  <a:cubicBezTo>
                    <a:pt x="3561" y="2610"/>
                    <a:pt x="3888" y="1315"/>
                    <a:pt x="4162" y="8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4" name="Google Shape;7564;p41"/>
            <p:cNvSpPr/>
            <p:nvPr/>
          </p:nvSpPr>
          <p:spPr>
            <a:xfrm>
              <a:off x="5690975" y="4667450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cubicBezTo>
                    <a:pt x="14158" y="276"/>
                    <a:pt x="12865" y="605"/>
                    <a:pt x="11570" y="927"/>
                  </a:cubicBezTo>
                  <a:cubicBezTo>
                    <a:pt x="10277" y="1258"/>
                    <a:pt x="8995" y="1631"/>
                    <a:pt x="7711" y="1991"/>
                  </a:cubicBezTo>
                  <a:lnTo>
                    <a:pt x="3853" y="3065"/>
                  </a:lnTo>
                  <a:lnTo>
                    <a:pt x="0" y="4152"/>
                  </a:lnTo>
                  <a:lnTo>
                    <a:pt x="7" y="4177"/>
                  </a:lnTo>
                  <a:lnTo>
                    <a:pt x="3887" y="3189"/>
                  </a:lnTo>
                  <a:lnTo>
                    <a:pt x="7762" y="2187"/>
                  </a:lnTo>
                  <a:cubicBezTo>
                    <a:pt x="9055" y="1855"/>
                    <a:pt x="10352" y="1536"/>
                    <a:pt x="11636" y="1174"/>
                  </a:cubicBezTo>
                  <a:cubicBezTo>
                    <a:pt x="12919" y="805"/>
                    <a:pt x="14203" y="442"/>
                    <a:pt x="15473" y="25"/>
                  </a:cubicBez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5" name="Google Shape;7565;p41"/>
            <p:cNvSpPr/>
            <p:nvPr/>
          </p:nvSpPr>
          <p:spPr>
            <a:xfrm>
              <a:off x="5690825" y="4771350"/>
              <a:ext cx="283700" cy="283425"/>
            </a:xfrm>
            <a:custGeom>
              <a:avLst/>
              <a:gdLst/>
              <a:ahLst/>
              <a:cxnLst/>
              <a:rect l="l" t="t" r="r" b="b"/>
              <a:pathLst>
                <a:path w="11348" h="11337" extrusionOk="0">
                  <a:moveTo>
                    <a:pt x="18" y="1"/>
                  </a:moveTo>
                  <a:lnTo>
                    <a:pt x="0" y="18"/>
                  </a:lnTo>
                  <a:lnTo>
                    <a:pt x="2797" y="2884"/>
                  </a:lnTo>
                  <a:lnTo>
                    <a:pt x="5602" y="5740"/>
                  </a:lnTo>
                  <a:cubicBezTo>
                    <a:pt x="6536" y="6693"/>
                    <a:pt x="7460" y="7657"/>
                    <a:pt x="8416" y="8588"/>
                  </a:cubicBezTo>
                  <a:cubicBezTo>
                    <a:pt x="9377" y="9514"/>
                    <a:pt x="10334" y="10445"/>
                    <a:pt x="11330" y="11336"/>
                  </a:cubicBezTo>
                  <a:lnTo>
                    <a:pt x="11347" y="11318"/>
                  </a:lnTo>
                  <a:cubicBezTo>
                    <a:pt x="10454" y="10323"/>
                    <a:pt x="9524" y="9367"/>
                    <a:pt x="8596" y="8407"/>
                  </a:cubicBezTo>
                  <a:cubicBezTo>
                    <a:pt x="7664" y="7452"/>
                    <a:pt x="6700" y="6529"/>
                    <a:pt x="5746" y="5596"/>
                  </a:cubicBezTo>
                  <a:lnTo>
                    <a:pt x="2886" y="2794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6" name="Google Shape;7566;p41"/>
            <p:cNvSpPr/>
            <p:nvPr/>
          </p:nvSpPr>
          <p:spPr>
            <a:xfrm>
              <a:off x="5587325" y="4771475"/>
              <a:ext cx="104050" cy="386975"/>
            </a:xfrm>
            <a:custGeom>
              <a:avLst/>
              <a:gdLst/>
              <a:ahLst/>
              <a:cxnLst/>
              <a:rect l="l" t="t" r="r" b="b"/>
              <a:pathLst>
                <a:path w="4162" h="15479" extrusionOk="0">
                  <a:moveTo>
                    <a:pt x="4137" y="1"/>
                  </a:moveTo>
                  <a:lnTo>
                    <a:pt x="3054" y="3856"/>
                  </a:lnTo>
                  <a:lnTo>
                    <a:pt x="1983" y="7713"/>
                  </a:lnTo>
                  <a:cubicBezTo>
                    <a:pt x="1624" y="8998"/>
                    <a:pt x="1253" y="10281"/>
                    <a:pt x="923" y="11574"/>
                  </a:cubicBezTo>
                  <a:cubicBezTo>
                    <a:pt x="602" y="12869"/>
                    <a:pt x="275" y="14163"/>
                    <a:pt x="0" y="15471"/>
                  </a:cubicBezTo>
                  <a:lnTo>
                    <a:pt x="24" y="15478"/>
                  </a:lnTo>
                  <a:cubicBezTo>
                    <a:pt x="440" y="14208"/>
                    <a:pt x="802" y="12923"/>
                    <a:pt x="1170" y="11640"/>
                  </a:cubicBezTo>
                  <a:cubicBezTo>
                    <a:pt x="1530" y="10356"/>
                    <a:pt x="1848" y="9059"/>
                    <a:pt x="2179" y="7766"/>
                  </a:cubicBezTo>
                  <a:lnTo>
                    <a:pt x="3177" y="3888"/>
                  </a:lnTo>
                  <a:lnTo>
                    <a:pt x="4162" y="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7" name="Google Shape;7567;p41"/>
            <p:cNvSpPr/>
            <p:nvPr/>
          </p:nvSpPr>
          <p:spPr>
            <a:xfrm>
              <a:off x="5304325" y="4771275"/>
              <a:ext cx="386825" cy="104450"/>
            </a:xfrm>
            <a:custGeom>
              <a:avLst/>
              <a:gdLst/>
              <a:ahLst/>
              <a:cxnLst/>
              <a:rect l="l" t="t" r="r" b="b"/>
              <a:pathLst>
                <a:path w="15473" h="4178" extrusionOk="0">
                  <a:moveTo>
                    <a:pt x="15466" y="0"/>
                  </a:moveTo>
                  <a:lnTo>
                    <a:pt x="11586" y="989"/>
                  </a:lnTo>
                  <a:lnTo>
                    <a:pt x="7709" y="1990"/>
                  </a:lnTo>
                  <a:cubicBezTo>
                    <a:pt x="6418" y="2323"/>
                    <a:pt x="5121" y="2642"/>
                    <a:pt x="3837" y="3004"/>
                  </a:cubicBezTo>
                  <a:cubicBezTo>
                    <a:pt x="2554" y="3372"/>
                    <a:pt x="1270" y="3736"/>
                    <a:pt x="0" y="4153"/>
                  </a:cubicBezTo>
                  <a:lnTo>
                    <a:pt x="6" y="4177"/>
                  </a:lnTo>
                  <a:cubicBezTo>
                    <a:pt x="1315" y="3901"/>
                    <a:pt x="2608" y="3573"/>
                    <a:pt x="3903" y="3249"/>
                  </a:cubicBezTo>
                  <a:cubicBezTo>
                    <a:pt x="5196" y="2919"/>
                    <a:pt x="6477" y="2546"/>
                    <a:pt x="7762" y="2187"/>
                  </a:cubicBezTo>
                  <a:lnTo>
                    <a:pt x="11619" y="1111"/>
                  </a:lnTo>
                  <a:lnTo>
                    <a:pt x="15473" y="24"/>
                  </a:lnTo>
                  <a:lnTo>
                    <a:pt x="15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8" name="Google Shape;7568;p41"/>
            <p:cNvSpPr/>
            <p:nvPr/>
          </p:nvSpPr>
          <p:spPr>
            <a:xfrm>
              <a:off x="5391100" y="465582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cubicBezTo>
                    <a:pt x="973" y="477"/>
                    <a:pt x="1967" y="879"/>
                    <a:pt x="2957" y="1286"/>
                  </a:cubicBezTo>
                  <a:cubicBezTo>
                    <a:pt x="3951" y="1685"/>
                    <a:pt x="4961" y="2043"/>
                    <a:pt x="5965" y="2416"/>
                  </a:cubicBezTo>
                  <a:lnTo>
                    <a:pt x="8977" y="3535"/>
                  </a:lnTo>
                  <a:lnTo>
                    <a:pt x="11993" y="4642"/>
                  </a:lnTo>
                  <a:lnTo>
                    <a:pt x="12003" y="4618"/>
                  </a:lnTo>
                  <a:lnTo>
                    <a:pt x="9023" y="3416"/>
                  </a:lnTo>
                  <a:lnTo>
                    <a:pt x="6038" y="2226"/>
                  </a:lnTo>
                  <a:cubicBezTo>
                    <a:pt x="5044" y="1829"/>
                    <a:pt x="4055" y="1417"/>
                    <a:pt x="3048" y="1048"/>
                  </a:cubicBezTo>
                  <a:cubicBezTo>
                    <a:pt x="2041" y="684"/>
                    <a:pt x="1035" y="317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9" name="Google Shape;7569;p41"/>
            <p:cNvSpPr/>
            <p:nvPr/>
          </p:nvSpPr>
          <p:spPr>
            <a:xfrm>
              <a:off x="5640825" y="4454125"/>
              <a:ext cx="50550" cy="317500"/>
            </a:xfrm>
            <a:custGeom>
              <a:avLst/>
              <a:gdLst/>
              <a:ahLst/>
              <a:cxnLst/>
              <a:rect l="l" t="t" r="r" b="b"/>
              <a:pathLst>
                <a:path w="2022" h="12700" extrusionOk="0">
                  <a:moveTo>
                    <a:pt x="25" y="1"/>
                  </a:moveTo>
                  <a:lnTo>
                    <a:pt x="0" y="4"/>
                  </a:lnTo>
                  <a:cubicBezTo>
                    <a:pt x="94" y="1073"/>
                    <a:pt x="242" y="2134"/>
                    <a:pt x="386" y="3195"/>
                  </a:cubicBezTo>
                  <a:cubicBezTo>
                    <a:pt x="536" y="4257"/>
                    <a:pt x="730" y="5310"/>
                    <a:pt x="910" y="6366"/>
                  </a:cubicBezTo>
                  <a:lnTo>
                    <a:pt x="1448" y="9534"/>
                  </a:lnTo>
                  <a:lnTo>
                    <a:pt x="1997" y="12700"/>
                  </a:lnTo>
                  <a:lnTo>
                    <a:pt x="2022" y="12696"/>
                  </a:lnTo>
                  <a:lnTo>
                    <a:pt x="1573" y="9514"/>
                  </a:lnTo>
                  <a:lnTo>
                    <a:pt x="1111" y="6334"/>
                  </a:lnTo>
                  <a:cubicBezTo>
                    <a:pt x="959" y="5274"/>
                    <a:pt x="821" y="4212"/>
                    <a:pt x="638" y="3156"/>
                  </a:cubicBezTo>
                  <a:cubicBezTo>
                    <a:pt x="448" y="2102"/>
                    <a:pt x="263" y="104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0" name="Google Shape;7570;p41"/>
            <p:cNvSpPr/>
            <p:nvPr/>
          </p:nvSpPr>
          <p:spPr>
            <a:xfrm>
              <a:off x="5690850" y="4569375"/>
              <a:ext cx="250350" cy="202475"/>
            </a:xfrm>
            <a:custGeom>
              <a:avLst/>
              <a:gdLst/>
              <a:ahLst/>
              <a:cxnLst/>
              <a:rect l="l" t="t" r="r" b="b"/>
              <a:pathLst>
                <a:path w="10014" h="8099" extrusionOk="0">
                  <a:moveTo>
                    <a:pt x="9997" y="1"/>
                  </a:moveTo>
                  <a:cubicBezTo>
                    <a:pt x="9118" y="617"/>
                    <a:pt x="8273" y="1277"/>
                    <a:pt x="7426" y="1931"/>
                  </a:cubicBezTo>
                  <a:cubicBezTo>
                    <a:pt x="6583" y="2591"/>
                    <a:pt x="5767" y="3287"/>
                    <a:pt x="4942" y="3970"/>
                  </a:cubicBezTo>
                  <a:lnTo>
                    <a:pt x="2468" y="6020"/>
                  </a:lnTo>
                  <a:lnTo>
                    <a:pt x="0" y="8078"/>
                  </a:lnTo>
                  <a:lnTo>
                    <a:pt x="17" y="8098"/>
                  </a:lnTo>
                  <a:lnTo>
                    <a:pt x="2547" y="6118"/>
                  </a:lnTo>
                  <a:lnTo>
                    <a:pt x="5071" y="4129"/>
                  </a:lnTo>
                  <a:cubicBezTo>
                    <a:pt x="5912" y="3466"/>
                    <a:pt x="6763" y="2815"/>
                    <a:pt x="7586" y="2129"/>
                  </a:cubicBezTo>
                  <a:cubicBezTo>
                    <a:pt x="8404" y="1438"/>
                    <a:pt x="9225" y="750"/>
                    <a:pt x="10013" y="20"/>
                  </a:cubicBezTo>
                  <a:lnTo>
                    <a:pt x="99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1" name="Google Shape;7571;p41"/>
            <p:cNvSpPr/>
            <p:nvPr/>
          </p:nvSpPr>
          <p:spPr>
            <a:xfrm>
              <a:off x="5690950" y="4771275"/>
              <a:ext cx="300075" cy="116075"/>
            </a:xfrm>
            <a:custGeom>
              <a:avLst/>
              <a:gdLst/>
              <a:ahLst/>
              <a:cxnLst/>
              <a:rect l="l" t="t" r="r" b="b"/>
              <a:pathLst>
                <a:path w="12003" h="4643" extrusionOk="0">
                  <a:moveTo>
                    <a:pt x="9" y="0"/>
                  </a:moveTo>
                  <a:lnTo>
                    <a:pt x="0" y="24"/>
                  </a:lnTo>
                  <a:lnTo>
                    <a:pt x="2980" y="1227"/>
                  </a:lnTo>
                  <a:lnTo>
                    <a:pt x="5964" y="2416"/>
                  </a:lnTo>
                  <a:cubicBezTo>
                    <a:pt x="6959" y="2814"/>
                    <a:pt x="7948" y="3225"/>
                    <a:pt x="8953" y="3595"/>
                  </a:cubicBezTo>
                  <a:cubicBezTo>
                    <a:pt x="9961" y="3958"/>
                    <a:pt x="10968" y="4326"/>
                    <a:pt x="11993" y="4643"/>
                  </a:cubicBezTo>
                  <a:lnTo>
                    <a:pt x="12003" y="4619"/>
                  </a:lnTo>
                  <a:cubicBezTo>
                    <a:pt x="11029" y="4166"/>
                    <a:pt x="10036" y="3764"/>
                    <a:pt x="9045" y="3357"/>
                  </a:cubicBezTo>
                  <a:cubicBezTo>
                    <a:pt x="8051" y="2956"/>
                    <a:pt x="7042" y="2598"/>
                    <a:pt x="6038" y="2226"/>
                  </a:cubicBezTo>
                  <a:lnTo>
                    <a:pt x="3026" y="110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2" name="Google Shape;7572;p41"/>
            <p:cNvSpPr/>
            <p:nvPr/>
          </p:nvSpPr>
          <p:spPr>
            <a:xfrm>
              <a:off x="5690725" y="4771500"/>
              <a:ext cx="50575" cy="317525"/>
            </a:xfrm>
            <a:custGeom>
              <a:avLst/>
              <a:gdLst/>
              <a:ahLst/>
              <a:cxnLst/>
              <a:rect l="l" t="t" r="r" b="b"/>
              <a:pathLst>
                <a:path w="2023" h="12701" extrusionOk="0">
                  <a:moveTo>
                    <a:pt x="26" y="1"/>
                  </a:moveTo>
                  <a:lnTo>
                    <a:pt x="1" y="5"/>
                  </a:lnTo>
                  <a:lnTo>
                    <a:pt x="449" y="3187"/>
                  </a:lnTo>
                  <a:lnTo>
                    <a:pt x="912" y="6366"/>
                  </a:lnTo>
                  <a:cubicBezTo>
                    <a:pt x="1064" y="7427"/>
                    <a:pt x="1202" y="8490"/>
                    <a:pt x="1385" y="9545"/>
                  </a:cubicBezTo>
                  <a:cubicBezTo>
                    <a:pt x="1575" y="10600"/>
                    <a:pt x="1759" y="11654"/>
                    <a:pt x="1998" y="12701"/>
                  </a:cubicBezTo>
                  <a:lnTo>
                    <a:pt x="2022" y="12697"/>
                  </a:lnTo>
                  <a:cubicBezTo>
                    <a:pt x="1928" y="11627"/>
                    <a:pt x="1781" y="10567"/>
                    <a:pt x="1636" y="9505"/>
                  </a:cubicBezTo>
                  <a:cubicBezTo>
                    <a:pt x="1487" y="8445"/>
                    <a:pt x="1293" y="7391"/>
                    <a:pt x="1112" y="6335"/>
                  </a:cubicBezTo>
                  <a:lnTo>
                    <a:pt x="575" y="3168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3" name="Google Shape;7573;p41"/>
            <p:cNvSpPr/>
            <p:nvPr/>
          </p:nvSpPr>
          <p:spPr>
            <a:xfrm>
              <a:off x="5440925" y="4771325"/>
              <a:ext cx="250350" cy="202425"/>
            </a:xfrm>
            <a:custGeom>
              <a:avLst/>
              <a:gdLst/>
              <a:ahLst/>
              <a:cxnLst/>
              <a:rect l="l" t="t" r="r" b="b"/>
              <a:pathLst>
                <a:path w="10014" h="8097" extrusionOk="0">
                  <a:moveTo>
                    <a:pt x="9997" y="0"/>
                  </a:moveTo>
                  <a:lnTo>
                    <a:pt x="7467" y="1980"/>
                  </a:lnTo>
                  <a:lnTo>
                    <a:pt x="4943" y="3970"/>
                  </a:lnTo>
                  <a:cubicBezTo>
                    <a:pt x="4102" y="4632"/>
                    <a:pt x="3250" y="5283"/>
                    <a:pt x="2428" y="5970"/>
                  </a:cubicBezTo>
                  <a:cubicBezTo>
                    <a:pt x="1610" y="6660"/>
                    <a:pt x="789" y="7347"/>
                    <a:pt x="1" y="8077"/>
                  </a:cubicBezTo>
                  <a:lnTo>
                    <a:pt x="17" y="8097"/>
                  </a:lnTo>
                  <a:cubicBezTo>
                    <a:pt x="896" y="7481"/>
                    <a:pt x="1741" y="6822"/>
                    <a:pt x="2588" y="6167"/>
                  </a:cubicBezTo>
                  <a:cubicBezTo>
                    <a:pt x="3431" y="5506"/>
                    <a:pt x="4247" y="4812"/>
                    <a:pt x="5072" y="4128"/>
                  </a:cubicBezTo>
                  <a:lnTo>
                    <a:pt x="7546" y="2079"/>
                  </a:lnTo>
                  <a:lnTo>
                    <a:pt x="10014" y="20"/>
                  </a:lnTo>
                  <a:lnTo>
                    <a:pt x="99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574" name="Google Shape;7574;p41"/>
          <p:cNvSpPr/>
          <p:nvPr/>
        </p:nvSpPr>
        <p:spPr>
          <a:xfrm rot="900121" flipH="1">
            <a:off x="15735051" y="589760"/>
            <a:ext cx="33057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75" name="Google Shape;7575;p41"/>
          <p:cNvSpPr/>
          <p:nvPr/>
        </p:nvSpPr>
        <p:spPr>
          <a:xfrm rot="9164145" flipH="1">
            <a:off x="16337238" y="7078163"/>
            <a:ext cx="320804" cy="303626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76" name="Google Shape;7576;p41"/>
          <p:cNvSpPr/>
          <p:nvPr/>
        </p:nvSpPr>
        <p:spPr>
          <a:xfrm rot="-9310961" flipH="1">
            <a:off x="14748314" y="8329696"/>
            <a:ext cx="503232" cy="47631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77" name="Google Shape;7577;p41"/>
          <p:cNvSpPr/>
          <p:nvPr/>
        </p:nvSpPr>
        <p:spPr>
          <a:xfrm rot="9164132" flipH="1">
            <a:off x="17573826" y="2392555"/>
            <a:ext cx="231664" cy="219258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233059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oogle Shape;240;p3"/>
          <p:cNvGrpSpPr/>
          <p:nvPr/>
        </p:nvGrpSpPr>
        <p:grpSpPr>
          <a:xfrm>
            <a:off x="9" y="27"/>
            <a:ext cx="18288210" cy="10287126"/>
            <a:chOff x="237825" y="850750"/>
            <a:chExt cx="7131575" cy="4008075"/>
          </a:xfrm>
        </p:grpSpPr>
        <p:sp>
          <p:nvSpPr>
            <p:cNvPr id="241" name="Google Shape;241;p3"/>
            <p:cNvSpPr/>
            <p:nvPr/>
          </p:nvSpPr>
          <p:spPr>
            <a:xfrm>
              <a:off x="23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63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102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142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182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221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7"/>
                    <a:pt x="15923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261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300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340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380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419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459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498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5385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7"/>
                    <a:pt x="15911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5781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6177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6573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6969825" y="85075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7"/>
                    <a:pt x="15912" y="9390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3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63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102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142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182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221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261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300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340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380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419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459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498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5385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19"/>
                    <a:pt x="131" y="4582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5781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6177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6573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6969825" y="1251200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19"/>
                    <a:pt x="131" y="4582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23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63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102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142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182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221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28"/>
                    <a:pt x="15923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261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300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340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380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9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419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459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498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5385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28"/>
                    <a:pt x="15911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19"/>
                    <a:pt x="131" y="4582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3"/>
                  </a:lnTo>
                  <a:lnTo>
                    <a:pt x="15959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5781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6177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6573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6969825" y="165165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28"/>
                    <a:pt x="15912" y="9402"/>
                    <a:pt x="15900" y="12068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19"/>
                    <a:pt x="131" y="4582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3"/>
                  </a:lnTo>
                  <a:lnTo>
                    <a:pt x="15947" y="12068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23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63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59" y="2883"/>
                    <a:pt x="15983" y="55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102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142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182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221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27" y="117"/>
                    <a:pt x="13976" y="117"/>
                  </a:cubicBezTo>
                  <a:cubicBezTo>
                    <a:pt x="14642" y="117"/>
                    <a:pt x="15279" y="116"/>
                    <a:pt x="15876" y="114"/>
                  </a:cubicBezTo>
                  <a:lnTo>
                    <a:pt x="15876" y="114"/>
                  </a:lnTo>
                  <a:cubicBezTo>
                    <a:pt x="15877" y="2939"/>
                    <a:pt x="15923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261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00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40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80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419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459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498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5385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4" y="87"/>
                    <a:pt x="9619" y="117"/>
                    <a:pt x="13965" y="117"/>
                  </a:cubicBezTo>
                  <a:cubicBezTo>
                    <a:pt x="14635" y="117"/>
                    <a:pt x="15276" y="116"/>
                    <a:pt x="15876" y="114"/>
                  </a:cubicBezTo>
                  <a:lnTo>
                    <a:pt x="15876" y="114"/>
                  </a:lnTo>
                  <a:cubicBezTo>
                    <a:pt x="15876" y="2939"/>
                    <a:pt x="15911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1"/>
                  </a:cubicBezTo>
                  <a:lnTo>
                    <a:pt x="15971" y="16121"/>
                  </a:lnTo>
                  <a:lnTo>
                    <a:pt x="15971" y="16073"/>
                  </a:lnTo>
                  <a:lnTo>
                    <a:pt x="15959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5781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4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6177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6573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6969825" y="2052100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4025" y="87"/>
                    <a:pt x="9619" y="117"/>
                    <a:pt x="13965" y="117"/>
                  </a:cubicBezTo>
                  <a:cubicBezTo>
                    <a:pt x="14631" y="117"/>
                    <a:pt x="15267" y="116"/>
                    <a:pt x="15864" y="114"/>
                  </a:cubicBezTo>
                  <a:lnTo>
                    <a:pt x="15864" y="114"/>
                  </a:lnTo>
                  <a:cubicBezTo>
                    <a:pt x="15876" y="2939"/>
                    <a:pt x="15912" y="9402"/>
                    <a:pt x="15900" y="12069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1"/>
                  </a:cubicBezTo>
                  <a:lnTo>
                    <a:pt x="15959" y="16121"/>
                  </a:lnTo>
                  <a:lnTo>
                    <a:pt x="15959" y="16073"/>
                  </a:lnTo>
                  <a:lnTo>
                    <a:pt x="15947" y="12069"/>
                  </a:lnTo>
                  <a:cubicBezTo>
                    <a:pt x="15959" y="9347"/>
                    <a:pt x="15947" y="2883"/>
                    <a:pt x="15983" y="55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23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63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59" y="2882"/>
                    <a:pt x="15983" y="54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102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142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182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221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7" y="2938"/>
                    <a:pt x="15923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4005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261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300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340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380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419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459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498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5385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6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38"/>
                    <a:pt x="15911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72"/>
                  </a:lnTo>
                  <a:lnTo>
                    <a:pt x="15959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5781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6177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6573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6969825" y="24525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6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38"/>
                    <a:pt x="15912" y="9401"/>
                    <a:pt x="15900" y="12068"/>
                  </a:cubicBezTo>
                  <a:lnTo>
                    <a:pt x="15888" y="16036"/>
                  </a:lnTo>
                  <a:lnTo>
                    <a:pt x="15888" y="16036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5"/>
                  </a:cubicBezTo>
                  <a:cubicBezTo>
                    <a:pt x="3993" y="16155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72"/>
                  </a:lnTo>
                  <a:lnTo>
                    <a:pt x="15947" y="12068"/>
                  </a:lnTo>
                  <a:cubicBezTo>
                    <a:pt x="15959" y="9347"/>
                    <a:pt x="15947" y="2882"/>
                    <a:pt x="15983" y="54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3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63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2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102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142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82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21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261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300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340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380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419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459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498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385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781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6177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6573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6969825" y="28530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1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7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2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23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63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0"/>
                    <a:pt x="129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102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142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182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1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221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27" y="116"/>
                    <a:pt x="13976" y="116"/>
                  </a:cubicBezTo>
                  <a:cubicBezTo>
                    <a:pt x="14642" y="116"/>
                    <a:pt x="15279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261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300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1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340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380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72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419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459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498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385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4" y="87"/>
                    <a:pt x="9619" y="116"/>
                    <a:pt x="13965" y="116"/>
                  </a:cubicBezTo>
                  <a:cubicBezTo>
                    <a:pt x="14635" y="116"/>
                    <a:pt x="15276" y="115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0"/>
                  </a:moveTo>
                  <a:cubicBezTo>
                    <a:pt x="8722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4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0"/>
                    <a:pt x="1297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781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4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6177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6573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3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6969825" y="325347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4025" y="87"/>
                    <a:pt x="9619" y="116"/>
                    <a:pt x="13965" y="116"/>
                  </a:cubicBezTo>
                  <a:cubicBezTo>
                    <a:pt x="14631" y="116"/>
                    <a:pt x="15267" y="115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0"/>
                  </a:moveTo>
                  <a:cubicBezTo>
                    <a:pt x="8714" y="0"/>
                    <a:pt x="4169" y="35"/>
                    <a:pt x="84" y="54"/>
                  </a:cubicBezTo>
                  <a:cubicBezTo>
                    <a:pt x="60" y="4617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4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0"/>
                    <a:pt x="1296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23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63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6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2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102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142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182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221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261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300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340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380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419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459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498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5385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2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781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6177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6573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lnTo>
                    <a:pt x="95" y="66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4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6969825" y="3653925"/>
              <a:ext cx="399575" cy="403900"/>
            </a:xfrm>
            <a:custGeom>
              <a:avLst/>
              <a:gdLst/>
              <a:ahLst/>
              <a:cxnLst/>
              <a:rect l="l" t="t" r="r" b="b"/>
              <a:pathLst>
                <a:path w="15983" h="16156" extrusionOk="0">
                  <a:moveTo>
                    <a:pt x="95" y="66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1"/>
                  </a:cubicBezTo>
                  <a:lnTo>
                    <a:pt x="166" y="16001"/>
                  </a:lnTo>
                  <a:cubicBezTo>
                    <a:pt x="155" y="11507"/>
                    <a:pt x="131" y="4578"/>
                    <a:pt x="95" y="66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0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6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2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23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63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35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102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142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6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182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21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106" y="117"/>
                    <a:pt x="13357" y="117"/>
                  </a:cubicBezTo>
                  <a:cubicBezTo>
                    <a:pt x="14249" y="117"/>
                    <a:pt x="15097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23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4005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61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00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1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340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380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72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419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459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1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498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5385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42" y="117"/>
                    <a:pt x="15093" y="116"/>
                    <a:pt x="15876" y="114"/>
                  </a:cubicBezTo>
                  <a:lnTo>
                    <a:pt x="15876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43" y="16132"/>
                    <a:pt x="15923" y="16120"/>
                  </a:cubicBezTo>
                  <a:lnTo>
                    <a:pt x="15971" y="16120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5781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6177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3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6573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lnTo>
                    <a:pt x="95" y="67"/>
                  </a:ln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3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6969825" y="4054375"/>
              <a:ext cx="399575" cy="403925"/>
            </a:xfrm>
            <a:custGeom>
              <a:avLst/>
              <a:gdLst/>
              <a:ahLst/>
              <a:cxnLst/>
              <a:rect l="l" t="t" r="r" b="b"/>
              <a:pathLst>
                <a:path w="15983" h="16157" extrusionOk="0">
                  <a:moveTo>
                    <a:pt x="95" y="67"/>
                  </a:moveTo>
                  <a:cubicBezTo>
                    <a:pt x="3840" y="96"/>
                    <a:pt x="9098" y="117"/>
                    <a:pt x="13346" y="117"/>
                  </a:cubicBezTo>
                  <a:cubicBezTo>
                    <a:pt x="14238" y="117"/>
                    <a:pt x="15085" y="116"/>
                    <a:pt x="15864" y="114"/>
                  </a:cubicBezTo>
                  <a:lnTo>
                    <a:pt x="15864" y="114"/>
                  </a:lnTo>
                  <a:cubicBezTo>
                    <a:pt x="15876" y="2921"/>
                    <a:pt x="15912" y="9398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5"/>
                    <a:pt x="84" y="55"/>
                  </a:cubicBezTo>
                  <a:cubicBezTo>
                    <a:pt x="60" y="4618"/>
                    <a:pt x="0" y="11641"/>
                    <a:pt x="12" y="16156"/>
                  </a:cubicBezTo>
                  <a:cubicBezTo>
                    <a:pt x="3993" y="16156"/>
                    <a:pt x="11931" y="16132"/>
                    <a:pt x="15924" y="16120"/>
                  </a:cubicBezTo>
                  <a:lnTo>
                    <a:pt x="15959" y="16120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3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63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2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39" y="16025"/>
                    <a:pt x="4119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9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5" y="16140"/>
                    <a:pt x="15935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59" y="2883"/>
                    <a:pt x="15983" y="67"/>
                  </a:cubicBezTo>
                  <a:lnTo>
                    <a:pt x="15983" y="7"/>
                  </a:lnTo>
                  <a:lnTo>
                    <a:pt x="15935" y="7"/>
                  </a:lnTo>
                  <a:cubicBezTo>
                    <a:pt x="14973" y="3"/>
                    <a:pt x="13984" y="1"/>
                    <a:pt x="129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02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142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82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1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21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63" y="129"/>
                    <a:pt x="14017" y="129"/>
                  </a:cubicBezTo>
                  <a:cubicBezTo>
                    <a:pt x="14668" y="129"/>
                    <a:pt x="15291" y="128"/>
                    <a:pt x="15876" y="126"/>
                  </a:cubicBezTo>
                  <a:lnTo>
                    <a:pt x="15876" y="126"/>
                  </a:lnTo>
                  <a:cubicBezTo>
                    <a:pt x="15877" y="2940"/>
                    <a:pt x="15923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5" y="16158"/>
                    <a:pt x="1610" y="16159"/>
                    <a:pt x="2560" y="16159"/>
                  </a:cubicBezTo>
                  <a:cubicBezTo>
                    <a:pt x="6785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61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300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1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40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80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38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72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419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5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459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5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498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5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5385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61" y="129"/>
                    <a:pt x="15288" y="128"/>
                    <a:pt x="15876" y="126"/>
                  </a:cubicBezTo>
                  <a:lnTo>
                    <a:pt x="15876" y="126"/>
                  </a:lnTo>
                  <a:cubicBezTo>
                    <a:pt x="15876" y="2940"/>
                    <a:pt x="15911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73" y="1"/>
                  </a:moveTo>
                  <a:cubicBezTo>
                    <a:pt x="8722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7" y="16159"/>
                    <a:pt x="2556" y="16159"/>
                  </a:cubicBezTo>
                  <a:cubicBezTo>
                    <a:pt x="6777" y="16159"/>
                    <a:pt x="12673" y="16140"/>
                    <a:pt x="15923" y="16121"/>
                  </a:cubicBezTo>
                  <a:lnTo>
                    <a:pt x="15971" y="16121"/>
                  </a:lnTo>
                  <a:lnTo>
                    <a:pt x="15971" y="16085"/>
                  </a:lnTo>
                  <a:lnTo>
                    <a:pt x="15959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3" y="3"/>
                    <a:pt x="13977" y="1"/>
                    <a:pt x="1297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5781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6177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6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3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3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6573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lnTo>
                    <a:pt x="95" y="67"/>
                  </a:ln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4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3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3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6969825" y="4454825"/>
              <a:ext cx="399575" cy="404000"/>
            </a:xfrm>
            <a:custGeom>
              <a:avLst/>
              <a:gdLst/>
              <a:ahLst/>
              <a:cxnLst/>
              <a:rect l="l" t="t" r="r" b="b"/>
              <a:pathLst>
                <a:path w="15983" h="16160" extrusionOk="0">
                  <a:moveTo>
                    <a:pt x="95" y="67"/>
                  </a:moveTo>
                  <a:cubicBezTo>
                    <a:pt x="4037" y="98"/>
                    <a:pt x="9654" y="129"/>
                    <a:pt x="14006" y="129"/>
                  </a:cubicBezTo>
                  <a:cubicBezTo>
                    <a:pt x="14657" y="129"/>
                    <a:pt x="15280" y="128"/>
                    <a:pt x="15864" y="126"/>
                  </a:cubicBezTo>
                  <a:lnTo>
                    <a:pt x="15864" y="126"/>
                  </a:lnTo>
                  <a:cubicBezTo>
                    <a:pt x="15876" y="2940"/>
                    <a:pt x="15912" y="9402"/>
                    <a:pt x="15900" y="12080"/>
                  </a:cubicBezTo>
                  <a:lnTo>
                    <a:pt x="15888" y="16037"/>
                  </a:lnTo>
                  <a:lnTo>
                    <a:pt x="15888" y="16037"/>
                  </a:lnTo>
                  <a:cubicBezTo>
                    <a:pt x="11958" y="16025"/>
                    <a:pt x="4127" y="16002"/>
                    <a:pt x="167" y="16002"/>
                  </a:cubicBezTo>
                  <a:lnTo>
                    <a:pt x="166" y="16002"/>
                  </a:lnTo>
                  <a:cubicBezTo>
                    <a:pt x="155" y="11507"/>
                    <a:pt x="131" y="4578"/>
                    <a:pt x="95" y="67"/>
                  </a:cubicBezTo>
                  <a:close/>
                  <a:moveTo>
                    <a:pt x="12969" y="1"/>
                  </a:moveTo>
                  <a:cubicBezTo>
                    <a:pt x="8714" y="1"/>
                    <a:pt x="4169" y="36"/>
                    <a:pt x="84" y="55"/>
                  </a:cubicBezTo>
                  <a:cubicBezTo>
                    <a:pt x="60" y="4618"/>
                    <a:pt x="0" y="11653"/>
                    <a:pt x="12" y="16156"/>
                  </a:cubicBezTo>
                  <a:cubicBezTo>
                    <a:pt x="743" y="16158"/>
                    <a:pt x="1606" y="16159"/>
                    <a:pt x="2555" y="16159"/>
                  </a:cubicBezTo>
                  <a:cubicBezTo>
                    <a:pt x="6773" y="16159"/>
                    <a:pt x="12664" y="16140"/>
                    <a:pt x="15924" y="16121"/>
                  </a:cubicBezTo>
                  <a:lnTo>
                    <a:pt x="15959" y="16121"/>
                  </a:lnTo>
                  <a:lnTo>
                    <a:pt x="15959" y="16085"/>
                  </a:lnTo>
                  <a:lnTo>
                    <a:pt x="15947" y="12080"/>
                  </a:lnTo>
                  <a:cubicBezTo>
                    <a:pt x="15959" y="9347"/>
                    <a:pt x="15947" y="2883"/>
                    <a:pt x="15983" y="67"/>
                  </a:cubicBezTo>
                  <a:lnTo>
                    <a:pt x="15983" y="7"/>
                  </a:lnTo>
                  <a:lnTo>
                    <a:pt x="15924" y="7"/>
                  </a:lnTo>
                  <a:cubicBezTo>
                    <a:pt x="14961" y="3"/>
                    <a:pt x="13973" y="1"/>
                    <a:pt x="129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28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21" name="Google Shape;421;p3"/>
          <p:cNvSpPr txBox="1">
            <a:spLocks noGrp="1"/>
          </p:cNvSpPr>
          <p:nvPr>
            <p:ph type="title"/>
          </p:nvPr>
        </p:nvSpPr>
        <p:spPr>
          <a:xfrm>
            <a:off x="1430200" y="4980750"/>
            <a:ext cx="7934400" cy="24960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200"/>
            </a:lvl9pPr>
          </a:lstStyle>
          <a:p>
            <a:endParaRPr/>
          </a:p>
        </p:txBody>
      </p:sp>
      <p:sp>
        <p:nvSpPr>
          <p:cNvPr id="422" name="Google Shape;422;p3"/>
          <p:cNvSpPr txBox="1">
            <a:spLocks noGrp="1"/>
          </p:cNvSpPr>
          <p:nvPr>
            <p:ph type="title" idx="2" hasCustomPrompt="1"/>
          </p:nvPr>
        </p:nvSpPr>
        <p:spPr>
          <a:xfrm>
            <a:off x="1720652" y="2642374"/>
            <a:ext cx="2719800" cy="1389600"/>
          </a:xfrm>
          <a:prstGeom prst="rect">
            <a:avLst/>
          </a:prstGeom>
        </p:spPr>
        <p:txBody>
          <a:bodyPr spcFirstLastPara="1" wrap="square" lIns="182850" tIns="182850" rIns="182850" bIns="18285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23" name="Google Shape;423;p3"/>
          <p:cNvSpPr txBox="1">
            <a:spLocks noGrp="1"/>
          </p:cNvSpPr>
          <p:nvPr>
            <p:ph type="subTitle" idx="1"/>
          </p:nvPr>
        </p:nvSpPr>
        <p:spPr>
          <a:xfrm>
            <a:off x="1592394" y="7658932"/>
            <a:ext cx="7772400" cy="841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" name="Google Shape;424;p3"/>
          <p:cNvSpPr/>
          <p:nvPr/>
        </p:nvSpPr>
        <p:spPr>
          <a:xfrm rot="-4042098" flipH="1">
            <a:off x="2107978" y="548520"/>
            <a:ext cx="330588" cy="312732"/>
          </a:xfrm>
          <a:custGeom>
            <a:avLst/>
            <a:gdLst/>
            <a:ahLst/>
            <a:cxnLst/>
            <a:rect l="l" t="t" r="r" b="b"/>
            <a:pathLst>
              <a:path w="2017" h="1908" extrusionOk="0">
                <a:moveTo>
                  <a:pt x="1436" y="1"/>
                </a:moveTo>
                <a:cubicBezTo>
                  <a:pt x="1412" y="1"/>
                  <a:pt x="1387" y="7"/>
                  <a:pt x="1363" y="23"/>
                </a:cubicBezTo>
                <a:lnTo>
                  <a:pt x="929" y="305"/>
                </a:lnTo>
                <a:lnTo>
                  <a:pt x="452" y="108"/>
                </a:lnTo>
                <a:cubicBezTo>
                  <a:pt x="435" y="101"/>
                  <a:pt x="418" y="98"/>
                  <a:pt x="401" y="98"/>
                </a:cubicBezTo>
                <a:cubicBezTo>
                  <a:pt x="318" y="98"/>
                  <a:pt x="249" y="177"/>
                  <a:pt x="272" y="266"/>
                </a:cubicBezTo>
                <a:lnTo>
                  <a:pt x="407" y="765"/>
                </a:lnTo>
                <a:lnTo>
                  <a:pt x="72" y="1158"/>
                </a:lnTo>
                <a:cubicBezTo>
                  <a:pt x="0" y="1243"/>
                  <a:pt x="56" y="1371"/>
                  <a:pt x="166" y="1378"/>
                </a:cubicBezTo>
                <a:lnTo>
                  <a:pt x="682" y="1403"/>
                </a:lnTo>
                <a:lnTo>
                  <a:pt x="953" y="1844"/>
                </a:lnTo>
                <a:cubicBezTo>
                  <a:pt x="980" y="1887"/>
                  <a:pt x="1023" y="1907"/>
                  <a:pt x="1067" y="1907"/>
                </a:cubicBezTo>
                <a:cubicBezTo>
                  <a:pt x="1118" y="1907"/>
                  <a:pt x="1170" y="1878"/>
                  <a:pt x="1191" y="1822"/>
                </a:cubicBezTo>
                <a:lnTo>
                  <a:pt x="1376" y="1339"/>
                </a:lnTo>
                <a:lnTo>
                  <a:pt x="1878" y="1218"/>
                </a:lnTo>
                <a:cubicBezTo>
                  <a:pt x="1985" y="1192"/>
                  <a:pt x="2017" y="1054"/>
                  <a:pt x="1930" y="985"/>
                </a:cubicBezTo>
                <a:lnTo>
                  <a:pt x="1529" y="660"/>
                </a:lnTo>
                <a:lnTo>
                  <a:pt x="1568" y="144"/>
                </a:lnTo>
                <a:cubicBezTo>
                  <a:pt x="1574" y="62"/>
                  <a:pt x="1508" y="1"/>
                  <a:pt x="14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25" name="Google Shape;425;p3"/>
          <p:cNvGrpSpPr/>
          <p:nvPr/>
        </p:nvGrpSpPr>
        <p:grpSpPr>
          <a:xfrm flipH="1">
            <a:off x="10556386" y="7200210"/>
            <a:ext cx="2719824" cy="2112968"/>
            <a:chOff x="1812050" y="3722025"/>
            <a:chExt cx="1312276" cy="1019477"/>
          </a:xfrm>
        </p:grpSpPr>
        <p:grpSp>
          <p:nvGrpSpPr>
            <p:cNvPr id="426" name="Google Shape;426;p3"/>
            <p:cNvGrpSpPr/>
            <p:nvPr/>
          </p:nvGrpSpPr>
          <p:grpSpPr>
            <a:xfrm>
              <a:off x="1898934" y="3904624"/>
              <a:ext cx="960592" cy="796047"/>
              <a:chOff x="1898934" y="3904624"/>
              <a:chExt cx="960592" cy="796047"/>
            </a:xfrm>
          </p:grpSpPr>
          <p:sp>
            <p:nvSpPr>
              <p:cNvPr id="427" name="Google Shape;427;p3"/>
              <p:cNvSpPr/>
              <p:nvPr/>
            </p:nvSpPr>
            <p:spPr>
              <a:xfrm>
                <a:off x="2325240" y="4383702"/>
                <a:ext cx="534287" cy="244958"/>
              </a:xfrm>
              <a:custGeom>
                <a:avLst/>
                <a:gdLst/>
                <a:ahLst/>
                <a:cxnLst/>
                <a:rect l="l" t="t" r="r" b="b"/>
                <a:pathLst>
                  <a:path w="14943" h="6851" extrusionOk="0">
                    <a:moveTo>
                      <a:pt x="8384" y="0"/>
                    </a:moveTo>
                    <a:cubicBezTo>
                      <a:pt x="4792" y="0"/>
                      <a:pt x="837" y="3062"/>
                      <a:pt x="837" y="3062"/>
                    </a:cubicBezTo>
                    <a:lnTo>
                      <a:pt x="0" y="4348"/>
                    </a:lnTo>
                    <a:cubicBezTo>
                      <a:pt x="0" y="4348"/>
                      <a:pt x="3617" y="6017"/>
                      <a:pt x="7786" y="6748"/>
                    </a:cubicBezTo>
                    <a:cubicBezTo>
                      <a:pt x="8185" y="6818"/>
                      <a:pt x="8577" y="6851"/>
                      <a:pt x="8956" y="6851"/>
                    </a:cubicBezTo>
                    <a:cubicBezTo>
                      <a:pt x="12532" y="6851"/>
                      <a:pt x="14943" y="3891"/>
                      <a:pt x="11440" y="1024"/>
                    </a:cubicBezTo>
                    <a:cubicBezTo>
                      <a:pt x="10536" y="284"/>
                      <a:pt x="9477" y="0"/>
                      <a:pt x="83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2344440" y="4506270"/>
                <a:ext cx="335239" cy="15339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429" extrusionOk="0">
                    <a:moveTo>
                      <a:pt x="6186" y="1"/>
                    </a:moveTo>
                    <a:cubicBezTo>
                      <a:pt x="5688" y="1"/>
                      <a:pt x="5189" y="17"/>
                      <a:pt x="4691" y="19"/>
                    </a:cubicBezTo>
                    <a:lnTo>
                      <a:pt x="2346" y="37"/>
                    </a:lnTo>
                    <a:lnTo>
                      <a:pt x="1" y="74"/>
                    </a:lnTo>
                    <a:lnTo>
                      <a:pt x="0" y="115"/>
                    </a:lnTo>
                    <a:lnTo>
                      <a:pt x="2342" y="238"/>
                    </a:lnTo>
                    <a:lnTo>
                      <a:pt x="4685" y="342"/>
                    </a:lnTo>
                    <a:cubicBezTo>
                      <a:pt x="5387" y="371"/>
                      <a:pt x="6088" y="428"/>
                      <a:pt x="6790" y="428"/>
                    </a:cubicBezTo>
                    <a:cubicBezTo>
                      <a:pt x="6869" y="428"/>
                      <a:pt x="6948" y="428"/>
                      <a:pt x="7027" y="426"/>
                    </a:cubicBezTo>
                    <a:cubicBezTo>
                      <a:pt x="7809" y="414"/>
                      <a:pt x="8591" y="384"/>
                      <a:pt x="9375" y="288"/>
                    </a:cubicBezTo>
                    <a:lnTo>
                      <a:pt x="9376" y="247"/>
                    </a:lnTo>
                    <a:cubicBezTo>
                      <a:pt x="8596" y="122"/>
                      <a:pt x="7816" y="64"/>
                      <a:pt x="7035" y="22"/>
                    </a:cubicBezTo>
                    <a:cubicBezTo>
                      <a:pt x="6753" y="6"/>
                      <a:pt x="6469" y="1"/>
                      <a:pt x="618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429" name="Google Shape;429;p3"/>
              <p:cNvGrpSpPr/>
              <p:nvPr/>
            </p:nvGrpSpPr>
            <p:grpSpPr>
              <a:xfrm>
                <a:off x="1898934" y="3904624"/>
                <a:ext cx="898343" cy="796047"/>
                <a:chOff x="1898934" y="3904624"/>
                <a:chExt cx="898343" cy="796047"/>
              </a:xfrm>
            </p:grpSpPr>
            <p:sp>
              <p:nvSpPr>
                <p:cNvPr id="430" name="Google Shape;430;p3"/>
                <p:cNvSpPr/>
                <p:nvPr/>
              </p:nvSpPr>
              <p:spPr>
                <a:xfrm>
                  <a:off x="1898934" y="4138747"/>
                  <a:ext cx="452301" cy="539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0" h="15096" extrusionOk="0">
                      <a:moveTo>
                        <a:pt x="4360" y="0"/>
                      </a:moveTo>
                      <a:cubicBezTo>
                        <a:pt x="672" y="0"/>
                        <a:pt x="1" y="4521"/>
                        <a:pt x="2756" y="7985"/>
                      </a:cubicBezTo>
                      <a:cubicBezTo>
                        <a:pt x="6048" y="12124"/>
                        <a:pt x="10038" y="15096"/>
                        <a:pt x="10038" y="15096"/>
                      </a:cubicBezTo>
                      <a:lnTo>
                        <a:pt x="10950" y="13410"/>
                      </a:lnTo>
                      <a:cubicBezTo>
                        <a:pt x="10950" y="13410"/>
                        <a:pt x="12649" y="2915"/>
                        <a:pt x="6856" y="557"/>
                      </a:cubicBezTo>
                      <a:cubicBezTo>
                        <a:pt x="5912" y="172"/>
                        <a:pt x="5078" y="0"/>
                        <a:pt x="43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31" name="Google Shape;431;p3"/>
                <p:cNvSpPr/>
                <p:nvPr/>
              </p:nvSpPr>
              <p:spPr>
                <a:xfrm>
                  <a:off x="2071201" y="4275294"/>
                  <a:ext cx="208273" cy="364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" h="10205" extrusionOk="0">
                      <a:moveTo>
                        <a:pt x="36" y="0"/>
                      </a:moveTo>
                      <a:lnTo>
                        <a:pt x="0" y="20"/>
                      </a:lnTo>
                      <a:cubicBezTo>
                        <a:pt x="387" y="924"/>
                        <a:pt x="831" y="1794"/>
                        <a:pt x="1290" y="2656"/>
                      </a:cubicBezTo>
                      <a:cubicBezTo>
                        <a:pt x="1747" y="3519"/>
                        <a:pt x="2274" y="4342"/>
                        <a:pt x="2772" y="5182"/>
                      </a:cubicBezTo>
                      <a:lnTo>
                        <a:pt x="4272" y="7698"/>
                      </a:lnTo>
                      <a:lnTo>
                        <a:pt x="5789" y="10204"/>
                      </a:lnTo>
                      <a:lnTo>
                        <a:pt x="5824" y="10185"/>
                      </a:lnTo>
                      <a:lnTo>
                        <a:pt x="4447" y="7598"/>
                      </a:lnTo>
                      <a:lnTo>
                        <a:pt x="3053" y="5022"/>
                      </a:lnTo>
                      <a:cubicBezTo>
                        <a:pt x="2587" y="4165"/>
                        <a:pt x="2149" y="3290"/>
                        <a:pt x="1641" y="2457"/>
                      </a:cubicBezTo>
                      <a:cubicBezTo>
                        <a:pt x="1135" y="1621"/>
                        <a:pt x="615" y="793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32" name="Google Shape;432;p3"/>
                <p:cNvSpPr/>
                <p:nvPr/>
              </p:nvSpPr>
              <p:spPr>
                <a:xfrm>
                  <a:off x="2245399" y="4192236"/>
                  <a:ext cx="276100" cy="50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2" h="14220" extrusionOk="0">
                      <a:moveTo>
                        <a:pt x="7686" y="0"/>
                      </a:moveTo>
                      <a:cubicBezTo>
                        <a:pt x="7499" y="282"/>
                        <a:pt x="7324" y="569"/>
                        <a:pt x="7142" y="854"/>
                      </a:cubicBezTo>
                      <a:lnTo>
                        <a:pt x="6620" y="1718"/>
                      </a:lnTo>
                      <a:cubicBezTo>
                        <a:pt x="6271" y="2294"/>
                        <a:pt x="5938" y="2879"/>
                        <a:pt x="5605" y="3464"/>
                      </a:cubicBezTo>
                      <a:cubicBezTo>
                        <a:pt x="4941" y="4634"/>
                        <a:pt x="4340" y="5839"/>
                        <a:pt x="3719" y="7033"/>
                      </a:cubicBezTo>
                      <a:lnTo>
                        <a:pt x="1851" y="10612"/>
                      </a:lnTo>
                      <a:lnTo>
                        <a:pt x="1" y="14200"/>
                      </a:lnTo>
                      <a:lnTo>
                        <a:pt x="36" y="14220"/>
                      </a:lnTo>
                      <a:lnTo>
                        <a:pt x="2029" y="10708"/>
                      </a:lnTo>
                      <a:lnTo>
                        <a:pt x="4004" y="7186"/>
                      </a:lnTo>
                      <a:cubicBezTo>
                        <a:pt x="4663" y="6014"/>
                        <a:pt x="5343" y="4852"/>
                        <a:pt x="5961" y="3656"/>
                      </a:cubicBezTo>
                      <a:cubicBezTo>
                        <a:pt x="6268" y="3057"/>
                        <a:pt x="6575" y="2459"/>
                        <a:pt x="6867" y="1852"/>
                      </a:cubicBezTo>
                      <a:lnTo>
                        <a:pt x="7305" y="941"/>
                      </a:lnTo>
                      <a:cubicBezTo>
                        <a:pt x="7443" y="634"/>
                        <a:pt x="7589" y="330"/>
                        <a:pt x="7722" y="19"/>
                      </a:cubicBezTo>
                      <a:lnTo>
                        <a:pt x="7686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grpSp>
              <p:nvGrpSpPr>
                <p:cNvPr id="433" name="Google Shape;433;p3"/>
                <p:cNvGrpSpPr/>
                <p:nvPr/>
              </p:nvGrpSpPr>
              <p:grpSpPr>
                <a:xfrm>
                  <a:off x="2198310" y="3904624"/>
                  <a:ext cx="598968" cy="519234"/>
                  <a:chOff x="2198310" y="3904624"/>
                  <a:chExt cx="598968" cy="519234"/>
                </a:xfrm>
              </p:grpSpPr>
              <p:sp>
                <p:nvSpPr>
                  <p:cNvPr id="434" name="Google Shape;434;p3"/>
                  <p:cNvSpPr/>
                  <p:nvPr/>
                </p:nvSpPr>
                <p:spPr>
                  <a:xfrm>
                    <a:off x="2198310" y="3904624"/>
                    <a:ext cx="598968" cy="519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2" h="14522" extrusionOk="0">
                        <a:moveTo>
                          <a:pt x="11270" y="1"/>
                        </a:moveTo>
                        <a:cubicBezTo>
                          <a:pt x="9605" y="1"/>
                          <a:pt x="7972" y="1971"/>
                          <a:pt x="7851" y="5182"/>
                        </a:cubicBezTo>
                        <a:cubicBezTo>
                          <a:pt x="7851" y="5182"/>
                          <a:pt x="6737" y="1607"/>
                          <a:pt x="4374" y="1607"/>
                        </a:cubicBezTo>
                        <a:cubicBezTo>
                          <a:pt x="4007" y="1607"/>
                          <a:pt x="3610" y="1693"/>
                          <a:pt x="3182" y="1893"/>
                        </a:cubicBezTo>
                        <a:cubicBezTo>
                          <a:pt x="0" y="3375"/>
                          <a:pt x="549" y="7765"/>
                          <a:pt x="1923" y="8577"/>
                        </a:cubicBezTo>
                        <a:cubicBezTo>
                          <a:pt x="2321" y="8812"/>
                          <a:pt x="2813" y="8895"/>
                          <a:pt x="3313" y="8895"/>
                        </a:cubicBezTo>
                        <a:cubicBezTo>
                          <a:pt x="3676" y="8895"/>
                          <a:pt x="4042" y="8851"/>
                          <a:pt x="4379" y="8789"/>
                        </a:cubicBezTo>
                        <a:lnTo>
                          <a:pt x="4379" y="8789"/>
                        </a:lnTo>
                        <a:cubicBezTo>
                          <a:pt x="3674" y="9136"/>
                          <a:pt x="2979" y="9778"/>
                          <a:pt x="3011" y="10963"/>
                        </a:cubicBezTo>
                        <a:cubicBezTo>
                          <a:pt x="3065" y="12887"/>
                          <a:pt x="5577" y="14522"/>
                          <a:pt x="7395" y="14522"/>
                        </a:cubicBezTo>
                        <a:cubicBezTo>
                          <a:pt x="7823" y="14522"/>
                          <a:pt x="8213" y="14431"/>
                          <a:pt x="8523" y="14232"/>
                        </a:cubicBezTo>
                        <a:cubicBezTo>
                          <a:pt x="10146" y="13188"/>
                          <a:pt x="9315" y="10515"/>
                          <a:pt x="9314" y="10511"/>
                        </a:cubicBezTo>
                        <a:lnTo>
                          <a:pt x="9314" y="10511"/>
                        </a:lnTo>
                        <a:cubicBezTo>
                          <a:pt x="9315" y="10515"/>
                          <a:pt x="10042" y="12828"/>
                          <a:pt x="12167" y="13189"/>
                        </a:cubicBezTo>
                        <a:cubicBezTo>
                          <a:pt x="12266" y="13206"/>
                          <a:pt x="12365" y="13214"/>
                          <a:pt x="12465" y="13214"/>
                        </a:cubicBezTo>
                        <a:cubicBezTo>
                          <a:pt x="14519" y="13214"/>
                          <a:pt x="16752" y="9799"/>
                          <a:pt x="15634" y="7718"/>
                        </a:cubicBezTo>
                        <a:cubicBezTo>
                          <a:pt x="15179" y="6873"/>
                          <a:pt x="14416" y="6614"/>
                          <a:pt x="13652" y="6614"/>
                        </a:cubicBezTo>
                        <a:cubicBezTo>
                          <a:pt x="12444" y="6614"/>
                          <a:pt x="11235" y="7260"/>
                          <a:pt x="11235" y="7260"/>
                        </a:cubicBezTo>
                        <a:cubicBezTo>
                          <a:pt x="11235" y="7260"/>
                          <a:pt x="15575" y="4664"/>
                          <a:pt x="13574" y="1514"/>
                        </a:cubicBezTo>
                        <a:cubicBezTo>
                          <a:pt x="12915" y="476"/>
                          <a:pt x="12089" y="1"/>
                          <a:pt x="112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5" name="Google Shape;435;p3"/>
                  <p:cNvSpPr/>
                  <p:nvPr/>
                </p:nvSpPr>
                <p:spPr>
                  <a:xfrm>
                    <a:off x="2426640" y="4125482"/>
                    <a:ext cx="134796" cy="1139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0" h="3188" extrusionOk="0">
                        <a:moveTo>
                          <a:pt x="1674" y="1"/>
                        </a:moveTo>
                        <a:cubicBezTo>
                          <a:pt x="1483" y="1"/>
                          <a:pt x="1293" y="26"/>
                          <a:pt x="1111" y="80"/>
                        </a:cubicBezTo>
                        <a:lnTo>
                          <a:pt x="1111" y="79"/>
                        </a:lnTo>
                        <a:cubicBezTo>
                          <a:pt x="701" y="195"/>
                          <a:pt x="324" y="473"/>
                          <a:pt x="167" y="872"/>
                        </a:cubicBezTo>
                        <a:cubicBezTo>
                          <a:pt x="249" y="678"/>
                          <a:pt x="386" y="508"/>
                          <a:pt x="553" y="382"/>
                        </a:cubicBezTo>
                        <a:cubicBezTo>
                          <a:pt x="722" y="256"/>
                          <a:pt x="921" y="177"/>
                          <a:pt x="1124" y="135"/>
                        </a:cubicBezTo>
                        <a:cubicBezTo>
                          <a:pt x="1234" y="113"/>
                          <a:pt x="1346" y="102"/>
                          <a:pt x="1457" y="102"/>
                        </a:cubicBezTo>
                        <a:cubicBezTo>
                          <a:pt x="1758" y="102"/>
                          <a:pt x="2056" y="179"/>
                          <a:pt x="2321" y="307"/>
                        </a:cubicBezTo>
                        <a:cubicBezTo>
                          <a:pt x="2683" y="487"/>
                          <a:pt x="2989" y="764"/>
                          <a:pt x="3175" y="1096"/>
                        </a:cubicBezTo>
                        <a:cubicBezTo>
                          <a:pt x="3361" y="1426"/>
                          <a:pt x="3418" y="1816"/>
                          <a:pt x="3281" y="2140"/>
                        </a:cubicBezTo>
                        <a:cubicBezTo>
                          <a:pt x="3153" y="2468"/>
                          <a:pt x="2841" y="2707"/>
                          <a:pt x="2476" y="2813"/>
                        </a:cubicBezTo>
                        <a:cubicBezTo>
                          <a:pt x="2312" y="2862"/>
                          <a:pt x="2139" y="2886"/>
                          <a:pt x="1962" y="2886"/>
                        </a:cubicBezTo>
                        <a:cubicBezTo>
                          <a:pt x="1746" y="2886"/>
                          <a:pt x="1526" y="2850"/>
                          <a:pt x="1313" y="2782"/>
                        </a:cubicBezTo>
                        <a:cubicBezTo>
                          <a:pt x="931" y="2655"/>
                          <a:pt x="573" y="2414"/>
                          <a:pt x="336" y="2069"/>
                        </a:cubicBezTo>
                        <a:cubicBezTo>
                          <a:pt x="221" y="1897"/>
                          <a:pt x="134" y="1701"/>
                          <a:pt x="102" y="1494"/>
                        </a:cubicBezTo>
                        <a:lnTo>
                          <a:pt x="102" y="1493"/>
                        </a:lnTo>
                        <a:cubicBezTo>
                          <a:pt x="69" y="1286"/>
                          <a:pt x="90" y="1069"/>
                          <a:pt x="167" y="872"/>
                        </a:cubicBezTo>
                        <a:lnTo>
                          <a:pt x="167" y="872"/>
                        </a:lnTo>
                        <a:cubicBezTo>
                          <a:pt x="1" y="1266"/>
                          <a:pt x="76" y="1729"/>
                          <a:pt x="288" y="2098"/>
                        </a:cubicBezTo>
                        <a:cubicBezTo>
                          <a:pt x="500" y="2473"/>
                          <a:pt x="841" y="2774"/>
                          <a:pt x="1237" y="2968"/>
                        </a:cubicBezTo>
                        <a:cubicBezTo>
                          <a:pt x="1526" y="3105"/>
                          <a:pt x="1849" y="3187"/>
                          <a:pt x="2178" y="3187"/>
                        </a:cubicBezTo>
                        <a:cubicBezTo>
                          <a:pt x="2305" y="3187"/>
                          <a:pt x="2432" y="3175"/>
                          <a:pt x="2559" y="3150"/>
                        </a:cubicBezTo>
                        <a:cubicBezTo>
                          <a:pt x="2787" y="3101"/>
                          <a:pt x="3011" y="3011"/>
                          <a:pt x="3206" y="2865"/>
                        </a:cubicBezTo>
                        <a:cubicBezTo>
                          <a:pt x="3398" y="2720"/>
                          <a:pt x="3559" y="2521"/>
                          <a:pt x="3655" y="2292"/>
                        </a:cubicBezTo>
                        <a:cubicBezTo>
                          <a:pt x="3747" y="2062"/>
                          <a:pt x="3770" y="1806"/>
                          <a:pt x="3734" y="1567"/>
                        </a:cubicBezTo>
                        <a:cubicBezTo>
                          <a:pt x="3698" y="1328"/>
                          <a:pt x="3598" y="1106"/>
                          <a:pt x="3471" y="912"/>
                        </a:cubicBezTo>
                        <a:cubicBezTo>
                          <a:pt x="3208" y="526"/>
                          <a:pt x="2815" y="261"/>
                          <a:pt x="2397" y="119"/>
                        </a:cubicBezTo>
                        <a:cubicBezTo>
                          <a:pt x="2162" y="42"/>
                          <a:pt x="1917" y="1"/>
                          <a:pt x="167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2800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436" name="Google Shape;436;p3"/>
            <p:cNvGrpSpPr/>
            <p:nvPr/>
          </p:nvGrpSpPr>
          <p:grpSpPr>
            <a:xfrm>
              <a:off x="2331318" y="4299428"/>
              <a:ext cx="793008" cy="442073"/>
              <a:chOff x="2331318" y="4299428"/>
              <a:chExt cx="793008" cy="442073"/>
            </a:xfrm>
          </p:grpSpPr>
          <p:sp>
            <p:nvSpPr>
              <p:cNvPr id="437" name="Google Shape;437;p3"/>
              <p:cNvSpPr/>
              <p:nvPr/>
            </p:nvSpPr>
            <p:spPr>
              <a:xfrm>
                <a:off x="2331318" y="4502980"/>
                <a:ext cx="567360" cy="238522"/>
              </a:xfrm>
              <a:custGeom>
                <a:avLst/>
                <a:gdLst/>
                <a:ahLst/>
                <a:cxnLst/>
                <a:rect l="l" t="t" r="r" b="b"/>
                <a:pathLst>
                  <a:path w="15868" h="6671" extrusionOk="0">
                    <a:moveTo>
                      <a:pt x="15852" y="1"/>
                    </a:moveTo>
                    <a:cubicBezTo>
                      <a:pt x="15509" y="110"/>
                      <a:pt x="15173" y="234"/>
                      <a:pt x="14833" y="349"/>
                    </a:cubicBezTo>
                    <a:lnTo>
                      <a:pt x="13824" y="718"/>
                    </a:lnTo>
                    <a:cubicBezTo>
                      <a:pt x="13151" y="966"/>
                      <a:pt x="12485" y="1228"/>
                      <a:pt x="11818" y="1491"/>
                    </a:cubicBezTo>
                    <a:cubicBezTo>
                      <a:pt x="10487" y="2019"/>
                      <a:pt x="9184" y="2613"/>
                      <a:pt x="7872" y="3186"/>
                    </a:cubicBezTo>
                    <a:lnTo>
                      <a:pt x="3933" y="4901"/>
                    </a:lnTo>
                    <a:lnTo>
                      <a:pt x="1" y="6633"/>
                    </a:lnTo>
                    <a:lnTo>
                      <a:pt x="16" y="6671"/>
                    </a:lnTo>
                    <a:lnTo>
                      <a:pt x="4010" y="5087"/>
                    </a:lnTo>
                    <a:lnTo>
                      <a:pt x="7996" y="3484"/>
                    </a:lnTo>
                    <a:cubicBezTo>
                      <a:pt x="9325" y="2953"/>
                      <a:pt x="10664" y="2441"/>
                      <a:pt x="11975" y="1864"/>
                    </a:cubicBezTo>
                    <a:cubicBezTo>
                      <a:pt x="12629" y="1574"/>
                      <a:pt x="13284" y="1284"/>
                      <a:pt x="13932" y="979"/>
                    </a:cubicBezTo>
                    <a:lnTo>
                      <a:pt x="14904" y="519"/>
                    </a:lnTo>
                    <a:cubicBezTo>
                      <a:pt x="15225" y="358"/>
                      <a:pt x="15549" y="204"/>
                      <a:pt x="15868" y="38"/>
                    </a:cubicBezTo>
                    <a:lnTo>
                      <a:pt x="1585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2775286" y="4299428"/>
                <a:ext cx="349040" cy="309138"/>
              </a:xfrm>
              <a:custGeom>
                <a:avLst/>
                <a:gdLst/>
                <a:ahLst/>
                <a:cxnLst/>
                <a:rect l="l" t="t" r="r" b="b"/>
                <a:pathLst>
                  <a:path w="9762" h="8646" extrusionOk="0">
                    <a:moveTo>
                      <a:pt x="2973" y="1"/>
                    </a:moveTo>
                    <a:cubicBezTo>
                      <a:pt x="2865" y="1"/>
                      <a:pt x="2751" y="10"/>
                      <a:pt x="2631" y="30"/>
                    </a:cubicBezTo>
                    <a:cubicBezTo>
                      <a:pt x="417" y="397"/>
                      <a:pt x="0" y="3195"/>
                      <a:pt x="707" y="3931"/>
                    </a:cubicBezTo>
                    <a:cubicBezTo>
                      <a:pt x="1061" y="4299"/>
                      <a:pt x="1667" y="4437"/>
                      <a:pt x="2185" y="4484"/>
                    </a:cubicBezTo>
                    <a:lnTo>
                      <a:pt x="2185" y="4484"/>
                    </a:lnTo>
                    <a:cubicBezTo>
                      <a:pt x="1690" y="4576"/>
                      <a:pt x="1151" y="4852"/>
                      <a:pt x="968" y="5588"/>
                    </a:cubicBezTo>
                    <a:cubicBezTo>
                      <a:pt x="632" y="6936"/>
                      <a:pt x="2288" y="8595"/>
                      <a:pt x="3476" y="8595"/>
                    </a:cubicBezTo>
                    <a:cubicBezTo>
                      <a:pt x="3589" y="8595"/>
                      <a:pt x="3698" y="8580"/>
                      <a:pt x="3800" y="8548"/>
                    </a:cubicBezTo>
                    <a:cubicBezTo>
                      <a:pt x="4980" y="8184"/>
                      <a:pt x="4927" y="6396"/>
                      <a:pt x="4927" y="6393"/>
                    </a:cubicBezTo>
                    <a:lnTo>
                      <a:pt x="4927" y="6393"/>
                    </a:lnTo>
                    <a:cubicBezTo>
                      <a:pt x="4927" y="6396"/>
                      <a:pt x="4978" y="7946"/>
                      <a:pt x="6225" y="8533"/>
                    </a:cubicBezTo>
                    <a:cubicBezTo>
                      <a:pt x="6389" y="8610"/>
                      <a:pt x="6570" y="8646"/>
                      <a:pt x="6759" y="8646"/>
                    </a:cubicBezTo>
                    <a:cubicBezTo>
                      <a:pt x="8002" y="8646"/>
                      <a:pt x="9602" y="7101"/>
                      <a:pt x="9300" y="5758"/>
                    </a:cubicBezTo>
                    <a:cubicBezTo>
                      <a:pt x="9090" y="4825"/>
                      <a:pt x="8173" y="4640"/>
                      <a:pt x="7480" y="4640"/>
                    </a:cubicBezTo>
                    <a:cubicBezTo>
                      <a:pt x="7079" y="4640"/>
                      <a:pt x="6753" y="4702"/>
                      <a:pt x="6683" y="4716"/>
                    </a:cubicBezTo>
                    <a:lnTo>
                      <a:pt x="6683" y="4716"/>
                    </a:lnTo>
                    <a:cubicBezTo>
                      <a:pt x="6908" y="4651"/>
                      <a:pt x="9761" y="3777"/>
                      <a:pt x="9098" y="1582"/>
                    </a:cubicBezTo>
                    <a:cubicBezTo>
                      <a:pt x="8815" y="649"/>
                      <a:pt x="8225" y="204"/>
                      <a:pt x="7562" y="204"/>
                    </a:cubicBezTo>
                    <a:cubicBezTo>
                      <a:pt x="6604" y="204"/>
                      <a:pt x="5494" y="1134"/>
                      <a:pt x="4941" y="2858"/>
                    </a:cubicBezTo>
                    <a:cubicBezTo>
                      <a:pt x="4941" y="2858"/>
                      <a:pt x="4856" y="1"/>
                      <a:pt x="29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2904433" y="4422711"/>
                <a:ext cx="84990" cy="7934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19" extrusionOk="0">
                    <a:moveTo>
                      <a:pt x="831" y="53"/>
                    </a:moveTo>
                    <a:cubicBezTo>
                      <a:pt x="863" y="53"/>
                      <a:pt x="895" y="55"/>
                      <a:pt x="926" y="58"/>
                    </a:cubicBezTo>
                    <a:cubicBezTo>
                      <a:pt x="1189" y="84"/>
                      <a:pt x="1430" y="214"/>
                      <a:pt x="1611" y="388"/>
                    </a:cubicBezTo>
                    <a:cubicBezTo>
                      <a:pt x="1792" y="566"/>
                      <a:pt x="1917" y="786"/>
                      <a:pt x="1964" y="1010"/>
                    </a:cubicBezTo>
                    <a:cubicBezTo>
                      <a:pt x="2013" y="1235"/>
                      <a:pt x="1972" y="1454"/>
                      <a:pt x="1853" y="1609"/>
                    </a:cubicBezTo>
                    <a:cubicBezTo>
                      <a:pt x="1732" y="1764"/>
                      <a:pt x="1530" y="1859"/>
                      <a:pt x="1300" y="1868"/>
                    </a:cubicBezTo>
                    <a:cubicBezTo>
                      <a:pt x="1284" y="1869"/>
                      <a:pt x="1267" y="1869"/>
                      <a:pt x="1250" y="1869"/>
                    </a:cubicBezTo>
                    <a:cubicBezTo>
                      <a:pt x="1036" y="1869"/>
                      <a:pt x="810" y="1803"/>
                      <a:pt x="610" y="1683"/>
                    </a:cubicBezTo>
                    <a:cubicBezTo>
                      <a:pt x="395" y="1550"/>
                      <a:pt x="210" y="1350"/>
                      <a:pt x="118" y="1101"/>
                    </a:cubicBezTo>
                    <a:cubicBezTo>
                      <a:pt x="26" y="857"/>
                      <a:pt x="39" y="555"/>
                      <a:pt x="210" y="338"/>
                    </a:cubicBezTo>
                    <a:cubicBezTo>
                      <a:pt x="356" y="145"/>
                      <a:pt x="598" y="53"/>
                      <a:pt x="831" y="53"/>
                    </a:cubicBezTo>
                    <a:close/>
                    <a:moveTo>
                      <a:pt x="970" y="0"/>
                    </a:moveTo>
                    <a:cubicBezTo>
                      <a:pt x="956" y="0"/>
                      <a:pt x="942" y="1"/>
                      <a:pt x="928" y="1"/>
                    </a:cubicBezTo>
                    <a:lnTo>
                      <a:pt x="927" y="1"/>
                    </a:lnTo>
                    <a:cubicBezTo>
                      <a:pt x="650" y="7"/>
                      <a:pt x="376" y="123"/>
                      <a:pt x="209" y="338"/>
                    </a:cubicBezTo>
                    <a:cubicBezTo>
                      <a:pt x="43" y="554"/>
                      <a:pt x="0" y="848"/>
                      <a:pt x="64" y="1117"/>
                    </a:cubicBezTo>
                    <a:cubicBezTo>
                      <a:pt x="124" y="1388"/>
                      <a:pt x="277" y="1642"/>
                      <a:pt x="486" y="1842"/>
                    </a:cubicBezTo>
                    <a:cubicBezTo>
                      <a:pt x="698" y="2039"/>
                      <a:pt x="976" y="2186"/>
                      <a:pt x="1290" y="2215"/>
                    </a:cubicBezTo>
                    <a:cubicBezTo>
                      <a:pt x="1322" y="2217"/>
                      <a:pt x="1354" y="2218"/>
                      <a:pt x="1387" y="2218"/>
                    </a:cubicBezTo>
                    <a:cubicBezTo>
                      <a:pt x="1513" y="2218"/>
                      <a:pt x="1642" y="2200"/>
                      <a:pt x="1766" y="2153"/>
                    </a:cubicBezTo>
                    <a:cubicBezTo>
                      <a:pt x="1921" y="2095"/>
                      <a:pt x="2066" y="1992"/>
                      <a:pt x="2172" y="1857"/>
                    </a:cubicBezTo>
                    <a:cubicBezTo>
                      <a:pt x="2276" y="1721"/>
                      <a:pt x="2341" y="1554"/>
                      <a:pt x="2357" y="1389"/>
                    </a:cubicBezTo>
                    <a:cubicBezTo>
                      <a:pt x="2376" y="1223"/>
                      <a:pt x="2348" y="1060"/>
                      <a:pt x="2298" y="913"/>
                    </a:cubicBezTo>
                    <a:cubicBezTo>
                      <a:pt x="2192" y="617"/>
                      <a:pt x="1979" y="383"/>
                      <a:pt x="1735" y="229"/>
                    </a:cubicBezTo>
                    <a:cubicBezTo>
                      <a:pt x="1502" y="83"/>
                      <a:pt x="1234" y="0"/>
                      <a:pt x="9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40" name="Google Shape;440;p3"/>
            <p:cNvGrpSpPr/>
            <p:nvPr/>
          </p:nvGrpSpPr>
          <p:grpSpPr>
            <a:xfrm>
              <a:off x="1812050" y="3722025"/>
              <a:ext cx="411540" cy="959770"/>
              <a:chOff x="1812050" y="3722025"/>
              <a:chExt cx="411540" cy="959770"/>
            </a:xfrm>
          </p:grpSpPr>
          <p:sp>
            <p:nvSpPr>
              <p:cNvPr id="441" name="Google Shape;441;p3"/>
              <p:cNvSpPr/>
              <p:nvPr/>
            </p:nvSpPr>
            <p:spPr>
              <a:xfrm>
                <a:off x="2051822" y="3940486"/>
                <a:ext cx="144665" cy="741308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20733" extrusionOk="0">
                    <a:moveTo>
                      <a:pt x="40" y="1"/>
                    </a:moveTo>
                    <a:lnTo>
                      <a:pt x="0" y="8"/>
                    </a:lnTo>
                    <a:cubicBezTo>
                      <a:pt x="220" y="1758"/>
                      <a:pt x="525" y="3491"/>
                      <a:pt x="823" y="5225"/>
                    </a:cubicBezTo>
                    <a:cubicBezTo>
                      <a:pt x="1131" y="6956"/>
                      <a:pt x="1509" y="8675"/>
                      <a:pt x="1864" y="10397"/>
                    </a:cubicBezTo>
                    <a:lnTo>
                      <a:pt x="2924" y="15567"/>
                    </a:lnTo>
                    <a:lnTo>
                      <a:pt x="4005" y="20732"/>
                    </a:lnTo>
                    <a:lnTo>
                      <a:pt x="4045" y="20725"/>
                    </a:lnTo>
                    <a:lnTo>
                      <a:pt x="3124" y="15528"/>
                    </a:lnTo>
                    <a:lnTo>
                      <a:pt x="2181" y="10336"/>
                    </a:lnTo>
                    <a:cubicBezTo>
                      <a:pt x="1869" y="8605"/>
                      <a:pt x="1580" y="6869"/>
                      <a:pt x="1219" y="5148"/>
                    </a:cubicBezTo>
                    <a:cubicBezTo>
                      <a:pt x="850" y="3427"/>
                      <a:pt x="487" y="1706"/>
                      <a:pt x="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28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442" name="Google Shape;442;p3"/>
              <p:cNvGrpSpPr/>
              <p:nvPr/>
            </p:nvGrpSpPr>
            <p:grpSpPr>
              <a:xfrm>
                <a:off x="1812050" y="3722025"/>
                <a:ext cx="411540" cy="351364"/>
                <a:chOff x="1812050" y="3722025"/>
                <a:chExt cx="411540" cy="351364"/>
              </a:xfrm>
            </p:grpSpPr>
            <p:sp>
              <p:nvSpPr>
                <p:cNvPr id="443" name="Google Shape;443;p3"/>
                <p:cNvSpPr/>
                <p:nvPr/>
              </p:nvSpPr>
              <p:spPr>
                <a:xfrm>
                  <a:off x="1812050" y="3722025"/>
                  <a:ext cx="411540" cy="351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9827" extrusionOk="0">
                      <a:moveTo>
                        <a:pt x="6241" y="0"/>
                      </a:moveTo>
                      <a:cubicBezTo>
                        <a:pt x="4887" y="0"/>
                        <a:pt x="4122" y="1799"/>
                        <a:pt x="5046" y="4046"/>
                      </a:cubicBezTo>
                      <a:cubicBezTo>
                        <a:pt x="5046" y="4046"/>
                        <a:pt x="3891" y="2756"/>
                        <a:pt x="2700" y="2756"/>
                      </a:cubicBezTo>
                      <a:cubicBezTo>
                        <a:pt x="2273" y="2756"/>
                        <a:pt x="1842" y="2921"/>
                        <a:pt x="1457" y="3372"/>
                      </a:cubicBezTo>
                      <a:cubicBezTo>
                        <a:pt x="0" y="5079"/>
                        <a:pt x="1485" y="7488"/>
                        <a:pt x="2499" y="7595"/>
                      </a:cubicBezTo>
                      <a:cubicBezTo>
                        <a:pt x="2541" y="7599"/>
                        <a:pt x="2584" y="7601"/>
                        <a:pt x="2626" y="7601"/>
                      </a:cubicBezTo>
                      <a:cubicBezTo>
                        <a:pt x="3097" y="7601"/>
                        <a:pt x="3595" y="7339"/>
                        <a:pt x="3985" y="7066"/>
                      </a:cubicBezTo>
                      <a:lnTo>
                        <a:pt x="3985" y="7066"/>
                      </a:lnTo>
                      <a:cubicBezTo>
                        <a:pt x="3667" y="7455"/>
                        <a:pt x="3433" y="8013"/>
                        <a:pt x="3766" y="8694"/>
                      </a:cubicBezTo>
                      <a:cubicBezTo>
                        <a:pt x="4139" y="9455"/>
                        <a:pt x="5155" y="9827"/>
                        <a:pt x="6096" y="9827"/>
                      </a:cubicBezTo>
                      <a:cubicBezTo>
                        <a:pt x="6844" y="9827"/>
                        <a:pt x="7545" y="9592"/>
                        <a:pt x="7840" y="9132"/>
                      </a:cubicBezTo>
                      <a:cubicBezTo>
                        <a:pt x="8508" y="8094"/>
                        <a:pt x="7314" y="6761"/>
                        <a:pt x="7313" y="6759"/>
                      </a:cubicBezTo>
                      <a:lnTo>
                        <a:pt x="7313" y="6759"/>
                      </a:lnTo>
                      <a:cubicBezTo>
                        <a:pt x="7314" y="6760"/>
                        <a:pt x="8094" y="7626"/>
                        <a:pt x="9169" y="7626"/>
                      </a:cubicBezTo>
                      <a:cubicBezTo>
                        <a:pt x="9334" y="7626"/>
                        <a:pt x="9506" y="7605"/>
                        <a:pt x="9683" y="7558"/>
                      </a:cubicBezTo>
                      <a:cubicBezTo>
                        <a:pt x="11016" y="7203"/>
                        <a:pt x="11509" y="4413"/>
                        <a:pt x="10248" y="3455"/>
                      </a:cubicBezTo>
                      <a:cubicBezTo>
                        <a:pt x="9990" y="3259"/>
                        <a:pt x="9725" y="3181"/>
                        <a:pt x="9467" y="3181"/>
                      </a:cubicBezTo>
                      <a:cubicBezTo>
                        <a:pt x="8465" y="3181"/>
                        <a:pt x="7567" y="4356"/>
                        <a:pt x="7567" y="4356"/>
                      </a:cubicBezTo>
                      <a:cubicBezTo>
                        <a:pt x="7567" y="4356"/>
                        <a:pt x="9402" y="1694"/>
                        <a:pt x="7402" y="392"/>
                      </a:cubicBezTo>
                      <a:cubicBezTo>
                        <a:pt x="6988" y="123"/>
                        <a:pt x="6594" y="0"/>
                        <a:pt x="62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44;p3"/>
                <p:cNvSpPr/>
                <p:nvPr/>
              </p:nvSpPr>
              <p:spPr>
                <a:xfrm>
                  <a:off x="1975333" y="3887986"/>
                  <a:ext cx="84990" cy="79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19" extrusionOk="0">
                      <a:moveTo>
                        <a:pt x="831" y="53"/>
                      </a:moveTo>
                      <a:cubicBezTo>
                        <a:pt x="863" y="53"/>
                        <a:pt x="895" y="55"/>
                        <a:pt x="926" y="58"/>
                      </a:cubicBezTo>
                      <a:cubicBezTo>
                        <a:pt x="1189" y="84"/>
                        <a:pt x="1430" y="214"/>
                        <a:pt x="1611" y="388"/>
                      </a:cubicBezTo>
                      <a:cubicBezTo>
                        <a:pt x="1792" y="566"/>
                        <a:pt x="1917" y="786"/>
                        <a:pt x="1964" y="1010"/>
                      </a:cubicBezTo>
                      <a:cubicBezTo>
                        <a:pt x="2013" y="1235"/>
                        <a:pt x="1972" y="1454"/>
                        <a:pt x="1853" y="1609"/>
                      </a:cubicBezTo>
                      <a:cubicBezTo>
                        <a:pt x="1732" y="1764"/>
                        <a:pt x="1530" y="1859"/>
                        <a:pt x="1300" y="1868"/>
                      </a:cubicBezTo>
                      <a:cubicBezTo>
                        <a:pt x="1284" y="1869"/>
                        <a:pt x="1267" y="1869"/>
                        <a:pt x="1250" y="1869"/>
                      </a:cubicBezTo>
                      <a:cubicBezTo>
                        <a:pt x="1036" y="1869"/>
                        <a:pt x="810" y="1803"/>
                        <a:pt x="610" y="1683"/>
                      </a:cubicBezTo>
                      <a:cubicBezTo>
                        <a:pt x="395" y="1550"/>
                        <a:pt x="210" y="1350"/>
                        <a:pt x="118" y="1101"/>
                      </a:cubicBezTo>
                      <a:cubicBezTo>
                        <a:pt x="26" y="857"/>
                        <a:pt x="39" y="555"/>
                        <a:pt x="210" y="338"/>
                      </a:cubicBezTo>
                      <a:cubicBezTo>
                        <a:pt x="356" y="145"/>
                        <a:pt x="598" y="53"/>
                        <a:pt x="831" y="53"/>
                      </a:cubicBezTo>
                      <a:close/>
                      <a:moveTo>
                        <a:pt x="970" y="0"/>
                      </a:moveTo>
                      <a:cubicBezTo>
                        <a:pt x="956" y="0"/>
                        <a:pt x="942" y="1"/>
                        <a:pt x="928" y="1"/>
                      </a:cubicBezTo>
                      <a:lnTo>
                        <a:pt x="927" y="1"/>
                      </a:lnTo>
                      <a:cubicBezTo>
                        <a:pt x="650" y="7"/>
                        <a:pt x="376" y="123"/>
                        <a:pt x="209" y="338"/>
                      </a:cubicBezTo>
                      <a:cubicBezTo>
                        <a:pt x="43" y="554"/>
                        <a:pt x="0" y="848"/>
                        <a:pt x="64" y="1117"/>
                      </a:cubicBezTo>
                      <a:cubicBezTo>
                        <a:pt x="124" y="1388"/>
                        <a:pt x="277" y="1642"/>
                        <a:pt x="486" y="1842"/>
                      </a:cubicBezTo>
                      <a:cubicBezTo>
                        <a:pt x="698" y="2039"/>
                        <a:pt x="976" y="2186"/>
                        <a:pt x="1290" y="2215"/>
                      </a:cubicBezTo>
                      <a:cubicBezTo>
                        <a:pt x="1322" y="2217"/>
                        <a:pt x="1354" y="2218"/>
                        <a:pt x="1387" y="2218"/>
                      </a:cubicBezTo>
                      <a:cubicBezTo>
                        <a:pt x="1513" y="2218"/>
                        <a:pt x="1642" y="2200"/>
                        <a:pt x="1766" y="2153"/>
                      </a:cubicBezTo>
                      <a:cubicBezTo>
                        <a:pt x="1921" y="2095"/>
                        <a:pt x="2066" y="1992"/>
                        <a:pt x="2172" y="1857"/>
                      </a:cubicBezTo>
                      <a:cubicBezTo>
                        <a:pt x="2276" y="1721"/>
                        <a:pt x="2341" y="1554"/>
                        <a:pt x="2357" y="1389"/>
                      </a:cubicBezTo>
                      <a:cubicBezTo>
                        <a:pt x="2376" y="1223"/>
                        <a:pt x="2348" y="1060"/>
                        <a:pt x="2298" y="913"/>
                      </a:cubicBezTo>
                      <a:cubicBezTo>
                        <a:pt x="2192" y="617"/>
                        <a:pt x="1979" y="383"/>
                        <a:pt x="1735" y="229"/>
                      </a:cubicBezTo>
                      <a:cubicBezTo>
                        <a:pt x="1502" y="83"/>
                        <a:pt x="1234" y="0"/>
                        <a:pt x="9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28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45" name="Google Shape;445;p3"/>
          <p:cNvSpPr/>
          <p:nvPr/>
        </p:nvSpPr>
        <p:spPr>
          <a:xfrm rot="2214045">
            <a:off x="15134681" y="5726992"/>
            <a:ext cx="2693394" cy="2623124"/>
          </a:xfrm>
          <a:custGeom>
            <a:avLst/>
            <a:gdLst/>
            <a:ahLst/>
            <a:cxnLst/>
            <a:rect l="l" t="t" r="r" b="b"/>
            <a:pathLst>
              <a:path w="18130" h="17657" extrusionOk="0">
                <a:moveTo>
                  <a:pt x="9856" y="0"/>
                </a:moveTo>
                <a:cubicBezTo>
                  <a:pt x="8057" y="0"/>
                  <a:pt x="13083" y="11839"/>
                  <a:pt x="13083" y="11839"/>
                </a:cubicBezTo>
                <a:cubicBezTo>
                  <a:pt x="13083" y="11839"/>
                  <a:pt x="7232" y="1497"/>
                  <a:pt x="4273" y="1497"/>
                </a:cubicBezTo>
                <a:cubicBezTo>
                  <a:pt x="4042" y="1497"/>
                  <a:pt x="3829" y="1560"/>
                  <a:pt x="3637" y="1695"/>
                </a:cubicBezTo>
                <a:cubicBezTo>
                  <a:pt x="992" y="3568"/>
                  <a:pt x="11983" y="12994"/>
                  <a:pt x="11983" y="12994"/>
                </a:cubicBezTo>
                <a:cubicBezTo>
                  <a:pt x="11983" y="12994"/>
                  <a:pt x="5903" y="8393"/>
                  <a:pt x="3006" y="8393"/>
                </a:cubicBezTo>
                <a:cubicBezTo>
                  <a:pt x="2537" y="8393"/>
                  <a:pt x="2151" y="8514"/>
                  <a:pt x="1888" y="8794"/>
                </a:cubicBezTo>
                <a:cubicBezTo>
                  <a:pt x="0" y="10806"/>
                  <a:pt x="11956" y="14774"/>
                  <a:pt x="11956" y="14774"/>
                </a:cubicBezTo>
                <a:cubicBezTo>
                  <a:pt x="11956" y="14774"/>
                  <a:pt x="10408" y="14617"/>
                  <a:pt x="8557" y="14617"/>
                </a:cubicBezTo>
                <a:cubicBezTo>
                  <a:pt x="5819" y="14617"/>
                  <a:pt x="2418" y="14960"/>
                  <a:pt x="2380" y="16662"/>
                </a:cubicBezTo>
                <a:cubicBezTo>
                  <a:pt x="2364" y="17387"/>
                  <a:pt x="3230" y="17657"/>
                  <a:pt x="4532" y="17657"/>
                </a:cubicBezTo>
                <a:cubicBezTo>
                  <a:pt x="8359" y="17657"/>
                  <a:pt x="15949" y="15321"/>
                  <a:pt x="15949" y="15321"/>
                </a:cubicBezTo>
                <a:lnTo>
                  <a:pt x="15949" y="15322"/>
                </a:lnTo>
                <a:cubicBezTo>
                  <a:pt x="15949" y="15322"/>
                  <a:pt x="18130" y="3389"/>
                  <a:pt x="16334" y="1476"/>
                </a:cubicBezTo>
                <a:cubicBezTo>
                  <a:pt x="16200" y="1333"/>
                  <a:pt x="16074" y="1266"/>
                  <a:pt x="15957" y="1266"/>
                </a:cubicBezTo>
                <a:cubicBezTo>
                  <a:pt x="14521" y="1266"/>
                  <a:pt x="14416" y="11328"/>
                  <a:pt x="14416" y="11328"/>
                </a:cubicBezTo>
                <a:cubicBezTo>
                  <a:pt x="14416" y="11328"/>
                  <a:pt x="12487" y="985"/>
                  <a:pt x="10083" y="50"/>
                </a:cubicBezTo>
                <a:cubicBezTo>
                  <a:pt x="9998" y="17"/>
                  <a:pt x="9922" y="0"/>
                  <a:pt x="985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6" name="Google Shape;446;p3"/>
          <p:cNvSpPr/>
          <p:nvPr/>
        </p:nvSpPr>
        <p:spPr>
          <a:xfrm flipH="1">
            <a:off x="15534410" y="-2106700"/>
            <a:ext cx="4467000" cy="4614600"/>
          </a:xfrm>
          <a:prstGeom prst="donut">
            <a:avLst>
              <a:gd name="adj" fmla="val 1551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7" name="Google Shape;447;p3"/>
          <p:cNvSpPr/>
          <p:nvPr/>
        </p:nvSpPr>
        <p:spPr>
          <a:xfrm flipH="1">
            <a:off x="11189651" y="7582642"/>
            <a:ext cx="7098358" cy="2704364"/>
          </a:xfrm>
          <a:custGeom>
            <a:avLst/>
            <a:gdLst/>
            <a:ahLst/>
            <a:cxnLst/>
            <a:rect l="l" t="t" r="r" b="b"/>
            <a:pathLst>
              <a:path w="59615" h="25889" extrusionOk="0">
                <a:moveTo>
                  <a:pt x="5006" y="0"/>
                </a:moveTo>
                <a:cubicBezTo>
                  <a:pt x="3467" y="0"/>
                  <a:pt x="1797" y="194"/>
                  <a:pt x="0" y="655"/>
                </a:cubicBezTo>
                <a:lnTo>
                  <a:pt x="0" y="25888"/>
                </a:lnTo>
                <a:lnTo>
                  <a:pt x="59614" y="25888"/>
                </a:lnTo>
                <a:cubicBezTo>
                  <a:pt x="59614" y="25888"/>
                  <a:pt x="57042" y="13764"/>
                  <a:pt x="47509" y="13764"/>
                </a:cubicBezTo>
                <a:cubicBezTo>
                  <a:pt x="46214" y="13764"/>
                  <a:pt x="44792" y="13988"/>
                  <a:pt x="43230" y="14495"/>
                </a:cubicBezTo>
                <a:cubicBezTo>
                  <a:pt x="43230" y="14495"/>
                  <a:pt x="41790" y="7063"/>
                  <a:pt x="35155" y="7063"/>
                </a:cubicBezTo>
                <a:cubicBezTo>
                  <a:pt x="33713" y="7063"/>
                  <a:pt x="32027" y="7414"/>
                  <a:pt x="30056" y="8268"/>
                </a:cubicBezTo>
                <a:cubicBezTo>
                  <a:pt x="30056" y="8268"/>
                  <a:pt x="28942" y="4339"/>
                  <a:pt x="22971" y="4339"/>
                </a:cubicBezTo>
                <a:cubicBezTo>
                  <a:pt x="21456" y="4339"/>
                  <a:pt x="19630" y="4591"/>
                  <a:pt x="17430" y="5225"/>
                </a:cubicBezTo>
                <a:cubicBezTo>
                  <a:pt x="17430" y="5225"/>
                  <a:pt x="13002" y="0"/>
                  <a:pt x="50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8" name="Google Shape;448;p3"/>
          <p:cNvSpPr/>
          <p:nvPr/>
        </p:nvSpPr>
        <p:spPr>
          <a:xfrm rot="9164054" flipH="1">
            <a:off x="14843390" y="725585"/>
            <a:ext cx="459144" cy="434582"/>
          </a:xfrm>
          <a:custGeom>
            <a:avLst/>
            <a:gdLst/>
            <a:ahLst/>
            <a:cxnLst/>
            <a:rect l="l" t="t" r="r" b="b"/>
            <a:pathLst>
              <a:path w="2017" h="1909" extrusionOk="0">
                <a:moveTo>
                  <a:pt x="1069" y="0"/>
                </a:moveTo>
                <a:cubicBezTo>
                  <a:pt x="1026" y="0"/>
                  <a:pt x="983" y="21"/>
                  <a:pt x="956" y="63"/>
                </a:cubicBezTo>
                <a:lnTo>
                  <a:pt x="683" y="502"/>
                </a:lnTo>
                <a:lnTo>
                  <a:pt x="167" y="527"/>
                </a:lnTo>
                <a:cubicBezTo>
                  <a:pt x="57" y="532"/>
                  <a:pt x="1" y="662"/>
                  <a:pt x="72" y="746"/>
                </a:cubicBezTo>
                <a:lnTo>
                  <a:pt x="406" y="1141"/>
                </a:lnTo>
                <a:lnTo>
                  <a:pt x="269" y="1639"/>
                </a:lnTo>
                <a:cubicBezTo>
                  <a:pt x="245" y="1728"/>
                  <a:pt x="314" y="1808"/>
                  <a:pt x="397" y="1808"/>
                </a:cubicBezTo>
                <a:cubicBezTo>
                  <a:pt x="413" y="1808"/>
                  <a:pt x="430" y="1805"/>
                  <a:pt x="447" y="1798"/>
                </a:cubicBezTo>
                <a:lnTo>
                  <a:pt x="927" y="1603"/>
                </a:lnTo>
                <a:lnTo>
                  <a:pt x="1359" y="1886"/>
                </a:lnTo>
                <a:cubicBezTo>
                  <a:pt x="1382" y="1901"/>
                  <a:pt x="1407" y="1908"/>
                  <a:pt x="1431" y="1908"/>
                </a:cubicBezTo>
                <a:cubicBezTo>
                  <a:pt x="1504" y="1908"/>
                  <a:pt x="1571" y="1847"/>
                  <a:pt x="1565" y="1765"/>
                </a:cubicBezTo>
                <a:lnTo>
                  <a:pt x="1526" y="1250"/>
                </a:lnTo>
                <a:lnTo>
                  <a:pt x="1930" y="926"/>
                </a:lnTo>
                <a:cubicBezTo>
                  <a:pt x="2016" y="857"/>
                  <a:pt x="1985" y="719"/>
                  <a:pt x="1878" y="693"/>
                </a:cubicBezTo>
                <a:lnTo>
                  <a:pt x="1377" y="570"/>
                </a:lnTo>
                <a:lnTo>
                  <a:pt x="1193" y="86"/>
                </a:lnTo>
                <a:cubicBezTo>
                  <a:pt x="1172" y="30"/>
                  <a:pt x="1121" y="0"/>
                  <a:pt x="10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9" name="Google Shape;449;p3"/>
          <p:cNvSpPr/>
          <p:nvPr/>
        </p:nvSpPr>
        <p:spPr>
          <a:xfrm>
            <a:off x="-1384198" y="-1279402"/>
            <a:ext cx="2976600" cy="2976000"/>
          </a:xfrm>
          <a:prstGeom prst="donut">
            <a:avLst>
              <a:gd name="adj" fmla="val 1551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28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3516061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7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6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69644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64578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19445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39703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04839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393024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353517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625609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813955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65983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.xml"/><Relationship Id="rId3" Type="http://schemas.openxmlformats.org/officeDocument/2006/relationships/slideLayout" Target="../slideLayouts/slideLayout169.xml"/><Relationship Id="rId7" Type="http://schemas.openxmlformats.org/officeDocument/2006/relationships/slideLayout" Target="../slideLayouts/slideLayout173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68.xml"/><Relationship Id="rId1" Type="http://schemas.openxmlformats.org/officeDocument/2006/relationships/slideLayout" Target="../slideLayouts/slideLayout167.xml"/><Relationship Id="rId6" Type="http://schemas.openxmlformats.org/officeDocument/2006/relationships/slideLayout" Target="../slideLayouts/slideLayout172.xml"/><Relationship Id="rId11" Type="http://schemas.openxmlformats.org/officeDocument/2006/relationships/slideLayout" Target="../slideLayouts/slideLayout177.xml"/><Relationship Id="rId5" Type="http://schemas.openxmlformats.org/officeDocument/2006/relationships/slideLayout" Target="../slideLayouts/slideLayout171.xml"/><Relationship Id="rId10" Type="http://schemas.openxmlformats.org/officeDocument/2006/relationships/slideLayout" Target="../slideLayouts/slideLayout176.xml"/><Relationship Id="rId4" Type="http://schemas.openxmlformats.org/officeDocument/2006/relationships/slideLayout" Target="../slideLayouts/slideLayout170.xml"/><Relationship Id="rId9" Type="http://schemas.openxmlformats.org/officeDocument/2006/relationships/slideLayout" Target="../slideLayouts/slideLayout175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5.xml"/><Relationship Id="rId3" Type="http://schemas.openxmlformats.org/officeDocument/2006/relationships/slideLayout" Target="../slideLayouts/slideLayout180.xml"/><Relationship Id="rId7" Type="http://schemas.openxmlformats.org/officeDocument/2006/relationships/slideLayout" Target="../slideLayouts/slideLayout184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79.xml"/><Relationship Id="rId1" Type="http://schemas.openxmlformats.org/officeDocument/2006/relationships/slideLayout" Target="../slideLayouts/slideLayout178.xml"/><Relationship Id="rId6" Type="http://schemas.openxmlformats.org/officeDocument/2006/relationships/slideLayout" Target="../slideLayouts/slideLayout183.xml"/><Relationship Id="rId11" Type="http://schemas.openxmlformats.org/officeDocument/2006/relationships/slideLayout" Target="../slideLayouts/slideLayout188.xml"/><Relationship Id="rId5" Type="http://schemas.openxmlformats.org/officeDocument/2006/relationships/slideLayout" Target="../slideLayouts/slideLayout182.xml"/><Relationship Id="rId10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81.xml"/><Relationship Id="rId9" Type="http://schemas.openxmlformats.org/officeDocument/2006/relationships/slideLayout" Target="../slideLayouts/slideLayout186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6.xml"/><Relationship Id="rId3" Type="http://schemas.openxmlformats.org/officeDocument/2006/relationships/slideLayout" Target="../slideLayouts/slideLayout191.xml"/><Relationship Id="rId7" Type="http://schemas.openxmlformats.org/officeDocument/2006/relationships/slideLayout" Target="../slideLayouts/slideLayout195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90.xml"/><Relationship Id="rId1" Type="http://schemas.openxmlformats.org/officeDocument/2006/relationships/slideLayout" Target="../slideLayouts/slideLayout189.xml"/><Relationship Id="rId6" Type="http://schemas.openxmlformats.org/officeDocument/2006/relationships/slideLayout" Target="../slideLayouts/slideLayout194.xml"/><Relationship Id="rId11" Type="http://schemas.openxmlformats.org/officeDocument/2006/relationships/slideLayout" Target="../slideLayouts/slideLayout199.xml"/><Relationship Id="rId5" Type="http://schemas.openxmlformats.org/officeDocument/2006/relationships/slideLayout" Target="../slideLayouts/slideLayout193.xml"/><Relationship Id="rId10" Type="http://schemas.openxmlformats.org/officeDocument/2006/relationships/slideLayout" Target="../slideLayouts/slideLayout198.xml"/><Relationship Id="rId4" Type="http://schemas.openxmlformats.org/officeDocument/2006/relationships/slideLayout" Target="../slideLayouts/slideLayout192.xml"/><Relationship Id="rId9" Type="http://schemas.openxmlformats.org/officeDocument/2006/relationships/slideLayout" Target="../slideLayouts/slideLayout19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.xml"/><Relationship Id="rId3" Type="http://schemas.openxmlformats.org/officeDocument/2006/relationships/slideLayout" Target="../slideLayouts/slideLayout202.xml"/><Relationship Id="rId7" Type="http://schemas.openxmlformats.org/officeDocument/2006/relationships/slideLayout" Target="../slideLayouts/slideLayout206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201.xml"/><Relationship Id="rId1" Type="http://schemas.openxmlformats.org/officeDocument/2006/relationships/slideLayout" Target="../slideLayouts/slideLayout200.xml"/><Relationship Id="rId6" Type="http://schemas.openxmlformats.org/officeDocument/2006/relationships/slideLayout" Target="../slideLayouts/slideLayout205.xml"/><Relationship Id="rId11" Type="http://schemas.openxmlformats.org/officeDocument/2006/relationships/slideLayout" Target="../slideLayouts/slideLayout210.xml"/><Relationship Id="rId5" Type="http://schemas.openxmlformats.org/officeDocument/2006/relationships/slideLayout" Target="../slideLayouts/slideLayout204.xml"/><Relationship Id="rId10" Type="http://schemas.openxmlformats.org/officeDocument/2006/relationships/slideLayout" Target="../slideLayouts/slideLayout209.xml"/><Relationship Id="rId4" Type="http://schemas.openxmlformats.org/officeDocument/2006/relationships/slideLayout" Target="../slideLayouts/slideLayout203.xml"/><Relationship Id="rId9" Type="http://schemas.openxmlformats.org/officeDocument/2006/relationships/slideLayout" Target="../slideLayouts/slideLayout208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.xml"/><Relationship Id="rId3" Type="http://schemas.openxmlformats.org/officeDocument/2006/relationships/slideLayout" Target="../slideLayouts/slideLayout213.xml"/><Relationship Id="rId7" Type="http://schemas.openxmlformats.org/officeDocument/2006/relationships/slideLayout" Target="../slideLayouts/slideLayout217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12.xml"/><Relationship Id="rId1" Type="http://schemas.openxmlformats.org/officeDocument/2006/relationships/slideLayout" Target="../slideLayouts/slideLayout211.xml"/><Relationship Id="rId6" Type="http://schemas.openxmlformats.org/officeDocument/2006/relationships/slideLayout" Target="../slideLayouts/slideLayout216.xml"/><Relationship Id="rId11" Type="http://schemas.openxmlformats.org/officeDocument/2006/relationships/slideLayout" Target="../slideLayouts/slideLayout221.xml"/><Relationship Id="rId5" Type="http://schemas.openxmlformats.org/officeDocument/2006/relationships/slideLayout" Target="../slideLayouts/slideLayout215.xml"/><Relationship Id="rId10" Type="http://schemas.openxmlformats.org/officeDocument/2006/relationships/slideLayout" Target="../slideLayouts/slideLayout220.xml"/><Relationship Id="rId4" Type="http://schemas.openxmlformats.org/officeDocument/2006/relationships/slideLayout" Target="../slideLayouts/slideLayout214.xml"/><Relationship Id="rId9" Type="http://schemas.openxmlformats.org/officeDocument/2006/relationships/slideLayout" Target="../slideLayouts/slideLayout21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9.xml"/><Relationship Id="rId3" Type="http://schemas.openxmlformats.org/officeDocument/2006/relationships/slideLayout" Target="../slideLayouts/slideLayout224.xml"/><Relationship Id="rId7" Type="http://schemas.openxmlformats.org/officeDocument/2006/relationships/slideLayout" Target="../slideLayouts/slideLayout228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23.xml"/><Relationship Id="rId1" Type="http://schemas.openxmlformats.org/officeDocument/2006/relationships/slideLayout" Target="../slideLayouts/slideLayout222.xml"/><Relationship Id="rId6" Type="http://schemas.openxmlformats.org/officeDocument/2006/relationships/slideLayout" Target="../slideLayouts/slideLayout227.xml"/><Relationship Id="rId11" Type="http://schemas.openxmlformats.org/officeDocument/2006/relationships/slideLayout" Target="../slideLayouts/slideLayout232.xml"/><Relationship Id="rId5" Type="http://schemas.openxmlformats.org/officeDocument/2006/relationships/slideLayout" Target="../slideLayouts/slideLayout226.xml"/><Relationship Id="rId10" Type="http://schemas.openxmlformats.org/officeDocument/2006/relationships/slideLayout" Target="../slideLayouts/slideLayout231.xml"/><Relationship Id="rId4" Type="http://schemas.openxmlformats.org/officeDocument/2006/relationships/slideLayout" Target="../slideLayouts/slideLayout225.xml"/><Relationship Id="rId9" Type="http://schemas.openxmlformats.org/officeDocument/2006/relationships/slideLayout" Target="../slideLayouts/slideLayout230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0.xml"/><Relationship Id="rId3" Type="http://schemas.openxmlformats.org/officeDocument/2006/relationships/slideLayout" Target="../slideLayouts/slideLayout235.xml"/><Relationship Id="rId7" Type="http://schemas.openxmlformats.org/officeDocument/2006/relationships/slideLayout" Target="../slideLayouts/slideLayout239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34.xml"/><Relationship Id="rId1" Type="http://schemas.openxmlformats.org/officeDocument/2006/relationships/slideLayout" Target="../slideLayouts/slideLayout233.xml"/><Relationship Id="rId6" Type="http://schemas.openxmlformats.org/officeDocument/2006/relationships/slideLayout" Target="../slideLayouts/slideLayout238.xml"/><Relationship Id="rId11" Type="http://schemas.openxmlformats.org/officeDocument/2006/relationships/slideLayout" Target="../slideLayouts/slideLayout243.xml"/><Relationship Id="rId5" Type="http://schemas.openxmlformats.org/officeDocument/2006/relationships/slideLayout" Target="../slideLayouts/slideLayout237.xml"/><Relationship Id="rId10" Type="http://schemas.openxmlformats.org/officeDocument/2006/relationships/slideLayout" Target="../slideLayouts/slideLayout242.xml"/><Relationship Id="rId4" Type="http://schemas.openxmlformats.org/officeDocument/2006/relationships/slideLayout" Target="../slideLayouts/slideLayout236.xml"/><Relationship Id="rId9" Type="http://schemas.openxmlformats.org/officeDocument/2006/relationships/slideLayout" Target="../slideLayouts/slideLayout241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1.xml"/><Relationship Id="rId3" Type="http://schemas.openxmlformats.org/officeDocument/2006/relationships/slideLayout" Target="../slideLayouts/slideLayout246.xml"/><Relationship Id="rId7" Type="http://schemas.openxmlformats.org/officeDocument/2006/relationships/slideLayout" Target="../slideLayouts/slideLayout250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45.xml"/><Relationship Id="rId1" Type="http://schemas.openxmlformats.org/officeDocument/2006/relationships/slideLayout" Target="../slideLayouts/slideLayout244.xml"/><Relationship Id="rId6" Type="http://schemas.openxmlformats.org/officeDocument/2006/relationships/slideLayout" Target="../slideLayouts/slideLayout249.xml"/><Relationship Id="rId11" Type="http://schemas.openxmlformats.org/officeDocument/2006/relationships/slideLayout" Target="../slideLayouts/slideLayout254.xml"/><Relationship Id="rId5" Type="http://schemas.openxmlformats.org/officeDocument/2006/relationships/slideLayout" Target="../slideLayouts/slideLayout248.xml"/><Relationship Id="rId10" Type="http://schemas.openxmlformats.org/officeDocument/2006/relationships/slideLayout" Target="../slideLayouts/slideLayout253.xml"/><Relationship Id="rId4" Type="http://schemas.openxmlformats.org/officeDocument/2006/relationships/slideLayout" Target="../slideLayouts/slideLayout247.xml"/><Relationship Id="rId9" Type="http://schemas.openxmlformats.org/officeDocument/2006/relationships/slideLayout" Target="../slideLayouts/slideLayout252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.xml"/><Relationship Id="rId3" Type="http://schemas.openxmlformats.org/officeDocument/2006/relationships/slideLayout" Target="../slideLayouts/slideLayout257.xml"/><Relationship Id="rId7" Type="http://schemas.openxmlformats.org/officeDocument/2006/relationships/slideLayout" Target="../slideLayouts/slideLayout261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56.xml"/><Relationship Id="rId1" Type="http://schemas.openxmlformats.org/officeDocument/2006/relationships/slideLayout" Target="../slideLayouts/slideLayout255.xml"/><Relationship Id="rId6" Type="http://schemas.openxmlformats.org/officeDocument/2006/relationships/slideLayout" Target="../slideLayouts/slideLayout260.xml"/><Relationship Id="rId11" Type="http://schemas.openxmlformats.org/officeDocument/2006/relationships/slideLayout" Target="../slideLayouts/slideLayout265.xml"/><Relationship Id="rId5" Type="http://schemas.openxmlformats.org/officeDocument/2006/relationships/slideLayout" Target="../slideLayouts/slideLayout259.xml"/><Relationship Id="rId10" Type="http://schemas.openxmlformats.org/officeDocument/2006/relationships/slideLayout" Target="../slideLayouts/slideLayout264.xml"/><Relationship Id="rId4" Type="http://schemas.openxmlformats.org/officeDocument/2006/relationships/slideLayout" Target="../slideLayouts/slideLayout258.xml"/><Relationship Id="rId9" Type="http://schemas.openxmlformats.org/officeDocument/2006/relationships/slideLayout" Target="../slideLayouts/slideLayout26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slideLayout" Target="../slideLayouts/slideLayout85.xml"/><Relationship Id="rId18" Type="http://schemas.openxmlformats.org/officeDocument/2006/relationships/theme" Target="../theme/theme7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17" Type="http://schemas.openxmlformats.org/officeDocument/2006/relationships/slideLayout" Target="../slideLayouts/slideLayout89.xml"/><Relationship Id="rId2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88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7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8/13/2023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7"/>
            <a:ext cx="2895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7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5921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9" r:id="rId1"/>
    <p:sldLayoutId id="2147483800" r:id="rId2"/>
    <p:sldLayoutId id="2147483801" r:id="rId3"/>
    <p:sldLayoutId id="2147483802" r:id="rId4"/>
    <p:sldLayoutId id="2147483803" r:id="rId5"/>
    <p:sldLayoutId id="2147483804" r:id="rId6"/>
    <p:sldLayoutId id="2147483805" r:id="rId7"/>
    <p:sldLayoutId id="2147483806" r:id="rId8"/>
    <p:sldLayoutId id="2147483807" r:id="rId9"/>
    <p:sldLayoutId id="2147483808" r:id="rId10"/>
    <p:sldLayoutId id="214748380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17906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  <p:sldLayoutId id="2147483819" r:id="rId9"/>
    <p:sldLayoutId id="2147483820" r:id="rId10"/>
    <p:sldLayoutId id="214748382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0840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3" r:id="rId1"/>
    <p:sldLayoutId id="2147483824" r:id="rId2"/>
    <p:sldLayoutId id="2147483825" r:id="rId3"/>
    <p:sldLayoutId id="2147483826" r:id="rId4"/>
    <p:sldLayoutId id="2147483827" r:id="rId5"/>
    <p:sldLayoutId id="2147483828" r:id="rId6"/>
    <p:sldLayoutId id="2147483829" r:id="rId7"/>
    <p:sldLayoutId id="2147483830" r:id="rId8"/>
    <p:sldLayoutId id="2147483831" r:id="rId9"/>
    <p:sldLayoutId id="2147483832" r:id="rId10"/>
    <p:sldLayoutId id="214748383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70162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5" r:id="rId1"/>
    <p:sldLayoutId id="2147483836" r:id="rId2"/>
    <p:sldLayoutId id="2147483837" r:id="rId3"/>
    <p:sldLayoutId id="2147483838" r:id="rId4"/>
    <p:sldLayoutId id="2147483839" r:id="rId5"/>
    <p:sldLayoutId id="2147483840" r:id="rId6"/>
    <p:sldLayoutId id="2147483841" r:id="rId7"/>
    <p:sldLayoutId id="2147483842" r:id="rId8"/>
    <p:sldLayoutId id="2147483843" r:id="rId9"/>
    <p:sldLayoutId id="2147483844" r:id="rId10"/>
    <p:sldLayoutId id="214748384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611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7" r:id="rId1"/>
    <p:sldLayoutId id="2147483848" r:id="rId2"/>
    <p:sldLayoutId id="2147483849" r:id="rId3"/>
    <p:sldLayoutId id="2147483850" r:id="rId4"/>
    <p:sldLayoutId id="2147483851" r:id="rId5"/>
    <p:sldLayoutId id="2147483852" r:id="rId6"/>
    <p:sldLayoutId id="2147483853" r:id="rId7"/>
    <p:sldLayoutId id="2147483854" r:id="rId8"/>
    <p:sldLayoutId id="2147483855" r:id="rId9"/>
    <p:sldLayoutId id="2147483856" r:id="rId10"/>
    <p:sldLayoutId id="214748385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80504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9" r:id="rId1"/>
    <p:sldLayoutId id="2147483860" r:id="rId2"/>
    <p:sldLayoutId id="2147483861" r:id="rId3"/>
    <p:sldLayoutId id="2147483862" r:id="rId4"/>
    <p:sldLayoutId id="2147483863" r:id="rId5"/>
    <p:sldLayoutId id="2147483864" r:id="rId6"/>
    <p:sldLayoutId id="2147483865" r:id="rId7"/>
    <p:sldLayoutId id="2147483866" r:id="rId8"/>
    <p:sldLayoutId id="2147483867" r:id="rId9"/>
    <p:sldLayoutId id="2147483868" r:id="rId10"/>
    <p:sldLayoutId id="214748386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05095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1" r:id="rId1"/>
    <p:sldLayoutId id="2147483872" r:id="rId2"/>
    <p:sldLayoutId id="2147483873" r:id="rId3"/>
    <p:sldLayoutId id="2147483874" r:id="rId4"/>
    <p:sldLayoutId id="2147483875" r:id="rId5"/>
    <p:sldLayoutId id="2147483876" r:id="rId6"/>
    <p:sldLayoutId id="2147483877" r:id="rId7"/>
    <p:sldLayoutId id="2147483878" r:id="rId8"/>
    <p:sldLayoutId id="2147483879" r:id="rId9"/>
    <p:sldLayoutId id="2147483880" r:id="rId10"/>
    <p:sldLayoutId id="214748388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398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  <p:sldLayoutId id="2147483892" r:id="rId10"/>
    <p:sldLayoutId id="214748389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2199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5" r:id="rId1"/>
    <p:sldLayoutId id="2147483896" r:id="rId2"/>
    <p:sldLayoutId id="2147483897" r:id="rId3"/>
    <p:sldLayoutId id="2147483898" r:id="rId4"/>
    <p:sldLayoutId id="2147483899" r:id="rId5"/>
    <p:sldLayoutId id="2147483900" r:id="rId6"/>
    <p:sldLayoutId id="2147483901" r:id="rId7"/>
    <p:sldLayoutId id="2147483902" r:id="rId8"/>
    <p:sldLayoutId id="2147483903" r:id="rId9"/>
    <p:sldLayoutId id="2147483904" r:id="rId10"/>
    <p:sldLayoutId id="214748390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64170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7" r:id="rId1"/>
    <p:sldLayoutId id="2147483908" r:id="rId2"/>
    <p:sldLayoutId id="2147483909" r:id="rId3"/>
    <p:sldLayoutId id="2147483910" r:id="rId4"/>
    <p:sldLayoutId id="2147483911" r:id="rId5"/>
    <p:sldLayoutId id="2147483912" r:id="rId6"/>
    <p:sldLayoutId id="2147483913" r:id="rId7"/>
    <p:sldLayoutId id="2147483914" r:id="rId8"/>
    <p:sldLayoutId id="2147483915" r:id="rId9"/>
    <p:sldLayoutId id="2147483916" r:id="rId10"/>
    <p:sldLayoutId id="214748391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430200" y="1070000"/>
            <a:ext cx="15427800" cy="10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ibeye"/>
              <a:buNone/>
              <a:defRPr sz="3000">
                <a:solidFill>
                  <a:schemeClr val="accent5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430200" y="2380050"/>
            <a:ext cx="15427800" cy="683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●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○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■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●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○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■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●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○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5"/>
              </a:buClr>
              <a:buSzPts val="1400"/>
              <a:buFont typeface="Andika"/>
              <a:buChar char="■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420497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4497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9" r:id="rId1"/>
    <p:sldLayoutId id="2147483920" r:id="rId2"/>
    <p:sldLayoutId id="2147483921" r:id="rId3"/>
    <p:sldLayoutId id="2147483922" r:id="rId4"/>
    <p:sldLayoutId id="2147483923" r:id="rId5"/>
    <p:sldLayoutId id="2147483924" r:id="rId6"/>
    <p:sldLayoutId id="2147483925" r:id="rId7"/>
    <p:sldLayoutId id="2147483926" r:id="rId8"/>
    <p:sldLayoutId id="2147483927" r:id="rId9"/>
    <p:sldLayoutId id="2147483928" r:id="rId10"/>
    <p:sldLayoutId id="214748392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4960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1" r:id="rId1"/>
    <p:sldLayoutId id="2147483932" r:id="rId2"/>
    <p:sldLayoutId id="2147483933" r:id="rId3"/>
    <p:sldLayoutId id="2147483934" r:id="rId4"/>
    <p:sldLayoutId id="2147483935" r:id="rId5"/>
    <p:sldLayoutId id="2147483936" r:id="rId6"/>
    <p:sldLayoutId id="2147483937" r:id="rId7"/>
    <p:sldLayoutId id="2147483938" r:id="rId8"/>
    <p:sldLayoutId id="2147483939" r:id="rId9"/>
    <p:sldLayoutId id="2147483940" r:id="rId10"/>
    <p:sldLayoutId id="214748394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7408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5" r:id="rId1"/>
    <p:sldLayoutId id="2147483956" r:id="rId2"/>
    <p:sldLayoutId id="2147483957" r:id="rId3"/>
    <p:sldLayoutId id="2147483958" r:id="rId4"/>
    <p:sldLayoutId id="2147483959" r:id="rId5"/>
    <p:sldLayoutId id="2147483960" r:id="rId6"/>
    <p:sldLayoutId id="2147483961" r:id="rId7"/>
    <p:sldLayoutId id="2147483962" r:id="rId8"/>
    <p:sldLayoutId id="2147483963" r:id="rId9"/>
    <p:sldLayoutId id="2147483964" r:id="rId10"/>
    <p:sldLayoutId id="214748396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064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7" r:id="rId1"/>
    <p:sldLayoutId id="2147483968" r:id="rId2"/>
    <p:sldLayoutId id="2147483969" r:id="rId3"/>
    <p:sldLayoutId id="2147483970" r:id="rId4"/>
    <p:sldLayoutId id="2147483971" r:id="rId5"/>
    <p:sldLayoutId id="2147483972" r:id="rId6"/>
    <p:sldLayoutId id="2147483973" r:id="rId7"/>
    <p:sldLayoutId id="2147483974" r:id="rId8"/>
    <p:sldLayoutId id="2147483975" r:id="rId9"/>
    <p:sldLayoutId id="2147483976" r:id="rId10"/>
    <p:sldLayoutId id="214748397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3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3"/>
            <a:ext cx="2895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3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21291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7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7"/>
            <a:ext cx="2895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7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5386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3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3"/>
            <a:ext cx="2895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3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4304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7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7"/>
            <a:ext cx="2895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7"/>
            <a:ext cx="2133600" cy="36512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1199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430200" y="1070000"/>
            <a:ext cx="15427800" cy="10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ibeye"/>
              <a:buNone/>
              <a:defRPr sz="3000">
                <a:solidFill>
                  <a:schemeClr val="accent5"/>
                </a:solidFill>
                <a:latin typeface="Ribeye"/>
                <a:ea typeface="Ribeye"/>
                <a:cs typeface="Ribeye"/>
                <a:sym typeface="Ribey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Ribeye"/>
              <a:buNone/>
              <a:defRPr sz="3500">
                <a:solidFill>
                  <a:schemeClr val="dk1"/>
                </a:solidFill>
                <a:latin typeface="Ribeye"/>
                <a:ea typeface="Ribeye"/>
                <a:cs typeface="Ribeye"/>
                <a:sym typeface="Ribey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430200" y="2380050"/>
            <a:ext cx="15427800" cy="683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●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○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■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●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○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■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●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Char char="○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5"/>
              </a:buClr>
              <a:buSzPts val="1400"/>
              <a:buFont typeface="Andika"/>
              <a:buChar char="■"/>
              <a:defRPr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468357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  <p:sldLayoutId id="2147483768" r:id="rId12"/>
    <p:sldLayoutId id="2147483769" r:id="rId13"/>
    <p:sldLayoutId id="2147483770" r:id="rId14"/>
    <p:sldLayoutId id="2147483771" r:id="rId15"/>
    <p:sldLayoutId id="2147483772" r:id="rId16"/>
    <p:sldLayoutId id="2147483773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62809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5" r:id="rId1"/>
    <p:sldLayoutId id="2147483776" r:id="rId2"/>
    <p:sldLayoutId id="2147483777" r:id="rId3"/>
    <p:sldLayoutId id="2147483778" r:id="rId4"/>
    <p:sldLayoutId id="2147483779" r:id="rId5"/>
    <p:sldLayoutId id="2147483780" r:id="rId6"/>
    <p:sldLayoutId id="2147483781" r:id="rId7"/>
    <p:sldLayoutId id="2147483782" r:id="rId8"/>
    <p:sldLayoutId id="2147483783" r:id="rId9"/>
    <p:sldLayoutId id="2147483784" r:id="rId10"/>
    <p:sldLayoutId id="214748378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8/13/2023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45204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7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  <p:sldLayoutId id="2147483796" r:id="rId10"/>
    <p:sldLayoutId id="214748379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svg"/><Relationship Id="rId18" Type="http://schemas.openxmlformats.org/officeDocument/2006/relationships/image" Target="../media/image17.png"/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12" Type="http://schemas.openxmlformats.org/officeDocument/2006/relationships/image" Target="../media/image11.png"/><Relationship Id="rId17" Type="http://schemas.openxmlformats.org/officeDocument/2006/relationships/image" Target="../media/image16.sv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10.svg"/><Relationship Id="rId5" Type="http://schemas.openxmlformats.org/officeDocument/2006/relationships/image" Target="../media/image4.svg"/><Relationship Id="rId15" Type="http://schemas.openxmlformats.org/officeDocument/2006/relationships/image" Target="../media/image14.svg"/><Relationship Id="rId10" Type="http://schemas.openxmlformats.org/officeDocument/2006/relationships/image" Target="../media/image9.png"/><Relationship Id="rId19" Type="http://schemas.openxmlformats.org/officeDocument/2006/relationships/image" Target="../media/image18.svg"/><Relationship Id="rId4" Type="http://schemas.openxmlformats.org/officeDocument/2006/relationships/image" Target="../media/image3.png"/><Relationship Id="rId9" Type="http://schemas.openxmlformats.org/officeDocument/2006/relationships/image" Target="../media/image8.svg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13" Type="http://schemas.openxmlformats.org/officeDocument/2006/relationships/image" Target="../media/image10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60.svg"/><Relationship Id="rId12" Type="http://schemas.openxmlformats.org/officeDocument/2006/relationships/image" Target="../media/image102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59.png"/><Relationship Id="rId11" Type="http://schemas.openxmlformats.org/officeDocument/2006/relationships/image" Target="../media/image58.svg"/><Relationship Id="rId5" Type="http://schemas.openxmlformats.org/officeDocument/2006/relationships/image" Target="../media/image92.svg"/><Relationship Id="rId15" Type="http://schemas.openxmlformats.org/officeDocument/2006/relationships/image" Target="../media/image104.gif"/><Relationship Id="rId10" Type="http://schemas.openxmlformats.org/officeDocument/2006/relationships/image" Target="../media/image57.png"/><Relationship Id="rId4" Type="http://schemas.openxmlformats.org/officeDocument/2006/relationships/image" Target="../media/image91.png"/><Relationship Id="rId9" Type="http://schemas.openxmlformats.org/officeDocument/2006/relationships/image" Target="../media/image94.svg"/><Relationship Id="rId14" Type="http://schemas.openxmlformats.org/officeDocument/2006/relationships/image" Target="../media/image9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slideLayout" Target="../slideLayouts/slideLayout74.xml"/><Relationship Id="rId7" Type="http://schemas.openxmlformats.org/officeDocument/2006/relationships/image" Target="../media/image96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105.gif"/><Relationship Id="rId11" Type="http://schemas.openxmlformats.org/officeDocument/2006/relationships/image" Target="../media/image92.svg"/><Relationship Id="rId5" Type="http://schemas.openxmlformats.org/officeDocument/2006/relationships/image" Target="../media/image90.svg"/><Relationship Id="rId10" Type="http://schemas.openxmlformats.org/officeDocument/2006/relationships/image" Target="../media/image91.png"/><Relationship Id="rId4" Type="http://schemas.openxmlformats.org/officeDocument/2006/relationships/image" Target="../media/image89.png"/><Relationship Id="rId9" Type="http://schemas.openxmlformats.org/officeDocument/2006/relationships/image" Target="../media/image106.sv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3" Type="http://schemas.openxmlformats.org/officeDocument/2006/relationships/slideLayout" Target="../slideLayouts/slideLayout74.xml"/><Relationship Id="rId7" Type="http://schemas.openxmlformats.org/officeDocument/2006/relationships/image" Target="../media/image106.sv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57.png"/><Relationship Id="rId11" Type="http://schemas.openxmlformats.org/officeDocument/2006/relationships/image" Target="../media/image96.png"/><Relationship Id="rId5" Type="http://schemas.openxmlformats.org/officeDocument/2006/relationships/image" Target="../media/image90.svg"/><Relationship Id="rId10" Type="http://schemas.openxmlformats.org/officeDocument/2006/relationships/image" Target="../media/image107.gif"/><Relationship Id="rId4" Type="http://schemas.openxmlformats.org/officeDocument/2006/relationships/image" Target="../media/image89.png"/><Relationship Id="rId9" Type="http://schemas.openxmlformats.org/officeDocument/2006/relationships/image" Target="../media/image92.sv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13" Type="http://schemas.openxmlformats.org/officeDocument/2006/relationships/image" Target="../media/image30.png"/><Relationship Id="rId18" Type="http://schemas.openxmlformats.org/officeDocument/2006/relationships/image" Target="../media/image35.svg"/><Relationship Id="rId3" Type="http://schemas.openxmlformats.org/officeDocument/2006/relationships/image" Target="../media/image20.svg"/><Relationship Id="rId21" Type="http://schemas.openxmlformats.org/officeDocument/2006/relationships/image" Target="../media/image38.png"/><Relationship Id="rId7" Type="http://schemas.openxmlformats.org/officeDocument/2006/relationships/image" Target="../media/image24.png"/><Relationship Id="rId12" Type="http://schemas.openxmlformats.org/officeDocument/2006/relationships/image" Target="../media/image29.svg"/><Relationship Id="rId17" Type="http://schemas.openxmlformats.org/officeDocument/2006/relationships/image" Target="../media/image34.png"/><Relationship Id="rId2" Type="http://schemas.openxmlformats.org/officeDocument/2006/relationships/image" Target="../media/image19.png"/><Relationship Id="rId16" Type="http://schemas.openxmlformats.org/officeDocument/2006/relationships/image" Target="../media/image33.svg"/><Relationship Id="rId20" Type="http://schemas.openxmlformats.org/officeDocument/2006/relationships/image" Target="../media/image37.sv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23.jpeg"/><Relationship Id="rId11" Type="http://schemas.openxmlformats.org/officeDocument/2006/relationships/image" Target="../media/image28.png"/><Relationship Id="rId24" Type="http://schemas.openxmlformats.org/officeDocument/2006/relationships/image" Target="../media/image41.svg"/><Relationship Id="rId5" Type="http://schemas.openxmlformats.org/officeDocument/2006/relationships/image" Target="../media/image22.svg"/><Relationship Id="rId15" Type="http://schemas.openxmlformats.org/officeDocument/2006/relationships/image" Target="../media/image32.png"/><Relationship Id="rId23" Type="http://schemas.openxmlformats.org/officeDocument/2006/relationships/image" Target="../media/image40.png"/><Relationship Id="rId10" Type="http://schemas.openxmlformats.org/officeDocument/2006/relationships/image" Target="../media/image27.svg"/><Relationship Id="rId19" Type="http://schemas.openxmlformats.org/officeDocument/2006/relationships/image" Target="../media/image36.png"/><Relationship Id="rId4" Type="http://schemas.openxmlformats.org/officeDocument/2006/relationships/image" Target="../media/image21.png"/><Relationship Id="rId9" Type="http://schemas.openxmlformats.org/officeDocument/2006/relationships/image" Target="../media/image26.png"/><Relationship Id="rId14" Type="http://schemas.openxmlformats.org/officeDocument/2006/relationships/image" Target="../media/image31.svg"/><Relationship Id="rId22" Type="http://schemas.openxmlformats.org/officeDocument/2006/relationships/image" Target="../media/image39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115.svg"/><Relationship Id="rId18" Type="http://schemas.microsoft.com/office/2007/relationships/hdphoto" Target="../media/hdphoto1.wdp"/><Relationship Id="rId3" Type="http://schemas.openxmlformats.org/officeDocument/2006/relationships/image" Target="../media/image43.svg"/><Relationship Id="rId7" Type="http://schemas.openxmlformats.org/officeDocument/2006/relationships/image" Target="../media/image111.svg"/><Relationship Id="rId12" Type="http://schemas.openxmlformats.org/officeDocument/2006/relationships/image" Target="../media/image114.png"/><Relationship Id="rId17" Type="http://schemas.openxmlformats.org/officeDocument/2006/relationships/image" Target="../media/image119.png"/><Relationship Id="rId2" Type="http://schemas.openxmlformats.org/officeDocument/2006/relationships/image" Target="../media/image42.png"/><Relationship Id="rId16" Type="http://schemas.openxmlformats.org/officeDocument/2006/relationships/image" Target="../media/image1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0.png"/><Relationship Id="rId11" Type="http://schemas.openxmlformats.org/officeDocument/2006/relationships/image" Target="../media/image113.svg"/><Relationship Id="rId5" Type="http://schemas.openxmlformats.org/officeDocument/2006/relationships/image" Target="../media/image109.svg"/><Relationship Id="rId15" Type="http://schemas.openxmlformats.org/officeDocument/2006/relationships/image" Target="../media/image117.svg"/><Relationship Id="rId10" Type="http://schemas.openxmlformats.org/officeDocument/2006/relationships/image" Target="../media/image112.png"/><Relationship Id="rId4" Type="http://schemas.openxmlformats.org/officeDocument/2006/relationships/image" Target="../media/image108.png"/><Relationship Id="rId9" Type="http://schemas.openxmlformats.org/officeDocument/2006/relationships/image" Target="../media/image49.svg"/><Relationship Id="rId14" Type="http://schemas.openxmlformats.org/officeDocument/2006/relationships/image" Target="../media/image116.png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.png"/><Relationship Id="rId18" Type="http://schemas.openxmlformats.org/officeDocument/2006/relationships/image" Target="../media/image129.svg"/><Relationship Id="rId26" Type="http://schemas.openxmlformats.org/officeDocument/2006/relationships/image" Target="../media/image135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130.png"/><Relationship Id="rId34" Type="http://schemas.openxmlformats.org/officeDocument/2006/relationships/image" Target="../media/image96.png"/><Relationship Id="rId7" Type="http://schemas.openxmlformats.org/officeDocument/2006/relationships/image" Target="../media/image44.png"/><Relationship Id="rId12" Type="http://schemas.openxmlformats.org/officeDocument/2006/relationships/image" Target="../media/image123.svg"/><Relationship Id="rId17" Type="http://schemas.openxmlformats.org/officeDocument/2006/relationships/image" Target="../media/image128.png"/><Relationship Id="rId25" Type="http://schemas.openxmlformats.org/officeDocument/2006/relationships/image" Target="../media/image134.png"/><Relationship Id="rId33" Type="http://schemas.microsoft.com/office/2007/relationships/hdphoto" Target="../media/hdphoto1.wdp"/><Relationship Id="rId2" Type="http://schemas.openxmlformats.org/officeDocument/2006/relationships/audio" Target="../media/media7.mp3"/><Relationship Id="rId16" Type="http://schemas.openxmlformats.org/officeDocument/2006/relationships/image" Target="../media/image127.svg"/><Relationship Id="rId20" Type="http://schemas.openxmlformats.org/officeDocument/2006/relationships/image" Target="../media/image64.svg"/><Relationship Id="rId29" Type="http://schemas.openxmlformats.org/officeDocument/2006/relationships/image" Target="../media/image138.jpeg"/><Relationship Id="rId1" Type="http://schemas.microsoft.com/office/2007/relationships/media" Target="../media/media7.mp3"/><Relationship Id="rId6" Type="http://schemas.openxmlformats.org/officeDocument/2006/relationships/image" Target="../media/image121.svg"/><Relationship Id="rId11" Type="http://schemas.openxmlformats.org/officeDocument/2006/relationships/image" Target="../media/image122.png"/><Relationship Id="rId24" Type="http://schemas.openxmlformats.org/officeDocument/2006/relationships/image" Target="../media/image133.svg"/><Relationship Id="rId32" Type="http://schemas.openxmlformats.org/officeDocument/2006/relationships/image" Target="../media/image119.png"/><Relationship Id="rId5" Type="http://schemas.openxmlformats.org/officeDocument/2006/relationships/image" Target="../media/image120.png"/><Relationship Id="rId15" Type="http://schemas.openxmlformats.org/officeDocument/2006/relationships/image" Target="../media/image126.png"/><Relationship Id="rId23" Type="http://schemas.openxmlformats.org/officeDocument/2006/relationships/image" Target="../media/image132.png"/><Relationship Id="rId28" Type="http://schemas.openxmlformats.org/officeDocument/2006/relationships/image" Target="../media/image137.jpeg"/><Relationship Id="rId10" Type="http://schemas.openxmlformats.org/officeDocument/2006/relationships/image" Target="../media/image47.svg"/><Relationship Id="rId19" Type="http://schemas.openxmlformats.org/officeDocument/2006/relationships/image" Target="../media/image63.png"/><Relationship Id="rId31" Type="http://schemas.openxmlformats.org/officeDocument/2006/relationships/image" Target="../media/image118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46.png"/><Relationship Id="rId14" Type="http://schemas.openxmlformats.org/officeDocument/2006/relationships/image" Target="../media/image125.svg"/><Relationship Id="rId22" Type="http://schemas.openxmlformats.org/officeDocument/2006/relationships/image" Target="../media/image131.svg"/><Relationship Id="rId27" Type="http://schemas.openxmlformats.org/officeDocument/2006/relationships/image" Target="../media/image136.png"/><Relationship Id="rId30" Type="http://schemas.openxmlformats.org/officeDocument/2006/relationships/image" Target="../media/image139.jpeg"/><Relationship Id="rId8" Type="http://schemas.openxmlformats.org/officeDocument/2006/relationships/image" Target="../media/image45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4" Type="http://schemas.openxmlformats.org/officeDocument/2006/relationships/image" Target="../media/image9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4" Type="http://schemas.openxmlformats.org/officeDocument/2006/relationships/image" Target="../media/image96.png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.png"/><Relationship Id="rId18" Type="http://schemas.openxmlformats.org/officeDocument/2006/relationships/image" Target="../media/image129.svg"/><Relationship Id="rId26" Type="http://schemas.openxmlformats.org/officeDocument/2006/relationships/image" Target="../media/image135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130.png"/><Relationship Id="rId34" Type="http://schemas.openxmlformats.org/officeDocument/2006/relationships/image" Target="../media/image96.png"/><Relationship Id="rId7" Type="http://schemas.openxmlformats.org/officeDocument/2006/relationships/image" Target="../media/image44.png"/><Relationship Id="rId12" Type="http://schemas.openxmlformats.org/officeDocument/2006/relationships/image" Target="../media/image123.svg"/><Relationship Id="rId17" Type="http://schemas.openxmlformats.org/officeDocument/2006/relationships/image" Target="../media/image128.png"/><Relationship Id="rId25" Type="http://schemas.openxmlformats.org/officeDocument/2006/relationships/image" Target="../media/image134.png"/><Relationship Id="rId33" Type="http://schemas.microsoft.com/office/2007/relationships/hdphoto" Target="../media/hdphoto1.wdp"/><Relationship Id="rId2" Type="http://schemas.openxmlformats.org/officeDocument/2006/relationships/audio" Target="../media/media7.mp3"/><Relationship Id="rId16" Type="http://schemas.openxmlformats.org/officeDocument/2006/relationships/image" Target="../media/image127.svg"/><Relationship Id="rId20" Type="http://schemas.openxmlformats.org/officeDocument/2006/relationships/image" Target="../media/image64.svg"/><Relationship Id="rId29" Type="http://schemas.openxmlformats.org/officeDocument/2006/relationships/image" Target="../media/image138.jpeg"/><Relationship Id="rId1" Type="http://schemas.microsoft.com/office/2007/relationships/media" Target="../media/media7.mp3"/><Relationship Id="rId6" Type="http://schemas.openxmlformats.org/officeDocument/2006/relationships/image" Target="../media/image121.svg"/><Relationship Id="rId11" Type="http://schemas.openxmlformats.org/officeDocument/2006/relationships/image" Target="../media/image122.png"/><Relationship Id="rId24" Type="http://schemas.openxmlformats.org/officeDocument/2006/relationships/image" Target="../media/image133.svg"/><Relationship Id="rId32" Type="http://schemas.openxmlformats.org/officeDocument/2006/relationships/image" Target="../media/image119.png"/><Relationship Id="rId5" Type="http://schemas.openxmlformats.org/officeDocument/2006/relationships/image" Target="../media/image120.png"/><Relationship Id="rId15" Type="http://schemas.openxmlformats.org/officeDocument/2006/relationships/image" Target="../media/image126.png"/><Relationship Id="rId23" Type="http://schemas.openxmlformats.org/officeDocument/2006/relationships/image" Target="../media/image132.png"/><Relationship Id="rId28" Type="http://schemas.openxmlformats.org/officeDocument/2006/relationships/image" Target="../media/image137.jpeg"/><Relationship Id="rId10" Type="http://schemas.openxmlformats.org/officeDocument/2006/relationships/image" Target="../media/image47.svg"/><Relationship Id="rId19" Type="http://schemas.openxmlformats.org/officeDocument/2006/relationships/image" Target="../media/image63.png"/><Relationship Id="rId31" Type="http://schemas.openxmlformats.org/officeDocument/2006/relationships/image" Target="../media/image118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46.png"/><Relationship Id="rId14" Type="http://schemas.openxmlformats.org/officeDocument/2006/relationships/image" Target="../media/image125.svg"/><Relationship Id="rId22" Type="http://schemas.openxmlformats.org/officeDocument/2006/relationships/image" Target="../media/image131.svg"/><Relationship Id="rId27" Type="http://schemas.openxmlformats.org/officeDocument/2006/relationships/image" Target="../media/image136.png"/><Relationship Id="rId30" Type="http://schemas.openxmlformats.org/officeDocument/2006/relationships/image" Target="../media/image139.jpeg"/><Relationship Id="rId8" Type="http://schemas.openxmlformats.org/officeDocument/2006/relationships/image" Target="../media/image45.sv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13" Type="http://schemas.openxmlformats.org/officeDocument/2006/relationships/image" Target="../media/image30.png"/><Relationship Id="rId18" Type="http://schemas.openxmlformats.org/officeDocument/2006/relationships/image" Target="../media/image35.svg"/><Relationship Id="rId3" Type="http://schemas.openxmlformats.org/officeDocument/2006/relationships/image" Target="../media/image20.svg"/><Relationship Id="rId21" Type="http://schemas.openxmlformats.org/officeDocument/2006/relationships/image" Target="../media/image38.png"/><Relationship Id="rId7" Type="http://schemas.openxmlformats.org/officeDocument/2006/relationships/image" Target="../media/image24.png"/><Relationship Id="rId12" Type="http://schemas.openxmlformats.org/officeDocument/2006/relationships/image" Target="../media/image29.svg"/><Relationship Id="rId17" Type="http://schemas.openxmlformats.org/officeDocument/2006/relationships/image" Target="../media/image34.png"/><Relationship Id="rId2" Type="http://schemas.openxmlformats.org/officeDocument/2006/relationships/image" Target="../media/image19.png"/><Relationship Id="rId16" Type="http://schemas.openxmlformats.org/officeDocument/2006/relationships/image" Target="../media/image33.svg"/><Relationship Id="rId20" Type="http://schemas.openxmlformats.org/officeDocument/2006/relationships/image" Target="../media/image37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jpeg"/><Relationship Id="rId11" Type="http://schemas.openxmlformats.org/officeDocument/2006/relationships/image" Target="../media/image28.png"/><Relationship Id="rId24" Type="http://schemas.openxmlformats.org/officeDocument/2006/relationships/image" Target="../media/image41.svg"/><Relationship Id="rId5" Type="http://schemas.openxmlformats.org/officeDocument/2006/relationships/image" Target="../media/image22.svg"/><Relationship Id="rId15" Type="http://schemas.openxmlformats.org/officeDocument/2006/relationships/image" Target="../media/image32.png"/><Relationship Id="rId23" Type="http://schemas.openxmlformats.org/officeDocument/2006/relationships/image" Target="../media/image40.png"/><Relationship Id="rId10" Type="http://schemas.openxmlformats.org/officeDocument/2006/relationships/image" Target="../media/image27.svg"/><Relationship Id="rId19" Type="http://schemas.openxmlformats.org/officeDocument/2006/relationships/image" Target="../media/image36.png"/><Relationship Id="rId4" Type="http://schemas.openxmlformats.org/officeDocument/2006/relationships/image" Target="../media/image21.png"/><Relationship Id="rId9" Type="http://schemas.openxmlformats.org/officeDocument/2006/relationships/image" Target="../media/image26.png"/><Relationship Id="rId14" Type="http://schemas.openxmlformats.org/officeDocument/2006/relationships/image" Target="../media/image31.svg"/><Relationship Id="rId22" Type="http://schemas.openxmlformats.org/officeDocument/2006/relationships/image" Target="../media/image39.sv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png"/><Relationship Id="rId13" Type="http://schemas.openxmlformats.org/officeDocument/2006/relationships/image" Target="../media/image149.svg"/><Relationship Id="rId18" Type="http://schemas.openxmlformats.org/officeDocument/2006/relationships/image" Target="../media/image154.png"/><Relationship Id="rId3" Type="http://schemas.openxmlformats.org/officeDocument/2006/relationships/image" Target="../media/image141.svg"/><Relationship Id="rId7" Type="http://schemas.openxmlformats.org/officeDocument/2006/relationships/image" Target="../media/image145.svg"/><Relationship Id="rId12" Type="http://schemas.openxmlformats.org/officeDocument/2006/relationships/image" Target="../media/image148.png"/><Relationship Id="rId17" Type="http://schemas.openxmlformats.org/officeDocument/2006/relationships/image" Target="../media/image153.svg"/><Relationship Id="rId2" Type="http://schemas.openxmlformats.org/officeDocument/2006/relationships/image" Target="../media/image140.png"/><Relationship Id="rId16" Type="http://schemas.openxmlformats.org/officeDocument/2006/relationships/image" Target="../media/image15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4.png"/><Relationship Id="rId11" Type="http://schemas.openxmlformats.org/officeDocument/2006/relationships/image" Target="../media/image58.svg"/><Relationship Id="rId5" Type="http://schemas.openxmlformats.org/officeDocument/2006/relationships/image" Target="../media/image143.svg"/><Relationship Id="rId15" Type="http://schemas.openxmlformats.org/officeDocument/2006/relationships/image" Target="../media/image151.svg"/><Relationship Id="rId10" Type="http://schemas.openxmlformats.org/officeDocument/2006/relationships/image" Target="../media/image57.png"/><Relationship Id="rId19" Type="http://schemas.openxmlformats.org/officeDocument/2006/relationships/image" Target="../media/image155.svg"/><Relationship Id="rId4" Type="http://schemas.openxmlformats.org/officeDocument/2006/relationships/image" Target="../media/image142.png"/><Relationship Id="rId9" Type="http://schemas.openxmlformats.org/officeDocument/2006/relationships/image" Target="../media/image147.svg"/><Relationship Id="rId14" Type="http://schemas.openxmlformats.org/officeDocument/2006/relationships/image" Target="../media/image150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13" Type="http://schemas.openxmlformats.org/officeDocument/2006/relationships/image" Target="../media/image58.svg"/><Relationship Id="rId18" Type="http://schemas.openxmlformats.org/officeDocument/2006/relationships/image" Target="../media/image160.png"/><Relationship Id="rId3" Type="http://schemas.openxmlformats.org/officeDocument/2006/relationships/image" Target="../media/image141.svg"/><Relationship Id="rId21" Type="http://schemas.openxmlformats.org/officeDocument/2006/relationships/image" Target="../media/image151.svg"/><Relationship Id="rId7" Type="http://schemas.openxmlformats.org/officeDocument/2006/relationships/image" Target="../media/image143.svg"/><Relationship Id="rId12" Type="http://schemas.openxmlformats.org/officeDocument/2006/relationships/image" Target="../media/image57.png"/><Relationship Id="rId17" Type="http://schemas.openxmlformats.org/officeDocument/2006/relationships/image" Target="../media/image149.svg"/><Relationship Id="rId25" Type="http://schemas.openxmlformats.org/officeDocument/2006/relationships/image" Target="../media/image163.svg"/><Relationship Id="rId2" Type="http://schemas.openxmlformats.org/officeDocument/2006/relationships/image" Target="../media/image140.png"/><Relationship Id="rId16" Type="http://schemas.openxmlformats.org/officeDocument/2006/relationships/image" Target="../media/image148.png"/><Relationship Id="rId20" Type="http://schemas.openxmlformats.org/officeDocument/2006/relationships/image" Target="../media/image150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42.png"/><Relationship Id="rId11" Type="http://schemas.openxmlformats.org/officeDocument/2006/relationships/image" Target="../media/image147.svg"/><Relationship Id="rId24" Type="http://schemas.openxmlformats.org/officeDocument/2006/relationships/image" Target="../media/image162.png"/><Relationship Id="rId5" Type="http://schemas.openxmlformats.org/officeDocument/2006/relationships/image" Target="../media/image157.svg"/><Relationship Id="rId15" Type="http://schemas.openxmlformats.org/officeDocument/2006/relationships/image" Target="../media/image159.svg"/><Relationship Id="rId23" Type="http://schemas.openxmlformats.org/officeDocument/2006/relationships/image" Target="../media/image153.svg"/><Relationship Id="rId10" Type="http://schemas.openxmlformats.org/officeDocument/2006/relationships/image" Target="../media/image146.png"/><Relationship Id="rId19" Type="http://schemas.openxmlformats.org/officeDocument/2006/relationships/image" Target="../media/image161.svg"/><Relationship Id="rId4" Type="http://schemas.openxmlformats.org/officeDocument/2006/relationships/image" Target="../media/image156.png"/><Relationship Id="rId9" Type="http://schemas.openxmlformats.org/officeDocument/2006/relationships/image" Target="../media/image145.svg"/><Relationship Id="rId14" Type="http://schemas.openxmlformats.org/officeDocument/2006/relationships/image" Target="../media/image158.png"/><Relationship Id="rId22" Type="http://schemas.openxmlformats.org/officeDocument/2006/relationships/image" Target="../media/image15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png"/><Relationship Id="rId13" Type="http://schemas.openxmlformats.org/officeDocument/2006/relationships/image" Target="../media/image149.svg"/><Relationship Id="rId18" Type="http://schemas.openxmlformats.org/officeDocument/2006/relationships/image" Target="../media/image152.png"/><Relationship Id="rId3" Type="http://schemas.openxmlformats.org/officeDocument/2006/relationships/image" Target="../media/image157.svg"/><Relationship Id="rId21" Type="http://schemas.openxmlformats.org/officeDocument/2006/relationships/image" Target="../media/image163.svg"/><Relationship Id="rId7" Type="http://schemas.openxmlformats.org/officeDocument/2006/relationships/image" Target="../media/image145.svg"/><Relationship Id="rId12" Type="http://schemas.openxmlformats.org/officeDocument/2006/relationships/image" Target="../media/image148.png"/><Relationship Id="rId17" Type="http://schemas.openxmlformats.org/officeDocument/2006/relationships/image" Target="../media/image151.svg"/><Relationship Id="rId2" Type="http://schemas.openxmlformats.org/officeDocument/2006/relationships/image" Target="../media/image156.png"/><Relationship Id="rId16" Type="http://schemas.openxmlformats.org/officeDocument/2006/relationships/image" Target="../media/image150.png"/><Relationship Id="rId20" Type="http://schemas.openxmlformats.org/officeDocument/2006/relationships/image" Target="../media/image162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44.png"/><Relationship Id="rId11" Type="http://schemas.openxmlformats.org/officeDocument/2006/relationships/image" Target="../media/image159.svg"/><Relationship Id="rId5" Type="http://schemas.openxmlformats.org/officeDocument/2006/relationships/image" Target="../media/image143.svg"/><Relationship Id="rId15" Type="http://schemas.openxmlformats.org/officeDocument/2006/relationships/image" Target="../media/image161.svg"/><Relationship Id="rId10" Type="http://schemas.openxmlformats.org/officeDocument/2006/relationships/image" Target="../media/image158.png"/><Relationship Id="rId19" Type="http://schemas.openxmlformats.org/officeDocument/2006/relationships/image" Target="../media/image153.svg"/><Relationship Id="rId4" Type="http://schemas.openxmlformats.org/officeDocument/2006/relationships/image" Target="../media/image142.png"/><Relationship Id="rId9" Type="http://schemas.openxmlformats.org/officeDocument/2006/relationships/image" Target="../media/image147.svg"/><Relationship Id="rId14" Type="http://schemas.openxmlformats.org/officeDocument/2006/relationships/image" Target="../media/image160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13" Type="http://schemas.openxmlformats.org/officeDocument/2006/relationships/image" Target="../media/image58.svg"/><Relationship Id="rId18" Type="http://schemas.openxmlformats.org/officeDocument/2006/relationships/image" Target="../media/image160.png"/><Relationship Id="rId3" Type="http://schemas.openxmlformats.org/officeDocument/2006/relationships/image" Target="../media/image141.svg"/><Relationship Id="rId21" Type="http://schemas.openxmlformats.org/officeDocument/2006/relationships/image" Target="../media/image151.svg"/><Relationship Id="rId7" Type="http://schemas.openxmlformats.org/officeDocument/2006/relationships/image" Target="../media/image143.svg"/><Relationship Id="rId12" Type="http://schemas.openxmlformats.org/officeDocument/2006/relationships/image" Target="../media/image57.png"/><Relationship Id="rId17" Type="http://schemas.openxmlformats.org/officeDocument/2006/relationships/image" Target="../media/image149.svg"/><Relationship Id="rId25" Type="http://schemas.openxmlformats.org/officeDocument/2006/relationships/image" Target="../media/image163.svg"/><Relationship Id="rId2" Type="http://schemas.openxmlformats.org/officeDocument/2006/relationships/image" Target="../media/image140.png"/><Relationship Id="rId16" Type="http://schemas.openxmlformats.org/officeDocument/2006/relationships/image" Target="../media/image148.png"/><Relationship Id="rId20" Type="http://schemas.openxmlformats.org/officeDocument/2006/relationships/image" Target="../media/image150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42.png"/><Relationship Id="rId11" Type="http://schemas.openxmlformats.org/officeDocument/2006/relationships/image" Target="../media/image147.svg"/><Relationship Id="rId24" Type="http://schemas.openxmlformats.org/officeDocument/2006/relationships/image" Target="../media/image162.png"/><Relationship Id="rId5" Type="http://schemas.openxmlformats.org/officeDocument/2006/relationships/image" Target="../media/image157.svg"/><Relationship Id="rId15" Type="http://schemas.openxmlformats.org/officeDocument/2006/relationships/image" Target="../media/image159.svg"/><Relationship Id="rId23" Type="http://schemas.openxmlformats.org/officeDocument/2006/relationships/image" Target="../media/image153.svg"/><Relationship Id="rId10" Type="http://schemas.openxmlformats.org/officeDocument/2006/relationships/image" Target="../media/image146.png"/><Relationship Id="rId19" Type="http://schemas.openxmlformats.org/officeDocument/2006/relationships/image" Target="../media/image161.svg"/><Relationship Id="rId4" Type="http://schemas.openxmlformats.org/officeDocument/2006/relationships/image" Target="../media/image156.png"/><Relationship Id="rId9" Type="http://schemas.openxmlformats.org/officeDocument/2006/relationships/image" Target="../media/image145.svg"/><Relationship Id="rId14" Type="http://schemas.openxmlformats.org/officeDocument/2006/relationships/image" Target="../media/image158.png"/><Relationship Id="rId22" Type="http://schemas.openxmlformats.org/officeDocument/2006/relationships/image" Target="../media/image15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13" Type="http://schemas.openxmlformats.org/officeDocument/2006/relationships/image" Target="../media/image58.svg"/><Relationship Id="rId18" Type="http://schemas.openxmlformats.org/officeDocument/2006/relationships/image" Target="../media/image160.png"/><Relationship Id="rId3" Type="http://schemas.openxmlformats.org/officeDocument/2006/relationships/image" Target="../media/image141.svg"/><Relationship Id="rId21" Type="http://schemas.openxmlformats.org/officeDocument/2006/relationships/image" Target="../media/image151.svg"/><Relationship Id="rId7" Type="http://schemas.openxmlformats.org/officeDocument/2006/relationships/image" Target="../media/image143.svg"/><Relationship Id="rId12" Type="http://schemas.openxmlformats.org/officeDocument/2006/relationships/image" Target="../media/image57.png"/><Relationship Id="rId17" Type="http://schemas.openxmlformats.org/officeDocument/2006/relationships/image" Target="../media/image149.svg"/><Relationship Id="rId25" Type="http://schemas.openxmlformats.org/officeDocument/2006/relationships/image" Target="../media/image163.svg"/><Relationship Id="rId2" Type="http://schemas.openxmlformats.org/officeDocument/2006/relationships/image" Target="../media/image140.png"/><Relationship Id="rId16" Type="http://schemas.openxmlformats.org/officeDocument/2006/relationships/image" Target="../media/image148.png"/><Relationship Id="rId20" Type="http://schemas.openxmlformats.org/officeDocument/2006/relationships/image" Target="../media/image150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42.png"/><Relationship Id="rId11" Type="http://schemas.openxmlformats.org/officeDocument/2006/relationships/image" Target="../media/image147.svg"/><Relationship Id="rId24" Type="http://schemas.openxmlformats.org/officeDocument/2006/relationships/image" Target="../media/image162.png"/><Relationship Id="rId5" Type="http://schemas.openxmlformats.org/officeDocument/2006/relationships/image" Target="../media/image157.svg"/><Relationship Id="rId15" Type="http://schemas.openxmlformats.org/officeDocument/2006/relationships/image" Target="../media/image159.svg"/><Relationship Id="rId23" Type="http://schemas.openxmlformats.org/officeDocument/2006/relationships/image" Target="../media/image153.svg"/><Relationship Id="rId10" Type="http://schemas.openxmlformats.org/officeDocument/2006/relationships/image" Target="../media/image146.png"/><Relationship Id="rId19" Type="http://schemas.openxmlformats.org/officeDocument/2006/relationships/image" Target="../media/image161.svg"/><Relationship Id="rId4" Type="http://schemas.openxmlformats.org/officeDocument/2006/relationships/image" Target="../media/image156.png"/><Relationship Id="rId9" Type="http://schemas.openxmlformats.org/officeDocument/2006/relationships/image" Target="../media/image145.svg"/><Relationship Id="rId14" Type="http://schemas.openxmlformats.org/officeDocument/2006/relationships/image" Target="../media/image158.png"/><Relationship Id="rId22" Type="http://schemas.openxmlformats.org/officeDocument/2006/relationships/image" Target="../media/image15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13" Type="http://schemas.openxmlformats.org/officeDocument/2006/relationships/image" Target="../media/image58.svg"/><Relationship Id="rId18" Type="http://schemas.openxmlformats.org/officeDocument/2006/relationships/image" Target="../media/image160.png"/><Relationship Id="rId3" Type="http://schemas.openxmlformats.org/officeDocument/2006/relationships/image" Target="../media/image141.svg"/><Relationship Id="rId21" Type="http://schemas.openxmlformats.org/officeDocument/2006/relationships/image" Target="../media/image151.svg"/><Relationship Id="rId7" Type="http://schemas.openxmlformats.org/officeDocument/2006/relationships/image" Target="../media/image143.svg"/><Relationship Id="rId12" Type="http://schemas.openxmlformats.org/officeDocument/2006/relationships/image" Target="../media/image57.png"/><Relationship Id="rId17" Type="http://schemas.openxmlformats.org/officeDocument/2006/relationships/image" Target="../media/image149.svg"/><Relationship Id="rId25" Type="http://schemas.openxmlformats.org/officeDocument/2006/relationships/image" Target="../media/image163.svg"/><Relationship Id="rId2" Type="http://schemas.openxmlformats.org/officeDocument/2006/relationships/image" Target="../media/image140.png"/><Relationship Id="rId16" Type="http://schemas.openxmlformats.org/officeDocument/2006/relationships/image" Target="../media/image148.png"/><Relationship Id="rId20" Type="http://schemas.openxmlformats.org/officeDocument/2006/relationships/image" Target="../media/image150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42.png"/><Relationship Id="rId11" Type="http://schemas.openxmlformats.org/officeDocument/2006/relationships/image" Target="../media/image147.svg"/><Relationship Id="rId24" Type="http://schemas.openxmlformats.org/officeDocument/2006/relationships/image" Target="../media/image162.png"/><Relationship Id="rId5" Type="http://schemas.openxmlformats.org/officeDocument/2006/relationships/image" Target="../media/image157.svg"/><Relationship Id="rId15" Type="http://schemas.openxmlformats.org/officeDocument/2006/relationships/image" Target="../media/image159.svg"/><Relationship Id="rId23" Type="http://schemas.openxmlformats.org/officeDocument/2006/relationships/image" Target="../media/image153.svg"/><Relationship Id="rId10" Type="http://schemas.openxmlformats.org/officeDocument/2006/relationships/image" Target="../media/image146.png"/><Relationship Id="rId19" Type="http://schemas.openxmlformats.org/officeDocument/2006/relationships/image" Target="../media/image161.svg"/><Relationship Id="rId4" Type="http://schemas.openxmlformats.org/officeDocument/2006/relationships/image" Target="../media/image156.png"/><Relationship Id="rId9" Type="http://schemas.openxmlformats.org/officeDocument/2006/relationships/image" Target="../media/image145.svg"/><Relationship Id="rId14" Type="http://schemas.openxmlformats.org/officeDocument/2006/relationships/image" Target="../media/image158.png"/><Relationship Id="rId22" Type="http://schemas.openxmlformats.org/officeDocument/2006/relationships/image" Target="../media/image15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3.svg"/><Relationship Id="rId18" Type="http://schemas.openxmlformats.org/officeDocument/2006/relationships/image" Target="../media/image167.png"/><Relationship Id="rId3" Type="http://schemas.openxmlformats.org/officeDocument/2006/relationships/image" Target="../media/image37.svg"/><Relationship Id="rId7" Type="http://schemas.openxmlformats.org/officeDocument/2006/relationships/image" Target="../media/image45.svg"/><Relationship Id="rId12" Type="http://schemas.openxmlformats.org/officeDocument/2006/relationships/image" Target="../media/image52.png"/><Relationship Id="rId17" Type="http://schemas.openxmlformats.org/officeDocument/2006/relationships/image" Target="../media/image166.png"/><Relationship Id="rId2" Type="http://schemas.openxmlformats.org/officeDocument/2006/relationships/image" Target="../media/image36.png"/><Relationship Id="rId16" Type="http://schemas.openxmlformats.org/officeDocument/2006/relationships/image" Target="../media/image165.png"/><Relationship Id="rId20" Type="http://schemas.openxmlformats.org/officeDocument/2006/relationships/image" Target="../media/image169.png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44.png"/><Relationship Id="rId11" Type="http://schemas.openxmlformats.org/officeDocument/2006/relationships/image" Target="../media/image49.svg"/><Relationship Id="rId5" Type="http://schemas.openxmlformats.org/officeDocument/2006/relationships/image" Target="../media/image39.svg"/><Relationship Id="rId15" Type="http://schemas.openxmlformats.org/officeDocument/2006/relationships/image" Target="../media/image164.png"/><Relationship Id="rId10" Type="http://schemas.openxmlformats.org/officeDocument/2006/relationships/image" Target="../media/image48.png"/><Relationship Id="rId19" Type="http://schemas.openxmlformats.org/officeDocument/2006/relationships/image" Target="../media/image168.png"/><Relationship Id="rId4" Type="http://schemas.openxmlformats.org/officeDocument/2006/relationships/image" Target="../media/image38.png"/><Relationship Id="rId9" Type="http://schemas.openxmlformats.org/officeDocument/2006/relationships/image" Target="../media/image47.svg"/><Relationship Id="rId14" Type="http://schemas.openxmlformats.org/officeDocument/2006/relationships/image" Target="../media/image54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audio" Target="../media/audio2.wav"/><Relationship Id="rId7" Type="http://schemas.openxmlformats.org/officeDocument/2006/relationships/image" Target="../media/image53.sv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2.png"/><Relationship Id="rId5" Type="http://schemas.openxmlformats.org/officeDocument/2006/relationships/image" Target="../media/image171.gif"/><Relationship Id="rId4" Type="http://schemas.openxmlformats.org/officeDocument/2006/relationships/image" Target="../media/image170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svg"/><Relationship Id="rId18" Type="http://schemas.openxmlformats.org/officeDocument/2006/relationships/image" Target="../media/image54.png"/><Relationship Id="rId3" Type="http://schemas.openxmlformats.org/officeDocument/2006/relationships/image" Target="../media/image43.svg"/><Relationship Id="rId7" Type="http://schemas.openxmlformats.org/officeDocument/2006/relationships/image" Target="../media/image39.svg"/><Relationship Id="rId12" Type="http://schemas.openxmlformats.org/officeDocument/2006/relationships/image" Target="../media/image48.png"/><Relationship Id="rId17" Type="http://schemas.openxmlformats.org/officeDocument/2006/relationships/image" Target="../media/image53.svg"/><Relationship Id="rId2" Type="http://schemas.openxmlformats.org/officeDocument/2006/relationships/image" Target="../media/image42.png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11" Type="http://schemas.openxmlformats.org/officeDocument/2006/relationships/image" Target="../media/image47.svg"/><Relationship Id="rId5" Type="http://schemas.openxmlformats.org/officeDocument/2006/relationships/image" Target="../media/image37.svg"/><Relationship Id="rId15" Type="http://schemas.openxmlformats.org/officeDocument/2006/relationships/image" Target="../media/image51.svg"/><Relationship Id="rId10" Type="http://schemas.openxmlformats.org/officeDocument/2006/relationships/image" Target="../media/image46.png"/><Relationship Id="rId4" Type="http://schemas.openxmlformats.org/officeDocument/2006/relationships/image" Target="../media/image36.png"/><Relationship Id="rId9" Type="http://schemas.openxmlformats.org/officeDocument/2006/relationships/image" Target="../media/image45.svg"/><Relationship Id="rId14" Type="http://schemas.openxmlformats.org/officeDocument/2006/relationships/image" Target="../media/image5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image" Target="../media/image165.png"/><Relationship Id="rId3" Type="http://schemas.openxmlformats.org/officeDocument/2006/relationships/image" Target="../media/image73.svg"/><Relationship Id="rId7" Type="http://schemas.openxmlformats.org/officeDocument/2006/relationships/image" Target="../media/image77.svg"/><Relationship Id="rId12" Type="http://schemas.openxmlformats.org/officeDocument/2006/relationships/image" Target="../media/image164.png"/><Relationship Id="rId17" Type="http://schemas.openxmlformats.org/officeDocument/2006/relationships/image" Target="../media/image169.png"/><Relationship Id="rId2" Type="http://schemas.openxmlformats.org/officeDocument/2006/relationships/image" Target="../media/image72.png"/><Relationship Id="rId16" Type="http://schemas.openxmlformats.org/officeDocument/2006/relationships/image" Target="../media/image16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6.png"/><Relationship Id="rId11" Type="http://schemas.openxmlformats.org/officeDocument/2006/relationships/image" Target="../media/image81.svg"/><Relationship Id="rId5" Type="http://schemas.openxmlformats.org/officeDocument/2006/relationships/image" Target="../media/image75.svg"/><Relationship Id="rId15" Type="http://schemas.openxmlformats.org/officeDocument/2006/relationships/image" Target="../media/image167.png"/><Relationship Id="rId10" Type="http://schemas.openxmlformats.org/officeDocument/2006/relationships/image" Target="../media/image80.png"/><Relationship Id="rId4" Type="http://schemas.openxmlformats.org/officeDocument/2006/relationships/image" Target="../media/image74.png"/><Relationship Id="rId9" Type="http://schemas.openxmlformats.org/officeDocument/2006/relationships/image" Target="../media/image79.svg"/><Relationship Id="rId14" Type="http://schemas.openxmlformats.org/officeDocument/2006/relationships/image" Target="../media/image166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2.png"/><Relationship Id="rId13" Type="http://schemas.openxmlformats.org/officeDocument/2006/relationships/image" Target="../media/image79.svg"/><Relationship Id="rId3" Type="http://schemas.openxmlformats.org/officeDocument/2006/relationships/image" Target="../media/image77.svg"/><Relationship Id="rId7" Type="http://schemas.openxmlformats.org/officeDocument/2006/relationships/image" Target="../media/image71.svg"/><Relationship Id="rId12" Type="http://schemas.openxmlformats.org/officeDocument/2006/relationships/image" Target="../media/image78.png"/><Relationship Id="rId17" Type="http://schemas.openxmlformats.org/officeDocument/2006/relationships/image" Target="../media/image16.svg"/><Relationship Id="rId2" Type="http://schemas.openxmlformats.org/officeDocument/2006/relationships/image" Target="../media/image76.png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70.png"/><Relationship Id="rId11" Type="http://schemas.openxmlformats.org/officeDocument/2006/relationships/image" Target="../media/image175.svg"/><Relationship Id="rId5" Type="http://schemas.openxmlformats.org/officeDocument/2006/relationships/image" Target="../media/image75.svg"/><Relationship Id="rId15" Type="http://schemas.openxmlformats.org/officeDocument/2006/relationships/image" Target="../media/image14.svg"/><Relationship Id="rId10" Type="http://schemas.openxmlformats.org/officeDocument/2006/relationships/image" Target="../media/image174.png"/><Relationship Id="rId4" Type="http://schemas.openxmlformats.org/officeDocument/2006/relationships/image" Target="../media/image74.png"/><Relationship Id="rId9" Type="http://schemas.openxmlformats.org/officeDocument/2006/relationships/image" Target="../media/image173.svg"/><Relationship Id="rId14" Type="http://schemas.openxmlformats.org/officeDocument/2006/relationships/image" Target="../media/image13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svg"/><Relationship Id="rId13" Type="http://schemas.openxmlformats.org/officeDocument/2006/relationships/image" Target="../media/image65.png"/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12" Type="http://schemas.openxmlformats.org/officeDocument/2006/relationships/image" Target="../media/image64.sv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68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8.svg"/><Relationship Id="rId11" Type="http://schemas.openxmlformats.org/officeDocument/2006/relationships/image" Target="../media/image63.png"/><Relationship Id="rId5" Type="http://schemas.openxmlformats.org/officeDocument/2006/relationships/image" Target="../media/image57.png"/><Relationship Id="rId15" Type="http://schemas.openxmlformats.org/officeDocument/2006/relationships/image" Target="../media/image67.png"/><Relationship Id="rId10" Type="http://schemas.openxmlformats.org/officeDocument/2006/relationships/image" Target="../media/image62.svg"/><Relationship Id="rId4" Type="http://schemas.openxmlformats.org/officeDocument/2006/relationships/image" Target="../media/image56.svg"/><Relationship Id="rId9" Type="http://schemas.openxmlformats.org/officeDocument/2006/relationships/image" Target="../media/image61.png"/><Relationship Id="rId14" Type="http://schemas.openxmlformats.org/officeDocument/2006/relationships/image" Target="../media/image66.sv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181.svg"/><Relationship Id="rId18" Type="http://schemas.openxmlformats.org/officeDocument/2006/relationships/image" Target="../media/image132.png"/><Relationship Id="rId26" Type="http://schemas.openxmlformats.org/officeDocument/2006/relationships/slide" Target="slide38.xml"/><Relationship Id="rId3" Type="http://schemas.openxmlformats.org/officeDocument/2006/relationships/image" Target="../media/image20.svg"/><Relationship Id="rId21" Type="http://schemas.openxmlformats.org/officeDocument/2006/relationships/image" Target="../media/image183.svg"/><Relationship Id="rId7" Type="http://schemas.openxmlformats.org/officeDocument/2006/relationships/image" Target="../media/image177.svg"/><Relationship Id="rId12" Type="http://schemas.openxmlformats.org/officeDocument/2006/relationships/image" Target="../media/image180.png"/><Relationship Id="rId17" Type="http://schemas.openxmlformats.org/officeDocument/2006/relationships/image" Target="../media/image131.svg"/><Relationship Id="rId25" Type="http://schemas.openxmlformats.org/officeDocument/2006/relationships/image" Target="../media/image187.svg"/><Relationship Id="rId2" Type="http://schemas.openxmlformats.org/officeDocument/2006/relationships/image" Target="../media/image19.png"/><Relationship Id="rId16" Type="http://schemas.openxmlformats.org/officeDocument/2006/relationships/image" Target="../media/image130.png"/><Relationship Id="rId20" Type="http://schemas.openxmlformats.org/officeDocument/2006/relationships/image" Target="../media/image182.png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176.png"/><Relationship Id="rId11" Type="http://schemas.openxmlformats.org/officeDocument/2006/relationships/image" Target="../media/image179.svg"/><Relationship Id="rId24" Type="http://schemas.openxmlformats.org/officeDocument/2006/relationships/image" Target="../media/image186.png"/><Relationship Id="rId5" Type="http://schemas.openxmlformats.org/officeDocument/2006/relationships/image" Target="../media/image151.svg"/><Relationship Id="rId15" Type="http://schemas.openxmlformats.org/officeDocument/2006/relationships/image" Target="../media/image125.svg"/><Relationship Id="rId23" Type="http://schemas.openxmlformats.org/officeDocument/2006/relationships/image" Target="../media/image185.svg"/><Relationship Id="rId28" Type="http://schemas.openxmlformats.org/officeDocument/2006/relationships/image" Target="../media/image51.svg"/><Relationship Id="rId10" Type="http://schemas.openxmlformats.org/officeDocument/2006/relationships/image" Target="../media/image178.png"/><Relationship Id="rId19" Type="http://schemas.openxmlformats.org/officeDocument/2006/relationships/image" Target="../media/image133.svg"/><Relationship Id="rId4" Type="http://schemas.openxmlformats.org/officeDocument/2006/relationships/image" Target="../media/image150.png"/><Relationship Id="rId9" Type="http://schemas.openxmlformats.org/officeDocument/2006/relationships/image" Target="../media/image53.svg"/><Relationship Id="rId14" Type="http://schemas.openxmlformats.org/officeDocument/2006/relationships/image" Target="../media/image124.png"/><Relationship Id="rId22" Type="http://schemas.openxmlformats.org/officeDocument/2006/relationships/image" Target="../media/image184.png"/><Relationship Id="rId27" Type="http://schemas.openxmlformats.org/officeDocument/2006/relationships/image" Target="../media/image50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svg"/><Relationship Id="rId18" Type="http://schemas.openxmlformats.org/officeDocument/2006/relationships/image" Target="../media/image54.png"/><Relationship Id="rId3" Type="http://schemas.openxmlformats.org/officeDocument/2006/relationships/image" Target="../media/image43.svg"/><Relationship Id="rId21" Type="http://schemas.openxmlformats.org/officeDocument/2006/relationships/image" Target="../media/image188.png"/><Relationship Id="rId7" Type="http://schemas.openxmlformats.org/officeDocument/2006/relationships/image" Target="../media/image39.svg"/><Relationship Id="rId12" Type="http://schemas.openxmlformats.org/officeDocument/2006/relationships/image" Target="../media/image48.png"/><Relationship Id="rId17" Type="http://schemas.openxmlformats.org/officeDocument/2006/relationships/image" Target="../media/image53.svg"/><Relationship Id="rId2" Type="http://schemas.openxmlformats.org/officeDocument/2006/relationships/image" Target="../media/image42.png"/><Relationship Id="rId16" Type="http://schemas.openxmlformats.org/officeDocument/2006/relationships/image" Target="../media/image52.png"/><Relationship Id="rId20" Type="http://schemas.openxmlformats.org/officeDocument/2006/relationships/image" Target="../media/image127.svg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38.png"/><Relationship Id="rId11" Type="http://schemas.openxmlformats.org/officeDocument/2006/relationships/image" Target="../media/image47.svg"/><Relationship Id="rId5" Type="http://schemas.openxmlformats.org/officeDocument/2006/relationships/image" Target="../media/image37.svg"/><Relationship Id="rId15" Type="http://schemas.openxmlformats.org/officeDocument/2006/relationships/image" Target="../media/image51.svg"/><Relationship Id="rId10" Type="http://schemas.openxmlformats.org/officeDocument/2006/relationships/image" Target="../media/image46.png"/><Relationship Id="rId19" Type="http://schemas.openxmlformats.org/officeDocument/2006/relationships/image" Target="../media/image126.png"/><Relationship Id="rId4" Type="http://schemas.openxmlformats.org/officeDocument/2006/relationships/image" Target="../media/image36.png"/><Relationship Id="rId9" Type="http://schemas.openxmlformats.org/officeDocument/2006/relationships/image" Target="../media/image45.svg"/><Relationship Id="rId14" Type="http://schemas.openxmlformats.org/officeDocument/2006/relationships/image" Target="../media/image50.png"/><Relationship Id="rId22" Type="http://schemas.microsoft.com/office/2007/relationships/hdphoto" Target="../media/hdphoto2.wdp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181.svg"/><Relationship Id="rId18" Type="http://schemas.openxmlformats.org/officeDocument/2006/relationships/image" Target="../media/image132.png"/><Relationship Id="rId26" Type="http://schemas.openxmlformats.org/officeDocument/2006/relationships/slide" Target="slide40.xml"/><Relationship Id="rId3" Type="http://schemas.openxmlformats.org/officeDocument/2006/relationships/image" Target="../media/image20.svg"/><Relationship Id="rId21" Type="http://schemas.openxmlformats.org/officeDocument/2006/relationships/image" Target="../media/image183.svg"/><Relationship Id="rId7" Type="http://schemas.openxmlformats.org/officeDocument/2006/relationships/image" Target="../media/image177.svg"/><Relationship Id="rId12" Type="http://schemas.openxmlformats.org/officeDocument/2006/relationships/image" Target="../media/image180.png"/><Relationship Id="rId17" Type="http://schemas.openxmlformats.org/officeDocument/2006/relationships/image" Target="../media/image131.svg"/><Relationship Id="rId25" Type="http://schemas.openxmlformats.org/officeDocument/2006/relationships/image" Target="../media/image187.svg"/><Relationship Id="rId2" Type="http://schemas.openxmlformats.org/officeDocument/2006/relationships/image" Target="../media/image19.png"/><Relationship Id="rId16" Type="http://schemas.openxmlformats.org/officeDocument/2006/relationships/image" Target="../media/image130.png"/><Relationship Id="rId20" Type="http://schemas.openxmlformats.org/officeDocument/2006/relationships/image" Target="../media/image182.png"/><Relationship Id="rId1" Type="http://schemas.openxmlformats.org/officeDocument/2006/relationships/slideLayout" Target="../slideLayouts/slideLayout118.xml"/><Relationship Id="rId6" Type="http://schemas.openxmlformats.org/officeDocument/2006/relationships/image" Target="../media/image176.png"/><Relationship Id="rId11" Type="http://schemas.openxmlformats.org/officeDocument/2006/relationships/image" Target="../media/image179.svg"/><Relationship Id="rId24" Type="http://schemas.openxmlformats.org/officeDocument/2006/relationships/image" Target="../media/image186.png"/><Relationship Id="rId5" Type="http://schemas.openxmlformats.org/officeDocument/2006/relationships/image" Target="../media/image151.svg"/><Relationship Id="rId15" Type="http://schemas.openxmlformats.org/officeDocument/2006/relationships/image" Target="../media/image125.svg"/><Relationship Id="rId23" Type="http://schemas.openxmlformats.org/officeDocument/2006/relationships/image" Target="../media/image185.svg"/><Relationship Id="rId28" Type="http://schemas.openxmlformats.org/officeDocument/2006/relationships/image" Target="../media/image51.svg"/><Relationship Id="rId10" Type="http://schemas.openxmlformats.org/officeDocument/2006/relationships/image" Target="../media/image178.png"/><Relationship Id="rId19" Type="http://schemas.openxmlformats.org/officeDocument/2006/relationships/image" Target="../media/image133.svg"/><Relationship Id="rId4" Type="http://schemas.openxmlformats.org/officeDocument/2006/relationships/image" Target="../media/image150.png"/><Relationship Id="rId9" Type="http://schemas.openxmlformats.org/officeDocument/2006/relationships/image" Target="../media/image53.svg"/><Relationship Id="rId14" Type="http://schemas.openxmlformats.org/officeDocument/2006/relationships/image" Target="../media/image124.png"/><Relationship Id="rId22" Type="http://schemas.openxmlformats.org/officeDocument/2006/relationships/image" Target="../media/image184.png"/><Relationship Id="rId27" Type="http://schemas.openxmlformats.org/officeDocument/2006/relationships/image" Target="../media/image5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64.svg"/><Relationship Id="rId18" Type="http://schemas.openxmlformats.org/officeDocument/2006/relationships/image" Target="../media/image69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58.svg"/><Relationship Id="rId12" Type="http://schemas.openxmlformats.org/officeDocument/2006/relationships/image" Target="../media/image63.png"/><Relationship Id="rId17" Type="http://schemas.openxmlformats.org/officeDocument/2006/relationships/image" Target="../media/image68.svg"/><Relationship Id="rId2" Type="http://schemas.openxmlformats.org/officeDocument/2006/relationships/video" Target="../media/media1.mp4"/><Relationship Id="rId16" Type="http://schemas.openxmlformats.org/officeDocument/2006/relationships/image" Target="../media/image67.png"/><Relationship Id="rId1" Type="http://schemas.microsoft.com/office/2007/relationships/media" Target="../media/media1.mp4"/><Relationship Id="rId6" Type="http://schemas.openxmlformats.org/officeDocument/2006/relationships/image" Target="../media/image57.png"/><Relationship Id="rId11" Type="http://schemas.openxmlformats.org/officeDocument/2006/relationships/image" Target="../media/image62.svg"/><Relationship Id="rId5" Type="http://schemas.openxmlformats.org/officeDocument/2006/relationships/image" Target="../media/image56.svg"/><Relationship Id="rId15" Type="http://schemas.openxmlformats.org/officeDocument/2006/relationships/image" Target="../media/image66.svg"/><Relationship Id="rId10" Type="http://schemas.openxmlformats.org/officeDocument/2006/relationships/image" Target="../media/image61.png"/><Relationship Id="rId4" Type="http://schemas.openxmlformats.org/officeDocument/2006/relationships/image" Target="../media/image55.png"/><Relationship Id="rId9" Type="http://schemas.openxmlformats.org/officeDocument/2006/relationships/image" Target="../media/image60.svg"/><Relationship Id="rId14" Type="http://schemas.openxmlformats.org/officeDocument/2006/relationships/image" Target="../media/image65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svg"/><Relationship Id="rId18" Type="http://schemas.openxmlformats.org/officeDocument/2006/relationships/image" Target="../media/image127.svg"/><Relationship Id="rId3" Type="http://schemas.openxmlformats.org/officeDocument/2006/relationships/image" Target="../media/image43.svg"/><Relationship Id="rId7" Type="http://schemas.openxmlformats.org/officeDocument/2006/relationships/image" Target="../media/image39.svg"/><Relationship Id="rId12" Type="http://schemas.openxmlformats.org/officeDocument/2006/relationships/image" Target="../media/image48.png"/><Relationship Id="rId17" Type="http://schemas.openxmlformats.org/officeDocument/2006/relationships/image" Target="../media/image126.png"/><Relationship Id="rId2" Type="http://schemas.openxmlformats.org/officeDocument/2006/relationships/image" Target="../media/image42.png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129.xml"/><Relationship Id="rId6" Type="http://schemas.openxmlformats.org/officeDocument/2006/relationships/image" Target="../media/image38.png"/><Relationship Id="rId11" Type="http://schemas.openxmlformats.org/officeDocument/2006/relationships/image" Target="../media/image47.svg"/><Relationship Id="rId5" Type="http://schemas.openxmlformats.org/officeDocument/2006/relationships/image" Target="../media/image37.svg"/><Relationship Id="rId15" Type="http://schemas.openxmlformats.org/officeDocument/2006/relationships/image" Target="../media/image53.svg"/><Relationship Id="rId10" Type="http://schemas.openxmlformats.org/officeDocument/2006/relationships/image" Target="../media/image46.png"/><Relationship Id="rId19" Type="http://schemas.openxmlformats.org/officeDocument/2006/relationships/image" Target="../media/image189.png"/><Relationship Id="rId4" Type="http://schemas.openxmlformats.org/officeDocument/2006/relationships/image" Target="../media/image36.png"/><Relationship Id="rId9" Type="http://schemas.openxmlformats.org/officeDocument/2006/relationships/image" Target="../media/image45.svg"/><Relationship Id="rId14" Type="http://schemas.openxmlformats.org/officeDocument/2006/relationships/image" Target="../media/image52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181.svg"/><Relationship Id="rId18" Type="http://schemas.openxmlformats.org/officeDocument/2006/relationships/image" Target="../media/image132.png"/><Relationship Id="rId26" Type="http://schemas.openxmlformats.org/officeDocument/2006/relationships/slide" Target="slide42.xml"/><Relationship Id="rId3" Type="http://schemas.openxmlformats.org/officeDocument/2006/relationships/image" Target="../media/image20.svg"/><Relationship Id="rId21" Type="http://schemas.openxmlformats.org/officeDocument/2006/relationships/image" Target="../media/image183.svg"/><Relationship Id="rId7" Type="http://schemas.openxmlformats.org/officeDocument/2006/relationships/image" Target="../media/image177.svg"/><Relationship Id="rId12" Type="http://schemas.openxmlformats.org/officeDocument/2006/relationships/image" Target="../media/image180.png"/><Relationship Id="rId17" Type="http://schemas.openxmlformats.org/officeDocument/2006/relationships/image" Target="../media/image131.svg"/><Relationship Id="rId25" Type="http://schemas.openxmlformats.org/officeDocument/2006/relationships/image" Target="../media/image187.svg"/><Relationship Id="rId2" Type="http://schemas.openxmlformats.org/officeDocument/2006/relationships/image" Target="../media/image19.png"/><Relationship Id="rId16" Type="http://schemas.openxmlformats.org/officeDocument/2006/relationships/image" Target="../media/image130.png"/><Relationship Id="rId20" Type="http://schemas.openxmlformats.org/officeDocument/2006/relationships/image" Target="../media/image182.png"/><Relationship Id="rId1" Type="http://schemas.openxmlformats.org/officeDocument/2006/relationships/slideLayout" Target="../slideLayouts/slideLayout140.xml"/><Relationship Id="rId6" Type="http://schemas.openxmlformats.org/officeDocument/2006/relationships/image" Target="../media/image176.png"/><Relationship Id="rId11" Type="http://schemas.openxmlformats.org/officeDocument/2006/relationships/image" Target="../media/image179.svg"/><Relationship Id="rId24" Type="http://schemas.openxmlformats.org/officeDocument/2006/relationships/image" Target="../media/image186.png"/><Relationship Id="rId5" Type="http://schemas.openxmlformats.org/officeDocument/2006/relationships/image" Target="../media/image151.svg"/><Relationship Id="rId15" Type="http://schemas.openxmlformats.org/officeDocument/2006/relationships/image" Target="../media/image125.svg"/><Relationship Id="rId23" Type="http://schemas.openxmlformats.org/officeDocument/2006/relationships/image" Target="../media/image185.svg"/><Relationship Id="rId28" Type="http://schemas.openxmlformats.org/officeDocument/2006/relationships/image" Target="../media/image51.svg"/><Relationship Id="rId10" Type="http://schemas.openxmlformats.org/officeDocument/2006/relationships/image" Target="../media/image178.png"/><Relationship Id="rId19" Type="http://schemas.openxmlformats.org/officeDocument/2006/relationships/image" Target="../media/image133.svg"/><Relationship Id="rId4" Type="http://schemas.openxmlformats.org/officeDocument/2006/relationships/image" Target="../media/image150.png"/><Relationship Id="rId9" Type="http://schemas.openxmlformats.org/officeDocument/2006/relationships/image" Target="../media/image53.svg"/><Relationship Id="rId14" Type="http://schemas.openxmlformats.org/officeDocument/2006/relationships/image" Target="../media/image124.png"/><Relationship Id="rId22" Type="http://schemas.openxmlformats.org/officeDocument/2006/relationships/image" Target="../media/image184.png"/><Relationship Id="rId27" Type="http://schemas.openxmlformats.org/officeDocument/2006/relationships/image" Target="../media/image50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svg"/><Relationship Id="rId18" Type="http://schemas.openxmlformats.org/officeDocument/2006/relationships/image" Target="../media/image127.svg"/><Relationship Id="rId3" Type="http://schemas.openxmlformats.org/officeDocument/2006/relationships/image" Target="../media/image43.svg"/><Relationship Id="rId7" Type="http://schemas.openxmlformats.org/officeDocument/2006/relationships/image" Target="../media/image39.svg"/><Relationship Id="rId12" Type="http://schemas.openxmlformats.org/officeDocument/2006/relationships/image" Target="../media/image48.png"/><Relationship Id="rId17" Type="http://schemas.openxmlformats.org/officeDocument/2006/relationships/image" Target="../media/image126.png"/><Relationship Id="rId2" Type="http://schemas.openxmlformats.org/officeDocument/2006/relationships/image" Target="../media/image42.png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151.xml"/><Relationship Id="rId6" Type="http://schemas.openxmlformats.org/officeDocument/2006/relationships/image" Target="../media/image38.png"/><Relationship Id="rId11" Type="http://schemas.openxmlformats.org/officeDocument/2006/relationships/image" Target="../media/image47.svg"/><Relationship Id="rId5" Type="http://schemas.openxmlformats.org/officeDocument/2006/relationships/image" Target="../media/image37.svg"/><Relationship Id="rId15" Type="http://schemas.openxmlformats.org/officeDocument/2006/relationships/image" Target="../media/image53.svg"/><Relationship Id="rId10" Type="http://schemas.openxmlformats.org/officeDocument/2006/relationships/image" Target="../media/image46.png"/><Relationship Id="rId19" Type="http://schemas.openxmlformats.org/officeDocument/2006/relationships/image" Target="../media/image190.jpeg"/><Relationship Id="rId4" Type="http://schemas.openxmlformats.org/officeDocument/2006/relationships/image" Target="../media/image36.png"/><Relationship Id="rId9" Type="http://schemas.openxmlformats.org/officeDocument/2006/relationships/image" Target="../media/image45.svg"/><Relationship Id="rId14" Type="http://schemas.openxmlformats.org/officeDocument/2006/relationships/image" Target="../media/image52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181.svg"/><Relationship Id="rId18" Type="http://schemas.openxmlformats.org/officeDocument/2006/relationships/image" Target="../media/image132.png"/><Relationship Id="rId26" Type="http://schemas.openxmlformats.org/officeDocument/2006/relationships/slide" Target="slide44.xml"/><Relationship Id="rId3" Type="http://schemas.openxmlformats.org/officeDocument/2006/relationships/image" Target="../media/image20.svg"/><Relationship Id="rId21" Type="http://schemas.openxmlformats.org/officeDocument/2006/relationships/image" Target="../media/image183.svg"/><Relationship Id="rId7" Type="http://schemas.openxmlformats.org/officeDocument/2006/relationships/image" Target="../media/image177.svg"/><Relationship Id="rId12" Type="http://schemas.openxmlformats.org/officeDocument/2006/relationships/image" Target="../media/image180.png"/><Relationship Id="rId17" Type="http://schemas.openxmlformats.org/officeDocument/2006/relationships/image" Target="../media/image131.svg"/><Relationship Id="rId25" Type="http://schemas.openxmlformats.org/officeDocument/2006/relationships/image" Target="../media/image187.svg"/><Relationship Id="rId2" Type="http://schemas.openxmlformats.org/officeDocument/2006/relationships/image" Target="../media/image19.png"/><Relationship Id="rId16" Type="http://schemas.openxmlformats.org/officeDocument/2006/relationships/image" Target="../media/image130.png"/><Relationship Id="rId20" Type="http://schemas.openxmlformats.org/officeDocument/2006/relationships/image" Target="../media/image182.png"/><Relationship Id="rId1" Type="http://schemas.openxmlformats.org/officeDocument/2006/relationships/slideLayout" Target="../slideLayouts/slideLayout162.xml"/><Relationship Id="rId6" Type="http://schemas.openxmlformats.org/officeDocument/2006/relationships/image" Target="../media/image176.png"/><Relationship Id="rId11" Type="http://schemas.openxmlformats.org/officeDocument/2006/relationships/image" Target="../media/image179.svg"/><Relationship Id="rId24" Type="http://schemas.openxmlformats.org/officeDocument/2006/relationships/image" Target="../media/image186.png"/><Relationship Id="rId5" Type="http://schemas.openxmlformats.org/officeDocument/2006/relationships/image" Target="../media/image151.svg"/><Relationship Id="rId15" Type="http://schemas.openxmlformats.org/officeDocument/2006/relationships/image" Target="../media/image125.svg"/><Relationship Id="rId23" Type="http://schemas.openxmlformats.org/officeDocument/2006/relationships/image" Target="../media/image185.svg"/><Relationship Id="rId28" Type="http://schemas.openxmlformats.org/officeDocument/2006/relationships/image" Target="../media/image51.svg"/><Relationship Id="rId10" Type="http://schemas.openxmlformats.org/officeDocument/2006/relationships/image" Target="../media/image178.png"/><Relationship Id="rId19" Type="http://schemas.openxmlformats.org/officeDocument/2006/relationships/image" Target="../media/image133.svg"/><Relationship Id="rId4" Type="http://schemas.openxmlformats.org/officeDocument/2006/relationships/image" Target="../media/image150.png"/><Relationship Id="rId9" Type="http://schemas.openxmlformats.org/officeDocument/2006/relationships/image" Target="../media/image53.svg"/><Relationship Id="rId14" Type="http://schemas.openxmlformats.org/officeDocument/2006/relationships/image" Target="../media/image124.png"/><Relationship Id="rId22" Type="http://schemas.openxmlformats.org/officeDocument/2006/relationships/image" Target="../media/image184.png"/><Relationship Id="rId27" Type="http://schemas.openxmlformats.org/officeDocument/2006/relationships/image" Target="../media/image50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svg"/><Relationship Id="rId18" Type="http://schemas.openxmlformats.org/officeDocument/2006/relationships/image" Target="../media/image127.svg"/><Relationship Id="rId3" Type="http://schemas.openxmlformats.org/officeDocument/2006/relationships/image" Target="../media/image43.svg"/><Relationship Id="rId7" Type="http://schemas.openxmlformats.org/officeDocument/2006/relationships/image" Target="../media/image39.svg"/><Relationship Id="rId12" Type="http://schemas.openxmlformats.org/officeDocument/2006/relationships/image" Target="../media/image48.png"/><Relationship Id="rId17" Type="http://schemas.openxmlformats.org/officeDocument/2006/relationships/image" Target="../media/image126.png"/><Relationship Id="rId2" Type="http://schemas.openxmlformats.org/officeDocument/2006/relationships/image" Target="../media/image42.png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173.xml"/><Relationship Id="rId6" Type="http://schemas.openxmlformats.org/officeDocument/2006/relationships/image" Target="../media/image38.png"/><Relationship Id="rId11" Type="http://schemas.openxmlformats.org/officeDocument/2006/relationships/image" Target="../media/image47.svg"/><Relationship Id="rId5" Type="http://schemas.openxmlformats.org/officeDocument/2006/relationships/image" Target="../media/image37.svg"/><Relationship Id="rId15" Type="http://schemas.openxmlformats.org/officeDocument/2006/relationships/image" Target="../media/image53.svg"/><Relationship Id="rId10" Type="http://schemas.openxmlformats.org/officeDocument/2006/relationships/image" Target="../media/image46.png"/><Relationship Id="rId19" Type="http://schemas.openxmlformats.org/officeDocument/2006/relationships/image" Target="../media/image191.jpeg"/><Relationship Id="rId4" Type="http://schemas.openxmlformats.org/officeDocument/2006/relationships/image" Target="../media/image36.png"/><Relationship Id="rId9" Type="http://schemas.openxmlformats.org/officeDocument/2006/relationships/image" Target="../media/image45.svg"/><Relationship Id="rId14" Type="http://schemas.openxmlformats.org/officeDocument/2006/relationships/image" Target="../media/image52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181.svg"/><Relationship Id="rId18" Type="http://schemas.openxmlformats.org/officeDocument/2006/relationships/image" Target="../media/image132.png"/><Relationship Id="rId26" Type="http://schemas.openxmlformats.org/officeDocument/2006/relationships/slide" Target="slide46.xml"/><Relationship Id="rId3" Type="http://schemas.openxmlformats.org/officeDocument/2006/relationships/image" Target="../media/image20.svg"/><Relationship Id="rId21" Type="http://schemas.openxmlformats.org/officeDocument/2006/relationships/image" Target="../media/image183.svg"/><Relationship Id="rId7" Type="http://schemas.openxmlformats.org/officeDocument/2006/relationships/image" Target="../media/image177.svg"/><Relationship Id="rId12" Type="http://schemas.openxmlformats.org/officeDocument/2006/relationships/image" Target="../media/image180.png"/><Relationship Id="rId17" Type="http://schemas.openxmlformats.org/officeDocument/2006/relationships/image" Target="../media/image131.svg"/><Relationship Id="rId25" Type="http://schemas.openxmlformats.org/officeDocument/2006/relationships/image" Target="../media/image187.svg"/><Relationship Id="rId2" Type="http://schemas.openxmlformats.org/officeDocument/2006/relationships/image" Target="../media/image19.png"/><Relationship Id="rId16" Type="http://schemas.openxmlformats.org/officeDocument/2006/relationships/image" Target="../media/image130.png"/><Relationship Id="rId20" Type="http://schemas.openxmlformats.org/officeDocument/2006/relationships/image" Target="../media/image182.png"/><Relationship Id="rId1" Type="http://schemas.openxmlformats.org/officeDocument/2006/relationships/slideLayout" Target="../slideLayouts/slideLayout184.xml"/><Relationship Id="rId6" Type="http://schemas.openxmlformats.org/officeDocument/2006/relationships/image" Target="../media/image176.png"/><Relationship Id="rId11" Type="http://schemas.openxmlformats.org/officeDocument/2006/relationships/image" Target="../media/image179.svg"/><Relationship Id="rId24" Type="http://schemas.openxmlformats.org/officeDocument/2006/relationships/image" Target="../media/image186.png"/><Relationship Id="rId5" Type="http://schemas.openxmlformats.org/officeDocument/2006/relationships/image" Target="../media/image151.svg"/><Relationship Id="rId15" Type="http://schemas.openxmlformats.org/officeDocument/2006/relationships/image" Target="../media/image125.svg"/><Relationship Id="rId23" Type="http://schemas.openxmlformats.org/officeDocument/2006/relationships/image" Target="../media/image185.svg"/><Relationship Id="rId28" Type="http://schemas.openxmlformats.org/officeDocument/2006/relationships/image" Target="../media/image51.svg"/><Relationship Id="rId10" Type="http://schemas.openxmlformats.org/officeDocument/2006/relationships/image" Target="../media/image178.png"/><Relationship Id="rId19" Type="http://schemas.openxmlformats.org/officeDocument/2006/relationships/image" Target="../media/image133.svg"/><Relationship Id="rId4" Type="http://schemas.openxmlformats.org/officeDocument/2006/relationships/image" Target="../media/image150.png"/><Relationship Id="rId9" Type="http://schemas.openxmlformats.org/officeDocument/2006/relationships/image" Target="../media/image53.svg"/><Relationship Id="rId14" Type="http://schemas.openxmlformats.org/officeDocument/2006/relationships/image" Target="../media/image124.png"/><Relationship Id="rId22" Type="http://schemas.openxmlformats.org/officeDocument/2006/relationships/image" Target="../media/image184.png"/><Relationship Id="rId27" Type="http://schemas.openxmlformats.org/officeDocument/2006/relationships/image" Target="../media/image50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svg"/><Relationship Id="rId18" Type="http://schemas.openxmlformats.org/officeDocument/2006/relationships/image" Target="../media/image127.svg"/><Relationship Id="rId3" Type="http://schemas.openxmlformats.org/officeDocument/2006/relationships/image" Target="../media/image43.svg"/><Relationship Id="rId7" Type="http://schemas.openxmlformats.org/officeDocument/2006/relationships/image" Target="../media/image39.svg"/><Relationship Id="rId12" Type="http://schemas.openxmlformats.org/officeDocument/2006/relationships/image" Target="../media/image48.png"/><Relationship Id="rId17" Type="http://schemas.openxmlformats.org/officeDocument/2006/relationships/image" Target="../media/image126.png"/><Relationship Id="rId2" Type="http://schemas.openxmlformats.org/officeDocument/2006/relationships/image" Target="../media/image42.png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195.xml"/><Relationship Id="rId6" Type="http://schemas.openxmlformats.org/officeDocument/2006/relationships/image" Target="../media/image38.png"/><Relationship Id="rId11" Type="http://schemas.openxmlformats.org/officeDocument/2006/relationships/image" Target="../media/image47.svg"/><Relationship Id="rId5" Type="http://schemas.openxmlformats.org/officeDocument/2006/relationships/image" Target="../media/image37.svg"/><Relationship Id="rId15" Type="http://schemas.openxmlformats.org/officeDocument/2006/relationships/image" Target="../media/image53.svg"/><Relationship Id="rId10" Type="http://schemas.openxmlformats.org/officeDocument/2006/relationships/image" Target="../media/image46.png"/><Relationship Id="rId19" Type="http://schemas.openxmlformats.org/officeDocument/2006/relationships/image" Target="../media/image192.jpeg"/><Relationship Id="rId4" Type="http://schemas.openxmlformats.org/officeDocument/2006/relationships/image" Target="../media/image36.png"/><Relationship Id="rId9" Type="http://schemas.openxmlformats.org/officeDocument/2006/relationships/image" Target="../media/image45.svg"/><Relationship Id="rId14" Type="http://schemas.openxmlformats.org/officeDocument/2006/relationships/image" Target="../media/image52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181.svg"/><Relationship Id="rId18" Type="http://schemas.openxmlformats.org/officeDocument/2006/relationships/image" Target="../media/image132.png"/><Relationship Id="rId26" Type="http://schemas.openxmlformats.org/officeDocument/2006/relationships/slide" Target="slide48.xml"/><Relationship Id="rId3" Type="http://schemas.openxmlformats.org/officeDocument/2006/relationships/image" Target="../media/image20.svg"/><Relationship Id="rId21" Type="http://schemas.openxmlformats.org/officeDocument/2006/relationships/image" Target="../media/image183.svg"/><Relationship Id="rId7" Type="http://schemas.openxmlformats.org/officeDocument/2006/relationships/image" Target="../media/image177.svg"/><Relationship Id="rId12" Type="http://schemas.openxmlformats.org/officeDocument/2006/relationships/image" Target="../media/image180.png"/><Relationship Id="rId17" Type="http://schemas.openxmlformats.org/officeDocument/2006/relationships/image" Target="../media/image131.svg"/><Relationship Id="rId25" Type="http://schemas.openxmlformats.org/officeDocument/2006/relationships/image" Target="../media/image187.svg"/><Relationship Id="rId2" Type="http://schemas.openxmlformats.org/officeDocument/2006/relationships/image" Target="../media/image19.png"/><Relationship Id="rId16" Type="http://schemas.openxmlformats.org/officeDocument/2006/relationships/image" Target="../media/image130.png"/><Relationship Id="rId20" Type="http://schemas.openxmlformats.org/officeDocument/2006/relationships/image" Target="../media/image182.png"/><Relationship Id="rId1" Type="http://schemas.openxmlformats.org/officeDocument/2006/relationships/slideLayout" Target="../slideLayouts/slideLayout206.xml"/><Relationship Id="rId6" Type="http://schemas.openxmlformats.org/officeDocument/2006/relationships/image" Target="../media/image176.png"/><Relationship Id="rId11" Type="http://schemas.openxmlformats.org/officeDocument/2006/relationships/image" Target="../media/image179.svg"/><Relationship Id="rId24" Type="http://schemas.openxmlformats.org/officeDocument/2006/relationships/image" Target="../media/image186.png"/><Relationship Id="rId5" Type="http://schemas.openxmlformats.org/officeDocument/2006/relationships/image" Target="../media/image151.svg"/><Relationship Id="rId15" Type="http://schemas.openxmlformats.org/officeDocument/2006/relationships/image" Target="../media/image125.svg"/><Relationship Id="rId23" Type="http://schemas.openxmlformats.org/officeDocument/2006/relationships/image" Target="../media/image185.svg"/><Relationship Id="rId28" Type="http://schemas.openxmlformats.org/officeDocument/2006/relationships/image" Target="../media/image51.svg"/><Relationship Id="rId10" Type="http://schemas.openxmlformats.org/officeDocument/2006/relationships/image" Target="../media/image178.png"/><Relationship Id="rId19" Type="http://schemas.openxmlformats.org/officeDocument/2006/relationships/image" Target="../media/image133.svg"/><Relationship Id="rId4" Type="http://schemas.openxmlformats.org/officeDocument/2006/relationships/image" Target="../media/image150.png"/><Relationship Id="rId9" Type="http://schemas.openxmlformats.org/officeDocument/2006/relationships/image" Target="../media/image53.svg"/><Relationship Id="rId14" Type="http://schemas.openxmlformats.org/officeDocument/2006/relationships/image" Target="../media/image124.png"/><Relationship Id="rId22" Type="http://schemas.openxmlformats.org/officeDocument/2006/relationships/image" Target="../media/image184.png"/><Relationship Id="rId27" Type="http://schemas.openxmlformats.org/officeDocument/2006/relationships/image" Target="../media/image50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svg"/><Relationship Id="rId18" Type="http://schemas.openxmlformats.org/officeDocument/2006/relationships/image" Target="../media/image127.svg"/><Relationship Id="rId3" Type="http://schemas.openxmlformats.org/officeDocument/2006/relationships/image" Target="../media/image43.svg"/><Relationship Id="rId7" Type="http://schemas.openxmlformats.org/officeDocument/2006/relationships/image" Target="../media/image39.svg"/><Relationship Id="rId12" Type="http://schemas.openxmlformats.org/officeDocument/2006/relationships/image" Target="../media/image48.png"/><Relationship Id="rId17" Type="http://schemas.openxmlformats.org/officeDocument/2006/relationships/image" Target="../media/image126.png"/><Relationship Id="rId2" Type="http://schemas.openxmlformats.org/officeDocument/2006/relationships/image" Target="../media/image42.png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17.xml"/><Relationship Id="rId6" Type="http://schemas.openxmlformats.org/officeDocument/2006/relationships/image" Target="../media/image38.png"/><Relationship Id="rId11" Type="http://schemas.openxmlformats.org/officeDocument/2006/relationships/image" Target="../media/image47.svg"/><Relationship Id="rId5" Type="http://schemas.openxmlformats.org/officeDocument/2006/relationships/image" Target="../media/image37.svg"/><Relationship Id="rId15" Type="http://schemas.openxmlformats.org/officeDocument/2006/relationships/image" Target="../media/image53.svg"/><Relationship Id="rId10" Type="http://schemas.openxmlformats.org/officeDocument/2006/relationships/image" Target="../media/image46.png"/><Relationship Id="rId19" Type="http://schemas.openxmlformats.org/officeDocument/2006/relationships/image" Target="../media/image193.jpeg"/><Relationship Id="rId4" Type="http://schemas.openxmlformats.org/officeDocument/2006/relationships/image" Target="../media/image36.png"/><Relationship Id="rId9" Type="http://schemas.openxmlformats.org/officeDocument/2006/relationships/image" Target="../media/image45.svg"/><Relationship Id="rId14" Type="http://schemas.openxmlformats.org/officeDocument/2006/relationships/image" Target="../media/image52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png"/><Relationship Id="rId13" Type="http://schemas.openxmlformats.org/officeDocument/2006/relationships/image" Target="../media/image151.svg"/><Relationship Id="rId18" Type="http://schemas.microsoft.com/office/2007/relationships/hdphoto" Target="../media/hdphoto1.wdp"/><Relationship Id="rId3" Type="http://schemas.openxmlformats.org/officeDocument/2006/relationships/image" Target="../media/image141.svg"/><Relationship Id="rId21" Type="http://schemas.openxmlformats.org/officeDocument/2006/relationships/image" Target="../media/image196.png"/><Relationship Id="rId7" Type="http://schemas.openxmlformats.org/officeDocument/2006/relationships/image" Target="../media/image145.svg"/><Relationship Id="rId12" Type="http://schemas.openxmlformats.org/officeDocument/2006/relationships/image" Target="../media/image150.png"/><Relationship Id="rId17" Type="http://schemas.openxmlformats.org/officeDocument/2006/relationships/image" Target="../media/image119.png"/><Relationship Id="rId2" Type="http://schemas.openxmlformats.org/officeDocument/2006/relationships/image" Target="../media/image140.png"/><Relationship Id="rId16" Type="http://schemas.openxmlformats.org/officeDocument/2006/relationships/image" Target="../media/image118.png"/><Relationship Id="rId20" Type="http://schemas.openxmlformats.org/officeDocument/2006/relationships/image" Target="../media/image195.svg"/><Relationship Id="rId1" Type="http://schemas.openxmlformats.org/officeDocument/2006/relationships/slideLayout" Target="../slideLayouts/slideLayout228.xml"/><Relationship Id="rId6" Type="http://schemas.openxmlformats.org/officeDocument/2006/relationships/image" Target="../media/image144.png"/><Relationship Id="rId11" Type="http://schemas.openxmlformats.org/officeDocument/2006/relationships/image" Target="../media/image58.svg"/><Relationship Id="rId5" Type="http://schemas.openxmlformats.org/officeDocument/2006/relationships/image" Target="../media/image143.svg"/><Relationship Id="rId15" Type="http://schemas.openxmlformats.org/officeDocument/2006/relationships/image" Target="../media/image153.svg"/><Relationship Id="rId10" Type="http://schemas.openxmlformats.org/officeDocument/2006/relationships/image" Target="../media/image57.png"/><Relationship Id="rId19" Type="http://schemas.openxmlformats.org/officeDocument/2006/relationships/image" Target="../media/image194.png"/><Relationship Id="rId4" Type="http://schemas.openxmlformats.org/officeDocument/2006/relationships/image" Target="../media/image142.png"/><Relationship Id="rId9" Type="http://schemas.openxmlformats.org/officeDocument/2006/relationships/image" Target="../media/image147.svg"/><Relationship Id="rId14" Type="http://schemas.openxmlformats.org/officeDocument/2006/relationships/image" Target="../media/image152.png"/><Relationship Id="rId22" Type="http://schemas.openxmlformats.org/officeDocument/2006/relationships/image" Target="../media/image197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13" Type="http://schemas.openxmlformats.org/officeDocument/2006/relationships/image" Target="../media/image81.svg"/><Relationship Id="rId18" Type="http://schemas.openxmlformats.org/officeDocument/2006/relationships/image" Target="../media/image86.png"/><Relationship Id="rId3" Type="http://schemas.openxmlformats.org/officeDocument/2006/relationships/image" Target="../media/image71.svg"/><Relationship Id="rId7" Type="http://schemas.openxmlformats.org/officeDocument/2006/relationships/image" Target="../media/image75.svg"/><Relationship Id="rId12" Type="http://schemas.openxmlformats.org/officeDocument/2006/relationships/image" Target="../media/image80.png"/><Relationship Id="rId17" Type="http://schemas.openxmlformats.org/officeDocument/2006/relationships/image" Target="../media/image85.png"/><Relationship Id="rId2" Type="http://schemas.openxmlformats.org/officeDocument/2006/relationships/image" Target="../media/image70.png"/><Relationship Id="rId16" Type="http://schemas.openxmlformats.org/officeDocument/2006/relationships/image" Target="../media/image84.png"/><Relationship Id="rId20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4.png"/><Relationship Id="rId11" Type="http://schemas.openxmlformats.org/officeDocument/2006/relationships/image" Target="../media/image79.svg"/><Relationship Id="rId5" Type="http://schemas.openxmlformats.org/officeDocument/2006/relationships/image" Target="../media/image73.svg"/><Relationship Id="rId15" Type="http://schemas.openxmlformats.org/officeDocument/2006/relationships/image" Target="../media/image83.png"/><Relationship Id="rId10" Type="http://schemas.openxmlformats.org/officeDocument/2006/relationships/image" Target="../media/image78.png"/><Relationship Id="rId19" Type="http://schemas.openxmlformats.org/officeDocument/2006/relationships/image" Target="../media/image87.png"/><Relationship Id="rId4" Type="http://schemas.openxmlformats.org/officeDocument/2006/relationships/image" Target="../media/image72.png"/><Relationship Id="rId9" Type="http://schemas.openxmlformats.org/officeDocument/2006/relationships/image" Target="../media/image77.svg"/><Relationship Id="rId14" Type="http://schemas.openxmlformats.org/officeDocument/2006/relationships/image" Target="../media/image82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13" Type="http://schemas.openxmlformats.org/officeDocument/2006/relationships/image" Target="../media/image30.png"/><Relationship Id="rId18" Type="http://schemas.openxmlformats.org/officeDocument/2006/relationships/image" Target="../media/image35.svg"/><Relationship Id="rId3" Type="http://schemas.openxmlformats.org/officeDocument/2006/relationships/image" Target="../media/image20.svg"/><Relationship Id="rId21" Type="http://schemas.openxmlformats.org/officeDocument/2006/relationships/image" Target="../media/image38.png"/><Relationship Id="rId7" Type="http://schemas.openxmlformats.org/officeDocument/2006/relationships/image" Target="../media/image24.png"/><Relationship Id="rId12" Type="http://schemas.openxmlformats.org/officeDocument/2006/relationships/image" Target="../media/image29.svg"/><Relationship Id="rId17" Type="http://schemas.openxmlformats.org/officeDocument/2006/relationships/image" Target="../media/image34.png"/><Relationship Id="rId2" Type="http://schemas.openxmlformats.org/officeDocument/2006/relationships/image" Target="../media/image19.png"/><Relationship Id="rId16" Type="http://schemas.openxmlformats.org/officeDocument/2006/relationships/image" Target="../media/image33.svg"/><Relationship Id="rId20" Type="http://schemas.openxmlformats.org/officeDocument/2006/relationships/image" Target="../media/image37.svg"/><Relationship Id="rId1" Type="http://schemas.openxmlformats.org/officeDocument/2006/relationships/slideLayout" Target="../slideLayouts/slideLayout239.xml"/><Relationship Id="rId6" Type="http://schemas.openxmlformats.org/officeDocument/2006/relationships/image" Target="../media/image23.jpeg"/><Relationship Id="rId11" Type="http://schemas.openxmlformats.org/officeDocument/2006/relationships/image" Target="../media/image28.png"/><Relationship Id="rId24" Type="http://schemas.openxmlformats.org/officeDocument/2006/relationships/image" Target="../media/image41.svg"/><Relationship Id="rId5" Type="http://schemas.openxmlformats.org/officeDocument/2006/relationships/image" Target="../media/image22.svg"/><Relationship Id="rId15" Type="http://schemas.openxmlformats.org/officeDocument/2006/relationships/image" Target="../media/image32.png"/><Relationship Id="rId23" Type="http://schemas.openxmlformats.org/officeDocument/2006/relationships/image" Target="../media/image40.png"/><Relationship Id="rId10" Type="http://schemas.openxmlformats.org/officeDocument/2006/relationships/image" Target="../media/image27.svg"/><Relationship Id="rId19" Type="http://schemas.openxmlformats.org/officeDocument/2006/relationships/image" Target="../media/image36.png"/><Relationship Id="rId4" Type="http://schemas.openxmlformats.org/officeDocument/2006/relationships/image" Target="../media/image21.png"/><Relationship Id="rId9" Type="http://schemas.openxmlformats.org/officeDocument/2006/relationships/image" Target="../media/image26.png"/><Relationship Id="rId14" Type="http://schemas.openxmlformats.org/officeDocument/2006/relationships/image" Target="../media/image31.svg"/><Relationship Id="rId22" Type="http://schemas.openxmlformats.org/officeDocument/2006/relationships/image" Target="../media/image39.sv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66.svg"/><Relationship Id="rId3" Type="http://schemas.openxmlformats.org/officeDocument/2006/relationships/image" Target="../media/image56.svg"/><Relationship Id="rId7" Type="http://schemas.openxmlformats.org/officeDocument/2006/relationships/image" Target="../media/image60.svg"/><Relationship Id="rId12" Type="http://schemas.openxmlformats.org/officeDocument/2006/relationships/image" Target="../media/image65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61.xml"/><Relationship Id="rId6" Type="http://schemas.openxmlformats.org/officeDocument/2006/relationships/image" Target="../media/image59.png"/><Relationship Id="rId11" Type="http://schemas.openxmlformats.org/officeDocument/2006/relationships/image" Target="../media/image64.svg"/><Relationship Id="rId5" Type="http://schemas.openxmlformats.org/officeDocument/2006/relationships/image" Target="../media/image58.svg"/><Relationship Id="rId15" Type="http://schemas.openxmlformats.org/officeDocument/2006/relationships/image" Target="../media/image68.svg"/><Relationship Id="rId10" Type="http://schemas.openxmlformats.org/officeDocument/2006/relationships/image" Target="../media/image63.png"/><Relationship Id="rId4" Type="http://schemas.openxmlformats.org/officeDocument/2006/relationships/image" Target="../media/image57.png"/><Relationship Id="rId9" Type="http://schemas.openxmlformats.org/officeDocument/2006/relationships/image" Target="../media/image62.svg"/><Relationship Id="rId14" Type="http://schemas.openxmlformats.org/officeDocument/2006/relationships/image" Target="../media/image67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1.svg"/><Relationship Id="rId13" Type="http://schemas.openxmlformats.org/officeDocument/2006/relationships/image" Target="../media/image206.png"/><Relationship Id="rId3" Type="http://schemas.openxmlformats.org/officeDocument/2006/relationships/image" Target="../media/image42.png"/><Relationship Id="rId7" Type="http://schemas.openxmlformats.org/officeDocument/2006/relationships/image" Target="../media/image200.png"/><Relationship Id="rId12" Type="http://schemas.openxmlformats.org/officeDocument/2006/relationships/image" Target="../media/image205.sv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209.svg"/><Relationship Id="rId1" Type="http://schemas.openxmlformats.org/officeDocument/2006/relationships/slideLayout" Target="../slideLayouts/slideLayout250.xml"/><Relationship Id="rId6" Type="http://schemas.openxmlformats.org/officeDocument/2006/relationships/image" Target="../media/image199.svg"/><Relationship Id="rId11" Type="http://schemas.openxmlformats.org/officeDocument/2006/relationships/image" Target="../media/image204.png"/><Relationship Id="rId5" Type="http://schemas.openxmlformats.org/officeDocument/2006/relationships/image" Target="../media/image198.png"/><Relationship Id="rId15" Type="http://schemas.openxmlformats.org/officeDocument/2006/relationships/image" Target="../media/image208.png"/><Relationship Id="rId10" Type="http://schemas.openxmlformats.org/officeDocument/2006/relationships/image" Target="../media/image203.svg"/><Relationship Id="rId4" Type="http://schemas.openxmlformats.org/officeDocument/2006/relationships/image" Target="../media/image43.svg"/><Relationship Id="rId9" Type="http://schemas.openxmlformats.org/officeDocument/2006/relationships/image" Target="../media/image202.png"/><Relationship Id="rId14" Type="http://schemas.openxmlformats.org/officeDocument/2006/relationships/image" Target="../media/image207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13" Type="http://schemas.openxmlformats.org/officeDocument/2006/relationships/image" Target="../media/image30.png"/><Relationship Id="rId18" Type="http://schemas.openxmlformats.org/officeDocument/2006/relationships/image" Target="../media/image35.svg"/><Relationship Id="rId3" Type="http://schemas.openxmlformats.org/officeDocument/2006/relationships/image" Target="../media/image20.svg"/><Relationship Id="rId21" Type="http://schemas.openxmlformats.org/officeDocument/2006/relationships/image" Target="../media/image38.png"/><Relationship Id="rId7" Type="http://schemas.openxmlformats.org/officeDocument/2006/relationships/image" Target="../media/image24.png"/><Relationship Id="rId12" Type="http://schemas.openxmlformats.org/officeDocument/2006/relationships/image" Target="../media/image29.svg"/><Relationship Id="rId17" Type="http://schemas.openxmlformats.org/officeDocument/2006/relationships/image" Target="../media/image34.png"/><Relationship Id="rId2" Type="http://schemas.openxmlformats.org/officeDocument/2006/relationships/image" Target="../media/image19.png"/><Relationship Id="rId16" Type="http://schemas.openxmlformats.org/officeDocument/2006/relationships/image" Target="../media/image33.svg"/><Relationship Id="rId20" Type="http://schemas.openxmlformats.org/officeDocument/2006/relationships/image" Target="../media/image37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jpeg"/><Relationship Id="rId11" Type="http://schemas.openxmlformats.org/officeDocument/2006/relationships/image" Target="../media/image28.png"/><Relationship Id="rId5" Type="http://schemas.openxmlformats.org/officeDocument/2006/relationships/image" Target="../media/image22.svg"/><Relationship Id="rId15" Type="http://schemas.openxmlformats.org/officeDocument/2006/relationships/image" Target="../media/image32.png"/><Relationship Id="rId10" Type="http://schemas.openxmlformats.org/officeDocument/2006/relationships/image" Target="../media/image27.svg"/><Relationship Id="rId19" Type="http://schemas.openxmlformats.org/officeDocument/2006/relationships/image" Target="../media/image36.png"/><Relationship Id="rId4" Type="http://schemas.openxmlformats.org/officeDocument/2006/relationships/image" Target="../media/image21.png"/><Relationship Id="rId9" Type="http://schemas.openxmlformats.org/officeDocument/2006/relationships/image" Target="../media/image26.png"/><Relationship Id="rId14" Type="http://schemas.openxmlformats.org/officeDocument/2006/relationships/image" Target="../media/image31.svg"/><Relationship Id="rId22" Type="http://schemas.openxmlformats.org/officeDocument/2006/relationships/image" Target="../media/image39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13" Type="http://schemas.openxmlformats.org/officeDocument/2006/relationships/image" Target="../media/image30.png"/><Relationship Id="rId18" Type="http://schemas.openxmlformats.org/officeDocument/2006/relationships/image" Target="../media/image35.svg"/><Relationship Id="rId3" Type="http://schemas.openxmlformats.org/officeDocument/2006/relationships/image" Target="../media/image20.svg"/><Relationship Id="rId21" Type="http://schemas.openxmlformats.org/officeDocument/2006/relationships/image" Target="../media/image38.png"/><Relationship Id="rId7" Type="http://schemas.openxmlformats.org/officeDocument/2006/relationships/image" Target="../media/image24.png"/><Relationship Id="rId12" Type="http://schemas.openxmlformats.org/officeDocument/2006/relationships/image" Target="../media/image29.svg"/><Relationship Id="rId17" Type="http://schemas.openxmlformats.org/officeDocument/2006/relationships/image" Target="../media/image34.png"/><Relationship Id="rId2" Type="http://schemas.openxmlformats.org/officeDocument/2006/relationships/image" Target="../media/image19.png"/><Relationship Id="rId16" Type="http://schemas.openxmlformats.org/officeDocument/2006/relationships/image" Target="../media/image33.svg"/><Relationship Id="rId20" Type="http://schemas.openxmlformats.org/officeDocument/2006/relationships/image" Target="../media/image37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jpeg"/><Relationship Id="rId11" Type="http://schemas.openxmlformats.org/officeDocument/2006/relationships/image" Target="../media/image28.png"/><Relationship Id="rId24" Type="http://schemas.openxmlformats.org/officeDocument/2006/relationships/image" Target="../media/image41.svg"/><Relationship Id="rId5" Type="http://schemas.openxmlformats.org/officeDocument/2006/relationships/image" Target="../media/image22.svg"/><Relationship Id="rId15" Type="http://schemas.openxmlformats.org/officeDocument/2006/relationships/image" Target="../media/image32.png"/><Relationship Id="rId23" Type="http://schemas.openxmlformats.org/officeDocument/2006/relationships/image" Target="../media/image40.png"/><Relationship Id="rId10" Type="http://schemas.openxmlformats.org/officeDocument/2006/relationships/image" Target="../media/image27.svg"/><Relationship Id="rId19" Type="http://schemas.openxmlformats.org/officeDocument/2006/relationships/image" Target="../media/image36.png"/><Relationship Id="rId4" Type="http://schemas.openxmlformats.org/officeDocument/2006/relationships/image" Target="../media/image21.png"/><Relationship Id="rId9" Type="http://schemas.openxmlformats.org/officeDocument/2006/relationships/image" Target="../media/image26.png"/><Relationship Id="rId14" Type="http://schemas.openxmlformats.org/officeDocument/2006/relationships/image" Target="../media/image31.svg"/><Relationship Id="rId22" Type="http://schemas.openxmlformats.org/officeDocument/2006/relationships/image" Target="../media/image39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58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2.svg"/><Relationship Id="rId12" Type="http://schemas.openxmlformats.org/officeDocument/2006/relationships/image" Target="../media/image57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91.png"/><Relationship Id="rId11" Type="http://schemas.openxmlformats.org/officeDocument/2006/relationships/image" Target="../media/image94.svg"/><Relationship Id="rId5" Type="http://schemas.openxmlformats.org/officeDocument/2006/relationships/image" Target="../media/image90.svg"/><Relationship Id="rId15" Type="http://schemas.openxmlformats.org/officeDocument/2006/relationships/image" Target="../media/image96.png"/><Relationship Id="rId10" Type="http://schemas.openxmlformats.org/officeDocument/2006/relationships/image" Target="../media/image93.png"/><Relationship Id="rId4" Type="http://schemas.openxmlformats.org/officeDocument/2006/relationships/image" Target="../media/image89.png"/><Relationship Id="rId9" Type="http://schemas.openxmlformats.org/officeDocument/2006/relationships/image" Target="../media/image60.svg"/><Relationship Id="rId14" Type="http://schemas.openxmlformats.org/officeDocument/2006/relationships/image" Target="../media/image95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58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2.svg"/><Relationship Id="rId12" Type="http://schemas.openxmlformats.org/officeDocument/2006/relationships/image" Target="../media/image57.png"/><Relationship Id="rId17" Type="http://schemas.openxmlformats.org/officeDocument/2006/relationships/image" Target="../media/image96.png"/><Relationship Id="rId2" Type="http://schemas.openxmlformats.org/officeDocument/2006/relationships/audio" Target="../media/media3.mp3"/><Relationship Id="rId16" Type="http://schemas.openxmlformats.org/officeDocument/2006/relationships/image" Target="../media/image101.jpeg"/><Relationship Id="rId1" Type="http://schemas.microsoft.com/office/2007/relationships/media" Target="../media/media3.mp3"/><Relationship Id="rId6" Type="http://schemas.openxmlformats.org/officeDocument/2006/relationships/image" Target="../media/image91.png"/><Relationship Id="rId11" Type="http://schemas.openxmlformats.org/officeDocument/2006/relationships/image" Target="../media/image94.svg"/><Relationship Id="rId5" Type="http://schemas.openxmlformats.org/officeDocument/2006/relationships/image" Target="../media/image98.svg"/><Relationship Id="rId15" Type="http://schemas.openxmlformats.org/officeDocument/2006/relationships/image" Target="../media/image100.svg"/><Relationship Id="rId10" Type="http://schemas.openxmlformats.org/officeDocument/2006/relationships/image" Target="../media/image93.png"/><Relationship Id="rId4" Type="http://schemas.openxmlformats.org/officeDocument/2006/relationships/image" Target="../media/image97.png"/><Relationship Id="rId9" Type="http://schemas.openxmlformats.org/officeDocument/2006/relationships/image" Target="../media/image60.svg"/><Relationship Id="rId14" Type="http://schemas.openxmlformats.org/officeDocument/2006/relationships/image" Target="../media/image9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4" y="-3040478"/>
            <a:ext cx="8038376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292895">
            <a:off x="572771" y="926150"/>
            <a:ext cx="12631355" cy="8159156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3" y="0"/>
                </a:lnTo>
                <a:lnTo>
                  <a:pt x="10865703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rot="2512920" flipH="1">
            <a:off x="14913020" y="163436"/>
            <a:ext cx="4017648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8" y="0"/>
                </a:moveTo>
                <a:lnTo>
                  <a:pt x="0" y="0"/>
                </a:lnTo>
                <a:lnTo>
                  <a:pt x="0" y="1870032"/>
                </a:lnTo>
                <a:lnTo>
                  <a:pt x="4017648" y="1870032"/>
                </a:lnTo>
                <a:lnTo>
                  <a:pt x="4017648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rot="-1051175">
            <a:off x="1387310" y="1436008"/>
            <a:ext cx="2990000" cy="1842588"/>
          </a:xfrm>
          <a:custGeom>
            <a:avLst/>
            <a:gdLst/>
            <a:ahLst/>
            <a:cxnLst/>
            <a:rect l="l" t="t" r="r" b="b"/>
            <a:pathLst>
              <a:path w="2990000" h="1842588">
                <a:moveTo>
                  <a:pt x="0" y="0"/>
                </a:moveTo>
                <a:lnTo>
                  <a:pt x="2990001" y="0"/>
                </a:lnTo>
                <a:lnTo>
                  <a:pt x="2990001" y="1842588"/>
                </a:lnTo>
                <a:lnTo>
                  <a:pt x="0" y="1842588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 rot="1017632">
            <a:off x="8674003" y="7078373"/>
            <a:ext cx="1973606" cy="1934134"/>
          </a:xfrm>
          <a:custGeom>
            <a:avLst/>
            <a:gdLst/>
            <a:ahLst/>
            <a:cxnLst/>
            <a:rect l="l" t="t" r="r" b="b"/>
            <a:pathLst>
              <a:path w="1973605" h="1934133">
                <a:moveTo>
                  <a:pt x="0" y="0"/>
                </a:moveTo>
                <a:lnTo>
                  <a:pt x="1973605" y="0"/>
                </a:lnTo>
                <a:lnTo>
                  <a:pt x="1973605" y="1934133"/>
                </a:lnTo>
                <a:lnTo>
                  <a:pt x="0" y="1934133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11096781" y="1562100"/>
            <a:ext cx="7410470" cy="8821986"/>
          </a:xfrm>
          <a:custGeom>
            <a:avLst/>
            <a:gdLst/>
            <a:ahLst/>
            <a:cxnLst/>
            <a:rect l="l" t="t" r="r" b="b"/>
            <a:pathLst>
              <a:path w="7410469" h="8821986">
                <a:moveTo>
                  <a:pt x="0" y="0"/>
                </a:moveTo>
                <a:lnTo>
                  <a:pt x="7410469" y="0"/>
                </a:lnTo>
                <a:lnTo>
                  <a:pt x="7410469" y="8821987"/>
                </a:lnTo>
                <a:lnTo>
                  <a:pt x="0" y="8821987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>
            <a:off x="1772947" y="7289069"/>
            <a:ext cx="3229184" cy="2659674"/>
          </a:xfrm>
          <a:custGeom>
            <a:avLst/>
            <a:gdLst/>
            <a:ahLst/>
            <a:cxnLst/>
            <a:rect l="l" t="t" r="r" b="b"/>
            <a:pathLst>
              <a:path w="3229184" h="2659673">
                <a:moveTo>
                  <a:pt x="0" y="0"/>
                </a:moveTo>
                <a:lnTo>
                  <a:pt x="3229183" y="0"/>
                </a:lnTo>
                <a:lnTo>
                  <a:pt x="3229183" y="2659673"/>
                </a:lnTo>
                <a:lnTo>
                  <a:pt x="0" y="2659673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1001810">
            <a:off x="9892982" y="1942750"/>
            <a:ext cx="1894236" cy="1894236"/>
          </a:xfrm>
          <a:custGeom>
            <a:avLst/>
            <a:gdLst/>
            <a:ahLst/>
            <a:cxnLst/>
            <a:rect l="l" t="t" r="r" b="b"/>
            <a:pathLst>
              <a:path w="1894235" h="1894235">
                <a:moveTo>
                  <a:pt x="0" y="0"/>
                </a:moveTo>
                <a:lnTo>
                  <a:pt x="1894234" y="0"/>
                </a:lnTo>
                <a:lnTo>
                  <a:pt x="1894234" y="1894234"/>
                </a:lnTo>
                <a:lnTo>
                  <a:pt x="0" y="1894234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-1027715" y="-1734033"/>
            <a:ext cx="3181950" cy="3468066"/>
          </a:xfrm>
          <a:custGeom>
            <a:avLst/>
            <a:gdLst/>
            <a:ahLst/>
            <a:cxnLst/>
            <a:rect l="l" t="t" r="r" b="b"/>
            <a:pathLst>
              <a:path w="3181950" h="3468065">
                <a:moveTo>
                  <a:pt x="0" y="0"/>
                </a:moveTo>
                <a:lnTo>
                  <a:pt x="3181950" y="0"/>
                </a:lnTo>
                <a:lnTo>
                  <a:pt x="3181950" y="3468066"/>
                </a:lnTo>
                <a:lnTo>
                  <a:pt x="0" y="3468066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</p:sp>
      <p:sp>
        <p:nvSpPr>
          <p:cNvPr id="11" name="TextBox 11"/>
          <p:cNvSpPr txBox="1"/>
          <p:nvPr/>
        </p:nvSpPr>
        <p:spPr>
          <a:xfrm>
            <a:off x="2927182" y="4026695"/>
            <a:ext cx="7622888" cy="249299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9600"/>
              </a:lnSpc>
            </a:pPr>
            <a:r>
              <a:rPr lang="en-US" sz="8800" dirty="0">
                <a:solidFill>
                  <a:schemeClr val="accent1">
                    <a:lumMod val="75000"/>
                  </a:schemeClr>
                </a:solidFill>
                <a:latin typeface="Modern Love" panose="04090805081005020601" pitchFamily="82" charset="0"/>
              </a:rPr>
              <a:t>WELCOME TO OUR CLASS!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3089271" y="3114540"/>
            <a:ext cx="7797306" cy="55784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200"/>
              </a:lnSpc>
            </a:pPr>
            <a:r>
              <a:rPr lang="vi-VN" sz="4000" b="1" dirty="0">
                <a:solidFill>
                  <a:srgbClr val="4F3B20"/>
                </a:solidFill>
                <a:latin typeface="Marykate"/>
              </a:rPr>
              <a:t> TRANG CAT </a:t>
            </a:r>
            <a:r>
              <a:rPr lang="en-US" sz="4000" b="1" dirty="0">
                <a:solidFill>
                  <a:srgbClr val="4F3B20"/>
                </a:solidFill>
                <a:latin typeface="Modern Love" panose="04090805081005020601" pitchFamily="82" charset="0"/>
              </a:rPr>
              <a:t>Secondary School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2551373" y="6638447"/>
            <a:ext cx="8471490" cy="5386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4200" b="1" dirty="0">
                <a:solidFill>
                  <a:srgbClr val="4F3B20"/>
                </a:solidFill>
                <a:latin typeface="Times New Roman" pitchFamily="18" charset="0"/>
                <a:cs typeface="Times New Roman" pitchFamily="18" charset="0"/>
              </a:rPr>
              <a:t>Teacher</a:t>
            </a:r>
            <a:r>
              <a:rPr lang="vi-VN" sz="4200" b="1" dirty="0">
                <a:solidFill>
                  <a:srgbClr val="4F3B20"/>
                </a:solidFill>
                <a:latin typeface="Marykate"/>
              </a:rPr>
              <a:t>: </a:t>
            </a:r>
            <a:r>
              <a:rPr lang="vi-VN" sz="4200" b="1" dirty="0">
                <a:solidFill>
                  <a:srgbClr val="4F3B20"/>
                </a:solidFill>
                <a:latin typeface="+mj-lt"/>
              </a:rPr>
              <a:t>NGUYỄN THI KIỀU  ANH</a:t>
            </a:r>
            <a:endParaRPr lang="en-US" sz="4200" b="1" dirty="0">
              <a:solidFill>
                <a:srgbClr val="4F3B20"/>
              </a:solidFill>
              <a:latin typeface="+mj-lt"/>
            </a:endParaRPr>
          </a:p>
        </p:txBody>
      </p:sp>
      <p:sp>
        <p:nvSpPr>
          <p:cNvPr id="14" name="Freeform 14"/>
          <p:cNvSpPr/>
          <p:nvPr/>
        </p:nvSpPr>
        <p:spPr>
          <a:xfrm rot="2512920" flipH="1" flipV="1">
            <a:off x="-1445566" y="8779412"/>
            <a:ext cx="4017648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8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8" y="0"/>
                </a:lnTo>
                <a:lnTo>
                  <a:pt x="4017648" y="1870032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/>
          <p:nvPr/>
        </p:nvSpPr>
        <p:spPr>
          <a:xfrm rot="-3355992">
            <a:off x="1881338" y="1453118"/>
            <a:ext cx="1522436" cy="1189404"/>
          </a:xfrm>
          <a:custGeom>
            <a:avLst/>
            <a:gdLst/>
            <a:ahLst/>
            <a:cxnLst/>
            <a:rect l="l" t="t" r="r" b="b"/>
            <a:pathLst>
              <a:path w="1522436" h="1189403">
                <a:moveTo>
                  <a:pt x="0" y="0"/>
                </a:moveTo>
                <a:lnTo>
                  <a:pt x="1522436" y="0"/>
                </a:lnTo>
                <a:lnTo>
                  <a:pt x="1522436" y="1189403"/>
                </a:lnTo>
                <a:lnTo>
                  <a:pt x="0" y="1189403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-2192488" y="8207688"/>
            <a:ext cx="5414292" cy="3051692"/>
          </a:xfrm>
          <a:custGeom>
            <a:avLst/>
            <a:gdLst/>
            <a:ahLst/>
            <a:cxnLst/>
            <a:rect l="l" t="t" r="r" b="b"/>
            <a:pathLst>
              <a:path w="5414291" h="3051691">
                <a:moveTo>
                  <a:pt x="0" y="0"/>
                </a:moveTo>
                <a:lnTo>
                  <a:pt x="5414291" y="0"/>
                </a:lnTo>
                <a:lnTo>
                  <a:pt x="5414291" y="3051691"/>
                </a:lnTo>
                <a:lnTo>
                  <a:pt x="0" y="305169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flipH="1" flipV="1">
            <a:off x="15050024" y="-628532"/>
            <a:ext cx="5414292" cy="3051692"/>
          </a:xfrm>
          <a:custGeom>
            <a:avLst/>
            <a:gdLst/>
            <a:ahLst/>
            <a:cxnLst/>
            <a:rect l="l" t="t" r="r" b="b"/>
            <a:pathLst>
              <a:path w="5414291" h="3051691">
                <a:moveTo>
                  <a:pt x="5414290" y="3051692"/>
                </a:moveTo>
                <a:lnTo>
                  <a:pt x="0" y="3051692"/>
                </a:lnTo>
                <a:lnTo>
                  <a:pt x="0" y="0"/>
                </a:lnTo>
                <a:lnTo>
                  <a:pt x="5414290" y="0"/>
                </a:lnTo>
                <a:lnTo>
                  <a:pt x="5414290" y="3051692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-1541299" flipH="1" flipV="1">
            <a:off x="-2418335" y="-62574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8"/>
                </a:moveTo>
                <a:lnTo>
                  <a:pt x="0" y="1919778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8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>
            <a:off x="854456" y="2423160"/>
            <a:ext cx="5414292" cy="4283720"/>
          </a:xfrm>
          <a:custGeom>
            <a:avLst/>
            <a:gdLst/>
            <a:ahLst/>
            <a:cxnLst/>
            <a:rect l="l" t="t" r="r" b="b"/>
            <a:pathLst>
              <a:path w="4236988" h="4283719">
                <a:moveTo>
                  <a:pt x="0" y="0"/>
                </a:moveTo>
                <a:lnTo>
                  <a:pt x="4236987" y="0"/>
                </a:lnTo>
                <a:lnTo>
                  <a:pt x="4236987" y="4283720"/>
                </a:lnTo>
                <a:lnTo>
                  <a:pt x="0" y="428372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5" name="Google Shape;1881;p31">
            <a:extLst>
              <a:ext uri="{FF2B5EF4-FFF2-40B4-BE49-F238E27FC236}">
                <a16:creationId xmlns:a16="http://schemas.microsoft.com/office/drawing/2014/main" id="{03DD25C6-0ADD-DB14-A78D-301E84083B4E}"/>
              </a:ext>
            </a:extLst>
          </p:cNvPr>
          <p:cNvSpPr txBox="1">
            <a:spLocks/>
          </p:cNvSpPr>
          <p:nvPr/>
        </p:nvSpPr>
        <p:spPr>
          <a:xfrm>
            <a:off x="1266981" y="3646423"/>
            <a:ext cx="4589254" cy="8302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0" tIns="68570" rIns="68570" bIns="6857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8000" b="1" dirty="0"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</a:rPr>
              <a:t>hang out (</a:t>
            </a:r>
            <a:r>
              <a:rPr lang="en-US" sz="8000" b="1" dirty="0" err="1"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</a:rPr>
              <a:t>phr</a:t>
            </a:r>
            <a:r>
              <a:rPr lang="en-US" sz="8000" b="1" dirty="0"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</a:rPr>
              <a:t>)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449317C-724D-5E99-BAAA-4D2A120D97A9}"/>
              </a:ext>
            </a:extLst>
          </p:cNvPr>
          <p:cNvSpPr/>
          <p:nvPr/>
        </p:nvSpPr>
        <p:spPr>
          <a:xfrm>
            <a:off x="699833" y="8810202"/>
            <a:ext cx="5981542" cy="1015664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/>
            <a:r>
              <a:rPr lang="vi-VN" sz="6000" dirty="0"/>
              <a:t>đi chơi</a:t>
            </a:r>
            <a:r>
              <a:rPr lang="en-US" sz="6000" dirty="0">
                <a:latin typeface="Abadi" panose="020B0604020104020204" pitchFamily="34" charset="0"/>
              </a:rPr>
              <a:t>, </a:t>
            </a:r>
            <a:r>
              <a:rPr lang="en-US" sz="6000" dirty="0" err="1">
                <a:latin typeface="Abadi" panose="020B0604020104020204" pitchFamily="34" charset="0"/>
              </a:rPr>
              <a:t>tụ</a:t>
            </a:r>
            <a:r>
              <a:rPr lang="en-US" sz="6000" dirty="0">
                <a:latin typeface="Abadi" panose="020B0604020104020204" pitchFamily="34" charset="0"/>
              </a:rPr>
              <a:t> </a:t>
            </a:r>
            <a:r>
              <a:rPr lang="en-US" sz="6000" dirty="0" err="1">
                <a:latin typeface="Abadi" panose="020B0604020104020204" pitchFamily="34" charset="0"/>
              </a:rPr>
              <a:t>tập</a:t>
            </a:r>
            <a:endParaRPr lang="vi-VN" sz="600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66F7039-D96A-DDB3-31FD-CF7D66FE548D}"/>
              </a:ext>
            </a:extLst>
          </p:cNvPr>
          <p:cNvSpPr/>
          <p:nvPr/>
        </p:nvSpPr>
        <p:spPr>
          <a:xfrm>
            <a:off x="428699" y="7319582"/>
            <a:ext cx="6290338" cy="1015664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6000" b="1" dirty="0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/</a:t>
            </a:r>
            <a:r>
              <a:rPr lang="en-US" sz="6000" b="1" dirty="0" err="1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hæŋ</a:t>
            </a:r>
            <a:r>
              <a:rPr lang="en-US" sz="6000" b="1" dirty="0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 </a:t>
            </a:r>
            <a:r>
              <a:rPr lang="en-US" sz="6000" b="1" dirty="0" err="1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aʊt</a:t>
            </a:r>
            <a:r>
              <a:rPr lang="en-US" sz="6000" b="1" dirty="0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/</a:t>
            </a:r>
          </a:p>
        </p:txBody>
      </p:sp>
      <p:pic>
        <p:nvPicPr>
          <p:cNvPr id="18" name="hang out">
            <a:hlinkClick r:id="" action="ppaction://media"/>
            <a:extLst>
              <a:ext uri="{FF2B5EF4-FFF2-40B4-BE49-F238E27FC236}">
                <a16:creationId xmlns:a16="http://schemas.microsoft.com/office/drawing/2014/main" id="{4B183BB5-A7EE-69DC-FE4E-6F87C1324DD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54456" y="7338634"/>
            <a:ext cx="869054" cy="869054"/>
          </a:xfrm>
          <a:prstGeom prst="rect">
            <a:avLst/>
          </a:prstGeom>
        </p:spPr>
      </p:pic>
      <p:pic>
        <p:nvPicPr>
          <p:cNvPr id="3074" name="Picture 2" descr="Team Hanging Out Team Mag GIF - Team Hanging Out Hanging Out Team Mag -  Discover &amp; Share GIFs">
            <a:extLst>
              <a:ext uri="{FF2B5EF4-FFF2-40B4-BE49-F238E27FC236}">
                <a16:creationId xmlns:a16="http://schemas.microsoft.com/office/drawing/2014/main" id="{8FF6D76D-217D-E8DD-6570-ED9B9549EF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3029" y="2781309"/>
            <a:ext cx="10762250" cy="7068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1">
            <a:extLst>
              <a:ext uri="{FF2B5EF4-FFF2-40B4-BE49-F238E27FC236}">
                <a16:creationId xmlns:a16="http://schemas.microsoft.com/office/drawing/2014/main" id="{895F13B4-6832-9CA8-42B2-1926FABF1406}"/>
              </a:ext>
            </a:extLst>
          </p:cNvPr>
          <p:cNvSpPr txBox="1"/>
          <p:nvPr/>
        </p:nvSpPr>
        <p:spPr>
          <a:xfrm>
            <a:off x="4135174" y="706656"/>
            <a:ext cx="10565984" cy="12407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11500" dirty="0">
                <a:solidFill>
                  <a:srgbClr val="C00000"/>
                </a:solidFill>
                <a:latin typeface="Modern Love" panose="04090805081005020601" pitchFamily="82" charset="0"/>
              </a:rPr>
              <a:t>Vocabulary</a:t>
            </a:r>
          </a:p>
        </p:txBody>
      </p:sp>
    </p:spTree>
    <p:extLst>
      <p:ext uri="{BB962C8B-B14F-4D97-AF65-F5344CB8AC3E}">
        <p14:creationId xmlns:p14="http://schemas.microsoft.com/office/powerpoint/2010/main" val="1925896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104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  <p:bldLst>
      <p:bldP spid="15" grpId="0"/>
      <p:bldP spid="1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>
            <a:extLst>
              <a:ext uri="{FF2B5EF4-FFF2-40B4-BE49-F238E27FC236}">
                <a16:creationId xmlns:a16="http://schemas.microsoft.com/office/drawing/2014/main" id="{021A606B-C766-EEA4-B417-7E75470FE159}"/>
              </a:ext>
            </a:extLst>
          </p:cNvPr>
          <p:cNvSpPr/>
          <p:nvPr/>
        </p:nvSpPr>
        <p:spPr>
          <a:xfrm>
            <a:off x="1666690" y="1484184"/>
            <a:ext cx="7225788" cy="4283720"/>
          </a:xfrm>
          <a:custGeom>
            <a:avLst/>
            <a:gdLst/>
            <a:ahLst/>
            <a:cxnLst/>
            <a:rect l="l" t="t" r="r" b="b"/>
            <a:pathLst>
              <a:path w="4236988" h="4283719">
                <a:moveTo>
                  <a:pt x="0" y="0"/>
                </a:moveTo>
                <a:lnTo>
                  <a:pt x="4236988" y="0"/>
                </a:lnTo>
                <a:lnTo>
                  <a:pt x="4236988" y="4283720"/>
                </a:lnTo>
                <a:lnTo>
                  <a:pt x="0" y="428372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6" name="Google Shape;1881;p31">
            <a:extLst>
              <a:ext uri="{FF2B5EF4-FFF2-40B4-BE49-F238E27FC236}">
                <a16:creationId xmlns:a16="http://schemas.microsoft.com/office/drawing/2014/main" id="{4E82782E-DC57-4102-878A-03557672C9AE}"/>
              </a:ext>
            </a:extLst>
          </p:cNvPr>
          <p:cNvSpPr txBox="1">
            <a:spLocks/>
          </p:cNvSpPr>
          <p:nvPr/>
        </p:nvSpPr>
        <p:spPr>
          <a:xfrm>
            <a:off x="133402" y="3008009"/>
            <a:ext cx="10292364" cy="16604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38" tIns="137138" rIns="137138" bIns="137138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Clr>
                <a:srgbClr val="000000"/>
              </a:buClr>
              <a:buNone/>
            </a:pPr>
            <a:r>
              <a:rPr lang="en-US" sz="8000" b="1" dirty="0">
                <a:solidFill>
                  <a:srgbClr val="E0404F"/>
                </a:solidFill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  <a:sym typeface="Arial"/>
              </a:rPr>
              <a:t>dollhouse (n)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E483DDB-B768-485C-A9FE-5ACA222F76C9}"/>
              </a:ext>
            </a:extLst>
          </p:cNvPr>
          <p:cNvSpPr/>
          <p:nvPr/>
        </p:nvSpPr>
        <p:spPr>
          <a:xfrm>
            <a:off x="1066800" y="7523068"/>
            <a:ext cx="7502434" cy="1200328"/>
          </a:xfrm>
          <a:prstGeom prst="rect">
            <a:avLst/>
          </a:prstGeom>
        </p:spPr>
        <p:txBody>
          <a:bodyPr wrap="square" lIns="182880" tIns="91440" rIns="182880" bIns="9144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66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66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66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búp</a:t>
            </a:r>
            <a:r>
              <a:rPr lang="en-US" sz="66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66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bê</a:t>
            </a:r>
            <a:endParaRPr lang="en-US" sz="66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88564D9-1C86-4A85-BF3A-3C6F332453B9}"/>
              </a:ext>
            </a:extLst>
          </p:cNvPr>
          <p:cNvSpPr/>
          <p:nvPr/>
        </p:nvSpPr>
        <p:spPr>
          <a:xfrm>
            <a:off x="1998692" y="5954258"/>
            <a:ext cx="5638650" cy="1200328"/>
          </a:xfrm>
          <a:prstGeom prst="rect">
            <a:avLst/>
          </a:prstGeom>
        </p:spPr>
        <p:txBody>
          <a:bodyPr wrap="square" lIns="182880" tIns="91440" rIns="182880" bIns="9144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6600" b="1" kern="0" dirty="0">
                <a:solidFill>
                  <a:srgbClr val="3A2249">
                    <a:lumMod val="50000"/>
                  </a:srgbClr>
                </a:solidFill>
                <a:latin typeface="Abadi" panose="020B0604020104020204" pitchFamily="34" charset="0"/>
                <a:cs typeface="Arial"/>
                <a:sym typeface="Arial"/>
              </a:rPr>
              <a:t>/ˈ</a:t>
            </a:r>
            <a:r>
              <a:rPr lang="en-US" sz="6600" b="1" kern="0" dirty="0" err="1">
                <a:solidFill>
                  <a:srgbClr val="3A2249">
                    <a:lumMod val="50000"/>
                  </a:srgbClr>
                </a:solidFill>
                <a:latin typeface="Abadi" panose="020B0604020104020204" pitchFamily="34" charset="0"/>
                <a:cs typeface="Arial"/>
                <a:sym typeface="Arial"/>
              </a:rPr>
              <a:t>dɒlhaʊs</a:t>
            </a:r>
            <a:r>
              <a:rPr lang="en-US" sz="6600" b="1" kern="0" dirty="0">
                <a:solidFill>
                  <a:srgbClr val="3A2249">
                    <a:lumMod val="50000"/>
                  </a:srgbClr>
                </a:solidFill>
                <a:latin typeface="Abadi" panose="020B0604020104020204" pitchFamily="34" charset="0"/>
                <a:cs typeface="Arial"/>
                <a:sym typeface="Arial"/>
              </a:rPr>
              <a:t>/ </a:t>
            </a:r>
          </a:p>
        </p:txBody>
      </p:sp>
      <p:pic>
        <p:nvPicPr>
          <p:cNvPr id="3076" name="Picture 4" descr="DIY Dollhouse Miniature Bedroom| Robotime on Make a GIF">
            <a:extLst>
              <a:ext uri="{FF2B5EF4-FFF2-40B4-BE49-F238E27FC236}">
                <a16:creationId xmlns:a16="http://schemas.microsoft.com/office/drawing/2014/main" id="{DD2F9BB1-62E6-4D32-B7BB-787E34C8796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5307" y="2779318"/>
            <a:ext cx="8774990" cy="49359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cdo0318usdoll146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666690" y="6313081"/>
            <a:ext cx="609600" cy="609600"/>
          </a:xfrm>
          <a:prstGeom prst="rect">
            <a:avLst/>
          </a:prstGeom>
        </p:spPr>
      </p:pic>
      <p:sp>
        <p:nvSpPr>
          <p:cNvPr id="5" name="TextBox 11">
            <a:extLst>
              <a:ext uri="{FF2B5EF4-FFF2-40B4-BE49-F238E27FC236}">
                <a16:creationId xmlns:a16="http://schemas.microsoft.com/office/drawing/2014/main" id="{A234D5D8-4792-090B-E97E-1CF315379CAC}"/>
              </a:ext>
            </a:extLst>
          </p:cNvPr>
          <p:cNvSpPr txBox="1"/>
          <p:nvPr/>
        </p:nvSpPr>
        <p:spPr>
          <a:xfrm>
            <a:off x="4135174" y="706656"/>
            <a:ext cx="10565984" cy="12407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11500" dirty="0">
                <a:solidFill>
                  <a:srgbClr val="C00000"/>
                </a:solidFill>
                <a:latin typeface="Modern Love" panose="04090805081005020601" pitchFamily="82" charset="0"/>
              </a:rPr>
              <a:t>Vocabulary</a:t>
            </a:r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2290A3D0-8AD8-9B86-1CC4-821913C36E3A}"/>
              </a:ext>
            </a:extLst>
          </p:cNvPr>
          <p:cNvSpPr/>
          <p:nvPr/>
        </p:nvSpPr>
        <p:spPr>
          <a:xfrm rot="2260671" flipH="1" flipV="1">
            <a:off x="-1705874" y="8137965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8"/>
                </a:moveTo>
                <a:lnTo>
                  <a:pt x="0" y="1919778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8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EFCC3AB3-BB02-0C59-27D2-66858EDB37E8}"/>
              </a:ext>
            </a:extLst>
          </p:cNvPr>
          <p:cNvSpPr/>
          <p:nvPr/>
        </p:nvSpPr>
        <p:spPr>
          <a:xfrm rot="18244008">
            <a:off x="2825623" y="658142"/>
            <a:ext cx="1522436" cy="1189404"/>
          </a:xfrm>
          <a:custGeom>
            <a:avLst/>
            <a:gdLst/>
            <a:ahLst/>
            <a:cxnLst/>
            <a:rect l="l" t="t" r="r" b="b"/>
            <a:pathLst>
              <a:path w="1522436" h="1189403">
                <a:moveTo>
                  <a:pt x="0" y="0"/>
                </a:moveTo>
                <a:lnTo>
                  <a:pt x="1522436" y="0"/>
                </a:lnTo>
                <a:lnTo>
                  <a:pt x="1522436" y="1189403"/>
                </a:lnTo>
                <a:lnTo>
                  <a:pt x="0" y="1189403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1836334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93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/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>
            <a:extLst>
              <a:ext uri="{FF2B5EF4-FFF2-40B4-BE49-F238E27FC236}">
                <a16:creationId xmlns:a16="http://schemas.microsoft.com/office/drawing/2014/main" id="{021A606B-C766-EEA4-B417-7E75470FE159}"/>
              </a:ext>
            </a:extLst>
          </p:cNvPr>
          <p:cNvSpPr/>
          <p:nvPr/>
        </p:nvSpPr>
        <p:spPr>
          <a:xfrm>
            <a:off x="1666690" y="1484184"/>
            <a:ext cx="7225788" cy="4283720"/>
          </a:xfrm>
          <a:custGeom>
            <a:avLst/>
            <a:gdLst/>
            <a:ahLst/>
            <a:cxnLst/>
            <a:rect l="l" t="t" r="r" b="b"/>
            <a:pathLst>
              <a:path w="4236988" h="4283719">
                <a:moveTo>
                  <a:pt x="0" y="0"/>
                </a:moveTo>
                <a:lnTo>
                  <a:pt x="4236988" y="0"/>
                </a:lnTo>
                <a:lnTo>
                  <a:pt x="4236988" y="4283720"/>
                </a:lnTo>
                <a:lnTo>
                  <a:pt x="0" y="428372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6" name="Google Shape;1881;p31">
            <a:extLst>
              <a:ext uri="{FF2B5EF4-FFF2-40B4-BE49-F238E27FC236}">
                <a16:creationId xmlns:a16="http://schemas.microsoft.com/office/drawing/2014/main" id="{4E82782E-DC57-4102-878A-03557672C9AE}"/>
              </a:ext>
            </a:extLst>
          </p:cNvPr>
          <p:cNvSpPr txBox="1">
            <a:spLocks/>
          </p:cNvSpPr>
          <p:nvPr/>
        </p:nvSpPr>
        <p:spPr>
          <a:xfrm>
            <a:off x="1446905" y="2701095"/>
            <a:ext cx="7665357" cy="16604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37138" tIns="137138" rIns="137138" bIns="137138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E0404F"/>
                </a:solidFill>
                <a:effectLst/>
                <a:uLnTx/>
                <a:uFillTx/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  <a:sym typeface="Arial"/>
              </a:rPr>
              <a:t>make paper</a:t>
            </a:r>
            <a:r>
              <a:rPr kumimoji="0" lang="en-US" sz="7200" b="1" i="0" u="none" strike="noStrike" kern="1200" cap="none" spc="0" normalizeH="0" noProof="0" dirty="0">
                <a:ln>
                  <a:noFill/>
                </a:ln>
                <a:solidFill>
                  <a:srgbClr val="E0404F"/>
                </a:solidFill>
                <a:effectLst/>
                <a:uLnTx/>
                <a:uFillTx/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  <a:sym typeface="Arial"/>
              </a:rPr>
              <a:t> flowers (</a:t>
            </a:r>
            <a:r>
              <a:rPr kumimoji="0" lang="en-US" sz="7200" b="1" i="0" u="none" strike="noStrike" kern="1200" cap="none" spc="0" normalizeH="0" noProof="0" dirty="0" err="1">
                <a:ln>
                  <a:noFill/>
                </a:ln>
                <a:solidFill>
                  <a:srgbClr val="E0404F"/>
                </a:solidFill>
                <a:effectLst/>
                <a:uLnTx/>
                <a:uFillTx/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  <a:sym typeface="Arial"/>
              </a:rPr>
              <a:t>v.phr</a:t>
            </a:r>
            <a:r>
              <a:rPr kumimoji="0" lang="en-US" sz="7200" b="1" i="0" u="none" strike="noStrike" kern="1200" cap="none" spc="0" normalizeH="0" noProof="0" dirty="0">
                <a:ln>
                  <a:noFill/>
                </a:ln>
                <a:solidFill>
                  <a:srgbClr val="E0404F"/>
                </a:solidFill>
                <a:effectLst/>
                <a:uLnTx/>
                <a:uFillTx/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  <a:sym typeface="Arial"/>
              </a:rPr>
              <a:t>)</a:t>
            </a:r>
            <a:endParaRPr kumimoji="0" lang="en-US" sz="7200" b="1" i="0" u="none" strike="noStrike" kern="1200" cap="none" spc="0" normalizeH="0" baseline="0" noProof="0" dirty="0">
              <a:ln>
                <a:noFill/>
              </a:ln>
              <a:solidFill>
                <a:srgbClr val="E0404F"/>
              </a:solidFill>
              <a:effectLst/>
              <a:uLnTx/>
              <a:uFillTx/>
              <a:latin typeface="Britannic Bold" panose="020B0903060703020204" pitchFamily="34" charset="0"/>
              <a:ea typeface="Andika" panose="020B0604020202020204" charset="0"/>
              <a:cs typeface="Andika" panose="020B060402020202020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E483DDB-B768-485C-A9FE-5ACA222F76C9}"/>
              </a:ext>
            </a:extLst>
          </p:cNvPr>
          <p:cNvSpPr/>
          <p:nvPr/>
        </p:nvSpPr>
        <p:spPr>
          <a:xfrm>
            <a:off x="1066800" y="7523068"/>
            <a:ext cx="7502434" cy="1200328"/>
          </a:xfrm>
          <a:prstGeom prst="rect">
            <a:avLst/>
          </a:prstGeom>
        </p:spPr>
        <p:txBody>
          <a:bodyPr wrap="square" lIns="182880" tIns="91440" rIns="182880" bIns="9144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6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6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hoa</a:t>
            </a:r>
            <a:r>
              <a:rPr kumimoji="0" lang="en-US" sz="6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6600" b="0" i="0" u="none" strike="noStrike" kern="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giấy</a:t>
            </a:r>
            <a:endParaRPr kumimoji="0" lang="en-US" sz="6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88564D9-1C86-4A85-BF3A-3C6F332453B9}"/>
              </a:ext>
            </a:extLst>
          </p:cNvPr>
          <p:cNvSpPr/>
          <p:nvPr/>
        </p:nvSpPr>
        <p:spPr>
          <a:xfrm>
            <a:off x="748690" y="6119659"/>
            <a:ext cx="8804368" cy="1214371"/>
          </a:xfrm>
          <a:prstGeom prst="rect">
            <a:avLst/>
          </a:prstGeom>
        </p:spPr>
        <p:txBody>
          <a:bodyPr wrap="square" lIns="182880" tIns="91440" rIns="182880" bIns="91440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6600" kern="1200" dirty="0">
                <a:solidFill>
                  <a:schemeClr val="bg1">
                    <a:lumMod val="10000"/>
                  </a:schemeClr>
                </a:solidFill>
                <a:effectLst/>
                <a:latin typeface="Abadi" panose="020B0604020104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en-US" sz="6600" kern="1200" dirty="0" err="1">
                <a:solidFill>
                  <a:schemeClr val="bg1">
                    <a:lumMod val="10000"/>
                  </a:schemeClr>
                </a:solidFill>
                <a:effectLst/>
                <a:latin typeface="Abadi" panose="020B0604020104020204" pitchFamily="34" charset="0"/>
                <a:cs typeface="Calibri" panose="020F0502020204030204" pitchFamily="34" charset="0"/>
              </a:rPr>
              <a:t>meɪk</a:t>
            </a:r>
            <a:r>
              <a:rPr lang="en-US" sz="6600" kern="1200" dirty="0">
                <a:solidFill>
                  <a:schemeClr val="bg1">
                    <a:lumMod val="10000"/>
                  </a:schemeClr>
                </a:solidFill>
                <a:effectLst/>
                <a:latin typeface="Abadi" panose="020B0604020104020204" pitchFamily="34" charset="0"/>
                <a:cs typeface="Calibri" panose="020F0502020204030204" pitchFamily="34" charset="0"/>
              </a:rPr>
              <a:t> '</a:t>
            </a:r>
            <a:r>
              <a:rPr lang="en-US" sz="6600" kern="1200" dirty="0" err="1">
                <a:solidFill>
                  <a:schemeClr val="bg1">
                    <a:lumMod val="10000"/>
                  </a:schemeClr>
                </a:solidFill>
                <a:effectLst/>
                <a:latin typeface="Abadi" panose="020B0604020104020204" pitchFamily="34" charset="0"/>
                <a:cs typeface="Calibri" panose="020F0502020204030204" pitchFamily="34" charset="0"/>
              </a:rPr>
              <a:t>peɪpər</a:t>
            </a:r>
            <a:r>
              <a:rPr lang="en-US" sz="6600" kern="1200" dirty="0">
                <a:solidFill>
                  <a:schemeClr val="bg1">
                    <a:lumMod val="10000"/>
                  </a:schemeClr>
                </a:solidFill>
                <a:effectLst/>
                <a:latin typeface="Abadi" panose="020B0604020104020204" pitchFamily="34" charset="0"/>
                <a:cs typeface="Calibri" panose="020F0502020204030204" pitchFamily="34" charset="0"/>
              </a:rPr>
              <a:t> '</a:t>
            </a:r>
            <a:r>
              <a:rPr lang="en-US" sz="6600" kern="1200" dirty="0" err="1">
                <a:solidFill>
                  <a:schemeClr val="bg1">
                    <a:lumMod val="10000"/>
                  </a:schemeClr>
                </a:solidFill>
                <a:effectLst/>
                <a:latin typeface="Abadi" panose="020B0604020104020204" pitchFamily="34" charset="0"/>
                <a:cs typeface="Calibri" panose="020F0502020204030204" pitchFamily="34" charset="0"/>
              </a:rPr>
              <a:t>flaʊərz</a:t>
            </a:r>
            <a:r>
              <a:rPr lang="en-US" sz="6600" kern="1200" dirty="0">
                <a:solidFill>
                  <a:schemeClr val="bg1">
                    <a:lumMod val="10000"/>
                  </a:schemeClr>
                </a:solidFill>
                <a:effectLst/>
                <a:latin typeface="Abadi" panose="020B0604020104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/</a:t>
            </a:r>
          </a:p>
        </p:txBody>
      </p:sp>
      <p:sp>
        <p:nvSpPr>
          <p:cNvPr id="5" name="TextBox 11">
            <a:extLst>
              <a:ext uri="{FF2B5EF4-FFF2-40B4-BE49-F238E27FC236}">
                <a16:creationId xmlns:a16="http://schemas.microsoft.com/office/drawing/2014/main" id="{A234D5D8-4792-090B-E97E-1CF315379CAC}"/>
              </a:ext>
            </a:extLst>
          </p:cNvPr>
          <p:cNvSpPr txBox="1"/>
          <p:nvPr/>
        </p:nvSpPr>
        <p:spPr>
          <a:xfrm>
            <a:off x="4135174" y="706656"/>
            <a:ext cx="10565984" cy="12407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83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rPr>
              <a:t>Vocabulary</a:t>
            </a:r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2290A3D0-8AD8-9B86-1CC4-821913C36E3A}"/>
              </a:ext>
            </a:extLst>
          </p:cNvPr>
          <p:cNvSpPr/>
          <p:nvPr/>
        </p:nvSpPr>
        <p:spPr>
          <a:xfrm rot="2260671" flipH="1" flipV="1">
            <a:off x="-1705874" y="8137965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8"/>
                </a:moveTo>
                <a:lnTo>
                  <a:pt x="0" y="1919778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8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EFCC3AB3-BB02-0C59-27D2-66858EDB37E8}"/>
              </a:ext>
            </a:extLst>
          </p:cNvPr>
          <p:cNvSpPr/>
          <p:nvPr/>
        </p:nvSpPr>
        <p:spPr>
          <a:xfrm rot="18244008">
            <a:off x="2825623" y="658142"/>
            <a:ext cx="1522436" cy="1189404"/>
          </a:xfrm>
          <a:custGeom>
            <a:avLst/>
            <a:gdLst/>
            <a:ahLst/>
            <a:cxnLst/>
            <a:rect l="l" t="t" r="r" b="b"/>
            <a:pathLst>
              <a:path w="1522436" h="1189403">
                <a:moveTo>
                  <a:pt x="0" y="0"/>
                </a:moveTo>
                <a:lnTo>
                  <a:pt x="1522436" y="0"/>
                </a:lnTo>
                <a:lnTo>
                  <a:pt x="1522436" y="1189403"/>
                </a:lnTo>
                <a:lnTo>
                  <a:pt x="0" y="1189403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pic>
        <p:nvPicPr>
          <p:cNvPr id="1026" name="Picture 2" descr="Flower Paper GIF - Flower Paper Crafts - Discover &amp; Share GIFs">
            <a:extLst>
              <a:ext uri="{FF2B5EF4-FFF2-40B4-BE49-F238E27FC236}">
                <a16:creationId xmlns:a16="http://schemas.microsoft.com/office/drawing/2014/main" id="{36AF773B-9165-0703-9931-7523525D52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0" y="4208337"/>
            <a:ext cx="8030355" cy="45150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ttsMP3.com_VoiceText_2023-8-13_20_2_54">
            <a:hlinkClick r:id="" action="ppaction://media"/>
            <a:extLst>
              <a:ext uri="{FF2B5EF4-FFF2-40B4-BE49-F238E27FC236}">
                <a16:creationId xmlns:a16="http://schemas.microsoft.com/office/drawing/2014/main" id="{CE296EEF-D17A-532C-E441-ABFD4248F81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351645" y="6588294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7214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358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6" grpId="0"/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31A5A78-99F1-4563-B72A-9A79A200D2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6818646"/>
              </p:ext>
            </p:extLst>
          </p:nvPr>
        </p:nvGraphicFramePr>
        <p:xfrm>
          <a:off x="881273" y="2120106"/>
          <a:ext cx="16525470" cy="6807764"/>
        </p:xfrm>
        <a:graphic>
          <a:graphicData uri="http://schemas.openxmlformats.org/drawingml/2006/table">
            <a:tbl>
              <a:tblPr firstRow="1" bandRow="1">
                <a:tableStyleId>{5DA37D80-6434-44D0-A028-1B22A696006F}</a:tableStyleId>
              </a:tblPr>
              <a:tblGrid>
                <a:gridCol w="630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371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872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35234"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chemeClr val="accent1"/>
                          </a:solidFill>
                          <a:latin typeface="Andika" panose="020B0604020202020204" charset="0"/>
                          <a:ea typeface="Andika" panose="020B0604020202020204" charset="0"/>
                          <a:cs typeface="Andika" panose="020B0604020202020204" charset="0"/>
                        </a:rPr>
                        <a:t>New words</a:t>
                      </a:r>
                    </a:p>
                  </a:txBody>
                  <a:tcPr marL="137160" marR="137160" marT="68580" marB="6858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chemeClr val="accent1"/>
                          </a:solidFill>
                          <a:latin typeface="Andika" panose="020B0604020202020204" charset="0"/>
                          <a:ea typeface="Andika" panose="020B0604020202020204" charset="0"/>
                          <a:cs typeface="Andika" panose="020B0604020202020204" charset="0"/>
                        </a:rPr>
                        <a:t>Pronunciation</a:t>
                      </a:r>
                    </a:p>
                  </a:txBody>
                  <a:tcPr marL="137160" marR="137160" marT="68580" marB="6858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chemeClr val="accent1"/>
                          </a:solidFill>
                          <a:latin typeface="Andika" panose="020B0604020202020204" charset="0"/>
                          <a:ea typeface="Andika" panose="020B0604020202020204" charset="0"/>
                          <a:cs typeface="Andika" panose="020B0604020202020204" charset="0"/>
                        </a:rPr>
                        <a:t>Meaning</a:t>
                      </a:r>
                    </a:p>
                  </a:txBody>
                  <a:tcPr marL="137160" marR="137160" marT="68580" marB="6858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97966">
                <a:tc>
                  <a:txBody>
                    <a:bodyPr/>
                    <a:lstStyle/>
                    <a:p>
                      <a:pPr marL="144145" marR="0" indent="-144145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b="1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1. DIY (n) </a:t>
                      </a:r>
                      <a:endParaRPr lang="en-US" sz="4800" b="1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07632" marR="107632" marT="107632" marB="107632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/ˌ</a:t>
                      </a:r>
                      <a:r>
                        <a:rPr lang="en-US" sz="4800" kern="1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diːaɪˈwaɪ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/</a:t>
                      </a:r>
                    </a:p>
                  </a:txBody>
                  <a:tcPr marL="54292" marR="54292" marT="107632" marB="107632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tự</a:t>
                      </a:r>
                      <a:r>
                        <a:rPr lang="en-US" sz="48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480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tay</a:t>
                      </a:r>
                      <a:r>
                        <a:rPr lang="en-US" sz="480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 làm</a:t>
                      </a:r>
                      <a:endParaRPr lang="en-US" sz="4800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292" marR="54292" marT="107632" marB="107632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97966">
                <a:tc>
                  <a:txBody>
                    <a:bodyPr/>
                    <a:lstStyle/>
                    <a:p>
                      <a:pPr marL="144145" marR="0" indent="-144145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b="1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2. knitting kit (n)</a:t>
                      </a:r>
                      <a:endParaRPr lang="en-US" sz="4800" b="1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07632" marR="107632" marT="107632" marB="107632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/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ˈ</a:t>
                      </a:r>
                      <a:r>
                        <a:rPr lang="en-US" sz="4800" kern="1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nɪtɪŋ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4800" kern="1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kɪt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/</a:t>
                      </a:r>
                    </a:p>
                  </a:txBody>
                  <a:tcPr marL="54292" marR="54292" marT="107632" marB="107632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bộ</a:t>
                      </a:r>
                      <a:r>
                        <a:rPr lang="en-US" sz="48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dung </a:t>
                      </a: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cụ</a:t>
                      </a:r>
                      <a:r>
                        <a:rPr lang="en-US" sz="48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đan</a:t>
                      </a:r>
                      <a:r>
                        <a:rPr lang="en-US" sz="48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len</a:t>
                      </a:r>
                      <a:endParaRPr lang="en-US" sz="4800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4292" marR="54292" marT="107632" marB="107632" anchor="ctr"/>
                </a:tc>
                <a:extLst>
                  <a:ext uri="{0D108BD9-81ED-4DB2-BD59-A6C34878D82A}">
                    <a16:rowId xmlns:a16="http://schemas.microsoft.com/office/drawing/2014/main" val="2917693607"/>
                  </a:ext>
                </a:extLst>
              </a:tr>
              <a:tr h="997966">
                <a:tc>
                  <a:txBody>
                    <a:bodyPr/>
                    <a:lstStyle/>
                    <a:p>
                      <a:pPr marL="144145" marR="0" indent="-144145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b="1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3. dollhouse (n)</a:t>
                      </a:r>
                      <a:endParaRPr lang="en-US" sz="4800" b="1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07632" marR="107632" marT="107632" marB="107632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/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ˈ</a:t>
                      </a:r>
                      <a:r>
                        <a:rPr lang="en-US" sz="4800" kern="1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dɒlˌhaʊs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/</a:t>
                      </a:r>
                    </a:p>
                  </a:txBody>
                  <a:tcPr marL="54292" marR="54292" marT="107632" marB="107632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b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nhà</a:t>
                      </a:r>
                      <a:r>
                        <a:rPr lang="en-US" sz="4800" b="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4800" b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búp</a:t>
                      </a:r>
                      <a:r>
                        <a:rPr lang="en-US" sz="4800" b="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4800" b="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bê</a:t>
                      </a:r>
                      <a:endParaRPr lang="en-US" sz="4800" b="0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292" marR="54292" marT="107632" marB="107632" anchor="ctr"/>
                </a:tc>
                <a:extLst>
                  <a:ext uri="{0D108BD9-81ED-4DB2-BD59-A6C34878D82A}">
                    <a16:rowId xmlns:a16="http://schemas.microsoft.com/office/drawing/2014/main" val="4170779777"/>
                  </a:ext>
                </a:extLst>
              </a:tr>
              <a:tr h="1780666">
                <a:tc>
                  <a:txBody>
                    <a:bodyPr/>
                    <a:lstStyle/>
                    <a:p>
                      <a:pPr marL="144145" marR="0" indent="-144145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b="1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4. make paper flowers (</a:t>
                      </a:r>
                      <a:r>
                        <a:rPr lang="en-US" sz="4800" b="1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v.phr</a:t>
                      </a:r>
                      <a:r>
                        <a:rPr lang="en-US" sz="4800" b="1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) </a:t>
                      </a:r>
                      <a:endParaRPr lang="en-US" sz="4800" b="1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07632" marR="107632" marT="107632" marB="107632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/</a:t>
                      </a:r>
                      <a:r>
                        <a:rPr lang="en-US" sz="4800" kern="1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meɪk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'</a:t>
                      </a:r>
                      <a:r>
                        <a:rPr lang="en-US" sz="4800" kern="1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peɪpər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'</a:t>
                      </a:r>
                      <a:r>
                        <a:rPr lang="en-US" sz="4800" kern="1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flaʊərz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Calibri" panose="020F0502020204030204" pitchFamily="34" charset="0"/>
                        </a:rPr>
                        <a:t>/</a:t>
                      </a:r>
                    </a:p>
                  </a:txBody>
                  <a:tcPr marL="54292" marR="54292" marT="107632" marB="107632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làm</a:t>
                      </a:r>
                      <a:r>
                        <a:rPr lang="en-US" sz="48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hoa</a:t>
                      </a:r>
                      <a:r>
                        <a:rPr lang="en-US" sz="48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Calibri" panose="020F0502020204030204" pitchFamily="34" charset="0"/>
                        </a:rPr>
                        <a:t>giấy</a:t>
                      </a:r>
                      <a:endParaRPr lang="en-US" sz="4800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292" marR="54292" marT="107632" marB="107632" anchor="ctr"/>
                </a:tc>
                <a:extLst>
                  <a:ext uri="{0D108BD9-81ED-4DB2-BD59-A6C34878D82A}">
                    <a16:rowId xmlns:a16="http://schemas.microsoft.com/office/drawing/2014/main" val="3524542958"/>
                  </a:ext>
                </a:extLst>
              </a:tr>
              <a:tr h="997966">
                <a:tc>
                  <a:txBody>
                    <a:bodyPr/>
                    <a:lstStyle/>
                    <a:p>
                      <a:pPr marL="144145" marR="0" indent="-144145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b="1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5. hang out (v)</a:t>
                      </a:r>
                    </a:p>
                  </a:txBody>
                  <a:tcPr marL="107632" marR="107632" marT="107632" marB="107632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/</a:t>
                      </a:r>
                      <a:r>
                        <a:rPr lang="en-US" sz="4800" kern="1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hæŋ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4800" kern="12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aʊt</a:t>
                      </a:r>
                      <a:r>
                        <a:rPr lang="en-US" sz="4800" kern="12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/</a:t>
                      </a:r>
                      <a:endParaRPr lang="en-US" sz="4800" kern="1200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4292" marR="54292" marT="107632" marB="107632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đi</a:t>
                      </a:r>
                      <a:r>
                        <a:rPr lang="en-US" sz="4800" dirty="0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800" dirty="0" err="1">
                          <a:solidFill>
                            <a:schemeClr val="bg1">
                              <a:lumMod val="10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chơi</a:t>
                      </a:r>
                      <a:endParaRPr lang="en-US" sz="4800" dirty="0">
                        <a:solidFill>
                          <a:schemeClr val="bg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292" marR="54292" marT="107632" marB="107632" anchor="ctr"/>
                </a:tc>
                <a:extLst>
                  <a:ext uri="{0D108BD9-81ED-4DB2-BD59-A6C34878D82A}">
                    <a16:rowId xmlns:a16="http://schemas.microsoft.com/office/drawing/2014/main" val="2285282616"/>
                  </a:ext>
                </a:extLst>
              </a:tr>
            </a:tbl>
          </a:graphicData>
        </a:graphic>
      </p:graphicFrame>
      <p:sp>
        <p:nvSpPr>
          <p:cNvPr id="2" name="TextBox 11">
            <a:extLst>
              <a:ext uri="{FF2B5EF4-FFF2-40B4-BE49-F238E27FC236}">
                <a16:creationId xmlns:a16="http://schemas.microsoft.com/office/drawing/2014/main" id="{3F7A636A-56F0-829C-2DC8-6F4B5A0B3AFC}"/>
              </a:ext>
            </a:extLst>
          </p:cNvPr>
          <p:cNvSpPr txBox="1"/>
          <p:nvPr/>
        </p:nvSpPr>
        <p:spPr>
          <a:xfrm>
            <a:off x="4135174" y="706656"/>
            <a:ext cx="10565984" cy="12407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11500" dirty="0">
                <a:solidFill>
                  <a:srgbClr val="C00000"/>
                </a:solidFill>
                <a:latin typeface="Modern Love" panose="04090805081005020601" pitchFamily="82" charset="0"/>
              </a:rPr>
              <a:t>Vocabulary</a:t>
            </a:r>
          </a:p>
        </p:txBody>
      </p:sp>
    </p:spTree>
    <p:extLst>
      <p:ext uri="{BB962C8B-B14F-4D97-AF65-F5344CB8AC3E}">
        <p14:creationId xmlns:p14="http://schemas.microsoft.com/office/powerpoint/2010/main" val="83716617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4" y="-3040478"/>
            <a:ext cx="8038376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>
            <a:off x="1878510" y="3109515"/>
            <a:ext cx="10592476" cy="5494846"/>
          </a:xfrm>
          <a:custGeom>
            <a:avLst/>
            <a:gdLst/>
            <a:ahLst/>
            <a:cxnLst/>
            <a:rect l="l" t="t" r="r" b="b"/>
            <a:pathLst>
              <a:path w="10592475" h="5494846">
                <a:moveTo>
                  <a:pt x="0" y="0"/>
                </a:moveTo>
                <a:lnTo>
                  <a:pt x="10592475" y="0"/>
                </a:lnTo>
                <a:lnTo>
                  <a:pt x="10592475" y="5494846"/>
                </a:lnTo>
                <a:lnTo>
                  <a:pt x="0" y="549484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grpSp>
        <p:nvGrpSpPr>
          <p:cNvPr id="4" name="Group 4"/>
          <p:cNvGrpSpPr>
            <a:grpSpLocks noChangeAspect="1"/>
          </p:cNvGrpSpPr>
          <p:nvPr/>
        </p:nvGrpSpPr>
        <p:grpSpPr>
          <a:xfrm>
            <a:off x="11483844" y="1439562"/>
            <a:ext cx="4395404" cy="4230616"/>
            <a:chOff x="30480" y="591820"/>
            <a:chExt cx="12736830" cy="12259310"/>
          </a:xfrm>
        </p:grpSpPr>
        <p:sp>
          <p:nvSpPr>
            <p:cNvPr id="5" name="Freeform 5"/>
            <p:cNvSpPr/>
            <p:nvPr/>
          </p:nvSpPr>
          <p:spPr>
            <a:xfrm>
              <a:off x="30480" y="591820"/>
              <a:ext cx="12736830" cy="12259310"/>
            </a:xfrm>
            <a:custGeom>
              <a:avLst/>
              <a:gdLst/>
              <a:ahLst/>
              <a:cxnLst/>
              <a:rect l="l" t="t" r="r" b="b"/>
              <a:pathLst>
                <a:path w="12736830" h="12259310">
                  <a:moveTo>
                    <a:pt x="11925300" y="4271010"/>
                  </a:moveTo>
                  <a:cubicBezTo>
                    <a:pt x="10819131" y="2120900"/>
                    <a:pt x="8590281" y="544830"/>
                    <a:pt x="6215380" y="297180"/>
                  </a:cubicBezTo>
                  <a:cubicBezTo>
                    <a:pt x="4277360" y="0"/>
                    <a:pt x="3002280" y="913130"/>
                    <a:pt x="1960880" y="2170430"/>
                  </a:cubicBezTo>
                  <a:cubicBezTo>
                    <a:pt x="919480" y="3427730"/>
                    <a:pt x="365760" y="5030470"/>
                    <a:pt x="142240" y="6647180"/>
                  </a:cubicBezTo>
                  <a:cubicBezTo>
                    <a:pt x="24130" y="7500620"/>
                    <a:pt x="0" y="8406130"/>
                    <a:pt x="361950" y="9188450"/>
                  </a:cubicBezTo>
                  <a:cubicBezTo>
                    <a:pt x="820420" y="10180319"/>
                    <a:pt x="1822450" y="10811510"/>
                    <a:pt x="2842260" y="11203940"/>
                  </a:cubicBezTo>
                  <a:cubicBezTo>
                    <a:pt x="5585460" y="12259310"/>
                    <a:pt x="8953500" y="11850370"/>
                    <a:pt x="11088370" y="9828530"/>
                  </a:cubicBezTo>
                  <a:cubicBezTo>
                    <a:pt x="11756390" y="9196070"/>
                    <a:pt x="12303760" y="8403590"/>
                    <a:pt x="12499340" y="7504430"/>
                  </a:cubicBezTo>
                  <a:cubicBezTo>
                    <a:pt x="12736830" y="6413500"/>
                    <a:pt x="12435840" y="5264150"/>
                    <a:pt x="11925300" y="4271010"/>
                  </a:cubicBezTo>
                  <a:close/>
                </a:path>
              </a:pathLst>
            </a:custGeom>
            <a:blipFill>
              <a:blip r:embed="rId6"/>
              <a:stretch>
                <a:fillRect l="-16938" t="-5134" r="-21146" b="5134"/>
              </a:stretch>
            </a:blipFill>
          </p:spPr>
        </p:sp>
      </p:grpSp>
      <p:sp>
        <p:nvSpPr>
          <p:cNvPr id="6" name="Freeform 6"/>
          <p:cNvSpPr/>
          <p:nvPr/>
        </p:nvSpPr>
        <p:spPr>
          <a:xfrm>
            <a:off x="14448230" y="0"/>
            <a:ext cx="3839772" cy="2685228"/>
          </a:xfrm>
          <a:custGeom>
            <a:avLst/>
            <a:gdLst/>
            <a:ahLst/>
            <a:cxnLst/>
            <a:rect l="l" t="t" r="r" b="b"/>
            <a:pathLst>
              <a:path w="3839771" h="2685227">
                <a:moveTo>
                  <a:pt x="0" y="0"/>
                </a:moveTo>
                <a:lnTo>
                  <a:pt x="3839771" y="0"/>
                </a:lnTo>
                <a:lnTo>
                  <a:pt x="3839771" y="2685227"/>
                </a:lnTo>
                <a:lnTo>
                  <a:pt x="0" y="268522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420688">
            <a:off x="14872981" y="1311566"/>
            <a:ext cx="1431446" cy="1746552"/>
          </a:xfrm>
          <a:custGeom>
            <a:avLst/>
            <a:gdLst/>
            <a:ahLst/>
            <a:cxnLst/>
            <a:rect l="l" t="t" r="r" b="b"/>
            <a:pathLst>
              <a:path w="1431445" h="1746552">
                <a:moveTo>
                  <a:pt x="0" y="0"/>
                </a:moveTo>
                <a:lnTo>
                  <a:pt x="1431445" y="0"/>
                </a:lnTo>
                <a:lnTo>
                  <a:pt x="1431445" y="1746551"/>
                </a:lnTo>
                <a:lnTo>
                  <a:pt x="0" y="1746551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flipH="1">
            <a:off x="10508781" y="3508891"/>
            <a:ext cx="1359438" cy="1256346"/>
          </a:xfrm>
          <a:custGeom>
            <a:avLst/>
            <a:gdLst/>
            <a:ahLst/>
            <a:cxnLst/>
            <a:rect l="l" t="t" r="r" b="b"/>
            <a:pathLst>
              <a:path w="1359437" h="1256346">
                <a:moveTo>
                  <a:pt x="1359437" y="0"/>
                </a:moveTo>
                <a:lnTo>
                  <a:pt x="0" y="0"/>
                </a:lnTo>
                <a:lnTo>
                  <a:pt x="0" y="1256346"/>
                </a:lnTo>
                <a:lnTo>
                  <a:pt x="1359437" y="1256346"/>
                </a:lnTo>
                <a:lnTo>
                  <a:pt x="1359437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-1138674">
            <a:off x="1412213" y="3235046"/>
            <a:ext cx="2038882" cy="2150908"/>
          </a:xfrm>
          <a:custGeom>
            <a:avLst/>
            <a:gdLst/>
            <a:ahLst/>
            <a:cxnLst/>
            <a:rect l="l" t="t" r="r" b="b"/>
            <a:pathLst>
              <a:path w="2038881" h="2150908">
                <a:moveTo>
                  <a:pt x="0" y="0"/>
                </a:moveTo>
                <a:lnTo>
                  <a:pt x="2038882" y="0"/>
                </a:lnTo>
                <a:lnTo>
                  <a:pt x="2038882" y="2150908"/>
                </a:lnTo>
                <a:lnTo>
                  <a:pt x="0" y="2150908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-396907" y="7012140"/>
            <a:ext cx="2868170" cy="4139272"/>
          </a:xfrm>
          <a:custGeom>
            <a:avLst/>
            <a:gdLst/>
            <a:ahLst/>
            <a:cxnLst/>
            <a:rect l="l" t="t" r="r" b="b"/>
            <a:pathLst>
              <a:path w="2868170" h="4139271">
                <a:moveTo>
                  <a:pt x="0" y="0"/>
                </a:moveTo>
                <a:lnTo>
                  <a:pt x="2868170" y="0"/>
                </a:lnTo>
                <a:lnTo>
                  <a:pt x="2868170" y="4139270"/>
                </a:lnTo>
                <a:lnTo>
                  <a:pt x="0" y="4139270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-7282432">
            <a:off x="-679829" y="-425189"/>
            <a:ext cx="3169018" cy="3105638"/>
          </a:xfrm>
          <a:custGeom>
            <a:avLst/>
            <a:gdLst/>
            <a:ahLst/>
            <a:cxnLst/>
            <a:rect l="l" t="t" r="r" b="b"/>
            <a:pathLst>
              <a:path w="3169018" h="3105638">
                <a:moveTo>
                  <a:pt x="0" y="0"/>
                </a:moveTo>
                <a:lnTo>
                  <a:pt x="3169018" y="0"/>
                </a:lnTo>
                <a:lnTo>
                  <a:pt x="3169018" y="3105637"/>
                </a:lnTo>
                <a:lnTo>
                  <a:pt x="0" y="3105637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flipH="1">
            <a:off x="8344231" y="8612006"/>
            <a:ext cx="2618326" cy="1956604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flipH="1">
            <a:off x="10174687" y="7918488"/>
            <a:ext cx="2618326" cy="1956604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 flipH="1">
            <a:off x="11868219" y="3928255"/>
            <a:ext cx="7982050" cy="12060790"/>
          </a:xfrm>
          <a:custGeom>
            <a:avLst/>
            <a:gdLst/>
            <a:ahLst/>
            <a:cxnLst/>
            <a:rect l="l" t="t" r="r" b="b"/>
            <a:pathLst>
              <a:path w="7982050" h="12060790">
                <a:moveTo>
                  <a:pt x="7982050" y="0"/>
                </a:moveTo>
                <a:lnTo>
                  <a:pt x="0" y="0"/>
                </a:lnTo>
                <a:lnTo>
                  <a:pt x="0" y="12060790"/>
                </a:lnTo>
                <a:lnTo>
                  <a:pt x="7982050" y="12060790"/>
                </a:lnTo>
                <a:lnTo>
                  <a:pt x="7982050" y="0"/>
                </a:lnTo>
                <a:close/>
              </a:path>
            </a:pathLst>
          </a:custGeom>
          <a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a:blipFill>
        </p:spPr>
      </p:sp>
      <p:sp>
        <p:nvSpPr>
          <p:cNvPr id="15" name="TextBox 15"/>
          <p:cNvSpPr txBox="1"/>
          <p:nvPr/>
        </p:nvSpPr>
        <p:spPr>
          <a:xfrm>
            <a:off x="2399227" y="4621337"/>
            <a:ext cx="9635920" cy="320087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10400" dirty="0">
                <a:solidFill>
                  <a:srgbClr val="4F3B20"/>
                </a:solidFill>
                <a:latin typeface="Modern Love" panose="04090805081005020601" pitchFamily="82" charset="0"/>
              </a:rPr>
              <a:t>LISTENING &amp; READING</a:t>
            </a:r>
          </a:p>
        </p:txBody>
      </p:sp>
    </p:spTree>
    <p:extLst>
      <p:ext uri="{BB962C8B-B14F-4D97-AF65-F5344CB8AC3E}">
        <p14:creationId xmlns:p14="http://schemas.microsoft.com/office/powerpoint/2010/main" val="1278114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4" y="-3040478"/>
            <a:ext cx="8038376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flipH="1">
            <a:off x="13614243" y="7660919"/>
            <a:ext cx="5279830" cy="2626090"/>
          </a:xfrm>
          <a:custGeom>
            <a:avLst/>
            <a:gdLst/>
            <a:ahLst/>
            <a:cxnLst/>
            <a:rect l="l" t="t" r="r" b="b"/>
            <a:pathLst>
              <a:path w="5279829" h="2626089">
                <a:moveTo>
                  <a:pt x="5279828" y="0"/>
                </a:moveTo>
                <a:lnTo>
                  <a:pt x="0" y="0"/>
                </a:lnTo>
                <a:lnTo>
                  <a:pt x="0" y="2626089"/>
                </a:lnTo>
                <a:lnTo>
                  <a:pt x="5279828" y="2626089"/>
                </a:lnTo>
                <a:lnTo>
                  <a:pt x="5279828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t="-50972"/>
            </a:stretch>
          </a:blipFill>
        </p:spPr>
      </p:sp>
      <p:sp>
        <p:nvSpPr>
          <p:cNvPr id="4" name="Freeform 4"/>
          <p:cNvSpPr/>
          <p:nvPr/>
        </p:nvSpPr>
        <p:spPr>
          <a:xfrm flipH="1" flipV="1">
            <a:off x="15225996" y="-1028700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3763172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3763172" y="0"/>
                </a:lnTo>
                <a:lnTo>
                  <a:pt x="3763172" y="411480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flipH="1">
            <a:off x="7" y="0"/>
            <a:ext cx="3828870" cy="2677604"/>
          </a:xfrm>
          <a:custGeom>
            <a:avLst/>
            <a:gdLst/>
            <a:ahLst/>
            <a:cxnLst/>
            <a:rect l="l" t="t" r="r" b="b"/>
            <a:pathLst>
              <a:path w="3828870" h="2677604">
                <a:moveTo>
                  <a:pt x="3828870" y="0"/>
                </a:moveTo>
                <a:lnTo>
                  <a:pt x="0" y="0"/>
                </a:lnTo>
                <a:lnTo>
                  <a:pt x="0" y="2677604"/>
                </a:lnTo>
                <a:lnTo>
                  <a:pt x="3828870" y="2677604"/>
                </a:lnTo>
                <a:lnTo>
                  <a:pt x="382887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 rot="-3777306">
            <a:off x="-1071022" y="6696886"/>
            <a:ext cx="2985100" cy="4114800"/>
          </a:xfrm>
          <a:custGeom>
            <a:avLst/>
            <a:gdLst/>
            <a:ahLst/>
            <a:cxnLst/>
            <a:rect l="l" t="t" r="r" b="b"/>
            <a:pathLst>
              <a:path w="2985100" h="4114800">
                <a:moveTo>
                  <a:pt x="0" y="0"/>
                </a:moveTo>
                <a:lnTo>
                  <a:pt x="2985100" y="0"/>
                </a:lnTo>
                <a:lnTo>
                  <a:pt x="29851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1288901" y="3797532"/>
            <a:ext cx="5930946" cy="5502556"/>
          </a:xfrm>
          <a:custGeom>
            <a:avLst/>
            <a:gdLst/>
            <a:ahLst/>
            <a:cxnLst/>
            <a:rect l="l" t="t" r="r" b="b"/>
            <a:pathLst>
              <a:path w="5075499" h="4937077">
                <a:moveTo>
                  <a:pt x="0" y="0"/>
                </a:moveTo>
                <a:lnTo>
                  <a:pt x="5075499" y="0"/>
                </a:lnTo>
                <a:lnTo>
                  <a:pt x="5075499" y="4937076"/>
                </a:lnTo>
                <a:lnTo>
                  <a:pt x="0" y="4937076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>
            <a:off x="10007431" y="3591465"/>
            <a:ext cx="6176326" cy="5659218"/>
          </a:xfrm>
          <a:custGeom>
            <a:avLst/>
            <a:gdLst/>
            <a:ahLst/>
            <a:cxnLst/>
            <a:rect l="l" t="t" r="r" b="b"/>
            <a:pathLst>
              <a:path w="5075499" h="4937077">
                <a:moveTo>
                  <a:pt x="0" y="0"/>
                </a:moveTo>
                <a:lnTo>
                  <a:pt x="5075499" y="0"/>
                </a:lnTo>
                <a:lnTo>
                  <a:pt x="5075499" y="4937076"/>
                </a:lnTo>
                <a:lnTo>
                  <a:pt x="0" y="4937076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2" name="TextBox 12"/>
          <p:cNvSpPr txBox="1"/>
          <p:nvPr/>
        </p:nvSpPr>
        <p:spPr>
          <a:xfrm>
            <a:off x="507621" y="1391259"/>
            <a:ext cx="13972418" cy="10772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endParaRPr lang="en-US" sz="8000" dirty="0">
              <a:solidFill>
                <a:srgbClr val="4F3B20"/>
              </a:solidFill>
              <a:latin typeface="Marykate"/>
            </a:endParaRPr>
          </a:p>
        </p:txBody>
      </p:sp>
      <p:sp>
        <p:nvSpPr>
          <p:cNvPr id="17" name="Freeform 7">
            <a:extLst>
              <a:ext uri="{FF2B5EF4-FFF2-40B4-BE49-F238E27FC236}">
                <a16:creationId xmlns:a16="http://schemas.microsoft.com/office/drawing/2014/main" id="{9B0AB56C-2FC2-BCA5-0703-A788D2927E84}"/>
              </a:ext>
            </a:extLst>
          </p:cNvPr>
          <p:cNvSpPr/>
          <p:nvPr/>
        </p:nvSpPr>
        <p:spPr>
          <a:xfrm>
            <a:off x="1930339" y="5935670"/>
            <a:ext cx="4263166" cy="4351332"/>
          </a:xfrm>
          <a:custGeom>
            <a:avLst/>
            <a:gdLst/>
            <a:ahLst/>
            <a:cxnLst/>
            <a:rect l="l" t="t" r="r" b="b"/>
            <a:pathLst>
              <a:path w="6826523" h="6610350">
                <a:moveTo>
                  <a:pt x="0" y="0"/>
                </a:moveTo>
                <a:lnTo>
                  <a:pt x="6826523" y="0"/>
                </a:lnTo>
                <a:lnTo>
                  <a:pt x="6826523" y="6610350"/>
                </a:lnTo>
                <a:lnTo>
                  <a:pt x="0" y="6610350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</p:sp>
      <p:sp>
        <p:nvSpPr>
          <p:cNvPr id="18" name="TextBox 12">
            <a:extLst>
              <a:ext uri="{FF2B5EF4-FFF2-40B4-BE49-F238E27FC236}">
                <a16:creationId xmlns:a16="http://schemas.microsoft.com/office/drawing/2014/main" id="{182721CE-3EA5-7679-6EB3-865D79448244}"/>
              </a:ext>
            </a:extLst>
          </p:cNvPr>
          <p:cNvSpPr txBox="1"/>
          <p:nvPr/>
        </p:nvSpPr>
        <p:spPr>
          <a:xfrm>
            <a:off x="3185164" y="4667205"/>
            <a:ext cx="2894432" cy="105157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8112"/>
              </a:lnSpc>
              <a:spcBef>
                <a:spcPct val="0"/>
              </a:spcBef>
            </a:pPr>
            <a:r>
              <a:rPr lang="en-US" sz="8400" dirty="0">
                <a:solidFill>
                  <a:srgbClr val="C00000"/>
                </a:solidFill>
                <a:latin typeface="Haettenschweiler" panose="020B0706040902060204" pitchFamily="34" charset="0"/>
              </a:rPr>
              <a:t>Trang </a:t>
            </a:r>
          </a:p>
        </p:txBody>
      </p:sp>
      <p:sp>
        <p:nvSpPr>
          <p:cNvPr id="19" name="TextBox 13">
            <a:extLst>
              <a:ext uri="{FF2B5EF4-FFF2-40B4-BE49-F238E27FC236}">
                <a16:creationId xmlns:a16="http://schemas.microsoft.com/office/drawing/2014/main" id="{F50311CB-96F3-CADB-A7BA-3274E26C9BED}"/>
              </a:ext>
            </a:extLst>
          </p:cNvPr>
          <p:cNvSpPr txBox="1"/>
          <p:nvPr/>
        </p:nvSpPr>
        <p:spPr>
          <a:xfrm>
            <a:off x="12314712" y="4319335"/>
            <a:ext cx="4330644" cy="105157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8112"/>
              </a:lnSpc>
              <a:spcBef>
                <a:spcPct val="0"/>
              </a:spcBef>
            </a:pPr>
            <a:r>
              <a:rPr lang="en-US" sz="8400" dirty="0">
                <a:solidFill>
                  <a:srgbClr val="C00000"/>
                </a:solidFill>
                <a:latin typeface="Haettenschweiler" panose="020B0706040902060204" pitchFamily="34" charset="0"/>
              </a:rPr>
              <a:t>Tom </a:t>
            </a:r>
          </a:p>
        </p:txBody>
      </p:sp>
      <p:pic>
        <p:nvPicPr>
          <p:cNvPr id="20" name="Picture 2" descr="Young Boy Transparent Background PNG Image | Transparent PNG Free Download  on SeekPNG">
            <a:extLst>
              <a:ext uri="{FF2B5EF4-FFF2-40B4-BE49-F238E27FC236}">
                <a16:creationId xmlns:a16="http://schemas.microsoft.com/office/drawing/2014/main" id="{F02AD9D5-9EB7-2DD8-E661-F95FEB4942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9930" b="92407" l="10000" r="90000">
                        <a14:foregroundMark x1="42805" y1="91939" x2="54390" y2="924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7" y="4838700"/>
            <a:ext cx="5464774" cy="57046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12">
            <a:extLst>
              <a:ext uri="{FF2B5EF4-FFF2-40B4-BE49-F238E27FC236}">
                <a16:creationId xmlns:a16="http://schemas.microsoft.com/office/drawing/2014/main" id="{6440F9F0-99E6-E1B5-8C54-B443CFD6DA83}"/>
              </a:ext>
            </a:extLst>
          </p:cNvPr>
          <p:cNvSpPr txBox="1"/>
          <p:nvPr/>
        </p:nvSpPr>
        <p:spPr>
          <a:xfrm>
            <a:off x="-140213" y="2816773"/>
            <a:ext cx="13972418" cy="107856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endParaRPr lang="en-US" sz="9600" dirty="0">
              <a:solidFill>
                <a:srgbClr val="C00000"/>
              </a:solidFill>
              <a:latin typeface="Marykate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8" grpId="0"/>
      <p:bldP spid="19" grpId="0"/>
      <p:bldP spid="2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 rot="62728">
            <a:off x="2206395" y="133154"/>
            <a:ext cx="16088554" cy="2288456"/>
          </a:xfrm>
          <a:custGeom>
            <a:avLst/>
            <a:gdLst/>
            <a:ahLst/>
            <a:cxnLst/>
            <a:rect l="l" t="t" r="r" b="b"/>
            <a:pathLst>
              <a:path w="10458667" h="2288455">
                <a:moveTo>
                  <a:pt x="0" y="0"/>
                </a:moveTo>
                <a:lnTo>
                  <a:pt x="10458667" y="0"/>
                </a:lnTo>
                <a:lnTo>
                  <a:pt x="10458667" y="2288455"/>
                </a:lnTo>
                <a:lnTo>
                  <a:pt x="0" y="2288455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 b="-37105"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-1785112" y="7106802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14275693" y="0"/>
            <a:ext cx="4012314" cy="2805892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-1228245" y="-1255962"/>
            <a:ext cx="4286250" cy="4114800"/>
          </a:xfrm>
          <a:custGeom>
            <a:avLst/>
            <a:gdLst/>
            <a:ahLst/>
            <a:cxnLst/>
            <a:rect l="l" t="t" r="r" b="b"/>
            <a:pathLst>
              <a:path w="4286250" h="4114800">
                <a:moveTo>
                  <a:pt x="0" y="0"/>
                </a:moveTo>
                <a:lnTo>
                  <a:pt x="4286250" y="0"/>
                </a:lnTo>
                <a:lnTo>
                  <a:pt x="428625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>
            <a:off x="12710621" y="4901642"/>
            <a:ext cx="4434386" cy="1106652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700" y="0"/>
                </a:lnTo>
                <a:lnTo>
                  <a:pt x="2742700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flipH="1">
            <a:off x="9653597" y="5808529"/>
            <a:ext cx="3794494" cy="4167866"/>
          </a:xfrm>
          <a:custGeom>
            <a:avLst/>
            <a:gdLst/>
            <a:ahLst/>
            <a:cxnLst/>
            <a:rect l="l" t="t" r="r" b="b"/>
            <a:pathLst>
              <a:path w="3794493" h="4167865">
                <a:moveTo>
                  <a:pt x="3794493" y="0"/>
                </a:moveTo>
                <a:lnTo>
                  <a:pt x="0" y="0"/>
                </a:lnTo>
                <a:lnTo>
                  <a:pt x="0" y="4167865"/>
                </a:lnTo>
                <a:lnTo>
                  <a:pt x="3794493" y="4167865"/>
                </a:lnTo>
                <a:lnTo>
                  <a:pt x="3794493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2206147">
            <a:off x="17054710" y="2651232"/>
            <a:ext cx="1375592" cy="1074680"/>
          </a:xfrm>
          <a:custGeom>
            <a:avLst/>
            <a:gdLst/>
            <a:ahLst/>
            <a:cxnLst/>
            <a:rect l="l" t="t" r="r" b="b"/>
            <a:pathLst>
              <a:path w="1375591" h="1074680">
                <a:moveTo>
                  <a:pt x="0" y="0"/>
                </a:moveTo>
                <a:lnTo>
                  <a:pt x="1375591" y="0"/>
                </a:lnTo>
                <a:lnTo>
                  <a:pt x="1375591" y="1074680"/>
                </a:lnTo>
                <a:lnTo>
                  <a:pt x="0" y="1074680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-3238139" flipH="1">
            <a:off x="25054" y="2633670"/>
            <a:ext cx="1375592" cy="1074680"/>
          </a:xfrm>
          <a:custGeom>
            <a:avLst/>
            <a:gdLst/>
            <a:ahLst/>
            <a:cxnLst/>
            <a:rect l="l" t="t" r="r" b="b"/>
            <a:pathLst>
              <a:path w="1375591" h="1074680">
                <a:moveTo>
                  <a:pt x="1375591" y="0"/>
                </a:moveTo>
                <a:lnTo>
                  <a:pt x="0" y="0"/>
                </a:lnTo>
                <a:lnTo>
                  <a:pt x="0" y="1074680"/>
                </a:lnTo>
                <a:lnTo>
                  <a:pt x="1375591" y="1074680"/>
                </a:lnTo>
                <a:lnTo>
                  <a:pt x="1375591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4602316" y="4920872"/>
            <a:ext cx="2742700" cy="1060828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14" name="TextBox 14"/>
          <p:cNvSpPr txBox="1"/>
          <p:nvPr/>
        </p:nvSpPr>
        <p:spPr>
          <a:xfrm>
            <a:off x="2228556" y="783741"/>
            <a:ext cx="16072684" cy="10772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8000" dirty="0">
                <a:solidFill>
                  <a:srgbClr val="C00000"/>
                </a:solidFill>
                <a:latin typeface="Britannic Bold" panose="020B0903060703020204" pitchFamily="34" charset="0"/>
              </a:rPr>
              <a:t>What do they do in their free time?</a:t>
            </a:r>
          </a:p>
        </p:txBody>
      </p:sp>
      <p:sp>
        <p:nvSpPr>
          <p:cNvPr id="16" name="Freeform 16"/>
          <p:cNvSpPr/>
          <p:nvPr/>
        </p:nvSpPr>
        <p:spPr>
          <a:xfrm>
            <a:off x="8165705" y="4974344"/>
            <a:ext cx="4157410" cy="1060828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700" y="0"/>
                </a:lnTo>
                <a:lnTo>
                  <a:pt x="2742700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a:blipFill>
        </p:spPr>
        <p:txBody>
          <a:bodyPr lIns="91440" tIns="45720" rIns="91440" bIns="45720"/>
          <a:lstStyle/>
          <a:p>
            <a:endParaRPr lang="en-US" dirty="0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9E5B67CB-8B28-84F5-774D-13FCC3F56778}"/>
              </a:ext>
            </a:extLst>
          </p:cNvPr>
          <p:cNvPicPr>
            <a:picLocks noChangeAspect="1"/>
          </p:cNvPicPr>
          <p:nvPr/>
        </p:nvPicPr>
        <p:blipFill rotWithShape="1">
          <a:blip r:embed="rId25"/>
          <a:srcRect l="4319"/>
          <a:stretch/>
        </p:blipFill>
        <p:spPr>
          <a:xfrm>
            <a:off x="12805785" y="6286507"/>
            <a:ext cx="4064118" cy="2840798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CF0FCCEA-2731-7DB8-946C-DCF133D5E3B9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4355115" y="2346431"/>
            <a:ext cx="3188690" cy="2526894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648D346D-95A4-54E6-E577-012C66FE2A0E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4307828" y="6190144"/>
            <a:ext cx="3212332" cy="2888976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A2C7EB1B-F1E0-5D74-FE7F-1A952C17F3D0}"/>
              </a:ext>
            </a:extLst>
          </p:cNvPr>
          <p:cNvSpPr txBox="1"/>
          <p:nvPr/>
        </p:nvSpPr>
        <p:spPr>
          <a:xfrm>
            <a:off x="4776802" y="5052496"/>
            <a:ext cx="2362200" cy="646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/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knitting</a:t>
            </a:r>
          </a:p>
        </p:txBody>
      </p:sp>
      <p:pic>
        <p:nvPicPr>
          <p:cNvPr id="4098" name="Picture 2" descr="At the cinema: ESL/EFL Lesson Plan and Worksheet">
            <a:extLst>
              <a:ext uri="{FF2B5EF4-FFF2-40B4-BE49-F238E27FC236}">
                <a16:creationId xmlns:a16="http://schemas.microsoft.com/office/drawing/2014/main" id="{0C82944A-262B-5674-8E15-ACF2EA9A1B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6713" y="2240867"/>
            <a:ext cx="4003190" cy="26671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Go Cycling - Freedom To Go">
            <a:extLst>
              <a:ext uri="{FF2B5EF4-FFF2-40B4-BE49-F238E27FC236}">
                <a16:creationId xmlns:a16="http://schemas.microsoft.com/office/drawing/2014/main" id="{2128A4EC-71F1-4ECA-9974-0FCCDF8C5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4207" y="6229305"/>
            <a:ext cx="3794494" cy="28407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Soccer - City Parks Foundation">
            <a:extLst>
              <a:ext uri="{FF2B5EF4-FFF2-40B4-BE49-F238E27FC236}">
                <a16:creationId xmlns:a16="http://schemas.microsoft.com/office/drawing/2014/main" id="{EF953423-294B-5208-C23D-EE29571060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1308" y="2346424"/>
            <a:ext cx="3784956" cy="25195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Freeform 8">
            <a:extLst>
              <a:ext uri="{FF2B5EF4-FFF2-40B4-BE49-F238E27FC236}">
                <a16:creationId xmlns:a16="http://schemas.microsoft.com/office/drawing/2014/main" id="{4634C50F-796A-B3F5-9067-18CEC962BFEB}"/>
              </a:ext>
            </a:extLst>
          </p:cNvPr>
          <p:cNvSpPr/>
          <p:nvPr/>
        </p:nvSpPr>
        <p:spPr>
          <a:xfrm>
            <a:off x="12789019" y="9177539"/>
            <a:ext cx="4141090" cy="1037874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700" y="0"/>
                </a:lnTo>
                <a:lnTo>
                  <a:pt x="2742700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30" name="Freeform 13">
            <a:extLst>
              <a:ext uri="{FF2B5EF4-FFF2-40B4-BE49-F238E27FC236}">
                <a16:creationId xmlns:a16="http://schemas.microsoft.com/office/drawing/2014/main" id="{2A3188EE-1232-F3AB-B435-627CC77D7E80}"/>
              </a:ext>
            </a:extLst>
          </p:cNvPr>
          <p:cNvSpPr/>
          <p:nvPr/>
        </p:nvSpPr>
        <p:spPr>
          <a:xfrm>
            <a:off x="4586552" y="9258307"/>
            <a:ext cx="2742700" cy="1037874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31" name="Freeform 16">
            <a:extLst>
              <a:ext uri="{FF2B5EF4-FFF2-40B4-BE49-F238E27FC236}">
                <a16:creationId xmlns:a16="http://schemas.microsoft.com/office/drawing/2014/main" id="{FB92AA25-C81E-EC3D-365B-3515F194BFA8}"/>
              </a:ext>
            </a:extLst>
          </p:cNvPr>
          <p:cNvSpPr/>
          <p:nvPr/>
        </p:nvSpPr>
        <p:spPr>
          <a:xfrm>
            <a:off x="8842434" y="9234903"/>
            <a:ext cx="2742700" cy="1037874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700" y="0"/>
                </a:lnTo>
                <a:lnTo>
                  <a:pt x="2742700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a:blipFill>
        </p:spPr>
        <p:txBody>
          <a:bodyPr lIns="91440" tIns="45720" rIns="91440" bIns="45720"/>
          <a:lstStyle/>
          <a:p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AF7C632-794B-2C7C-3EF5-1F3613A055CE}"/>
              </a:ext>
            </a:extLst>
          </p:cNvPr>
          <p:cNvSpPr txBox="1"/>
          <p:nvPr/>
        </p:nvSpPr>
        <p:spPr>
          <a:xfrm>
            <a:off x="13864166" y="4839471"/>
            <a:ext cx="2362200" cy="1200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/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go to the cinema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9744CE0-1686-456F-1925-E2354B91914A}"/>
              </a:ext>
            </a:extLst>
          </p:cNvPr>
          <p:cNvSpPr txBox="1"/>
          <p:nvPr/>
        </p:nvSpPr>
        <p:spPr>
          <a:xfrm>
            <a:off x="8208783" y="9400692"/>
            <a:ext cx="3769074" cy="646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/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go cycling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7B52D4E-765B-0FA3-9B4E-8114BC25A881}"/>
              </a:ext>
            </a:extLst>
          </p:cNvPr>
          <p:cNvSpPr txBox="1"/>
          <p:nvPr/>
        </p:nvSpPr>
        <p:spPr>
          <a:xfrm>
            <a:off x="8817594" y="4901645"/>
            <a:ext cx="3057024" cy="1200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/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play sport in the park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93156F7-2898-F691-87EF-0997D4556D38}"/>
              </a:ext>
            </a:extLst>
          </p:cNvPr>
          <p:cNvSpPr txBox="1"/>
          <p:nvPr/>
        </p:nvSpPr>
        <p:spPr>
          <a:xfrm>
            <a:off x="12779310" y="9123699"/>
            <a:ext cx="4076328" cy="1200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/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making paper flowers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6538CF0-4473-5B10-7B9F-24C153F41A9A}"/>
              </a:ext>
            </a:extLst>
          </p:cNvPr>
          <p:cNvSpPr txBox="1"/>
          <p:nvPr/>
        </p:nvSpPr>
        <p:spPr>
          <a:xfrm>
            <a:off x="4054339" y="9179783"/>
            <a:ext cx="3794494" cy="1200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/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building dollhouses</a:t>
            </a:r>
          </a:p>
        </p:txBody>
      </p:sp>
      <p:sp>
        <p:nvSpPr>
          <p:cNvPr id="37" name="Freeform 7">
            <a:extLst>
              <a:ext uri="{FF2B5EF4-FFF2-40B4-BE49-F238E27FC236}">
                <a16:creationId xmlns:a16="http://schemas.microsoft.com/office/drawing/2014/main" id="{05EB0615-7F4E-7E43-F2F4-171C7EDC988B}"/>
              </a:ext>
            </a:extLst>
          </p:cNvPr>
          <p:cNvSpPr/>
          <p:nvPr/>
        </p:nvSpPr>
        <p:spPr>
          <a:xfrm>
            <a:off x="521572" y="6591302"/>
            <a:ext cx="3433068" cy="3695700"/>
          </a:xfrm>
          <a:custGeom>
            <a:avLst/>
            <a:gdLst/>
            <a:ahLst/>
            <a:cxnLst/>
            <a:rect l="l" t="t" r="r" b="b"/>
            <a:pathLst>
              <a:path w="6826523" h="6610350">
                <a:moveTo>
                  <a:pt x="0" y="0"/>
                </a:moveTo>
                <a:lnTo>
                  <a:pt x="6826523" y="0"/>
                </a:lnTo>
                <a:lnTo>
                  <a:pt x="6826523" y="6610350"/>
                </a:lnTo>
                <a:lnTo>
                  <a:pt x="0" y="6610350"/>
                </a:lnTo>
                <a:lnTo>
                  <a:pt x="0" y="0"/>
                </a:lnTo>
                <a:close/>
              </a:path>
            </a:pathLst>
          </a:custGeom>
          <a:blipFill>
            <a:blip r:embed="rId31"/>
            <a:stretch>
              <a:fillRect/>
            </a:stretch>
          </a:blipFill>
        </p:spPr>
      </p:sp>
      <p:pic>
        <p:nvPicPr>
          <p:cNvPr id="38" name="Picture 2" descr="Young Boy Transparent Background PNG Image | Transparent PNG Free Download  on SeekPNG">
            <a:extLst>
              <a:ext uri="{FF2B5EF4-FFF2-40B4-BE49-F238E27FC236}">
                <a16:creationId xmlns:a16="http://schemas.microsoft.com/office/drawing/2014/main" id="{90E7BF8C-A136-9759-1127-9E97171F23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9930" b="92407" l="10000" r="90000">
                        <a14:foregroundMark x1="42805" y1="91939" x2="54390" y2="924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29" y="2034796"/>
            <a:ext cx="4031890" cy="4208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Track 1">
            <a:hlinkClick r:id="" action="ppaction://media"/>
            <a:extLst>
              <a:ext uri="{FF2B5EF4-FFF2-40B4-BE49-F238E27FC236}">
                <a16:creationId xmlns:a16="http://schemas.microsoft.com/office/drawing/2014/main" id="{3BAC8BF6-4FB5-E756-4D02-E731E844B94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34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521579" y="78463"/>
            <a:ext cx="1198926" cy="119892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" dur="88412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audio>
              <p:cMediaNode vol="80000">
                <p:cTn id="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</p:childTnLst>
        </p:cTn>
      </p:par>
    </p:tnLst>
    <p:bldLst>
      <p:bldP spid="16" grpId="0" animBg="1"/>
      <p:bldP spid="23" grpId="0"/>
      <p:bldP spid="31" grpId="0" animBg="1"/>
      <p:bldP spid="26" grpId="0"/>
      <p:bldP spid="27" grpId="0"/>
      <p:bldP spid="28" grpId="0"/>
      <p:bldP spid="25" grpId="0"/>
      <p:bldP spid="2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B762BA3-5846-49A1-A041-93C20AA09C52}"/>
              </a:ext>
            </a:extLst>
          </p:cNvPr>
          <p:cNvSpPr txBox="1"/>
          <p:nvPr/>
        </p:nvSpPr>
        <p:spPr>
          <a:xfrm>
            <a:off x="977667" y="1262963"/>
            <a:ext cx="16702222" cy="8802410"/>
          </a:xfrm>
          <a:prstGeom prst="rect">
            <a:avLst/>
          </a:prstGeom>
          <a:solidFill>
            <a:schemeClr val="bg1"/>
          </a:solidFill>
        </p:spPr>
        <p:txBody>
          <a:bodyPr wrap="square" lIns="182880" tIns="91440" rIns="182880" bIns="91440">
            <a:spAutoFit/>
          </a:bodyPr>
          <a:lstStyle/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Hi, Trang. Surprised to see you. What brings you here?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Oh, hello Tom. I’m looking for a knitting kit.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A knitting kit? I didn’t know you like knitting.</a:t>
            </a:r>
            <a:b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</a:br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Actually, I’m keen on many DIY activities. In my leisure time, I love knitting, building dollhouses, and making paper flowers. 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I see. So, you like spending time on your own.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Yes. What do you do in your free time?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I’m a bit different. I usually hang out with my friends. We go to the cinema, go cycling, or play sport in the park.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You love spending free time with other people, don’t you?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 That’s right. By the way, would you like to go to the cinema with me and</a:t>
            </a:r>
            <a:b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</a:b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Mark this Sunday? There’s a new comedy at New World Cinema.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Yes, I’d love to. Can I ask Mai to join us?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  Sure. Let’s meet outside the cinema at 9 a.m. </a:t>
            </a:r>
          </a:p>
        </p:txBody>
      </p:sp>
      <p:pic>
        <p:nvPicPr>
          <p:cNvPr id="6" name="Track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7088212" y="242610"/>
            <a:ext cx="914400" cy="914400"/>
          </a:xfrm>
          <a:prstGeom prst="rect">
            <a:avLst/>
          </a:prstGeom>
        </p:spPr>
      </p:pic>
      <p:sp>
        <p:nvSpPr>
          <p:cNvPr id="7" name="Title 4">
            <a:extLst>
              <a:ext uri="{FF2B5EF4-FFF2-40B4-BE49-F238E27FC236}">
                <a16:creationId xmlns:a16="http://schemas.microsoft.com/office/drawing/2014/main" id="{E687FA9A-A14C-485A-BACE-2C3F18F460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7661" y="405688"/>
            <a:ext cx="14638578" cy="857268"/>
          </a:xfrm>
          <a:solidFill>
            <a:schemeClr val="accent1"/>
          </a:solidFill>
        </p:spPr>
        <p:txBody>
          <a:bodyPr/>
          <a:lstStyle/>
          <a:p>
            <a:pPr algn="l"/>
            <a:r>
              <a:rPr lang="en-US" sz="4000" dirty="0">
                <a:solidFill>
                  <a:schemeClr val="tx1"/>
                </a:solidFill>
                <a:latin typeface="Andika" panose="020B0604020202020204" charset="0"/>
                <a:ea typeface="Andika" panose="020B0604020202020204" charset="0"/>
                <a:cs typeface="Andika" panose="020B0604020202020204" charset="0"/>
              </a:rPr>
              <a:t>LISTEN . </a:t>
            </a:r>
          </a:p>
        </p:txBody>
      </p:sp>
    </p:spTree>
    <p:extLst>
      <p:ext uri="{BB962C8B-B14F-4D97-AF65-F5344CB8AC3E}">
        <p14:creationId xmlns:p14="http://schemas.microsoft.com/office/powerpoint/2010/main" val="52003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841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B762BA3-5846-49A1-A041-93C20AA09C52}"/>
              </a:ext>
            </a:extLst>
          </p:cNvPr>
          <p:cNvSpPr txBox="1"/>
          <p:nvPr/>
        </p:nvSpPr>
        <p:spPr>
          <a:xfrm>
            <a:off x="977667" y="1262963"/>
            <a:ext cx="16702222" cy="8802410"/>
          </a:xfrm>
          <a:prstGeom prst="rect">
            <a:avLst/>
          </a:prstGeom>
          <a:solidFill>
            <a:schemeClr val="bg1"/>
          </a:solidFill>
        </p:spPr>
        <p:txBody>
          <a:bodyPr wrap="square" lIns="182880" tIns="91440" rIns="182880" bIns="91440">
            <a:spAutoFit/>
          </a:bodyPr>
          <a:lstStyle/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Hi, Trang. Surprised to see you. What brings you here?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Oh, hello Tom. I’m looking for a knitting kit.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A knitting kit? I didn’t know you like knitting.</a:t>
            </a:r>
            <a:b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</a:br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Actually, I’m keen on many DIY activities. 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In my leisure time, I love knitting, building dollhouses, and making paper flowers. 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I see. So, you like spending time on your own.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Yes. What do you do in your free time?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I’m a bit different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. I usually hang out with my friends. We go to the cinema, go cycling, or play sport in the park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.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You love spending free time with other people, don’t you?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 That’s right. By the way, would you like to go to the cinema with me and</a:t>
            </a:r>
            <a:b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</a:b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Mark this Sunday? There’s a new comedy at New World Cinema.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Trang: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Yes, I’d love to. Can I ask Mai to join us?</a:t>
            </a:r>
          </a:p>
          <a:p>
            <a:pPr defTabSz="1371600"/>
            <a:r>
              <a:rPr lang="en-US" sz="4000" b="1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Tom:</a:t>
            </a:r>
            <a:r>
              <a:rPr lang="en-US" sz="4000" dirty="0">
                <a:solidFill>
                  <a:srgbClr val="24202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/>
              </a:rPr>
              <a:t>   Sure. Let’s meet outside the cinema at 9 a.m. </a:t>
            </a:r>
          </a:p>
        </p:txBody>
      </p:sp>
      <p:pic>
        <p:nvPicPr>
          <p:cNvPr id="6" name="Track 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7088212" y="242610"/>
            <a:ext cx="914400" cy="914400"/>
          </a:xfrm>
          <a:prstGeom prst="rect">
            <a:avLst/>
          </a:prstGeom>
        </p:spPr>
      </p:pic>
      <p:sp>
        <p:nvSpPr>
          <p:cNvPr id="7" name="Title 4">
            <a:extLst>
              <a:ext uri="{FF2B5EF4-FFF2-40B4-BE49-F238E27FC236}">
                <a16:creationId xmlns:a16="http://schemas.microsoft.com/office/drawing/2014/main" id="{E687FA9A-A14C-485A-BACE-2C3F18F460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7661" y="405688"/>
            <a:ext cx="14638578" cy="857268"/>
          </a:xfrm>
          <a:solidFill>
            <a:schemeClr val="accent1"/>
          </a:solidFill>
        </p:spPr>
        <p:txBody>
          <a:bodyPr/>
          <a:lstStyle/>
          <a:p>
            <a:pPr algn="l"/>
            <a:r>
              <a:rPr lang="en-US" sz="4000" dirty="0">
                <a:solidFill>
                  <a:schemeClr val="tx1"/>
                </a:solidFill>
                <a:latin typeface="Andika" panose="020B0604020202020204" charset="0"/>
                <a:ea typeface="Andika" panose="020B0604020202020204" charset="0"/>
                <a:cs typeface="Andika" panose="020B0604020202020204" charset="0"/>
              </a:rPr>
              <a:t>LISTEN . </a:t>
            </a:r>
          </a:p>
        </p:txBody>
      </p:sp>
    </p:spTree>
    <p:extLst>
      <p:ext uri="{BB962C8B-B14F-4D97-AF65-F5344CB8AC3E}">
        <p14:creationId xmlns:p14="http://schemas.microsoft.com/office/powerpoint/2010/main" val="276275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841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 rot="62728">
            <a:off x="2171048" y="233532"/>
            <a:ext cx="16088554" cy="2288456"/>
          </a:xfrm>
          <a:custGeom>
            <a:avLst/>
            <a:gdLst/>
            <a:ahLst/>
            <a:cxnLst/>
            <a:rect l="l" t="t" r="r" b="b"/>
            <a:pathLst>
              <a:path w="10458667" h="2288455">
                <a:moveTo>
                  <a:pt x="0" y="0"/>
                </a:moveTo>
                <a:lnTo>
                  <a:pt x="10458667" y="0"/>
                </a:lnTo>
                <a:lnTo>
                  <a:pt x="10458667" y="2288455"/>
                </a:lnTo>
                <a:lnTo>
                  <a:pt x="0" y="2288455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 b="-37105"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-1785112" y="7106802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14275693" y="0"/>
            <a:ext cx="4012314" cy="2805892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-1228245" y="-1255962"/>
            <a:ext cx="4286250" cy="4114800"/>
          </a:xfrm>
          <a:custGeom>
            <a:avLst/>
            <a:gdLst/>
            <a:ahLst/>
            <a:cxnLst/>
            <a:rect l="l" t="t" r="r" b="b"/>
            <a:pathLst>
              <a:path w="4286250" h="4114800">
                <a:moveTo>
                  <a:pt x="0" y="0"/>
                </a:moveTo>
                <a:lnTo>
                  <a:pt x="4286250" y="0"/>
                </a:lnTo>
                <a:lnTo>
                  <a:pt x="428625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>
            <a:off x="12710621" y="4901642"/>
            <a:ext cx="4434386" cy="1106652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700" y="0"/>
                </a:lnTo>
                <a:lnTo>
                  <a:pt x="2742700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flipH="1">
            <a:off x="9653597" y="5808529"/>
            <a:ext cx="3794494" cy="4167866"/>
          </a:xfrm>
          <a:custGeom>
            <a:avLst/>
            <a:gdLst/>
            <a:ahLst/>
            <a:cxnLst/>
            <a:rect l="l" t="t" r="r" b="b"/>
            <a:pathLst>
              <a:path w="3794493" h="4167865">
                <a:moveTo>
                  <a:pt x="3794493" y="0"/>
                </a:moveTo>
                <a:lnTo>
                  <a:pt x="0" y="0"/>
                </a:lnTo>
                <a:lnTo>
                  <a:pt x="0" y="4167865"/>
                </a:lnTo>
                <a:lnTo>
                  <a:pt x="3794493" y="4167865"/>
                </a:lnTo>
                <a:lnTo>
                  <a:pt x="3794493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2206147">
            <a:off x="17054710" y="2651232"/>
            <a:ext cx="1375592" cy="1074680"/>
          </a:xfrm>
          <a:custGeom>
            <a:avLst/>
            <a:gdLst/>
            <a:ahLst/>
            <a:cxnLst/>
            <a:rect l="l" t="t" r="r" b="b"/>
            <a:pathLst>
              <a:path w="1375591" h="1074680">
                <a:moveTo>
                  <a:pt x="0" y="0"/>
                </a:moveTo>
                <a:lnTo>
                  <a:pt x="1375591" y="0"/>
                </a:lnTo>
                <a:lnTo>
                  <a:pt x="1375591" y="1074680"/>
                </a:lnTo>
                <a:lnTo>
                  <a:pt x="0" y="1074680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-3238139" flipH="1">
            <a:off x="25054" y="2633670"/>
            <a:ext cx="1375592" cy="1074680"/>
          </a:xfrm>
          <a:custGeom>
            <a:avLst/>
            <a:gdLst/>
            <a:ahLst/>
            <a:cxnLst/>
            <a:rect l="l" t="t" r="r" b="b"/>
            <a:pathLst>
              <a:path w="1375591" h="1074680">
                <a:moveTo>
                  <a:pt x="1375591" y="0"/>
                </a:moveTo>
                <a:lnTo>
                  <a:pt x="0" y="0"/>
                </a:lnTo>
                <a:lnTo>
                  <a:pt x="0" y="1074680"/>
                </a:lnTo>
                <a:lnTo>
                  <a:pt x="1375591" y="1074680"/>
                </a:lnTo>
                <a:lnTo>
                  <a:pt x="1375591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9063022" y="9239120"/>
            <a:ext cx="2742700" cy="1060828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14" name="TextBox 14"/>
          <p:cNvSpPr txBox="1"/>
          <p:nvPr/>
        </p:nvSpPr>
        <p:spPr>
          <a:xfrm>
            <a:off x="3721126" y="916256"/>
            <a:ext cx="14538407" cy="110440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320"/>
              </a:lnSpc>
              <a:defRPr/>
            </a:pPr>
            <a:r>
              <a:rPr lang="en-US" sz="8800" dirty="0">
                <a:solidFill>
                  <a:srgbClr val="C00000"/>
                </a:solidFill>
                <a:latin typeface="Britannic Bold" panose="020B0903060703020204" pitchFamily="34" charset="0"/>
              </a:rPr>
              <a:t>Let’s check your answer</a:t>
            </a:r>
          </a:p>
        </p:txBody>
      </p:sp>
      <p:sp>
        <p:nvSpPr>
          <p:cNvPr id="16" name="Freeform 16"/>
          <p:cNvSpPr/>
          <p:nvPr/>
        </p:nvSpPr>
        <p:spPr>
          <a:xfrm>
            <a:off x="8165705" y="4974344"/>
            <a:ext cx="4157410" cy="1060828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700" y="0"/>
                </a:lnTo>
                <a:lnTo>
                  <a:pt x="2742700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a:blipFill>
        </p:spPr>
        <p:txBody>
          <a:bodyPr lIns="91440" tIns="45720" rIns="91440" bIns="45720"/>
          <a:lstStyle/>
          <a:p>
            <a:pPr>
              <a:defRPr/>
            </a:pPr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9E5B67CB-8B28-84F5-774D-13FCC3F56778}"/>
              </a:ext>
            </a:extLst>
          </p:cNvPr>
          <p:cNvPicPr>
            <a:picLocks noChangeAspect="1"/>
          </p:cNvPicPr>
          <p:nvPr/>
        </p:nvPicPr>
        <p:blipFill rotWithShape="1">
          <a:blip r:embed="rId25"/>
          <a:srcRect l="4319"/>
          <a:stretch/>
        </p:blipFill>
        <p:spPr>
          <a:xfrm>
            <a:off x="12805785" y="6286507"/>
            <a:ext cx="4064118" cy="2840798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CF0FCCEA-2731-7DB8-946C-DCF133D5E3B9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8722763" y="6526171"/>
            <a:ext cx="3188690" cy="2526894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648D346D-95A4-54E6-E577-012C66FE2A0E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4307828" y="6190144"/>
            <a:ext cx="3212332" cy="2888976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A2C7EB1B-F1E0-5D74-FE7F-1A952C17F3D0}"/>
              </a:ext>
            </a:extLst>
          </p:cNvPr>
          <p:cNvSpPr txBox="1"/>
          <p:nvPr/>
        </p:nvSpPr>
        <p:spPr>
          <a:xfrm>
            <a:off x="9237508" y="9370746"/>
            <a:ext cx="2362200" cy="646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>
              <a:defRPr/>
            </a:pPr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knitting</a:t>
            </a:r>
          </a:p>
        </p:txBody>
      </p:sp>
      <p:pic>
        <p:nvPicPr>
          <p:cNvPr id="4098" name="Picture 2" descr="At the cinema: ESL/EFL Lesson Plan and Worksheet">
            <a:extLst>
              <a:ext uri="{FF2B5EF4-FFF2-40B4-BE49-F238E27FC236}">
                <a16:creationId xmlns:a16="http://schemas.microsoft.com/office/drawing/2014/main" id="{0C82944A-262B-5674-8E15-ACF2EA9A1B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6713" y="2240867"/>
            <a:ext cx="4003190" cy="26671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Go Cycling - Freedom To Go">
            <a:extLst>
              <a:ext uri="{FF2B5EF4-FFF2-40B4-BE49-F238E27FC236}">
                <a16:creationId xmlns:a16="http://schemas.microsoft.com/office/drawing/2014/main" id="{2128A4EC-71F1-4ECA-9974-0FCCDF8C5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3291" y="2331588"/>
            <a:ext cx="3794494" cy="25408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Soccer - City Parks Foundation">
            <a:extLst>
              <a:ext uri="{FF2B5EF4-FFF2-40B4-BE49-F238E27FC236}">
                <a16:creationId xmlns:a16="http://schemas.microsoft.com/office/drawing/2014/main" id="{EF953423-294B-5208-C23D-EE29571060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1308" y="2346424"/>
            <a:ext cx="3784956" cy="25195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Freeform 8">
            <a:extLst>
              <a:ext uri="{FF2B5EF4-FFF2-40B4-BE49-F238E27FC236}">
                <a16:creationId xmlns:a16="http://schemas.microsoft.com/office/drawing/2014/main" id="{4634C50F-796A-B3F5-9067-18CEC962BFEB}"/>
              </a:ext>
            </a:extLst>
          </p:cNvPr>
          <p:cNvSpPr/>
          <p:nvPr/>
        </p:nvSpPr>
        <p:spPr>
          <a:xfrm>
            <a:off x="12789019" y="9177539"/>
            <a:ext cx="4141090" cy="1037874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700" y="0"/>
                </a:lnTo>
                <a:lnTo>
                  <a:pt x="2742700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30" name="Freeform 13">
            <a:extLst>
              <a:ext uri="{FF2B5EF4-FFF2-40B4-BE49-F238E27FC236}">
                <a16:creationId xmlns:a16="http://schemas.microsoft.com/office/drawing/2014/main" id="{2A3188EE-1232-F3AB-B435-627CC77D7E80}"/>
              </a:ext>
            </a:extLst>
          </p:cNvPr>
          <p:cNvSpPr/>
          <p:nvPr/>
        </p:nvSpPr>
        <p:spPr>
          <a:xfrm>
            <a:off x="4586552" y="9258307"/>
            <a:ext cx="2742700" cy="1037874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31" name="Freeform 16">
            <a:extLst>
              <a:ext uri="{FF2B5EF4-FFF2-40B4-BE49-F238E27FC236}">
                <a16:creationId xmlns:a16="http://schemas.microsoft.com/office/drawing/2014/main" id="{FB92AA25-C81E-EC3D-365B-3515F194BFA8}"/>
              </a:ext>
            </a:extLst>
          </p:cNvPr>
          <p:cNvSpPr/>
          <p:nvPr/>
        </p:nvSpPr>
        <p:spPr>
          <a:xfrm>
            <a:off x="4354772" y="4997027"/>
            <a:ext cx="2742700" cy="1037874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700" y="0"/>
                </a:lnTo>
                <a:lnTo>
                  <a:pt x="2742700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a:blipFill>
        </p:spPr>
        <p:txBody>
          <a:bodyPr lIns="91440" tIns="45720" rIns="91440" bIns="45720"/>
          <a:lstStyle/>
          <a:p>
            <a:pPr>
              <a:defRPr/>
            </a:pPr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AF7C632-794B-2C7C-3EF5-1F3613A055CE}"/>
              </a:ext>
            </a:extLst>
          </p:cNvPr>
          <p:cNvSpPr txBox="1"/>
          <p:nvPr/>
        </p:nvSpPr>
        <p:spPr>
          <a:xfrm>
            <a:off x="13864166" y="4839471"/>
            <a:ext cx="2362200" cy="1200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>
              <a:defRPr/>
            </a:pPr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go to the cinema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9744CE0-1686-456F-1925-E2354B91914A}"/>
              </a:ext>
            </a:extLst>
          </p:cNvPr>
          <p:cNvSpPr txBox="1"/>
          <p:nvPr/>
        </p:nvSpPr>
        <p:spPr>
          <a:xfrm>
            <a:off x="3721127" y="5162816"/>
            <a:ext cx="3769074" cy="646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>
              <a:defRPr/>
            </a:pPr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go cycling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7B52D4E-765B-0FA3-9B4E-8114BC25A881}"/>
              </a:ext>
            </a:extLst>
          </p:cNvPr>
          <p:cNvSpPr txBox="1"/>
          <p:nvPr/>
        </p:nvSpPr>
        <p:spPr>
          <a:xfrm>
            <a:off x="8817594" y="4901645"/>
            <a:ext cx="3057024" cy="1200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>
              <a:defRPr/>
            </a:pPr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play sport in the park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93156F7-2898-F691-87EF-0997D4556D38}"/>
              </a:ext>
            </a:extLst>
          </p:cNvPr>
          <p:cNvSpPr txBox="1"/>
          <p:nvPr/>
        </p:nvSpPr>
        <p:spPr>
          <a:xfrm>
            <a:off x="12786626" y="9081821"/>
            <a:ext cx="4076328" cy="1200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>
              <a:defRPr/>
            </a:pPr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making paper flowers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6538CF0-4473-5B10-7B9F-24C153F41A9A}"/>
              </a:ext>
            </a:extLst>
          </p:cNvPr>
          <p:cNvSpPr txBox="1"/>
          <p:nvPr/>
        </p:nvSpPr>
        <p:spPr>
          <a:xfrm>
            <a:off x="4060661" y="9137761"/>
            <a:ext cx="3794494" cy="1200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 defTabSz="685800">
              <a:defRPr/>
            </a:pPr>
            <a:r>
              <a:rPr lang="en-US" sz="3600" dirty="0">
                <a:solidFill>
                  <a:srgbClr val="242021"/>
                </a:solidFill>
                <a:latin typeface="Britannic Bold" panose="020B090306070302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building dollhouses</a:t>
            </a:r>
          </a:p>
        </p:txBody>
      </p:sp>
      <p:sp>
        <p:nvSpPr>
          <p:cNvPr id="37" name="Freeform 7">
            <a:extLst>
              <a:ext uri="{FF2B5EF4-FFF2-40B4-BE49-F238E27FC236}">
                <a16:creationId xmlns:a16="http://schemas.microsoft.com/office/drawing/2014/main" id="{05EB0615-7F4E-7E43-F2F4-171C7EDC988B}"/>
              </a:ext>
            </a:extLst>
          </p:cNvPr>
          <p:cNvSpPr/>
          <p:nvPr/>
        </p:nvSpPr>
        <p:spPr>
          <a:xfrm>
            <a:off x="521572" y="6591302"/>
            <a:ext cx="3433068" cy="3695700"/>
          </a:xfrm>
          <a:custGeom>
            <a:avLst/>
            <a:gdLst/>
            <a:ahLst/>
            <a:cxnLst/>
            <a:rect l="l" t="t" r="r" b="b"/>
            <a:pathLst>
              <a:path w="6826523" h="6610350">
                <a:moveTo>
                  <a:pt x="0" y="0"/>
                </a:moveTo>
                <a:lnTo>
                  <a:pt x="6826523" y="0"/>
                </a:lnTo>
                <a:lnTo>
                  <a:pt x="6826523" y="6610350"/>
                </a:lnTo>
                <a:lnTo>
                  <a:pt x="0" y="6610350"/>
                </a:lnTo>
                <a:lnTo>
                  <a:pt x="0" y="0"/>
                </a:lnTo>
                <a:close/>
              </a:path>
            </a:pathLst>
          </a:custGeom>
          <a:blipFill>
            <a:blip r:embed="rId31"/>
            <a:stretch>
              <a:fillRect/>
            </a:stretch>
          </a:blipFill>
        </p:spPr>
      </p:sp>
      <p:pic>
        <p:nvPicPr>
          <p:cNvPr id="38" name="Picture 2" descr="Young Boy Transparent Background PNG Image | Transparent PNG Free Download  on SeekPNG">
            <a:extLst>
              <a:ext uri="{FF2B5EF4-FFF2-40B4-BE49-F238E27FC236}">
                <a16:creationId xmlns:a16="http://schemas.microsoft.com/office/drawing/2014/main" id="{90E7BF8C-A136-9759-1127-9E97171F23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9930" b="92407" l="10000" r="90000">
                        <a14:foregroundMark x1="42805" y1="91939" x2="54390" y2="924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29" y="2034796"/>
            <a:ext cx="4031890" cy="4208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Track 1">
            <a:hlinkClick r:id="" action="ppaction://media"/>
            <a:extLst>
              <a:ext uri="{FF2B5EF4-FFF2-40B4-BE49-F238E27FC236}">
                <a16:creationId xmlns:a16="http://schemas.microsoft.com/office/drawing/2014/main" id="{3BAC8BF6-4FB5-E756-4D02-E731E844B94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34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521579" y="78463"/>
            <a:ext cx="1198926" cy="11989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902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3" dur="88412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audio>
              <p:cMediaNode vol="80000">
                <p:cTn id="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</p:childTnLst>
        </p:cTn>
      </p:par>
    </p:tnLst>
    <p:bldLst>
      <p:bldP spid="16" grpId="0" animBg="1"/>
      <p:bldP spid="23" grpId="0"/>
      <p:bldP spid="31" grpId="0" animBg="1"/>
      <p:bldP spid="26" grpId="0"/>
      <p:bldP spid="27" grpId="0"/>
      <p:bldP spid="28" grpId="0"/>
      <p:bldP spid="25" grpId="0"/>
      <p:bldP spid="2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4" y="-3040478"/>
            <a:ext cx="8038376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>
            <a:off x="1878510" y="3109515"/>
            <a:ext cx="10592476" cy="5494846"/>
          </a:xfrm>
          <a:custGeom>
            <a:avLst/>
            <a:gdLst/>
            <a:ahLst/>
            <a:cxnLst/>
            <a:rect l="l" t="t" r="r" b="b"/>
            <a:pathLst>
              <a:path w="10592475" h="5494846">
                <a:moveTo>
                  <a:pt x="0" y="0"/>
                </a:moveTo>
                <a:lnTo>
                  <a:pt x="10592475" y="0"/>
                </a:lnTo>
                <a:lnTo>
                  <a:pt x="10592475" y="5494846"/>
                </a:lnTo>
                <a:lnTo>
                  <a:pt x="0" y="549484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/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>
          <a:xfrm>
            <a:off x="11483844" y="1439562"/>
            <a:ext cx="4395404" cy="4230616"/>
            <a:chOff x="30480" y="591820"/>
            <a:chExt cx="12736830" cy="12259310"/>
          </a:xfrm>
        </p:grpSpPr>
        <p:sp>
          <p:nvSpPr>
            <p:cNvPr id="5" name="Freeform 5"/>
            <p:cNvSpPr/>
            <p:nvPr/>
          </p:nvSpPr>
          <p:spPr>
            <a:xfrm>
              <a:off x="30480" y="591820"/>
              <a:ext cx="12736830" cy="12259310"/>
            </a:xfrm>
            <a:custGeom>
              <a:avLst/>
              <a:gdLst/>
              <a:ahLst/>
              <a:cxnLst/>
              <a:rect l="l" t="t" r="r" b="b"/>
              <a:pathLst>
                <a:path w="12736830" h="12259310">
                  <a:moveTo>
                    <a:pt x="11925300" y="4271010"/>
                  </a:moveTo>
                  <a:cubicBezTo>
                    <a:pt x="10819131" y="2120900"/>
                    <a:pt x="8590281" y="544830"/>
                    <a:pt x="6215380" y="297180"/>
                  </a:cubicBezTo>
                  <a:cubicBezTo>
                    <a:pt x="4277360" y="0"/>
                    <a:pt x="3002280" y="913130"/>
                    <a:pt x="1960880" y="2170430"/>
                  </a:cubicBezTo>
                  <a:cubicBezTo>
                    <a:pt x="919480" y="3427730"/>
                    <a:pt x="365760" y="5030470"/>
                    <a:pt x="142240" y="6647180"/>
                  </a:cubicBezTo>
                  <a:cubicBezTo>
                    <a:pt x="24130" y="7500620"/>
                    <a:pt x="0" y="8406130"/>
                    <a:pt x="361950" y="9188450"/>
                  </a:cubicBezTo>
                  <a:cubicBezTo>
                    <a:pt x="820420" y="10180319"/>
                    <a:pt x="1822450" y="10811510"/>
                    <a:pt x="2842260" y="11203940"/>
                  </a:cubicBezTo>
                  <a:cubicBezTo>
                    <a:pt x="5585460" y="12259310"/>
                    <a:pt x="8953500" y="11850370"/>
                    <a:pt x="11088370" y="9828530"/>
                  </a:cubicBezTo>
                  <a:cubicBezTo>
                    <a:pt x="11756390" y="9196070"/>
                    <a:pt x="12303760" y="8403590"/>
                    <a:pt x="12499340" y="7504430"/>
                  </a:cubicBezTo>
                  <a:cubicBezTo>
                    <a:pt x="12736830" y="6413500"/>
                    <a:pt x="12435840" y="5264150"/>
                    <a:pt x="11925300" y="4271010"/>
                  </a:cubicBezTo>
                  <a:close/>
                </a:path>
              </a:pathLst>
            </a:custGeom>
            <a:blipFill>
              <a:blip r:embed="rId6"/>
              <a:stretch>
                <a:fillRect l="-16938" t="-5134" r="-21146" b="5134"/>
              </a:stretch>
            </a:blipFill>
          </p:spPr>
        </p:sp>
      </p:grpSp>
      <p:sp>
        <p:nvSpPr>
          <p:cNvPr id="6" name="Freeform 6"/>
          <p:cNvSpPr/>
          <p:nvPr/>
        </p:nvSpPr>
        <p:spPr>
          <a:xfrm>
            <a:off x="14448230" y="0"/>
            <a:ext cx="3839772" cy="2685228"/>
          </a:xfrm>
          <a:custGeom>
            <a:avLst/>
            <a:gdLst/>
            <a:ahLst/>
            <a:cxnLst/>
            <a:rect l="l" t="t" r="r" b="b"/>
            <a:pathLst>
              <a:path w="3839771" h="2685227">
                <a:moveTo>
                  <a:pt x="0" y="0"/>
                </a:moveTo>
                <a:lnTo>
                  <a:pt x="3839771" y="0"/>
                </a:lnTo>
                <a:lnTo>
                  <a:pt x="3839771" y="2685227"/>
                </a:lnTo>
                <a:lnTo>
                  <a:pt x="0" y="268522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420688">
            <a:off x="14872981" y="1311566"/>
            <a:ext cx="1431446" cy="1746552"/>
          </a:xfrm>
          <a:custGeom>
            <a:avLst/>
            <a:gdLst/>
            <a:ahLst/>
            <a:cxnLst/>
            <a:rect l="l" t="t" r="r" b="b"/>
            <a:pathLst>
              <a:path w="1431445" h="1746552">
                <a:moveTo>
                  <a:pt x="0" y="0"/>
                </a:moveTo>
                <a:lnTo>
                  <a:pt x="1431445" y="0"/>
                </a:lnTo>
                <a:lnTo>
                  <a:pt x="1431445" y="1746551"/>
                </a:lnTo>
                <a:lnTo>
                  <a:pt x="0" y="1746551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flipH="1">
            <a:off x="10508781" y="3508891"/>
            <a:ext cx="1359438" cy="1256346"/>
          </a:xfrm>
          <a:custGeom>
            <a:avLst/>
            <a:gdLst/>
            <a:ahLst/>
            <a:cxnLst/>
            <a:rect l="l" t="t" r="r" b="b"/>
            <a:pathLst>
              <a:path w="1359437" h="1256346">
                <a:moveTo>
                  <a:pt x="1359437" y="0"/>
                </a:moveTo>
                <a:lnTo>
                  <a:pt x="0" y="0"/>
                </a:lnTo>
                <a:lnTo>
                  <a:pt x="0" y="1256346"/>
                </a:lnTo>
                <a:lnTo>
                  <a:pt x="1359437" y="1256346"/>
                </a:lnTo>
                <a:lnTo>
                  <a:pt x="1359437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-1138674">
            <a:off x="1451829" y="3382576"/>
            <a:ext cx="2038882" cy="2150908"/>
          </a:xfrm>
          <a:custGeom>
            <a:avLst/>
            <a:gdLst/>
            <a:ahLst/>
            <a:cxnLst/>
            <a:rect l="l" t="t" r="r" b="b"/>
            <a:pathLst>
              <a:path w="2038881" h="2150908">
                <a:moveTo>
                  <a:pt x="0" y="0"/>
                </a:moveTo>
                <a:lnTo>
                  <a:pt x="2038882" y="0"/>
                </a:lnTo>
                <a:lnTo>
                  <a:pt x="2038882" y="2150908"/>
                </a:lnTo>
                <a:lnTo>
                  <a:pt x="0" y="2150908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-396907" y="7012140"/>
            <a:ext cx="2868170" cy="4139272"/>
          </a:xfrm>
          <a:custGeom>
            <a:avLst/>
            <a:gdLst/>
            <a:ahLst/>
            <a:cxnLst/>
            <a:rect l="l" t="t" r="r" b="b"/>
            <a:pathLst>
              <a:path w="2868170" h="4139271">
                <a:moveTo>
                  <a:pt x="0" y="0"/>
                </a:moveTo>
                <a:lnTo>
                  <a:pt x="2868170" y="0"/>
                </a:lnTo>
                <a:lnTo>
                  <a:pt x="2868170" y="4139270"/>
                </a:lnTo>
                <a:lnTo>
                  <a:pt x="0" y="4139270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-7282432">
            <a:off x="-679829" y="-425189"/>
            <a:ext cx="3169018" cy="3105638"/>
          </a:xfrm>
          <a:custGeom>
            <a:avLst/>
            <a:gdLst/>
            <a:ahLst/>
            <a:cxnLst/>
            <a:rect l="l" t="t" r="r" b="b"/>
            <a:pathLst>
              <a:path w="3169018" h="3105638">
                <a:moveTo>
                  <a:pt x="0" y="0"/>
                </a:moveTo>
                <a:lnTo>
                  <a:pt x="3169018" y="0"/>
                </a:lnTo>
                <a:lnTo>
                  <a:pt x="3169018" y="3105637"/>
                </a:lnTo>
                <a:lnTo>
                  <a:pt x="0" y="3105637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flipH="1">
            <a:off x="8344231" y="8612006"/>
            <a:ext cx="2618326" cy="1956604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flipH="1">
            <a:off x="10174687" y="7918488"/>
            <a:ext cx="2618326" cy="1956604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 flipH="1">
            <a:off x="11868219" y="3928255"/>
            <a:ext cx="7982050" cy="12060790"/>
          </a:xfrm>
          <a:custGeom>
            <a:avLst/>
            <a:gdLst/>
            <a:ahLst/>
            <a:cxnLst/>
            <a:rect l="l" t="t" r="r" b="b"/>
            <a:pathLst>
              <a:path w="7982050" h="12060790">
                <a:moveTo>
                  <a:pt x="7982050" y="0"/>
                </a:moveTo>
                <a:lnTo>
                  <a:pt x="0" y="0"/>
                </a:lnTo>
                <a:lnTo>
                  <a:pt x="0" y="12060790"/>
                </a:lnTo>
                <a:lnTo>
                  <a:pt x="7982050" y="12060790"/>
                </a:lnTo>
                <a:lnTo>
                  <a:pt x="7982050" y="0"/>
                </a:lnTo>
                <a:close/>
              </a:path>
            </a:pathLst>
          </a:custGeom>
          <a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a:blipFill>
        </p:spPr>
      </p:sp>
      <p:sp>
        <p:nvSpPr>
          <p:cNvPr id="15" name="TextBox 15"/>
          <p:cNvSpPr txBox="1"/>
          <p:nvPr/>
        </p:nvSpPr>
        <p:spPr>
          <a:xfrm>
            <a:off x="2356786" y="5775159"/>
            <a:ext cx="9635920" cy="128304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12600" dirty="0">
                <a:solidFill>
                  <a:srgbClr val="4F3B20"/>
                </a:solidFill>
                <a:latin typeface="Modern Love" panose="04090805081005020601" pitchFamily="82" charset="0"/>
              </a:rPr>
              <a:t>WARM UP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 rot="1825696">
            <a:off x="-1771119" y="8298412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0" y="0"/>
                </a:moveTo>
                <a:lnTo>
                  <a:pt x="5865990" y="0"/>
                </a:lnTo>
                <a:lnTo>
                  <a:pt x="5865990" y="1919778"/>
                </a:lnTo>
                <a:lnTo>
                  <a:pt x="0" y="191977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43944" y="1814898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60" y="0"/>
                </a:lnTo>
                <a:lnTo>
                  <a:pt x="1715760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314180" y="1411936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59" y="0"/>
                </a:lnTo>
                <a:lnTo>
                  <a:pt x="1715759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18436154" y="6492784"/>
            <a:ext cx="1484448" cy="1371876"/>
          </a:xfrm>
          <a:custGeom>
            <a:avLst/>
            <a:gdLst/>
            <a:ahLst/>
            <a:cxnLst/>
            <a:rect l="l" t="t" r="r" b="b"/>
            <a:pathLst>
              <a:path w="1484447" h="1371876">
                <a:moveTo>
                  <a:pt x="0" y="0"/>
                </a:moveTo>
                <a:lnTo>
                  <a:pt x="1484447" y="0"/>
                </a:lnTo>
                <a:lnTo>
                  <a:pt x="1484447" y="1371876"/>
                </a:lnTo>
                <a:lnTo>
                  <a:pt x="0" y="1371876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-1695965" flipH="1" flipV="1">
            <a:off x="-2307381" y="20308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9"/>
                </a:moveTo>
                <a:lnTo>
                  <a:pt x="0" y="1919779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9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3180779" y="1485907"/>
            <a:ext cx="14489178" cy="8699366"/>
          </a:xfrm>
          <a:custGeom>
            <a:avLst/>
            <a:gdLst/>
            <a:ahLst/>
            <a:cxnLst/>
            <a:rect l="l" t="t" r="r" b="b"/>
            <a:pathLst>
              <a:path w="8038271" h="6782291">
                <a:moveTo>
                  <a:pt x="0" y="0"/>
                </a:moveTo>
                <a:lnTo>
                  <a:pt x="8038272" y="0"/>
                </a:lnTo>
                <a:lnTo>
                  <a:pt x="8038272" y="6782292"/>
                </a:lnTo>
                <a:lnTo>
                  <a:pt x="0" y="678229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rot="-1811966" flipH="1" flipV="1">
            <a:off x="15123896" y="8464520"/>
            <a:ext cx="4017648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rot="450766">
            <a:off x="18292507" y="9930244"/>
            <a:ext cx="2674834" cy="685100"/>
          </a:xfrm>
          <a:custGeom>
            <a:avLst/>
            <a:gdLst/>
            <a:ahLst/>
            <a:cxnLst/>
            <a:rect l="l" t="t" r="r" b="b"/>
            <a:pathLst>
              <a:path w="2674833" h="685100">
                <a:moveTo>
                  <a:pt x="0" y="0"/>
                </a:moveTo>
                <a:lnTo>
                  <a:pt x="2674834" y="0"/>
                </a:lnTo>
                <a:lnTo>
                  <a:pt x="2674834" y="685100"/>
                </a:lnTo>
                <a:lnTo>
                  <a:pt x="0" y="685100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6" name="AutoShape 16"/>
          <p:cNvSpPr/>
          <p:nvPr/>
        </p:nvSpPr>
        <p:spPr>
          <a:xfrm rot="5400000">
            <a:off x="11738713" y="5473314"/>
            <a:ext cx="2930406" cy="0"/>
          </a:xfrm>
          <a:prstGeom prst="line">
            <a:avLst/>
          </a:prstGeom>
          <a:ln w="47625" cap="flat">
            <a:solidFill>
              <a:srgbClr val="FFFFFF"/>
            </a:solidFill>
            <a:prstDash val="sysDot"/>
            <a:headEnd type="none" w="sm" len="sm"/>
            <a:tailEnd type="none" w="sm" len="sm"/>
          </a:ln>
        </p:spPr>
      </p:sp>
      <p:sp>
        <p:nvSpPr>
          <p:cNvPr id="17" name="Freeform 17"/>
          <p:cNvSpPr/>
          <p:nvPr/>
        </p:nvSpPr>
        <p:spPr>
          <a:xfrm flipH="1">
            <a:off x="-1324496" y="3439247"/>
            <a:ext cx="6808884" cy="6784126"/>
          </a:xfrm>
          <a:custGeom>
            <a:avLst/>
            <a:gdLst/>
            <a:ahLst/>
            <a:cxnLst/>
            <a:rect l="l" t="t" r="r" b="b"/>
            <a:pathLst>
              <a:path w="6808884" h="6784125">
                <a:moveTo>
                  <a:pt x="6808884" y="0"/>
                </a:moveTo>
                <a:lnTo>
                  <a:pt x="0" y="0"/>
                </a:lnTo>
                <a:lnTo>
                  <a:pt x="0" y="6784125"/>
                </a:lnTo>
                <a:lnTo>
                  <a:pt x="6808884" y="6784125"/>
                </a:lnTo>
                <a:lnTo>
                  <a:pt x="6808884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69F63BD-FF90-71F4-4433-055696E60100}"/>
              </a:ext>
            </a:extLst>
          </p:cNvPr>
          <p:cNvSpPr txBox="1"/>
          <p:nvPr/>
        </p:nvSpPr>
        <p:spPr>
          <a:xfrm>
            <a:off x="5933145" y="2418802"/>
            <a:ext cx="11288062" cy="655564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1.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Trang is looking for a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2.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She likes doing DIY in her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3.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loves spending his free time with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4.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and his friends usually _________ together.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5.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Tom, Mark, Trang, and Mai are going to see a comedy this _______. </a:t>
            </a:r>
          </a:p>
        </p:txBody>
      </p:sp>
      <p:sp>
        <p:nvSpPr>
          <p:cNvPr id="22" name="TextBox 10">
            <a:extLst>
              <a:ext uri="{FF2B5EF4-FFF2-40B4-BE49-F238E27FC236}">
                <a16:creationId xmlns:a16="http://schemas.microsoft.com/office/drawing/2014/main" id="{F1CA170E-87CF-B25E-58CB-4878FC9EFD43}"/>
              </a:ext>
            </a:extLst>
          </p:cNvPr>
          <p:cNvSpPr txBox="1"/>
          <p:nvPr/>
        </p:nvSpPr>
        <p:spPr>
          <a:xfrm>
            <a:off x="4024968" y="115246"/>
            <a:ext cx="15011400" cy="205697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320"/>
              </a:lnSpc>
              <a:defRPr/>
            </a:pPr>
            <a:r>
              <a:rPr lang="en-US" sz="6600" dirty="0">
                <a:solidFill>
                  <a:srgbClr val="C00000"/>
                </a:solidFill>
                <a:latin typeface="Britannic Bold" panose="020B0903060703020204" pitchFamily="34" charset="0"/>
              </a:rPr>
              <a:t>2. Read the conversation again and complete the sentences. </a:t>
            </a:r>
          </a:p>
        </p:txBody>
      </p:sp>
    </p:spTree>
    <p:extLst>
      <p:ext uri="{BB962C8B-B14F-4D97-AF65-F5344CB8AC3E}">
        <p14:creationId xmlns:p14="http://schemas.microsoft.com/office/powerpoint/2010/main" val="3206770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 rot="1825696">
            <a:off x="-1771119" y="8298412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0" y="0"/>
                </a:moveTo>
                <a:lnTo>
                  <a:pt x="5865990" y="0"/>
                </a:lnTo>
                <a:lnTo>
                  <a:pt x="5865990" y="1919778"/>
                </a:lnTo>
                <a:lnTo>
                  <a:pt x="0" y="191977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62364" y="137823"/>
            <a:ext cx="11741548" cy="2205266"/>
          </a:xfrm>
          <a:custGeom>
            <a:avLst/>
            <a:gdLst/>
            <a:ahLst/>
            <a:cxnLst/>
            <a:rect l="l" t="t" r="r" b="b"/>
            <a:pathLst>
              <a:path w="6379519" h="3696887">
                <a:moveTo>
                  <a:pt x="0" y="0"/>
                </a:moveTo>
                <a:lnTo>
                  <a:pt x="6379519" y="0"/>
                </a:lnTo>
                <a:lnTo>
                  <a:pt x="6379519" y="3696887"/>
                </a:lnTo>
                <a:lnTo>
                  <a:pt x="0" y="3696887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3549996" y="3592726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60" y="0"/>
                </a:lnTo>
                <a:lnTo>
                  <a:pt x="1715760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2779698" y="0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59" y="0"/>
                </a:lnTo>
                <a:lnTo>
                  <a:pt x="1715759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21295020" y="6570290"/>
            <a:ext cx="1484448" cy="1371876"/>
          </a:xfrm>
          <a:custGeom>
            <a:avLst/>
            <a:gdLst/>
            <a:ahLst/>
            <a:cxnLst/>
            <a:rect l="l" t="t" r="r" b="b"/>
            <a:pathLst>
              <a:path w="1484447" h="1371876">
                <a:moveTo>
                  <a:pt x="0" y="0"/>
                </a:moveTo>
                <a:lnTo>
                  <a:pt x="1484447" y="0"/>
                </a:lnTo>
                <a:lnTo>
                  <a:pt x="1484447" y="1371876"/>
                </a:lnTo>
                <a:lnTo>
                  <a:pt x="0" y="1371876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-1695965" flipH="1" flipV="1">
            <a:off x="-2307381" y="20308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9"/>
                </a:moveTo>
                <a:lnTo>
                  <a:pt x="0" y="1919779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9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flipH="1" flipV="1">
            <a:off x="19016294" y="-902646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3763172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3763172" y="0"/>
                </a:lnTo>
                <a:lnTo>
                  <a:pt x="3763172" y="411480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1650823" y="2589131"/>
            <a:ext cx="6617542" cy="7202570"/>
          </a:xfrm>
          <a:custGeom>
            <a:avLst/>
            <a:gdLst/>
            <a:ahLst/>
            <a:cxnLst/>
            <a:rect l="l" t="t" r="r" b="b"/>
            <a:pathLst>
              <a:path w="8038271" h="6782291">
                <a:moveTo>
                  <a:pt x="0" y="0"/>
                </a:moveTo>
                <a:lnTo>
                  <a:pt x="8038272" y="0"/>
                </a:lnTo>
                <a:lnTo>
                  <a:pt x="8038272" y="6782292"/>
                </a:lnTo>
                <a:lnTo>
                  <a:pt x="0" y="6782292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13717389" y="1852514"/>
            <a:ext cx="2475742" cy="1434676"/>
          </a:xfrm>
          <a:custGeom>
            <a:avLst/>
            <a:gdLst/>
            <a:ahLst/>
            <a:cxnLst/>
            <a:rect l="l" t="t" r="r" b="b"/>
            <a:pathLst>
              <a:path w="2475742" h="1434676">
                <a:moveTo>
                  <a:pt x="0" y="0"/>
                </a:moveTo>
                <a:lnTo>
                  <a:pt x="2475742" y="0"/>
                </a:lnTo>
                <a:lnTo>
                  <a:pt x="2475742" y="1434676"/>
                </a:lnTo>
                <a:lnTo>
                  <a:pt x="0" y="1434676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rot="-1811966" flipH="1" flipV="1">
            <a:off x="18284298" y="9848390"/>
            <a:ext cx="4017648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rot="450766">
            <a:off x="10303277" y="10928402"/>
            <a:ext cx="2674834" cy="685100"/>
          </a:xfrm>
          <a:custGeom>
            <a:avLst/>
            <a:gdLst/>
            <a:ahLst/>
            <a:cxnLst/>
            <a:rect l="l" t="t" r="r" b="b"/>
            <a:pathLst>
              <a:path w="2674833" h="685100">
                <a:moveTo>
                  <a:pt x="0" y="0"/>
                </a:moveTo>
                <a:lnTo>
                  <a:pt x="2674834" y="0"/>
                </a:lnTo>
                <a:lnTo>
                  <a:pt x="2674834" y="685100"/>
                </a:lnTo>
                <a:lnTo>
                  <a:pt x="0" y="68510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>
            <a:off x="20624381" y="3718483"/>
            <a:ext cx="2825730" cy="1464670"/>
          </a:xfrm>
          <a:custGeom>
            <a:avLst/>
            <a:gdLst/>
            <a:ahLst/>
            <a:cxnLst/>
            <a:rect l="l" t="t" r="r" b="b"/>
            <a:pathLst>
              <a:path w="2825730" h="1464670">
                <a:moveTo>
                  <a:pt x="0" y="0"/>
                </a:moveTo>
                <a:lnTo>
                  <a:pt x="2825730" y="0"/>
                </a:lnTo>
                <a:lnTo>
                  <a:pt x="2825730" y="1464670"/>
                </a:lnTo>
                <a:lnTo>
                  <a:pt x="0" y="146467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6" name="AutoShape 16"/>
          <p:cNvSpPr/>
          <p:nvPr/>
        </p:nvSpPr>
        <p:spPr>
          <a:xfrm rot="5400000">
            <a:off x="7748312" y="6313438"/>
            <a:ext cx="7671492" cy="0"/>
          </a:xfrm>
          <a:prstGeom prst="line">
            <a:avLst/>
          </a:prstGeom>
          <a:ln w="47625" cap="flat">
            <a:solidFill>
              <a:srgbClr val="00B0F0"/>
            </a:solidFill>
            <a:prstDash val="sysDot"/>
            <a:headEnd type="none" w="sm" len="sm"/>
            <a:tailEnd type="none" w="sm" len="sm"/>
          </a:ln>
        </p:spPr>
      </p:sp>
      <p:sp>
        <p:nvSpPr>
          <p:cNvPr id="19" name="TextBox 19"/>
          <p:cNvSpPr txBox="1"/>
          <p:nvPr/>
        </p:nvSpPr>
        <p:spPr>
          <a:xfrm>
            <a:off x="19512023" y="5900455"/>
            <a:ext cx="2224714" cy="10772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</a:pPr>
            <a:r>
              <a:rPr lang="en-US" sz="4200" dirty="0">
                <a:solidFill>
                  <a:srgbClr val="683B20"/>
                </a:solidFill>
                <a:latin typeface="Marykate Bold"/>
              </a:rPr>
              <a:t>RESOLUTION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2132452" y="718697"/>
            <a:ext cx="10240164" cy="10772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8000" dirty="0">
                <a:solidFill>
                  <a:srgbClr val="C00000"/>
                </a:solidFill>
                <a:latin typeface="Britannic Bold" panose="020B0903060703020204" pitchFamily="34" charset="0"/>
              </a:rPr>
              <a:t>Check your answer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E6D31-501F-3DD9-D361-69627648B42D}"/>
              </a:ext>
            </a:extLst>
          </p:cNvPr>
          <p:cNvSpPr txBox="1"/>
          <p:nvPr/>
        </p:nvSpPr>
        <p:spPr>
          <a:xfrm>
            <a:off x="229239" y="2787612"/>
            <a:ext cx="11288062" cy="655564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1.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Trang is looking for a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2.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She likes doing DIY in her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3.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loves spending his free time with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4.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and his friends usually _________ together.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5.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Tom, Mark, Trang, and Mai are going to see a comedy this _______. </a:t>
            </a:r>
          </a:p>
        </p:txBody>
      </p:sp>
      <p:sp>
        <p:nvSpPr>
          <p:cNvPr id="14" name="Freeform 14"/>
          <p:cNvSpPr/>
          <p:nvPr/>
        </p:nvSpPr>
        <p:spPr>
          <a:xfrm>
            <a:off x="5509241" y="2653007"/>
            <a:ext cx="340616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8" name="TextBox 18"/>
          <p:cNvSpPr txBox="1"/>
          <p:nvPr/>
        </p:nvSpPr>
        <p:spPr>
          <a:xfrm>
            <a:off x="5961404" y="3177704"/>
            <a:ext cx="2582260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</a:pPr>
            <a:r>
              <a:rPr lang="en-US" sz="4400" dirty="0">
                <a:solidFill>
                  <a:srgbClr val="FF0000"/>
                </a:solidFill>
                <a:latin typeface="Marykate Bold"/>
              </a:rPr>
              <a:t>knitting kit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0457F3-4E7F-6DF4-7B89-61761B14274B}"/>
              </a:ext>
            </a:extLst>
          </p:cNvPr>
          <p:cNvSpPr txBox="1"/>
          <p:nvPr/>
        </p:nvSpPr>
        <p:spPr>
          <a:xfrm>
            <a:off x="12152918" y="3894484"/>
            <a:ext cx="5670916" cy="526298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sz="4800" i="1" dirty="0">
                <a:solidFill>
                  <a:prstClr val="black"/>
                </a:solidFill>
                <a:latin typeface="Abadi Extra Light" panose="020B0204020104020204" pitchFamily="34" charset="0"/>
              </a:rPr>
              <a:t>Tom: </a:t>
            </a:r>
            <a:r>
              <a:rPr lang="en-US" sz="4800" dirty="0">
                <a:solidFill>
                  <a:srgbClr val="1F497D"/>
                </a:solidFill>
                <a:latin typeface="Abadi Extra Light" panose="020B0204020104020204" pitchFamily="34" charset="0"/>
              </a:rPr>
              <a:t>Hi, Trang. Surprised to see you. What brings you here?</a:t>
            </a:r>
          </a:p>
          <a:p>
            <a:r>
              <a:rPr lang="en-US" sz="4800" i="1" dirty="0">
                <a:solidFill>
                  <a:prstClr val="black"/>
                </a:solidFill>
                <a:latin typeface="Abadi Extra Light" panose="020B0204020104020204" pitchFamily="34" charset="0"/>
              </a:rPr>
              <a:t>Trang: </a:t>
            </a:r>
            <a:r>
              <a:rPr lang="en-US" sz="4800" dirty="0">
                <a:solidFill>
                  <a:srgbClr val="1F497D"/>
                </a:solidFill>
                <a:latin typeface="Abadi Extra Light" panose="020B0204020104020204" pitchFamily="34" charset="0"/>
              </a:rPr>
              <a:t>Oh, hello Tom</a:t>
            </a:r>
            <a:r>
              <a:rPr lang="en-US" sz="4800" dirty="0">
                <a:solidFill>
                  <a:srgbClr val="FF0000"/>
                </a:solidFill>
                <a:latin typeface="Abadi Extra Light" panose="020B0204020104020204" pitchFamily="34" charset="0"/>
              </a:rPr>
              <a:t>. I’m looking for a knitting kit. </a:t>
            </a:r>
          </a:p>
        </p:txBody>
      </p:sp>
    </p:spTree>
    <p:extLst>
      <p:ext uri="{BB962C8B-B14F-4D97-AF65-F5344CB8AC3E}">
        <p14:creationId xmlns:p14="http://schemas.microsoft.com/office/powerpoint/2010/main" val="779789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remove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750" autoRev="1" fill="remove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750" autoRev="1" fill="remove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750" autoRev="1" fill="remove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750" autoRev="1" fill="remove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4"/>
          <p:cNvSpPr/>
          <p:nvPr/>
        </p:nvSpPr>
        <p:spPr>
          <a:xfrm>
            <a:off x="1462364" y="137823"/>
            <a:ext cx="11741548" cy="2205266"/>
          </a:xfrm>
          <a:custGeom>
            <a:avLst/>
            <a:gdLst/>
            <a:ahLst/>
            <a:cxnLst/>
            <a:rect l="l" t="t" r="r" b="b"/>
            <a:pathLst>
              <a:path w="6379519" h="3696887">
                <a:moveTo>
                  <a:pt x="0" y="0"/>
                </a:moveTo>
                <a:lnTo>
                  <a:pt x="6379519" y="0"/>
                </a:lnTo>
                <a:lnTo>
                  <a:pt x="6379519" y="3696887"/>
                </a:lnTo>
                <a:lnTo>
                  <a:pt x="0" y="3696887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3549996" y="3592726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60" y="0"/>
                </a:lnTo>
                <a:lnTo>
                  <a:pt x="1715760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2779698" y="0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59" y="0"/>
                </a:lnTo>
                <a:lnTo>
                  <a:pt x="1715759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21295020" y="6570290"/>
            <a:ext cx="1484448" cy="1371876"/>
          </a:xfrm>
          <a:custGeom>
            <a:avLst/>
            <a:gdLst/>
            <a:ahLst/>
            <a:cxnLst/>
            <a:rect l="l" t="t" r="r" b="b"/>
            <a:pathLst>
              <a:path w="1484447" h="1371876">
                <a:moveTo>
                  <a:pt x="0" y="0"/>
                </a:moveTo>
                <a:lnTo>
                  <a:pt x="1484447" y="0"/>
                </a:lnTo>
                <a:lnTo>
                  <a:pt x="1484447" y="1371876"/>
                </a:lnTo>
                <a:lnTo>
                  <a:pt x="0" y="1371876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flipH="1" flipV="1">
            <a:off x="-712990" y="-1525670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3763172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3763172" y="0"/>
                </a:lnTo>
                <a:lnTo>
                  <a:pt x="3763172" y="411480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1650823" y="2589131"/>
            <a:ext cx="6617542" cy="7202570"/>
          </a:xfrm>
          <a:custGeom>
            <a:avLst/>
            <a:gdLst/>
            <a:ahLst/>
            <a:cxnLst/>
            <a:rect l="l" t="t" r="r" b="b"/>
            <a:pathLst>
              <a:path w="8038271" h="6782291">
                <a:moveTo>
                  <a:pt x="0" y="0"/>
                </a:moveTo>
                <a:lnTo>
                  <a:pt x="8038272" y="0"/>
                </a:lnTo>
                <a:lnTo>
                  <a:pt x="8038272" y="6782292"/>
                </a:lnTo>
                <a:lnTo>
                  <a:pt x="0" y="678229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13717389" y="1852514"/>
            <a:ext cx="2475742" cy="1434676"/>
          </a:xfrm>
          <a:custGeom>
            <a:avLst/>
            <a:gdLst/>
            <a:ahLst/>
            <a:cxnLst/>
            <a:rect l="l" t="t" r="r" b="b"/>
            <a:pathLst>
              <a:path w="2475742" h="1434676">
                <a:moveTo>
                  <a:pt x="0" y="0"/>
                </a:moveTo>
                <a:lnTo>
                  <a:pt x="2475742" y="0"/>
                </a:lnTo>
                <a:lnTo>
                  <a:pt x="2475742" y="1434676"/>
                </a:lnTo>
                <a:lnTo>
                  <a:pt x="0" y="1434676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rot="-1811966" flipH="1" flipV="1">
            <a:off x="-893800" y="9214164"/>
            <a:ext cx="4017648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rot="450766">
            <a:off x="10303277" y="10928402"/>
            <a:ext cx="2674834" cy="685100"/>
          </a:xfrm>
          <a:custGeom>
            <a:avLst/>
            <a:gdLst/>
            <a:ahLst/>
            <a:cxnLst/>
            <a:rect l="l" t="t" r="r" b="b"/>
            <a:pathLst>
              <a:path w="2674833" h="685100">
                <a:moveTo>
                  <a:pt x="0" y="0"/>
                </a:moveTo>
                <a:lnTo>
                  <a:pt x="2674834" y="0"/>
                </a:lnTo>
                <a:lnTo>
                  <a:pt x="2674834" y="685100"/>
                </a:lnTo>
                <a:lnTo>
                  <a:pt x="0" y="685100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>
            <a:off x="20624381" y="3718483"/>
            <a:ext cx="2825730" cy="1464670"/>
          </a:xfrm>
          <a:custGeom>
            <a:avLst/>
            <a:gdLst/>
            <a:ahLst/>
            <a:cxnLst/>
            <a:rect l="l" t="t" r="r" b="b"/>
            <a:pathLst>
              <a:path w="2825730" h="1464670">
                <a:moveTo>
                  <a:pt x="0" y="0"/>
                </a:moveTo>
                <a:lnTo>
                  <a:pt x="2825730" y="0"/>
                </a:lnTo>
                <a:lnTo>
                  <a:pt x="2825730" y="1464670"/>
                </a:lnTo>
                <a:lnTo>
                  <a:pt x="0" y="146467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16" name="AutoShape 16"/>
          <p:cNvSpPr/>
          <p:nvPr/>
        </p:nvSpPr>
        <p:spPr>
          <a:xfrm rot="5400000">
            <a:off x="7748312" y="6313438"/>
            <a:ext cx="7671492" cy="0"/>
          </a:xfrm>
          <a:prstGeom prst="line">
            <a:avLst/>
          </a:prstGeom>
          <a:ln w="47625" cap="flat">
            <a:solidFill>
              <a:srgbClr val="00B0F0"/>
            </a:solidFill>
            <a:prstDash val="sysDot"/>
            <a:headEnd type="none" w="sm" len="sm"/>
            <a:tailEnd type="none" w="sm" len="sm"/>
          </a:ln>
        </p:spPr>
      </p:sp>
      <p:sp>
        <p:nvSpPr>
          <p:cNvPr id="19" name="TextBox 19"/>
          <p:cNvSpPr txBox="1"/>
          <p:nvPr/>
        </p:nvSpPr>
        <p:spPr>
          <a:xfrm>
            <a:off x="19512023" y="5900455"/>
            <a:ext cx="2224714" cy="10772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200" dirty="0">
                <a:solidFill>
                  <a:srgbClr val="683B20"/>
                </a:solidFill>
                <a:latin typeface="Marykate Bold"/>
              </a:rPr>
              <a:t>RESOLUTION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E6D31-501F-3DD9-D361-69627648B42D}"/>
              </a:ext>
            </a:extLst>
          </p:cNvPr>
          <p:cNvSpPr txBox="1"/>
          <p:nvPr/>
        </p:nvSpPr>
        <p:spPr>
          <a:xfrm>
            <a:off x="229239" y="2787612"/>
            <a:ext cx="11288062" cy="655564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1.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Trang is looking for a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2.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She likes doing DIY in her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3.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loves spending his free time with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4.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and his friends usually _________ together.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5.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Tom, Mark, Trang, and Mai are going to see a comedy this _______. </a:t>
            </a:r>
          </a:p>
        </p:txBody>
      </p:sp>
      <p:sp>
        <p:nvSpPr>
          <p:cNvPr id="14" name="Freeform 14"/>
          <p:cNvSpPr/>
          <p:nvPr/>
        </p:nvSpPr>
        <p:spPr>
          <a:xfrm>
            <a:off x="5509241" y="2653007"/>
            <a:ext cx="340616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18" name="TextBox 18"/>
          <p:cNvSpPr txBox="1"/>
          <p:nvPr/>
        </p:nvSpPr>
        <p:spPr>
          <a:xfrm>
            <a:off x="5961404" y="3177704"/>
            <a:ext cx="2582260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400" dirty="0">
                <a:solidFill>
                  <a:srgbClr val="FF0000"/>
                </a:solidFill>
                <a:latin typeface="Marykate Bold"/>
              </a:rPr>
              <a:t>knitting kit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0457F3-4E7F-6DF4-7B89-61761B14274B}"/>
              </a:ext>
            </a:extLst>
          </p:cNvPr>
          <p:cNvSpPr txBox="1"/>
          <p:nvPr/>
        </p:nvSpPr>
        <p:spPr>
          <a:xfrm>
            <a:off x="12152918" y="3894487"/>
            <a:ext cx="5670916" cy="600164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defRPr/>
            </a:pPr>
            <a:r>
              <a:rPr lang="en-US" sz="4800" i="1" dirty="0">
                <a:solidFill>
                  <a:prstClr val="black"/>
                </a:solidFill>
                <a:latin typeface="Abadi Extra Light" panose="020B0204020104020204" pitchFamily="34" charset="0"/>
              </a:rPr>
              <a:t>Trang: </a:t>
            </a:r>
            <a:r>
              <a:rPr lang="en-US" sz="4800" dirty="0">
                <a:solidFill>
                  <a:srgbClr val="1F497D"/>
                </a:solidFill>
                <a:latin typeface="Abadi Extra Light" panose="020B0204020104020204" pitchFamily="34" charset="0"/>
              </a:rPr>
              <a:t>Actually, I’m keen on many DIY activities. </a:t>
            </a:r>
            <a:r>
              <a:rPr lang="en-US" sz="4800" dirty="0">
                <a:solidFill>
                  <a:srgbClr val="FF0000"/>
                </a:solidFill>
                <a:latin typeface="Abadi Extra Light" panose="020B0204020104020204" pitchFamily="34" charset="0"/>
              </a:rPr>
              <a:t>In my leisure time</a:t>
            </a:r>
            <a:r>
              <a:rPr lang="en-US" sz="4800" dirty="0">
                <a:solidFill>
                  <a:srgbClr val="1F497D"/>
                </a:solidFill>
                <a:latin typeface="Abadi Extra Light" panose="020B0204020104020204" pitchFamily="34" charset="0"/>
              </a:rPr>
              <a:t>, I love knitting, building dollhouses, and making paper flowers. </a:t>
            </a:r>
            <a:endParaRPr lang="en-US" sz="4800" dirty="0">
              <a:solidFill>
                <a:srgbClr val="FF0000"/>
              </a:solidFill>
              <a:latin typeface="Abadi Extra Light" panose="020B0204020104020204" pitchFamily="34" charset="0"/>
            </a:endParaRPr>
          </a:p>
        </p:txBody>
      </p:sp>
      <p:sp>
        <p:nvSpPr>
          <p:cNvPr id="2" name="Freeform 14">
            <a:extLst>
              <a:ext uri="{FF2B5EF4-FFF2-40B4-BE49-F238E27FC236}">
                <a16:creationId xmlns:a16="http://schemas.microsoft.com/office/drawing/2014/main" id="{C4CC16FE-EFDE-EC08-96E1-89C1EC5D3F91}"/>
              </a:ext>
            </a:extLst>
          </p:cNvPr>
          <p:cNvSpPr/>
          <p:nvPr/>
        </p:nvSpPr>
        <p:spPr>
          <a:xfrm>
            <a:off x="6441439" y="3718483"/>
            <a:ext cx="340616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17" name="TextBox 18">
            <a:extLst>
              <a:ext uri="{FF2B5EF4-FFF2-40B4-BE49-F238E27FC236}">
                <a16:creationId xmlns:a16="http://schemas.microsoft.com/office/drawing/2014/main" id="{AA61668B-5EFC-117C-C5AD-4CC178CA7BD0}"/>
              </a:ext>
            </a:extLst>
          </p:cNvPr>
          <p:cNvSpPr txBox="1"/>
          <p:nvPr/>
        </p:nvSpPr>
        <p:spPr>
          <a:xfrm>
            <a:off x="6893600" y="4243180"/>
            <a:ext cx="2582260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3600" dirty="0">
                <a:solidFill>
                  <a:srgbClr val="FF0000"/>
                </a:solidFill>
                <a:latin typeface="Marykate Bold"/>
              </a:rPr>
              <a:t>leisure time</a:t>
            </a:r>
          </a:p>
        </p:txBody>
      </p:sp>
      <p:sp>
        <p:nvSpPr>
          <p:cNvPr id="3" name="TextBox 20">
            <a:extLst>
              <a:ext uri="{FF2B5EF4-FFF2-40B4-BE49-F238E27FC236}">
                <a16:creationId xmlns:a16="http://schemas.microsoft.com/office/drawing/2014/main" id="{3731CB52-5B4C-6400-9853-75A08E0C8A25}"/>
              </a:ext>
            </a:extLst>
          </p:cNvPr>
          <p:cNvSpPr txBox="1"/>
          <p:nvPr/>
        </p:nvSpPr>
        <p:spPr>
          <a:xfrm>
            <a:off x="2132452" y="718697"/>
            <a:ext cx="10240164" cy="10772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8000" dirty="0">
                <a:solidFill>
                  <a:srgbClr val="C00000"/>
                </a:solidFill>
                <a:latin typeface="Britannic Bold" panose="020B0903060703020204" pitchFamily="34" charset="0"/>
              </a:rPr>
              <a:t>Check your answer </a:t>
            </a:r>
          </a:p>
        </p:txBody>
      </p:sp>
    </p:spTree>
    <p:extLst>
      <p:ext uri="{BB962C8B-B14F-4D97-AF65-F5344CB8AC3E}">
        <p14:creationId xmlns:p14="http://schemas.microsoft.com/office/powerpoint/2010/main" val="2444860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remove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875" autoRev="1" fill="remove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875" autoRev="1" fill="remove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875" autoRev="1" fill="remove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875" autoRev="1" fill="remove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1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 rot="1825696">
            <a:off x="-2932995" y="10154332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0" y="0"/>
                </a:moveTo>
                <a:lnTo>
                  <a:pt x="5865990" y="0"/>
                </a:lnTo>
                <a:lnTo>
                  <a:pt x="5865990" y="1919778"/>
                </a:lnTo>
                <a:lnTo>
                  <a:pt x="0" y="191977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62364" y="137823"/>
            <a:ext cx="11741548" cy="2205266"/>
          </a:xfrm>
          <a:custGeom>
            <a:avLst/>
            <a:gdLst/>
            <a:ahLst/>
            <a:cxnLst/>
            <a:rect l="l" t="t" r="r" b="b"/>
            <a:pathLst>
              <a:path w="6379519" h="3696887">
                <a:moveTo>
                  <a:pt x="0" y="0"/>
                </a:moveTo>
                <a:lnTo>
                  <a:pt x="6379519" y="0"/>
                </a:lnTo>
                <a:lnTo>
                  <a:pt x="6379519" y="3696887"/>
                </a:lnTo>
                <a:lnTo>
                  <a:pt x="0" y="3696887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229234" y="95270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60" y="0"/>
                </a:lnTo>
                <a:lnTo>
                  <a:pt x="1715760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2779698" y="0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59" y="0"/>
                </a:lnTo>
                <a:lnTo>
                  <a:pt x="1715759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21295020" y="6570290"/>
            <a:ext cx="1484448" cy="1371876"/>
          </a:xfrm>
          <a:custGeom>
            <a:avLst/>
            <a:gdLst/>
            <a:ahLst/>
            <a:cxnLst/>
            <a:rect l="l" t="t" r="r" b="b"/>
            <a:pathLst>
              <a:path w="1484447" h="1371876">
                <a:moveTo>
                  <a:pt x="0" y="0"/>
                </a:moveTo>
                <a:lnTo>
                  <a:pt x="1484447" y="0"/>
                </a:lnTo>
                <a:lnTo>
                  <a:pt x="1484447" y="1371876"/>
                </a:lnTo>
                <a:lnTo>
                  <a:pt x="0" y="1371876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-1695965" flipH="1" flipV="1">
            <a:off x="-4736525" y="-959890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9"/>
                </a:moveTo>
                <a:lnTo>
                  <a:pt x="0" y="1919779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9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flipH="1" flipV="1">
            <a:off x="19016294" y="-902646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3763172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3763172" y="0"/>
                </a:lnTo>
                <a:lnTo>
                  <a:pt x="3763172" y="411480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1650823" y="2589131"/>
            <a:ext cx="6617542" cy="7202570"/>
          </a:xfrm>
          <a:custGeom>
            <a:avLst/>
            <a:gdLst/>
            <a:ahLst/>
            <a:cxnLst/>
            <a:rect l="l" t="t" r="r" b="b"/>
            <a:pathLst>
              <a:path w="8038271" h="6782291">
                <a:moveTo>
                  <a:pt x="0" y="0"/>
                </a:moveTo>
                <a:lnTo>
                  <a:pt x="8038272" y="0"/>
                </a:lnTo>
                <a:lnTo>
                  <a:pt x="8038272" y="6782292"/>
                </a:lnTo>
                <a:lnTo>
                  <a:pt x="0" y="6782292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13717389" y="1852514"/>
            <a:ext cx="2475742" cy="1434676"/>
          </a:xfrm>
          <a:custGeom>
            <a:avLst/>
            <a:gdLst/>
            <a:ahLst/>
            <a:cxnLst/>
            <a:rect l="l" t="t" r="r" b="b"/>
            <a:pathLst>
              <a:path w="2475742" h="1434676">
                <a:moveTo>
                  <a:pt x="0" y="0"/>
                </a:moveTo>
                <a:lnTo>
                  <a:pt x="2475742" y="0"/>
                </a:lnTo>
                <a:lnTo>
                  <a:pt x="2475742" y="1434676"/>
                </a:lnTo>
                <a:lnTo>
                  <a:pt x="0" y="1434676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rot="-1811966" flipH="1" flipV="1">
            <a:off x="18284298" y="9848390"/>
            <a:ext cx="4017648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rot="450766">
            <a:off x="208919" y="9254060"/>
            <a:ext cx="2674834" cy="685100"/>
          </a:xfrm>
          <a:custGeom>
            <a:avLst/>
            <a:gdLst/>
            <a:ahLst/>
            <a:cxnLst/>
            <a:rect l="l" t="t" r="r" b="b"/>
            <a:pathLst>
              <a:path w="2674833" h="685100">
                <a:moveTo>
                  <a:pt x="0" y="0"/>
                </a:moveTo>
                <a:lnTo>
                  <a:pt x="2674834" y="0"/>
                </a:lnTo>
                <a:lnTo>
                  <a:pt x="2674834" y="685100"/>
                </a:lnTo>
                <a:lnTo>
                  <a:pt x="0" y="68510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>
            <a:off x="20624381" y="3718483"/>
            <a:ext cx="2825730" cy="1464670"/>
          </a:xfrm>
          <a:custGeom>
            <a:avLst/>
            <a:gdLst/>
            <a:ahLst/>
            <a:cxnLst/>
            <a:rect l="l" t="t" r="r" b="b"/>
            <a:pathLst>
              <a:path w="2825730" h="1464670">
                <a:moveTo>
                  <a:pt x="0" y="0"/>
                </a:moveTo>
                <a:lnTo>
                  <a:pt x="2825730" y="0"/>
                </a:lnTo>
                <a:lnTo>
                  <a:pt x="2825730" y="1464670"/>
                </a:lnTo>
                <a:lnTo>
                  <a:pt x="0" y="146467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6" name="AutoShape 16"/>
          <p:cNvSpPr/>
          <p:nvPr/>
        </p:nvSpPr>
        <p:spPr>
          <a:xfrm rot="5400000">
            <a:off x="7748312" y="6313438"/>
            <a:ext cx="7671492" cy="0"/>
          </a:xfrm>
          <a:prstGeom prst="line">
            <a:avLst/>
          </a:prstGeom>
          <a:ln w="47625" cap="flat">
            <a:solidFill>
              <a:srgbClr val="00B0F0"/>
            </a:solidFill>
            <a:prstDash val="sysDot"/>
            <a:headEnd type="none" w="sm" len="sm"/>
            <a:tailEnd type="none" w="sm" len="sm"/>
          </a:ln>
        </p:spPr>
      </p:sp>
      <p:sp>
        <p:nvSpPr>
          <p:cNvPr id="19" name="TextBox 19"/>
          <p:cNvSpPr txBox="1"/>
          <p:nvPr/>
        </p:nvSpPr>
        <p:spPr>
          <a:xfrm>
            <a:off x="19512023" y="5900455"/>
            <a:ext cx="2224714" cy="10772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200" dirty="0">
                <a:solidFill>
                  <a:srgbClr val="683B20"/>
                </a:solidFill>
                <a:latin typeface="Marykate Bold"/>
              </a:rPr>
              <a:t>RESOLUTION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E6D31-501F-3DD9-D361-69627648B42D}"/>
              </a:ext>
            </a:extLst>
          </p:cNvPr>
          <p:cNvSpPr txBox="1"/>
          <p:nvPr/>
        </p:nvSpPr>
        <p:spPr>
          <a:xfrm>
            <a:off x="229239" y="2787612"/>
            <a:ext cx="11288062" cy="655564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1.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Trang is looking for a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2.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She likes doing DIY in her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3.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loves spending his free time with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4.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and his friends usually _________ together.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5.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Tom, Mark, Trang, and Mai are going to see a comedy this _______. </a:t>
            </a:r>
          </a:p>
        </p:txBody>
      </p:sp>
      <p:sp>
        <p:nvSpPr>
          <p:cNvPr id="14" name="Freeform 14"/>
          <p:cNvSpPr/>
          <p:nvPr/>
        </p:nvSpPr>
        <p:spPr>
          <a:xfrm>
            <a:off x="5509241" y="2653007"/>
            <a:ext cx="340616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8" name="TextBox 18"/>
          <p:cNvSpPr txBox="1"/>
          <p:nvPr/>
        </p:nvSpPr>
        <p:spPr>
          <a:xfrm>
            <a:off x="5961404" y="3177707"/>
            <a:ext cx="2582260" cy="10772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800" dirty="0">
                <a:solidFill>
                  <a:srgbClr val="FF0000"/>
                </a:solidFill>
                <a:latin typeface="Marykate Bold"/>
              </a:rPr>
              <a:t>knitting kit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0457F3-4E7F-6DF4-7B89-61761B14274B}"/>
              </a:ext>
            </a:extLst>
          </p:cNvPr>
          <p:cNvSpPr txBox="1"/>
          <p:nvPr/>
        </p:nvSpPr>
        <p:spPr>
          <a:xfrm>
            <a:off x="12152918" y="3894484"/>
            <a:ext cx="5670916" cy="378565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r>
              <a:rPr lang="en-US" sz="4800" i="1" dirty="0">
                <a:solidFill>
                  <a:prstClr val="black"/>
                </a:solidFill>
                <a:latin typeface="Abadi Extra Light" panose="020B0204020104020204" pitchFamily="34" charset="0"/>
              </a:rPr>
              <a:t>Trang: </a:t>
            </a:r>
            <a:r>
              <a:rPr lang="en-US" sz="4800" dirty="0">
                <a:solidFill>
                  <a:srgbClr val="1F497D"/>
                </a:solidFill>
                <a:latin typeface="Abadi Extra Light" panose="020B0204020104020204" pitchFamily="34" charset="0"/>
              </a:rPr>
              <a:t>You love spending free time with </a:t>
            </a:r>
            <a:r>
              <a:rPr lang="en-US" sz="4800" dirty="0">
                <a:solidFill>
                  <a:srgbClr val="FF0000"/>
                </a:solidFill>
                <a:latin typeface="Abadi Extra Light" panose="020B0204020104020204" pitchFamily="34" charset="0"/>
              </a:rPr>
              <a:t>other people</a:t>
            </a:r>
            <a:r>
              <a:rPr lang="en-US" sz="4800" dirty="0">
                <a:solidFill>
                  <a:srgbClr val="1F497D"/>
                </a:solidFill>
                <a:latin typeface="Abadi Extra Light" panose="020B0204020104020204" pitchFamily="34" charset="0"/>
              </a:rPr>
              <a:t>, don’t you?</a:t>
            </a:r>
            <a:endParaRPr lang="en-US" sz="4800" dirty="0">
              <a:solidFill>
                <a:srgbClr val="FF0000"/>
              </a:solidFill>
              <a:latin typeface="Abadi Extra Light" panose="020B0204020104020204" pitchFamily="34" charset="0"/>
            </a:endParaRPr>
          </a:p>
          <a:p>
            <a:pPr>
              <a:defRPr/>
            </a:pPr>
            <a:r>
              <a:rPr lang="en-US" sz="4800" i="1" dirty="0">
                <a:solidFill>
                  <a:prstClr val="black"/>
                </a:solidFill>
                <a:latin typeface="Abadi Extra Light" panose="020B0204020104020204" pitchFamily="34" charset="0"/>
              </a:rPr>
              <a:t>Tom: </a:t>
            </a:r>
            <a:r>
              <a:rPr lang="en-US" sz="4800" dirty="0">
                <a:solidFill>
                  <a:srgbClr val="FF0000"/>
                </a:solidFill>
                <a:latin typeface="Abadi Extra Light" panose="020B0204020104020204" pitchFamily="34" charset="0"/>
              </a:rPr>
              <a:t>That’s right</a:t>
            </a:r>
            <a:r>
              <a:rPr lang="en-US" sz="4800" dirty="0">
                <a:solidFill>
                  <a:srgbClr val="1F497D"/>
                </a:solidFill>
                <a:latin typeface="Abadi Extra Light" panose="020B0204020104020204" pitchFamily="34" charset="0"/>
              </a:rPr>
              <a:t>. </a:t>
            </a:r>
          </a:p>
        </p:txBody>
      </p:sp>
      <p:sp>
        <p:nvSpPr>
          <p:cNvPr id="2" name="Freeform 14">
            <a:extLst>
              <a:ext uri="{FF2B5EF4-FFF2-40B4-BE49-F238E27FC236}">
                <a16:creationId xmlns:a16="http://schemas.microsoft.com/office/drawing/2014/main" id="{B4EC92E4-71CB-F113-16FB-47C6D6E1234F}"/>
              </a:ext>
            </a:extLst>
          </p:cNvPr>
          <p:cNvSpPr/>
          <p:nvPr/>
        </p:nvSpPr>
        <p:spPr>
          <a:xfrm>
            <a:off x="6441439" y="3592729"/>
            <a:ext cx="340616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7" name="TextBox 18">
            <a:extLst>
              <a:ext uri="{FF2B5EF4-FFF2-40B4-BE49-F238E27FC236}">
                <a16:creationId xmlns:a16="http://schemas.microsoft.com/office/drawing/2014/main" id="{84C37AA3-217B-6465-C7C1-A5A4DCA863C8}"/>
              </a:ext>
            </a:extLst>
          </p:cNvPr>
          <p:cNvSpPr txBox="1"/>
          <p:nvPr/>
        </p:nvSpPr>
        <p:spPr>
          <a:xfrm>
            <a:off x="6893600" y="4117426"/>
            <a:ext cx="2582260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3600" dirty="0">
                <a:solidFill>
                  <a:srgbClr val="FF0000"/>
                </a:solidFill>
                <a:latin typeface="Marykate Bold"/>
              </a:rPr>
              <a:t>leisure time</a:t>
            </a:r>
          </a:p>
        </p:txBody>
      </p:sp>
      <p:sp>
        <p:nvSpPr>
          <p:cNvPr id="21" name="Freeform 14">
            <a:extLst>
              <a:ext uri="{FF2B5EF4-FFF2-40B4-BE49-F238E27FC236}">
                <a16:creationId xmlns:a16="http://schemas.microsoft.com/office/drawing/2014/main" id="{C246437E-4158-B457-4042-D2BF4BAC6623}"/>
              </a:ext>
            </a:extLst>
          </p:cNvPr>
          <p:cNvSpPr/>
          <p:nvPr/>
        </p:nvSpPr>
        <p:spPr>
          <a:xfrm>
            <a:off x="229237" y="5409579"/>
            <a:ext cx="3809366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2" name="TextBox 18">
            <a:extLst>
              <a:ext uri="{FF2B5EF4-FFF2-40B4-BE49-F238E27FC236}">
                <a16:creationId xmlns:a16="http://schemas.microsoft.com/office/drawing/2014/main" id="{28DD16F5-C6A5-C829-16F0-92CF8022C587}"/>
              </a:ext>
            </a:extLst>
          </p:cNvPr>
          <p:cNvSpPr txBox="1"/>
          <p:nvPr/>
        </p:nvSpPr>
        <p:spPr>
          <a:xfrm>
            <a:off x="681403" y="5934276"/>
            <a:ext cx="3020758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000" dirty="0">
                <a:solidFill>
                  <a:srgbClr val="FF0000"/>
                </a:solidFill>
                <a:latin typeface="Marykate Bold"/>
              </a:rPr>
              <a:t>other people</a:t>
            </a: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2B7C123D-777E-AE01-268A-1B1873B8744D}"/>
              </a:ext>
            </a:extLst>
          </p:cNvPr>
          <p:cNvSpPr txBox="1"/>
          <p:nvPr/>
        </p:nvSpPr>
        <p:spPr>
          <a:xfrm>
            <a:off x="2132452" y="718697"/>
            <a:ext cx="10240164" cy="10772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8000" dirty="0">
                <a:solidFill>
                  <a:srgbClr val="C00000"/>
                </a:solidFill>
                <a:latin typeface="Britannic Bold" panose="020B0903060703020204" pitchFamily="34" charset="0"/>
              </a:rPr>
              <a:t>Check your answer </a:t>
            </a:r>
          </a:p>
        </p:txBody>
      </p:sp>
    </p:spTree>
    <p:extLst>
      <p:ext uri="{BB962C8B-B14F-4D97-AF65-F5344CB8AC3E}">
        <p14:creationId xmlns:p14="http://schemas.microsoft.com/office/powerpoint/2010/main" val="1029080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remove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875" autoRev="1" fill="remove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875" autoRev="1" fill="remove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875" autoRev="1" fill="remove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875" autoRev="1" fill="remove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 rot="1825696">
            <a:off x="-1771119" y="8298412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0" y="0"/>
                </a:moveTo>
                <a:lnTo>
                  <a:pt x="5865990" y="0"/>
                </a:lnTo>
                <a:lnTo>
                  <a:pt x="5865990" y="1919778"/>
                </a:lnTo>
                <a:lnTo>
                  <a:pt x="0" y="191977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62364" y="137823"/>
            <a:ext cx="11741548" cy="2205266"/>
          </a:xfrm>
          <a:custGeom>
            <a:avLst/>
            <a:gdLst/>
            <a:ahLst/>
            <a:cxnLst/>
            <a:rect l="l" t="t" r="r" b="b"/>
            <a:pathLst>
              <a:path w="6379519" h="3696887">
                <a:moveTo>
                  <a:pt x="0" y="0"/>
                </a:moveTo>
                <a:lnTo>
                  <a:pt x="6379519" y="0"/>
                </a:lnTo>
                <a:lnTo>
                  <a:pt x="6379519" y="3696887"/>
                </a:lnTo>
                <a:lnTo>
                  <a:pt x="0" y="3696887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3549996" y="3592726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60" y="0"/>
                </a:lnTo>
                <a:lnTo>
                  <a:pt x="1715760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2779698" y="0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59" y="0"/>
                </a:lnTo>
                <a:lnTo>
                  <a:pt x="1715759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21295020" y="6570290"/>
            <a:ext cx="1484448" cy="1371876"/>
          </a:xfrm>
          <a:custGeom>
            <a:avLst/>
            <a:gdLst/>
            <a:ahLst/>
            <a:cxnLst/>
            <a:rect l="l" t="t" r="r" b="b"/>
            <a:pathLst>
              <a:path w="1484447" h="1371876">
                <a:moveTo>
                  <a:pt x="0" y="0"/>
                </a:moveTo>
                <a:lnTo>
                  <a:pt x="1484447" y="0"/>
                </a:lnTo>
                <a:lnTo>
                  <a:pt x="1484447" y="1371876"/>
                </a:lnTo>
                <a:lnTo>
                  <a:pt x="0" y="1371876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-1695965" flipH="1" flipV="1">
            <a:off x="-2307381" y="20308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9"/>
                </a:moveTo>
                <a:lnTo>
                  <a:pt x="0" y="1919779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9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flipH="1" flipV="1">
            <a:off x="19016294" y="-902646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3763172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3763172" y="0"/>
                </a:lnTo>
                <a:lnTo>
                  <a:pt x="3763172" y="411480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1650823" y="2589131"/>
            <a:ext cx="6617542" cy="7202570"/>
          </a:xfrm>
          <a:custGeom>
            <a:avLst/>
            <a:gdLst/>
            <a:ahLst/>
            <a:cxnLst/>
            <a:rect l="l" t="t" r="r" b="b"/>
            <a:pathLst>
              <a:path w="8038271" h="6782291">
                <a:moveTo>
                  <a:pt x="0" y="0"/>
                </a:moveTo>
                <a:lnTo>
                  <a:pt x="8038272" y="0"/>
                </a:lnTo>
                <a:lnTo>
                  <a:pt x="8038272" y="6782292"/>
                </a:lnTo>
                <a:lnTo>
                  <a:pt x="0" y="6782292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13717389" y="1852514"/>
            <a:ext cx="2475742" cy="1434676"/>
          </a:xfrm>
          <a:custGeom>
            <a:avLst/>
            <a:gdLst/>
            <a:ahLst/>
            <a:cxnLst/>
            <a:rect l="l" t="t" r="r" b="b"/>
            <a:pathLst>
              <a:path w="2475742" h="1434676">
                <a:moveTo>
                  <a:pt x="0" y="0"/>
                </a:moveTo>
                <a:lnTo>
                  <a:pt x="2475742" y="0"/>
                </a:lnTo>
                <a:lnTo>
                  <a:pt x="2475742" y="1434676"/>
                </a:lnTo>
                <a:lnTo>
                  <a:pt x="0" y="1434676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rot="-1811966" flipH="1" flipV="1">
            <a:off x="18284298" y="9848390"/>
            <a:ext cx="4017648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rot="450766">
            <a:off x="10303277" y="10928402"/>
            <a:ext cx="2674834" cy="685100"/>
          </a:xfrm>
          <a:custGeom>
            <a:avLst/>
            <a:gdLst/>
            <a:ahLst/>
            <a:cxnLst/>
            <a:rect l="l" t="t" r="r" b="b"/>
            <a:pathLst>
              <a:path w="2674833" h="685100">
                <a:moveTo>
                  <a:pt x="0" y="0"/>
                </a:moveTo>
                <a:lnTo>
                  <a:pt x="2674834" y="0"/>
                </a:lnTo>
                <a:lnTo>
                  <a:pt x="2674834" y="685100"/>
                </a:lnTo>
                <a:lnTo>
                  <a:pt x="0" y="68510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>
            <a:off x="20624381" y="3718483"/>
            <a:ext cx="2825730" cy="1464670"/>
          </a:xfrm>
          <a:custGeom>
            <a:avLst/>
            <a:gdLst/>
            <a:ahLst/>
            <a:cxnLst/>
            <a:rect l="l" t="t" r="r" b="b"/>
            <a:pathLst>
              <a:path w="2825730" h="1464670">
                <a:moveTo>
                  <a:pt x="0" y="0"/>
                </a:moveTo>
                <a:lnTo>
                  <a:pt x="2825730" y="0"/>
                </a:lnTo>
                <a:lnTo>
                  <a:pt x="2825730" y="1464670"/>
                </a:lnTo>
                <a:lnTo>
                  <a:pt x="0" y="146467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6" name="AutoShape 16"/>
          <p:cNvSpPr/>
          <p:nvPr/>
        </p:nvSpPr>
        <p:spPr>
          <a:xfrm rot="5400000">
            <a:off x="7748312" y="6313438"/>
            <a:ext cx="7671492" cy="0"/>
          </a:xfrm>
          <a:prstGeom prst="line">
            <a:avLst/>
          </a:prstGeom>
          <a:ln w="47625" cap="flat">
            <a:solidFill>
              <a:srgbClr val="00B0F0"/>
            </a:solidFill>
            <a:prstDash val="sysDot"/>
            <a:headEnd type="none" w="sm" len="sm"/>
            <a:tailEnd type="none" w="sm" len="sm"/>
          </a:ln>
        </p:spPr>
      </p:sp>
      <p:sp>
        <p:nvSpPr>
          <p:cNvPr id="19" name="TextBox 19"/>
          <p:cNvSpPr txBox="1"/>
          <p:nvPr/>
        </p:nvSpPr>
        <p:spPr>
          <a:xfrm>
            <a:off x="19512023" y="5900455"/>
            <a:ext cx="2224714" cy="10772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200" dirty="0">
                <a:solidFill>
                  <a:srgbClr val="683B20"/>
                </a:solidFill>
                <a:latin typeface="Marykate Bold"/>
              </a:rPr>
              <a:t>RESOLUTION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E6D31-501F-3DD9-D361-69627648B42D}"/>
              </a:ext>
            </a:extLst>
          </p:cNvPr>
          <p:cNvSpPr txBox="1"/>
          <p:nvPr/>
        </p:nvSpPr>
        <p:spPr>
          <a:xfrm>
            <a:off x="229239" y="2787612"/>
            <a:ext cx="11288062" cy="655564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1.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Trang is looking for a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2.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She likes doing DIY in her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3.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loves spending his free time with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4.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and his friends usually _________ together.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5.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Tom, Mark, Trang, and Mai are going to see a comedy this _______. </a:t>
            </a:r>
          </a:p>
        </p:txBody>
      </p:sp>
      <p:sp>
        <p:nvSpPr>
          <p:cNvPr id="14" name="Freeform 14"/>
          <p:cNvSpPr/>
          <p:nvPr/>
        </p:nvSpPr>
        <p:spPr>
          <a:xfrm>
            <a:off x="5509241" y="2653007"/>
            <a:ext cx="340616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8" name="TextBox 18"/>
          <p:cNvSpPr txBox="1"/>
          <p:nvPr/>
        </p:nvSpPr>
        <p:spPr>
          <a:xfrm>
            <a:off x="5961404" y="3177707"/>
            <a:ext cx="2582260" cy="10772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800" dirty="0">
                <a:solidFill>
                  <a:srgbClr val="FF0000"/>
                </a:solidFill>
                <a:latin typeface="Marykate Bold"/>
              </a:rPr>
              <a:t>knitting kit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0457F3-4E7F-6DF4-7B89-61761B14274B}"/>
              </a:ext>
            </a:extLst>
          </p:cNvPr>
          <p:cNvSpPr txBox="1"/>
          <p:nvPr/>
        </p:nvSpPr>
        <p:spPr>
          <a:xfrm>
            <a:off x="12152918" y="3894484"/>
            <a:ext cx="5670916" cy="3046988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defRPr/>
            </a:pPr>
            <a:r>
              <a:rPr lang="en-US" sz="4800" i="1" dirty="0">
                <a:solidFill>
                  <a:prstClr val="black"/>
                </a:solidFill>
                <a:latin typeface="Abadi Extra Light" panose="020B0204020104020204" pitchFamily="34" charset="0"/>
              </a:rPr>
              <a:t>Tom: </a:t>
            </a:r>
            <a:r>
              <a:rPr lang="en-US" sz="4800" dirty="0">
                <a:solidFill>
                  <a:srgbClr val="1F497D"/>
                </a:solidFill>
                <a:latin typeface="Abadi Extra Light" panose="020B0204020104020204" pitchFamily="34" charset="0"/>
              </a:rPr>
              <a:t>I’m a bit different. </a:t>
            </a:r>
            <a:r>
              <a:rPr lang="en-US" sz="4800" dirty="0">
                <a:solidFill>
                  <a:srgbClr val="FF0000"/>
                </a:solidFill>
                <a:latin typeface="Abadi Extra Light" panose="020B0204020104020204" pitchFamily="34" charset="0"/>
              </a:rPr>
              <a:t>I usually hang out with my friends. </a:t>
            </a:r>
          </a:p>
        </p:txBody>
      </p:sp>
      <p:sp>
        <p:nvSpPr>
          <p:cNvPr id="2" name="Freeform 14">
            <a:extLst>
              <a:ext uri="{FF2B5EF4-FFF2-40B4-BE49-F238E27FC236}">
                <a16:creationId xmlns:a16="http://schemas.microsoft.com/office/drawing/2014/main" id="{1140C3BC-F261-FCDC-0999-78CFD7B258A4}"/>
              </a:ext>
            </a:extLst>
          </p:cNvPr>
          <p:cNvSpPr/>
          <p:nvPr/>
        </p:nvSpPr>
        <p:spPr>
          <a:xfrm>
            <a:off x="6338181" y="3516091"/>
            <a:ext cx="340616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7" name="TextBox 18">
            <a:extLst>
              <a:ext uri="{FF2B5EF4-FFF2-40B4-BE49-F238E27FC236}">
                <a16:creationId xmlns:a16="http://schemas.microsoft.com/office/drawing/2014/main" id="{26B85B15-DDF0-BFB5-93F1-3BF3F59AE6B5}"/>
              </a:ext>
            </a:extLst>
          </p:cNvPr>
          <p:cNvSpPr txBox="1"/>
          <p:nvPr/>
        </p:nvSpPr>
        <p:spPr>
          <a:xfrm>
            <a:off x="6490579" y="4040788"/>
            <a:ext cx="3034426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000" dirty="0">
                <a:solidFill>
                  <a:srgbClr val="FF0000"/>
                </a:solidFill>
                <a:latin typeface="Marykate Bold"/>
              </a:rPr>
              <a:t>l</a:t>
            </a:r>
            <a:r>
              <a:rPr lang="en-US" sz="4000" dirty="0" err="1">
                <a:solidFill>
                  <a:srgbClr val="FF0000"/>
                </a:solidFill>
                <a:latin typeface="Marykate Bold"/>
              </a:rPr>
              <a:t>eisure</a:t>
            </a:r>
            <a:r>
              <a:rPr lang="en-US" sz="4000" dirty="0">
                <a:solidFill>
                  <a:srgbClr val="FF0000"/>
                </a:solidFill>
                <a:latin typeface="Marykate Bold"/>
              </a:rPr>
              <a:t> time</a:t>
            </a:r>
          </a:p>
        </p:txBody>
      </p:sp>
      <p:sp>
        <p:nvSpPr>
          <p:cNvPr id="21" name="Freeform 14">
            <a:extLst>
              <a:ext uri="{FF2B5EF4-FFF2-40B4-BE49-F238E27FC236}">
                <a16:creationId xmlns:a16="http://schemas.microsoft.com/office/drawing/2014/main" id="{89D74206-C22E-220C-07A9-734FEDB9E378}"/>
              </a:ext>
            </a:extLst>
          </p:cNvPr>
          <p:cNvSpPr/>
          <p:nvPr/>
        </p:nvSpPr>
        <p:spPr>
          <a:xfrm>
            <a:off x="162477" y="5434815"/>
            <a:ext cx="3658978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2" name="TextBox 18">
            <a:extLst>
              <a:ext uri="{FF2B5EF4-FFF2-40B4-BE49-F238E27FC236}">
                <a16:creationId xmlns:a16="http://schemas.microsoft.com/office/drawing/2014/main" id="{5B363872-A76C-245E-218E-0AE6FACBB515}"/>
              </a:ext>
            </a:extLst>
          </p:cNvPr>
          <p:cNvSpPr txBox="1"/>
          <p:nvPr/>
        </p:nvSpPr>
        <p:spPr>
          <a:xfrm>
            <a:off x="614641" y="5959512"/>
            <a:ext cx="2814362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3600" dirty="0">
                <a:solidFill>
                  <a:srgbClr val="FF0000"/>
                </a:solidFill>
                <a:latin typeface="Marykate Bold"/>
              </a:rPr>
              <a:t>other people</a:t>
            </a:r>
          </a:p>
        </p:txBody>
      </p:sp>
      <p:sp>
        <p:nvSpPr>
          <p:cNvPr id="23" name="Freeform 14">
            <a:extLst>
              <a:ext uri="{FF2B5EF4-FFF2-40B4-BE49-F238E27FC236}">
                <a16:creationId xmlns:a16="http://schemas.microsoft.com/office/drawing/2014/main" id="{2AB02ADC-A03C-D34F-16F3-1CE6725BD072}"/>
              </a:ext>
            </a:extLst>
          </p:cNvPr>
          <p:cNvSpPr/>
          <p:nvPr/>
        </p:nvSpPr>
        <p:spPr>
          <a:xfrm>
            <a:off x="6790345" y="6313257"/>
            <a:ext cx="243770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6" name="TextBox 18">
            <a:extLst>
              <a:ext uri="{FF2B5EF4-FFF2-40B4-BE49-F238E27FC236}">
                <a16:creationId xmlns:a16="http://schemas.microsoft.com/office/drawing/2014/main" id="{22FB8F44-DB7D-0B88-AEED-B31C084A0A45}"/>
              </a:ext>
            </a:extLst>
          </p:cNvPr>
          <p:cNvSpPr txBox="1"/>
          <p:nvPr/>
        </p:nvSpPr>
        <p:spPr>
          <a:xfrm>
            <a:off x="6712546" y="6750134"/>
            <a:ext cx="2582260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000" dirty="0">
                <a:solidFill>
                  <a:srgbClr val="FF0000"/>
                </a:solidFill>
                <a:latin typeface="Marykate Bold"/>
              </a:rPr>
              <a:t>hang out</a:t>
            </a: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id="{A20492DA-4098-DCD5-BC48-F0AAC7990066}"/>
              </a:ext>
            </a:extLst>
          </p:cNvPr>
          <p:cNvSpPr txBox="1"/>
          <p:nvPr/>
        </p:nvSpPr>
        <p:spPr>
          <a:xfrm>
            <a:off x="2132452" y="718697"/>
            <a:ext cx="10240164" cy="10772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8000" dirty="0">
                <a:solidFill>
                  <a:srgbClr val="C00000"/>
                </a:solidFill>
                <a:latin typeface="Britannic Bold" panose="020B0903060703020204" pitchFamily="34" charset="0"/>
              </a:rPr>
              <a:t>Check your answer </a:t>
            </a:r>
          </a:p>
        </p:txBody>
      </p:sp>
    </p:spTree>
    <p:extLst>
      <p:ext uri="{BB962C8B-B14F-4D97-AF65-F5344CB8AC3E}">
        <p14:creationId xmlns:p14="http://schemas.microsoft.com/office/powerpoint/2010/main" val="3040569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remove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875" autoRev="1" fill="remove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875" autoRev="1" fill="remove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875" autoRev="1" fill="remove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875" autoRev="1" fill="remove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 rot="1825696">
            <a:off x="-5676845" y="9168282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0" y="0"/>
                </a:moveTo>
                <a:lnTo>
                  <a:pt x="5865990" y="0"/>
                </a:lnTo>
                <a:lnTo>
                  <a:pt x="5865990" y="1919778"/>
                </a:lnTo>
                <a:lnTo>
                  <a:pt x="0" y="191977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62364" y="137823"/>
            <a:ext cx="11741548" cy="2205266"/>
          </a:xfrm>
          <a:custGeom>
            <a:avLst/>
            <a:gdLst/>
            <a:ahLst/>
            <a:cxnLst/>
            <a:rect l="l" t="t" r="r" b="b"/>
            <a:pathLst>
              <a:path w="6379519" h="3696887">
                <a:moveTo>
                  <a:pt x="0" y="0"/>
                </a:moveTo>
                <a:lnTo>
                  <a:pt x="6379519" y="0"/>
                </a:lnTo>
                <a:lnTo>
                  <a:pt x="6379519" y="3696887"/>
                </a:lnTo>
                <a:lnTo>
                  <a:pt x="0" y="3696887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3549996" y="3592726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60" y="0"/>
                </a:lnTo>
                <a:lnTo>
                  <a:pt x="1715760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2779698" y="0"/>
            <a:ext cx="1715760" cy="1634652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59" y="0"/>
                </a:lnTo>
                <a:lnTo>
                  <a:pt x="1715759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171494" y="9004700"/>
            <a:ext cx="1484448" cy="1371876"/>
          </a:xfrm>
          <a:custGeom>
            <a:avLst/>
            <a:gdLst/>
            <a:ahLst/>
            <a:cxnLst/>
            <a:rect l="l" t="t" r="r" b="b"/>
            <a:pathLst>
              <a:path w="1484447" h="1371876">
                <a:moveTo>
                  <a:pt x="0" y="0"/>
                </a:moveTo>
                <a:lnTo>
                  <a:pt x="1484447" y="0"/>
                </a:lnTo>
                <a:lnTo>
                  <a:pt x="1484447" y="1371876"/>
                </a:lnTo>
                <a:lnTo>
                  <a:pt x="0" y="1371876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-1695965" flipH="1" flipV="1">
            <a:off x="-4767229" y="-1369938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9"/>
                </a:moveTo>
                <a:lnTo>
                  <a:pt x="0" y="1919779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9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flipH="1" flipV="1">
            <a:off x="19016294" y="-902646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3763172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3763172" y="0"/>
                </a:lnTo>
                <a:lnTo>
                  <a:pt x="3763172" y="411480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1650823" y="2589131"/>
            <a:ext cx="6617542" cy="7202570"/>
          </a:xfrm>
          <a:custGeom>
            <a:avLst/>
            <a:gdLst/>
            <a:ahLst/>
            <a:cxnLst/>
            <a:rect l="l" t="t" r="r" b="b"/>
            <a:pathLst>
              <a:path w="8038271" h="6782291">
                <a:moveTo>
                  <a:pt x="0" y="0"/>
                </a:moveTo>
                <a:lnTo>
                  <a:pt x="8038272" y="0"/>
                </a:lnTo>
                <a:lnTo>
                  <a:pt x="8038272" y="6782292"/>
                </a:lnTo>
                <a:lnTo>
                  <a:pt x="0" y="6782292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13717389" y="1852514"/>
            <a:ext cx="2475742" cy="1434676"/>
          </a:xfrm>
          <a:custGeom>
            <a:avLst/>
            <a:gdLst/>
            <a:ahLst/>
            <a:cxnLst/>
            <a:rect l="l" t="t" r="r" b="b"/>
            <a:pathLst>
              <a:path w="2475742" h="1434676">
                <a:moveTo>
                  <a:pt x="0" y="0"/>
                </a:moveTo>
                <a:lnTo>
                  <a:pt x="2475742" y="0"/>
                </a:lnTo>
                <a:lnTo>
                  <a:pt x="2475742" y="1434676"/>
                </a:lnTo>
                <a:lnTo>
                  <a:pt x="0" y="1434676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rot="-1811966" flipH="1" flipV="1">
            <a:off x="-548490" y="-228564"/>
            <a:ext cx="4017648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rot="450766">
            <a:off x="10303277" y="10928402"/>
            <a:ext cx="2674834" cy="685100"/>
          </a:xfrm>
          <a:custGeom>
            <a:avLst/>
            <a:gdLst/>
            <a:ahLst/>
            <a:cxnLst/>
            <a:rect l="l" t="t" r="r" b="b"/>
            <a:pathLst>
              <a:path w="2674833" h="685100">
                <a:moveTo>
                  <a:pt x="0" y="0"/>
                </a:moveTo>
                <a:lnTo>
                  <a:pt x="2674834" y="0"/>
                </a:lnTo>
                <a:lnTo>
                  <a:pt x="2674834" y="685100"/>
                </a:lnTo>
                <a:lnTo>
                  <a:pt x="0" y="68510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>
            <a:off x="20624381" y="3718483"/>
            <a:ext cx="2825730" cy="1464670"/>
          </a:xfrm>
          <a:custGeom>
            <a:avLst/>
            <a:gdLst/>
            <a:ahLst/>
            <a:cxnLst/>
            <a:rect l="l" t="t" r="r" b="b"/>
            <a:pathLst>
              <a:path w="2825730" h="1464670">
                <a:moveTo>
                  <a:pt x="0" y="0"/>
                </a:moveTo>
                <a:lnTo>
                  <a:pt x="2825730" y="0"/>
                </a:lnTo>
                <a:lnTo>
                  <a:pt x="2825730" y="1464670"/>
                </a:lnTo>
                <a:lnTo>
                  <a:pt x="0" y="146467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6" name="AutoShape 16"/>
          <p:cNvSpPr/>
          <p:nvPr/>
        </p:nvSpPr>
        <p:spPr>
          <a:xfrm rot="5400000">
            <a:off x="7748312" y="6313438"/>
            <a:ext cx="7671492" cy="0"/>
          </a:xfrm>
          <a:prstGeom prst="line">
            <a:avLst/>
          </a:prstGeom>
          <a:ln w="47625" cap="flat">
            <a:solidFill>
              <a:srgbClr val="00B0F0"/>
            </a:solidFill>
            <a:prstDash val="sysDot"/>
            <a:headEnd type="none" w="sm" len="sm"/>
            <a:tailEnd type="none" w="sm" len="sm"/>
          </a:ln>
        </p:spPr>
      </p:sp>
      <p:sp>
        <p:nvSpPr>
          <p:cNvPr id="19" name="TextBox 19"/>
          <p:cNvSpPr txBox="1"/>
          <p:nvPr/>
        </p:nvSpPr>
        <p:spPr>
          <a:xfrm>
            <a:off x="19512023" y="5900455"/>
            <a:ext cx="2224714" cy="10772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200" dirty="0">
                <a:solidFill>
                  <a:srgbClr val="683B20"/>
                </a:solidFill>
                <a:latin typeface="Marykate Bold"/>
              </a:rPr>
              <a:t>RESOLUTION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E6D31-501F-3DD9-D361-69627648B42D}"/>
              </a:ext>
            </a:extLst>
          </p:cNvPr>
          <p:cNvSpPr txBox="1"/>
          <p:nvPr/>
        </p:nvSpPr>
        <p:spPr>
          <a:xfrm>
            <a:off x="229239" y="2787612"/>
            <a:ext cx="11288062" cy="655564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1.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Trang is looking for a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2.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She likes doing DIY in her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3.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loves spending his free time with ____________.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4.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 and his friends usually _________ together. </a:t>
            </a:r>
          </a:p>
          <a:p>
            <a:pPr defTabSz="685800">
              <a:lnSpc>
                <a:spcPct val="150000"/>
              </a:lnSpc>
              <a:defRPr/>
            </a:pPr>
            <a:r>
              <a:rPr lang="en-US" sz="4000" b="1" dirty="0">
                <a:solidFill>
                  <a:srgbClr val="C00000"/>
                </a:solidFill>
                <a:latin typeface="Abadi" panose="020B0604020104020204" pitchFamily="34" charset="0"/>
              </a:rPr>
              <a:t>5. </a:t>
            </a:r>
            <a:r>
              <a:rPr lang="en-US" sz="4000" b="1" dirty="0">
                <a:solidFill>
                  <a:prstClr val="black"/>
                </a:solidFill>
                <a:latin typeface="Abadi" panose="020B0604020104020204" pitchFamily="34" charset="0"/>
              </a:rPr>
              <a:t>Tom, Mark, Trang, and Mai are going to see a comedy this _______. </a:t>
            </a:r>
          </a:p>
        </p:txBody>
      </p:sp>
      <p:sp>
        <p:nvSpPr>
          <p:cNvPr id="14" name="Freeform 14"/>
          <p:cNvSpPr/>
          <p:nvPr/>
        </p:nvSpPr>
        <p:spPr>
          <a:xfrm>
            <a:off x="5509241" y="2653007"/>
            <a:ext cx="340616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8" name="TextBox 18"/>
          <p:cNvSpPr txBox="1"/>
          <p:nvPr/>
        </p:nvSpPr>
        <p:spPr>
          <a:xfrm>
            <a:off x="5961404" y="3177704"/>
            <a:ext cx="2582260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400" dirty="0">
                <a:solidFill>
                  <a:srgbClr val="FF0000"/>
                </a:solidFill>
                <a:latin typeface="Marykate Bold"/>
              </a:rPr>
              <a:t>knitting kit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0457F3-4E7F-6DF4-7B89-61761B14274B}"/>
              </a:ext>
            </a:extLst>
          </p:cNvPr>
          <p:cNvSpPr txBox="1"/>
          <p:nvPr/>
        </p:nvSpPr>
        <p:spPr>
          <a:xfrm>
            <a:off x="12139592" y="3319473"/>
            <a:ext cx="5670916" cy="754052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defRPr/>
            </a:pPr>
            <a:r>
              <a:rPr lang="en-US" sz="4400" i="1" dirty="0">
                <a:solidFill>
                  <a:prstClr val="black"/>
                </a:solidFill>
                <a:latin typeface="Abadi Extra Light" panose="020B0204020104020204" pitchFamily="34" charset="0"/>
              </a:rPr>
              <a:t>Tom: </a:t>
            </a:r>
            <a:r>
              <a:rPr lang="en-US" sz="4400" dirty="0">
                <a:solidFill>
                  <a:srgbClr val="1F497D"/>
                </a:solidFill>
                <a:latin typeface="Abadi Extra Light" panose="020B0204020104020204" pitchFamily="34" charset="0"/>
              </a:rPr>
              <a:t>That’s right. By the way, would you like to go to the cinema with me and Mark this </a:t>
            </a:r>
            <a:r>
              <a:rPr lang="en-US" sz="4400" dirty="0">
                <a:solidFill>
                  <a:srgbClr val="FF0000"/>
                </a:solidFill>
                <a:latin typeface="Abadi Extra Light" panose="020B0204020104020204" pitchFamily="34" charset="0"/>
              </a:rPr>
              <a:t>Sunday</a:t>
            </a:r>
            <a:r>
              <a:rPr lang="en-US" sz="4400" dirty="0">
                <a:solidFill>
                  <a:srgbClr val="1F497D"/>
                </a:solidFill>
                <a:latin typeface="Abadi Extra Light" panose="020B0204020104020204" pitchFamily="34" charset="0"/>
              </a:rPr>
              <a:t>? There’s a new </a:t>
            </a:r>
            <a:r>
              <a:rPr lang="en-US" sz="4400" dirty="0">
                <a:solidFill>
                  <a:srgbClr val="FF0000"/>
                </a:solidFill>
                <a:latin typeface="Abadi Extra Light" panose="020B0204020104020204" pitchFamily="34" charset="0"/>
              </a:rPr>
              <a:t>comedy</a:t>
            </a:r>
            <a:r>
              <a:rPr lang="en-US" sz="4400" dirty="0">
                <a:solidFill>
                  <a:srgbClr val="1F497D"/>
                </a:solidFill>
                <a:latin typeface="Abadi Extra Light" panose="020B0204020104020204" pitchFamily="34" charset="0"/>
              </a:rPr>
              <a:t> at New World Cinema. </a:t>
            </a:r>
          </a:p>
          <a:p>
            <a:pPr>
              <a:defRPr/>
            </a:pPr>
            <a:r>
              <a:rPr lang="en-US" sz="4400" i="1" dirty="0">
                <a:solidFill>
                  <a:prstClr val="black"/>
                </a:solidFill>
                <a:latin typeface="Abadi Extra Light" panose="020B0204020104020204" pitchFamily="34" charset="0"/>
              </a:rPr>
              <a:t>Trang: </a:t>
            </a:r>
            <a:r>
              <a:rPr lang="en-US" sz="4400" dirty="0">
                <a:solidFill>
                  <a:srgbClr val="1F497D"/>
                </a:solidFill>
                <a:latin typeface="Abadi Extra Light" panose="020B0204020104020204" pitchFamily="34" charset="0"/>
              </a:rPr>
              <a:t>Yes, I’d love to. Can I ask Mai to join us?</a:t>
            </a:r>
            <a:endParaRPr lang="en-US" sz="4400" dirty="0">
              <a:solidFill>
                <a:srgbClr val="FF0000"/>
              </a:solidFill>
              <a:latin typeface="Abadi Extra Light" panose="020B0204020104020204" pitchFamily="34" charset="0"/>
            </a:endParaRPr>
          </a:p>
        </p:txBody>
      </p:sp>
      <p:sp>
        <p:nvSpPr>
          <p:cNvPr id="2" name="Freeform 14">
            <a:extLst>
              <a:ext uri="{FF2B5EF4-FFF2-40B4-BE49-F238E27FC236}">
                <a16:creationId xmlns:a16="http://schemas.microsoft.com/office/drawing/2014/main" id="{459C625B-79AE-2A33-F578-A8A92407C7E6}"/>
              </a:ext>
            </a:extLst>
          </p:cNvPr>
          <p:cNvSpPr/>
          <p:nvPr/>
        </p:nvSpPr>
        <p:spPr>
          <a:xfrm>
            <a:off x="6527251" y="3703491"/>
            <a:ext cx="340616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17" name="TextBox 18">
            <a:extLst>
              <a:ext uri="{FF2B5EF4-FFF2-40B4-BE49-F238E27FC236}">
                <a16:creationId xmlns:a16="http://schemas.microsoft.com/office/drawing/2014/main" id="{1C6D276A-4E6A-29A5-752F-3BA87B1A28AD}"/>
              </a:ext>
            </a:extLst>
          </p:cNvPr>
          <p:cNvSpPr txBox="1"/>
          <p:nvPr/>
        </p:nvSpPr>
        <p:spPr>
          <a:xfrm>
            <a:off x="6324600" y="4187922"/>
            <a:ext cx="3688588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000" dirty="0">
                <a:solidFill>
                  <a:srgbClr val="FF0000"/>
                </a:solidFill>
                <a:latin typeface="Marykate Bold"/>
              </a:rPr>
              <a:t>leisure time</a:t>
            </a:r>
          </a:p>
        </p:txBody>
      </p:sp>
      <p:sp>
        <p:nvSpPr>
          <p:cNvPr id="21" name="Freeform 14">
            <a:extLst>
              <a:ext uri="{FF2B5EF4-FFF2-40B4-BE49-F238E27FC236}">
                <a16:creationId xmlns:a16="http://schemas.microsoft.com/office/drawing/2014/main" id="{FD33D79D-FB19-C624-957A-DFE7FFDE4D3A}"/>
              </a:ext>
            </a:extLst>
          </p:cNvPr>
          <p:cNvSpPr/>
          <p:nvPr/>
        </p:nvSpPr>
        <p:spPr>
          <a:xfrm>
            <a:off x="102089" y="5375289"/>
            <a:ext cx="3735518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2" name="TextBox 18">
            <a:extLst>
              <a:ext uri="{FF2B5EF4-FFF2-40B4-BE49-F238E27FC236}">
                <a16:creationId xmlns:a16="http://schemas.microsoft.com/office/drawing/2014/main" id="{F9E42BFE-6A7F-507D-DAA6-CF520682A7B7}"/>
              </a:ext>
            </a:extLst>
          </p:cNvPr>
          <p:cNvSpPr txBox="1"/>
          <p:nvPr/>
        </p:nvSpPr>
        <p:spPr>
          <a:xfrm>
            <a:off x="525339" y="5900452"/>
            <a:ext cx="2953998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000" dirty="0">
                <a:solidFill>
                  <a:srgbClr val="FF0000"/>
                </a:solidFill>
                <a:latin typeface="Marykate Bold"/>
              </a:rPr>
              <a:t>other people</a:t>
            </a:r>
          </a:p>
        </p:txBody>
      </p:sp>
      <p:sp>
        <p:nvSpPr>
          <p:cNvPr id="23" name="Freeform 14">
            <a:extLst>
              <a:ext uri="{FF2B5EF4-FFF2-40B4-BE49-F238E27FC236}">
                <a16:creationId xmlns:a16="http://schemas.microsoft.com/office/drawing/2014/main" id="{AD33E7CD-A27D-4150-F22B-AF5017BF71A9}"/>
              </a:ext>
            </a:extLst>
          </p:cNvPr>
          <p:cNvSpPr/>
          <p:nvPr/>
        </p:nvSpPr>
        <p:spPr>
          <a:xfrm>
            <a:off x="6645783" y="6157591"/>
            <a:ext cx="2649022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6" name="TextBox 18">
            <a:extLst>
              <a:ext uri="{FF2B5EF4-FFF2-40B4-BE49-F238E27FC236}">
                <a16:creationId xmlns:a16="http://schemas.microsoft.com/office/drawing/2014/main" id="{092C19D6-FD24-2F54-048D-E9340CECD56F}"/>
              </a:ext>
            </a:extLst>
          </p:cNvPr>
          <p:cNvSpPr txBox="1"/>
          <p:nvPr/>
        </p:nvSpPr>
        <p:spPr>
          <a:xfrm>
            <a:off x="6645784" y="6682288"/>
            <a:ext cx="2582260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400" dirty="0">
                <a:solidFill>
                  <a:srgbClr val="FF0000"/>
                </a:solidFill>
                <a:latin typeface="Marykate Bold"/>
              </a:rPr>
              <a:t>hang out</a:t>
            </a:r>
          </a:p>
        </p:txBody>
      </p:sp>
      <p:sp>
        <p:nvSpPr>
          <p:cNvPr id="27" name="Freeform 14">
            <a:extLst>
              <a:ext uri="{FF2B5EF4-FFF2-40B4-BE49-F238E27FC236}">
                <a16:creationId xmlns:a16="http://schemas.microsoft.com/office/drawing/2014/main" id="{7EE4D3B6-BB52-42CD-6A4F-4F611E56F00D}"/>
              </a:ext>
            </a:extLst>
          </p:cNvPr>
          <p:cNvSpPr/>
          <p:nvPr/>
        </p:nvSpPr>
        <p:spPr>
          <a:xfrm>
            <a:off x="2847370" y="8241299"/>
            <a:ext cx="2661868" cy="1263854"/>
          </a:xfrm>
          <a:custGeom>
            <a:avLst/>
            <a:gdLst/>
            <a:ahLst/>
            <a:cxnLst/>
            <a:rect l="l" t="t" r="r" b="b"/>
            <a:pathLst>
              <a:path w="2438302" h="1263853">
                <a:moveTo>
                  <a:pt x="0" y="0"/>
                </a:moveTo>
                <a:lnTo>
                  <a:pt x="2438302" y="0"/>
                </a:lnTo>
                <a:lnTo>
                  <a:pt x="2438302" y="1263853"/>
                </a:lnTo>
                <a:lnTo>
                  <a:pt x="0" y="1263853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8" name="TextBox 18">
            <a:extLst>
              <a:ext uri="{FF2B5EF4-FFF2-40B4-BE49-F238E27FC236}">
                <a16:creationId xmlns:a16="http://schemas.microsoft.com/office/drawing/2014/main" id="{3F090FF8-C31B-AD46-4D5D-6FF7093FBF3E}"/>
              </a:ext>
            </a:extLst>
          </p:cNvPr>
          <p:cNvSpPr txBox="1"/>
          <p:nvPr/>
        </p:nvSpPr>
        <p:spPr>
          <a:xfrm>
            <a:off x="2960358" y="8682226"/>
            <a:ext cx="2582260" cy="53860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116"/>
              </a:lnSpc>
              <a:defRPr/>
            </a:pPr>
            <a:r>
              <a:rPr lang="en-US" sz="4800" dirty="0">
                <a:solidFill>
                  <a:srgbClr val="FF0000"/>
                </a:solidFill>
                <a:latin typeface="Marykate Bold"/>
              </a:rPr>
              <a:t>Sunday</a:t>
            </a: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091F86DE-D8D7-82DF-536A-067A119E4F7D}"/>
              </a:ext>
            </a:extLst>
          </p:cNvPr>
          <p:cNvSpPr txBox="1"/>
          <p:nvPr/>
        </p:nvSpPr>
        <p:spPr>
          <a:xfrm>
            <a:off x="2132452" y="718697"/>
            <a:ext cx="10240164" cy="10772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8000" dirty="0">
                <a:solidFill>
                  <a:srgbClr val="C00000"/>
                </a:solidFill>
                <a:latin typeface="Britannic Bold" panose="020B0903060703020204" pitchFamily="34" charset="0"/>
              </a:rPr>
              <a:t>Check your answer </a:t>
            </a:r>
          </a:p>
        </p:txBody>
      </p:sp>
    </p:spTree>
    <p:extLst>
      <p:ext uri="{BB962C8B-B14F-4D97-AF65-F5344CB8AC3E}">
        <p14:creationId xmlns:p14="http://schemas.microsoft.com/office/powerpoint/2010/main" val="1770541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remove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875" autoRev="1" fill="remove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875" autoRev="1" fill="remove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875" autoRev="1" fill="remove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875" autoRev="1" fill="remove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 flipH="1">
            <a:off x="13024937" y="8410139"/>
            <a:ext cx="3458526" cy="2584462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flipH="1">
            <a:off x="15442773" y="7494077"/>
            <a:ext cx="3458526" cy="2584462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1302988" y="7418744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4275693" y="0"/>
            <a:ext cx="4012314" cy="2805892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flipH="1">
            <a:off x="7" y="0"/>
            <a:ext cx="3828870" cy="2677604"/>
          </a:xfrm>
          <a:custGeom>
            <a:avLst/>
            <a:gdLst/>
            <a:ahLst/>
            <a:cxnLst/>
            <a:rect l="l" t="t" r="r" b="b"/>
            <a:pathLst>
              <a:path w="3828870" h="2677604">
                <a:moveTo>
                  <a:pt x="3828870" y="0"/>
                </a:moveTo>
                <a:lnTo>
                  <a:pt x="0" y="0"/>
                </a:lnTo>
                <a:lnTo>
                  <a:pt x="0" y="2677604"/>
                </a:lnTo>
                <a:lnTo>
                  <a:pt x="3828870" y="2677604"/>
                </a:lnTo>
                <a:lnTo>
                  <a:pt x="382887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5550130" flipH="1" flipV="1">
            <a:off x="-4165226" y="5538528"/>
            <a:ext cx="1810292" cy="1452760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1810292" y="1452759"/>
                </a:moveTo>
                <a:lnTo>
                  <a:pt x="0" y="1452759"/>
                </a:lnTo>
                <a:lnTo>
                  <a:pt x="0" y="0"/>
                </a:lnTo>
                <a:lnTo>
                  <a:pt x="1810292" y="0"/>
                </a:lnTo>
                <a:lnTo>
                  <a:pt x="1810292" y="1452759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5550130">
            <a:off x="16672166" y="8809076"/>
            <a:ext cx="1810292" cy="1452760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0" y="0"/>
                </a:moveTo>
                <a:lnTo>
                  <a:pt x="1810291" y="0"/>
                </a:lnTo>
                <a:lnTo>
                  <a:pt x="1810291" y="1452759"/>
                </a:lnTo>
                <a:lnTo>
                  <a:pt x="0" y="1452759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468778">
            <a:off x="16750631" y="-1548358"/>
            <a:ext cx="3227154" cy="2722912"/>
          </a:xfrm>
          <a:custGeom>
            <a:avLst/>
            <a:gdLst/>
            <a:ahLst/>
            <a:cxnLst/>
            <a:rect l="l" t="t" r="r" b="b"/>
            <a:pathLst>
              <a:path w="3227153" h="2722911">
                <a:moveTo>
                  <a:pt x="0" y="0"/>
                </a:moveTo>
                <a:lnTo>
                  <a:pt x="3227153" y="0"/>
                </a:lnTo>
                <a:lnTo>
                  <a:pt x="3227153" y="2722910"/>
                </a:lnTo>
                <a:lnTo>
                  <a:pt x="0" y="2722910"/>
                </a:lnTo>
                <a:lnTo>
                  <a:pt x="0" y="0"/>
                </a:lnTo>
                <a:close/>
              </a:path>
            </a:pathLst>
          </a:custGeom>
          <a:blipFill>
            <a:blip r:embed="rId14"/>
            <a:stretch>
              <a:fillRect/>
            </a:stretch>
          </a:blipFill>
        </p:spPr>
      </p:sp>
      <p:sp>
        <p:nvSpPr>
          <p:cNvPr id="14" name="TextBox 14"/>
          <p:cNvSpPr txBox="1"/>
          <p:nvPr/>
        </p:nvSpPr>
        <p:spPr>
          <a:xfrm>
            <a:off x="-554630" y="98651"/>
            <a:ext cx="19455920" cy="111594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9600"/>
              </a:lnSpc>
              <a:defRPr/>
            </a:pPr>
            <a:r>
              <a:rPr lang="en-US" sz="6600" dirty="0">
                <a:solidFill>
                  <a:srgbClr val="C00000"/>
                </a:solidFill>
                <a:latin typeface="Britannic Bold" panose="020B0903060703020204" pitchFamily="34" charset="0"/>
              </a:rPr>
              <a:t>3. Match the activities with the correct pictures</a:t>
            </a:r>
          </a:p>
        </p:txBody>
      </p:sp>
      <p:sp>
        <p:nvSpPr>
          <p:cNvPr id="15" name="TextBox 3">
            <a:extLst>
              <a:ext uri="{FF2B5EF4-FFF2-40B4-BE49-F238E27FC236}">
                <a16:creationId xmlns:a16="http://schemas.microsoft.com/office/drawing/2014/main" id="{3A9B92C8-F609-5C66-65E2-7DE389257D50}"/>
              </a:ext>
            </a:extLst>
          </p:cNvPr>
          <p:cNvSpPr txBox="1"/>
          <p:nvPr/>
        </p:nvSpPr>
        <p:spPr>
          <a:xfrm>
            <a:off x="-164159" y="1243477"/>
            <a:ext cx="6414922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6000" dirty="0">
                <a:solidFill>
                  <a:srgbClr val="002060"/>
                </a:solidFill>
                <a:latin typeface="Britannic Bold" panose="020B0903060703020204" pitchFamily="34" charset="0"/>
              </a:rPr>
              <a:t>playing sport</a:t>
            </a:r>
          </a:p>
        </p:txBody>
      </p:sp>
      <p:pic>
        <p:nvPicPr>
          <p:cNvPr id="16" name="Picture 2">
            <a:extLst>
              <a:ext uri="{FF2B5EF4-FFF2-40B4-BE49-F238E27FC236}">
                <a16:creationId xmlns:a16="http://schemas.microsoft.com/office/drawing/2014/main" id="{48014F66-9922-B37F-12C8-BB57D4E8BD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5280" y="2851812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4">
            <a:extLst>
              <a:ext uri="{FF2B5EF4-FFF2-40B4-BE49-F238E27FC236}">
                <a16:creationId xmlns:a16="http://schemas.microsoft.com/office/drawing/2014/main" id="{2CFEFC81-61E6-D13D-4C8B-F9CE8031B7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5096" y="2927808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6">
            <a:extLst>
              <a:ext uri="{FF2B5EF4-FFF2-40B4-BE49-F238E27FC236}">
                <a16:creationId xmlns:a16="http://schemas.microsoft.com/office/drawing/2014/main" id="{73ED2254-B5CC-C7C0-BB50-D43DDF409D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61770" y="2912032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8">
            <a:extLst>
              <a:ext uri="{FF2B5EF4-FFF2-40B4-BE49-F238E27FC236}">
                <a16:creationId xmlns:a16="http://schemas.microsoft.com/office/drawing/2014/main" id="{261E7AFF-B090-4542-649D-237D6144AD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004" y="6429186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0">
            <a:extLst>
              <a:ext uri="{FF2B5EF4-FFF2-40B4-BE49-F238E27FC236}">
                <a16:creationId xmlns:a16="http://schemas.microsoft.com/office/drawing/2014/main" id="{FAC40476-FC04-ECF5-67A1-2719A345E4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3862" y="6427307"/>
            <a:ext cx="4698000" cy="3132002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12">
            <a:extLst>
              <a:ext uri="{FF2B5EF4-FFF2-40B4-BE49-F238E27FC236}">
                <a16:creationId xmlns:a16="http://schemas.microsoft.com/office/drawing/2014/main" id="{78F1C9B8-9898-6E7A-6A2C-DAD130CDA1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24672" y="6382380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3">
            <a:extLst>
              <a:ext uri="{FF2B5EF4-FFF2-40B4-BE49-F238E27FC236}">
                <a16:creationId xmlns:a16="http://schemas.microsoft.com/office/drawing/2014/main" id="{33E02EDD-9363-A6AC-0BD4-FA82A5741D44}"/>
              </a:ext>
            </a:extLst>
          </p:cNvPr>
          <p:cNvSpPr txBox="1"/>
          <p:nvPr/>
        </p:nvSpPr>
        <p:spPr>
          <a:xfrm>
            <a:off x="5853287" y="1260149"/>
            <a:ext cx="6414922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6000" dirty="0">
                <a:solidFill>
                  <a:srgbClr val="002060"/>
                </a:solidFill>
                <a:latin typeface="Britannic Bold" panose="020B0903060703020204" pitchFamily="34" charset="0"/>
              </a:rPr>
              <a:t>messaging friends</a:t>
            </a:r>
          </a:p>
        </p:txBody>
      </p:sp>
      <p:sp>
        <p:nvSpPr>
          <p:cNvPr id="23" name="TextBox 3">
            <a:extLst>
              <a:ext uri="{FF2B5EF4-FFF2-40B4-BE49-F238E27FC236}">
                <a16:creationId xmlns:a16="http://schemas.microsoft.com/office/drawing/2014/main" id="{9B34B9FD-A0D3-47DB-C517-9CC4E53B48A8}"/>
              </a:ext>
            </a:extLst>
          </p:cNvPr>
          <p:cNvSpPr txBox="1"/>
          <p:nvPr/>
        </p:nvSpPr>
        <p:spPr>
          <a:xfrm>
            <a:off x="11949279" y="1301163"/>
            <a:ext cx="6414922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6000" dirty="0">
                <a:solidFill>
                  <a:srgbClr val="002060"/>
                </a:solidFill>
                <a:latin typeface="Britannic Bold" panose="020B0903060703020204" pitchFamily="34" charset="0"/>
              </a:rPr>
              <a:t>surfing the net</a:t>
            </a:r>
          </a:p>
        </p:txBody>
      </p:sp>
      <p:sp>
        <p:nvSpPr>
          <p:cNvPr id="24" name="TextBox 3">
            <a:extLst>
              <a:ext uri="{FF2B5EF4-FFF2-40B4-BE49-F238E27FC236}">
                <a16:creationId xmlns:a16="http://schemas.microsoft.com/office/drawing/2014/main" id="{C30AC16E-D6B2-FF32-9528-4A060CC8F4B0}"/>
              </a:ext>
            </a:extLst>
          </p:cNvPr>
          <p:cNvSpPr txBox="1"/>
          <p:nvPr/>
        </p:nvSpPr>
        <p:spPr>
          <a:xfrm>
            <a:off x="-211283" y="2150119"/>
            <a:ext cx="6414922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6000" dirty="0">
                <a:solidFill>
                  <a:srgbClr val="002060"/>
                </a:solidFill>
                <a:latin typeface="Britannic Bold" panose="020B0903060703020204" pitchFamily="34" charset="0"/>
              </a:rPr>
              <a:t>doing DIY</a:t>
            </a:r>
          </a:p>
        </p:txBody>
      </p:sp>
      <p:sp>
        <p:nvSpPr>
          <p:cNvPr id="25" name="TextBox 3">
            <a:extLst>
              <a:ext uri="{FF2B5EF4-FFF2-40B4-BE49-F238E27FC236}">
                <a16:creationId xmlns:a16="http://schemas.microsoft.com/office/drawing/2014/main" id="{41D5AAE6-D966-005F-7DCF-82743970CD43}"/>
              </a:ext>
            </a:extLst>
          </p:cNvPr>
          <p:cNvSpPr txBox="1"/>
          <p:nvPr/>
        </p:nvSpPr>
        <p:spPr>
          <a:xfrm>
            <a:off x="5408617" y="2060813"/>
            <a:ext cx="6414922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6000" dirty="0">
                <a:solidFill>
                  <a:srgbClr val="002060"/>
                </a:solidFill>
                <a:latin typeface="Britannic Bold" panose="020B0903060703020204" pitchFamily="34" charset="0"/>
              </a:rPr>
              <a:t>cooking </a:t>
            </a:r>
          </a:p>
        </p:txBody>
      </p:sp>
      <p:sp>
        <p:nvSpPr>
          <p:cNvPr id="26" name="TextBox 3">
            <a:extLst>
              <a:ext uri="{FF2B5EF4-FFF2-40B4-BE49-F238E27FC236}">
                <a16:creationId xmlns:a16="http://schemas.microsoft.com/office/drawing/2014/main" id="{F61604D4-755D-82AE-8896-72E9093E616F}"/>
              </a:ext>
            </a:extLst>
          </p:cNvPr>
          <p:cNvSpPr txBox="1"/>
          <p:nvPr/>
        </p:nvSpPr>
        <p:spPr>
          <a:xfrm>
            <a:off x="11887207" y="2134047"/>
            <a:ext cx="6414922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6000" dirty="0">
                <a:solidFill>
                  <a:srgbClr val="002060"/>
                </a:solidFill>
                <a:latin typeface="Britannic Bold" panose="020B0903060703020204" pitchFamily="34" charset="0"/>
              </a:rPr>
              <a:t>doing puzzles</a:t>
            </a:r>
          </a:p>
        </p:txBody>
      </p:sp>
    </p:spTree>
    <p:extLst>
      <p:ext uri="{BB962C8B-B14F-4D97-AF65-F5344CB8AC3E}">
        <p14:creationId xmlns:p14="http://schemas.microsoft.com/office/powerpoint/2010/main" val="1562850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rt Activity For Kids - Bees &amp; Beehive - Firstcry Intelli Education">
            <a:extLst>
              <a:ext uri="{FF2B5EF4-FFF2-40B4-BE49-F238E27FC236}">
                <a16:creationId xmlns:a16="http://schemas.microsoft.com/office/drawing/2014/main" id="{3E62248E-0584-625D-82EC-7CAAE4F8C7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-342900"/>
            <a:ext cx="11734800" cy="80218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3">
            <a:extLst>
              <a:ext uri="{FF2B5EF4-FFF2-40B4-BE49-F238E27FC236}">
                <a16:creationId xmlns:a16="http://schemas.microsoft.com/office/drawing/2014/main" id="{78F1D491-8FBD-4843-CBB5-2C20507734E3}"/>
              </a:ext>
            </a:extLst>
          </p:cNvPr>
          <p:cNvSpPr txBox="1"/>
          <p:nvPr/>
        </p:nvSpPr>
        <p:spPr>
          <a:xfrm>
            <a:off x="-1139824" y="3062288"/>
            <a:ext cx="11277600" cy="461664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spcBef>
                <a:spcPct val="0"/>
              </a:spcBef>
              <a:defRPr/>
            </a:pPr>
            <a:r>
              <a:rPr lang="en-US" sz="15000" dirty="0">
                <a:solidFill>
                  <a:srgbClr val="00B0F0"/>
                </a:solidFill>
                <a:latin typeface="Snap ITC" panose="04040A07060A02020202" pitchFamily="82" charset="0"/>
              </a:rPr>
              <a:t>Bee &amp; beehive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020FE33-C93A-B1B4-C208-C10603668C9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6261" y="800100"/>
            <a:ext cx="3834106" cy="3554016"/>
          </a:xfrm>
          <a:prstGeom prst="rect">
            <a:avLst/>
          </a:prstGeom>
        </p:spPr>
      </p:pic>
      <p:sp>
        <p:nvSpPr>
          <p:cNvPr id="5" name="Hexagon 4">
            <a:extLst>
              <a:ext uri="{FF2B5EF4-FFF2-40B4-BE49-F238E27FC236}">
                <a16:creationId xmlns:a16="http://schemas.microsoft.com/office/drawing/2014/main" id="{688775B5-FA90-20FA-244B-FE61A8BAE19F}"/>
              </a:ext>
            </a:extLst>
          </p:cNvPr>
          <p:cNvSpPr/>
          <p:nvPr/>
        </p:nvSpPr>
        <p:spPr>
          <a:xfrm>
            <a:off x="8468449" y="-5660828"/>
            <a:ext cx="675558" cy="1993108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 defTabSz="771526">
              <a:defRPr/>
            </a:pPr>
            <a:endParaRPr lang="en-US" sz="7200" b="1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Freeform 9">
            <a:extLst>
              <a:ext uri="{FF2B5EF4-FFF2-40B4-BE49-F238E27FC236}">
                <a16:creationId xmlns:a16="http://schemas.microsoft.com/office/drawing/2014/main" id="{AB061D57-B5B6-1313-33EE-0A94D5CBEBB8}"/>
              </a:ext>
            </a:extLst>
          </p:cNvPr>
          <p:cNvSpPr/>
          <p:nvPr/>
        </p:nvSpPr>
        <p:spPr>
          <a:xfrm rot="5550130" flipH="1" flipV="1">
            <a:off x="-35900" y="209614"/>
            <a:ext cx="1810292" cy="1452760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1810292" y="1452759"/>
                </a:moveTo>
                <a:lnTo>
                  <a:pt x="0" y="1452759"/>
                </a:lnTo>
                <a:lnTo>
                  <a:pt x="0" y="0"/>
                </a:lnTo>
                <a:lnTo>
                  <a:pt x="1810292" y="0"/>
                </a:lnTo>
                <a:lnTo>
                  <a:pt x="1810292" y="1452759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11">
            <a:extLst>
              <a:ext uri="{FF2B5EF4-FFF2-40B4-BE49-F238E27FC236}">
                <a16:creationId xmlns:a16="http://schemas.microsoft.com/office/drawing/2014/main" id="{BEBE687B-7687-B614-F6CC-8E90592D82BE}"/>
              </a:ext>
            </a:extLst>
          </p:cNvPr>
          <p:cNvSpPr/>
          <p:nvPr/>
        </p:nvSpPr>
        <p:spPr>
          <a:xfrm rot="468778">
            <a:off x="1101733" y="775984"/>
            <a:ext cx="3227154" cy="2722912"/>
          </a:xfrm>
          <a:custGeom>
            <a:avLst/>
            <a:gdLst/>
            <a:ahLst/>
            <a:cxnLst/>
            <a:rect l="l" t="t" r="r" b="b"/>
            <a:pathLst>
              <a:path w="3227153" h="2722911">
                <a:moveTo>
                  <a:pt x="0" y="0"/>
                </a:moveTo>
                <a:lnTo>
                  <a:pt x="3227153" y="0"/>
                </a:lnTo>
                <a:lnTo>
                  <a:pt x="3227153" y="2722910"/>
                </a:lnTo>
                <a:lnTo>
                  <a:pt x="0" y="2722910"/>
                </a:lnTo>
                <a:lnTo>
                  <a:pt x="0" y="0"/>
                </a:lnTo>
                <a:close/>
              </a:path>
            </a:pathLst>
          </a:custGeom>
          <a:blipFill>
            <a:blip r:embed="rId8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184600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6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1" ac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udi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1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2" grpId="0"/>
      <p:bldP spid="5" grpId="0" animBg="1"/>
      <p:bldP spid="5" grpId="1" animBg="1"/>
      <p:bldP spid="5" grpId="2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>
            <a:extLst>
              <a:ext uri="{FF2B5EF4-FFF2-40B4-BE49-F238E27FC236}">
                <a16:creationId xmlns:a16="http://schemas.microsoft.com/office/drawing/2014/main" id="{012C93F7-461D-EA43-977F-0AAC438C29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93" y="663840"/>
            <a:ext cx="13893714" cy="9262476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45C9010C-B600-4B44-BFD4-01CE29925BE9}"/>
              </a:ext>
            </a:extLst>
          </p:cNvPr>
          <p:cNvSpPr txBox="1"/>
          <p:nvPr/>
        </p:nvSpPr>
        <p:spPr>
          <a:xfrm>
            <a:off x="6731695" y="8797863"/>
            <a:ext cx="10910042" cy="153888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defRPr/>
            </a:pPr>
            <a:r>
              <a:rPr lang="en-US" sz="9400" b="1" dirty="0">
                <a:solidFill>
                  <a:srgbClr val="FF0000"/>
                </a:solidFill>
                <a:latin typeface="Arial Rounded MT Bold" panose="020F0704030504030204" pitchFamily="34" charset="0"/>
              </a:rPr>
              <a:t>cooking</a:t>
            </a: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50241021-A08B-4C07-AE2E-95EB201A65B0}"/>
              </a:ext>
            </a:extLst>
          </p:cNvPr>
          <p:cNvSpPr/>
          <p:nvPr/>
        </p:nvSpPr>
        <p:spPr>
          <a:xfrm>
            <a:off x="7921546" y="29605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DD87DAE8-8168-4D4B-9424-B1850175EC52}"/>
              </a:ext>
            </a:extLst>
          </p:cNvPr>
          <p:cNvSpPr/>
          <p:nvPr/>
        </p:nvSpPr>
        <p:spPr>
          <a:xfrm>
            <a:off x="6249382" y="-5589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D8301687-7B71-4980-AEA2-04CC9C887530}"/>
              </a:ext>
            </a:extLst>
          </p:cNvPr>
          <p:cNvSpPr/>
          <p:nvPr/>
        </p:nvSpPr>
        <p:spPr>
          <a:xfrm>
            <a:off x="13180186" y="-5375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Hexagon 7">
            <a:extLst>
              <a:ext uri="{FF2B5EF4-FFF2-40B4-BE49-F238E27FC236}">
                <a16:creationId xmlns:a16="http://schemas.microsoft.com/office/drawing/2014/main" id="{5D90BF15-A3E6-40AD-B1F8-31732258A8BB}"/>
              </a:ext>
            </a:extLst>
          </p:cNvPr>
          <p:cNvSpPr/>
          <p:nvPr/>
        </p:nvSpPr>
        <p:spPr>
          <a:xfrm>
            <a:off x="14921666" y="6308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Hexagon 10">
            <a:extLst>
              <a:ext uri="{FF2B5EF4-FFF2-40B4-BE49-F238E27FC236}">
                <a16:creationId xmlns:a16="http://schemas.microsoft.com/office/drawing/2014/main" id="{A9A48751-B732-402B-9E3E-998BB73692CF}"/>
              </a:ext>
            </a:extLst>
          </p:cNvPr>
          <p:cNvSpPr/>
          <p:nvPr/>
        </p:nvSpPr>
        <p:spPr>
          <a:xfrm>
            <a:off x="7905016" y="75060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Hexagon 11">
            <a:extLst>
              <a:ext uri="{FF2B5EF4-FFF2-40B4-BE49-F238E27FC236}">
                <a16:creationId xmlns:a16="http://schemas.microsoft.com/office/drawing/2014/main" id="{C0BCD75F-F55A-479C-B8DF-DACC2351B018}"/>
              </a:ext>
            </a:extLst>
          </p:cNvPr>
          <p:cNvSpPr/>
          <p:nvPr/>
        </p:nvSpPr>
        <p:spPr>
          <a:xfrm>
            <a:off x="4467536" y="29253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7C358F84-0F59-4332-BABA-5A7AF68F3CD6}"/>
              </a:ext>
            </a:extLst>
          </p:cNvPr>
          <p:cNvSpPr/>
          <p:nvPr/>
        </p:nvSpPr>
        <p:spPr>
          <a:xfrm>
            <a:off x="2713922" y="87389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2AB216B9-CAA5-44D2-8FA2-1C9570754096}"/>
              </a:ext>
            </a:extLst>
          </p:cNvPr>
          <p:cNvSpPr/>
          <p:nvPr/>
        </p:nvSpPr>
        <p:spPr>
          <a:xfrm>
            <a:off x="13180186" y="182118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B00E8451-10D9-487E-9937-6848DB228B75}"/>
              </a:ext>
            </a:extLst>
          </p:cNvPr>
          <p:cNvSpPr/>
          <p:nvPr/>
        </p:nvSpPr>
        <p:spPr>
          <a:xfrm>
            <a:off x="11428720" y="294703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9860078F-734E-4EE7-AF7C-089473E1A170}"/>
              </a:ext>
            </a:extLst>
          </p:cNvPr>
          <p:cNvSpPr/>
          <p:nvPr/>
        </p:nvSpPr>
        <p:spPr>
          <a:xfrm>
            <a:off x="14932630" y="75695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7" name="Hexagon 16">
            <a:extLst>
              <a:ext uri="{FF2B5EF4-FFF2-40B4-BE49-F238E27FC236}">
                <a16:creationId xmlns:a16="http://schemas.microsoft.com/office/drawing/2014/main" id="{36590B8E-460E-48A5-A29A-56C687C9969C}"/>
              </a:ext>
            </a:extLst>
          </p:cNvPr>
          <p:cNvSpPr/>
          <p:nvPr/>
        </p:nvSpPr>
        <p:spPr>
          <a:xfrm>
            <a:off x="14924492" y="52968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8" name="Hexagon 17">
            <a:extLst>
              <a:ext uri="{FF2B5EF4-FFF2-40B4-BE49-F238E27FC236}">
                <a16:creationId xmlns:a16="http://schemas.microsoft.com/office/drawing/2014/main" id="{020BD009-22B6-45D4-B9B6-723028CCAC7C}"/>
              </a:ext>
            </a:extLst>
          </p:cNvPr>
          <p:cNvSpPr/>
          <p:nvPr/>
        </p:nvSpPr>
        <p:spPr>
          <a:xfrm>
            <a:off x="14914480" y="296631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" name="Hexagon 18">
            <a:extLst>
              <a:ext uri="{FF2B5EF4-FFF2-40B4-BE49-F238E27FC236}">
                <a16:creationId xmlns:a16="http://schemas.microsoft.com/office/drawing/2014/main" id="{216AE6B1-248C-44D3-9617-2FA789E4B12E}"/>
              </a:ext>
            </a:extLst>
          </p:cNvPr>
          <p:cNvSpPr/>
          <p:nvPr/>
        </p:nvSpPr>
        <p:spPr>
          <a:xfrm>
            <a:off x="9676096" y="-5019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Hexagon 19">
            <a:extLst>
              <a:ext uri="{FF2B5EF4-FFF2-40B4-BE49-F238E27FC236}">
                <a16:creationId xmlns:a16="http://schemas.microsoft.com/office/drawing/2014/main" id="{D6F9B393-E604-4CAB-A141-FCA7F4B85FE7}"/>
              </a:ext>
            </a:extLst>
          </p:cNvPr>
          <p:cNvSpPr/>
          <p:nvPr/>
        </p:nvSpPr>
        <p:spPr>
          <a:xfrm>
            <a:off x="7952208" y="63459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" name="Hexagon 20">
            <a:extLst>
              <a:ext uri="{FF2B5EF4-FFF2-40B4-BE49-F238E27FC236}">
                <a16:creationId xmlns:a16="http://schemas.microsoft.com/office/drawing/2014/main" id="{9FD3E6CA-B95B-465E-ABD9-652C5C5ED1CB}"/>
              </a:ext>
            </a:extLst>
          </p:cNvPr>
          <p:cNvSpPr/>
          <p:nvPr/>
        </p:nvSpPr>
        <p:spPr>
          <a:xfrm>
            <a:off x="9660046" y="63788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" name="Hexagon 21">
            <a:extLst>
              <a:ext uri="{FF2B5EF4-FFF2-40B4-BE49-F238E27FC236}">
                <a16:creationId xmlns:a16="http://schemas.microsoft.com/office/drawing/2014/main" id="{196088C8-7BC5-4BBE-880D-898805AFFB41}"/>
              </a:ext>
            </a:extLst>
          </p:cNvPr>
          <p:cNvSpPr/>
          <p:nvPr/>
        </p:nvSpPr>
        <p:spPr>
          <a:xfrm>
            <a:off x="6195400" y="409615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3" name="Hexagon 22">
            <a:extLst>
              <a:ext uri="{FF2B5EF4-FFF2-40B4-BE49-F238E27FC236}">
                <a16:creationId xmlns:a16="http://schemas.microsoft.com/office/drawing/2014/main" id="{54F23996-2682-49D6-9F86-EBBD7A8B9D3B}"/>
              </a:ext>
            </a:extLst>
          </p:cNvPr>
          <p:cNvSpPr/>
          <p:nvPr/>
        </p:nvSpPr>
        <p:spPr>
          <a:xfrm>
            <a:off x="2700204" y="640882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4" name="Hexagon 23">
            <a:extLst>
              <a:ext uri="{FF2B5EF4-FFF2-40B4-BE49-F238E27FC236}">
                <a16:creationId xmlns:a16="http://schemas.microsoft.com/office/drawing/2014/main" id="{2176E155-FFF7-426E-9F4E-B332ABDD8F34}"/>
              </a:ext>
            </a:extLst>
          </p:cNvPr>
          <p:cNvSpPr/>
          <p:nvPr/>
        </p:nvSpPr>
        <p:spPr>
          <a:xfrm>
            <a:off x="2700204" y="407731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6" name="Hexagon 25">
            <a:extLst>
              <a:ext uri="{FF2B5EF4-FFF2-40B4-BE49-F238E27FC236}">
                <a16:creationId xmlns:a16="http://schemas.microsoft.com/office/drawing/2014/main" id="{17B12E31-4A60-46C3-B644-D53FF29223D1}"/>
              </a:ext>
            </a:extLst>
          </p:cNvPr>
          <p:cNvSpPr/>
          <p:nvPr/>
        </p:nvSpPr>
        <p:spPr>
          <a:xfrm>
            <a:off x="9680394" y="41031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7" name="Hexagon 26">
            <a:extLst>
              <a:ext uri="{FF2B5EF4-FFF2-40B4-BE49-F238E27FC236}">
                <a16:creationId xmlns:a16="http://schemas.microsoft.com/office/drawing/2014/main" id="{F7E5DB3C-37ED-4C61-B783-D9CB8D334900}"/>
              </a:ext>
            </a:extLst>
          </p:cNvPr>
          <p:cNvSpPr/>
          <p:nvPr/>
        </p:nvSpPr>
        <p:spPr>
          <a:xfrm>
            <a:off x="13191008" y="41020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28D43E8E-A9FE-40AD-9124-5ACCE467B4C7}"/>
              </a:ext>
            </a:extLst>
          </p:cNvPr>
          <p:cNvSpPr/>
          <p:nvPr/>
        </p:nvSpPr>
        <p:spPr>
          <a:xfrm>
            <a:off x="4459410" y="52433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9" name="Hexagon 28">
            <a:extLst>
              <a:ext uri="{FF2B5EF4-FFF2-40B4-BE49-F238E27FC236}">
                <a16:creationId xmlns:a16="http://schemas.microsoft.com/office/drawing/2014/main" id="{E1F29D0B-34C2-46C6-89AA-C966D686FCD3}"/>
              </a:ext>
            </a:extLst>
          </p:cNvPr>
          <p:cNvSpPr/>
          <p:nvPr/>
        </p:nvSpPr>
        <p:spPr>
          <a:xfrm>
            <a:off x="7945330" y="525058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0" name="Hexagon 29">
            <a:extLst>
              <a:ext uri="{FF2B5EF4-FFF2-40B4-BE49-F238E27FC236}">
                <a16:creationId xmlns:a16="http://schemas.microsoft.com/office/drawing/2014/main" id="{2802A9F6-8B73-4F97-8E1A-E93AA95F35A4}"/>
              </a:ext>
            </a:extLst>
          </p:cNvPr>
          <p:cNvSpPr/>
          <p:nvPr/>
        </p:nvSpPr>
        <p:spPr>
          <a:xfrm>
            <a:off x="13176742" y="642307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1" name="Hexagon 30">
            <a:extLst>
              <a:ext uri="{FF2B5EF4-FFF2-40B4-BE49-F238E27FC236}">
                <a16:creationId xmlns:a16="http://schemas.microsoft.com/office/drawing/2014/main" id="{B52E1A88-76C6-4383-8656-B47A82BC605A}"/>
              </a:ext>
            </a:extLst>
          </p:cNvPr>
          <p:cNvSpPr/>
          <p:nvPr/>
        </p:nvSpPr>
        <p:spPr>
          <a:xfrm>
            <a:off x="9658734" y="869334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2" name="Hexagon 31">
            <a:extLst>
              <a:ext uri="{FF2B5EF4-FFF2-40B4-BE49-F238E27FC236}">
                <a16:creationId xmlns:a16="http://schemas.microsoft.com/office/drawing/2014/main" id="{FD3E104C-788B-474D-92B9-82EA4DA8A249}"/>
              </a:ext>
            </a:extLst>
          </p:cNvPr>
          <p:cNvSpPr/>
          <p:nvPr/>
        </p:nvSpPr>
        <p:spPr>
          <a:xfrm>
            <a:off x="11426230" y="75545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3" name="Hexagon 32">
            <a:extLst>
              <a:ext uri="{FF2B5EF4-FFF2-40B4-BE49-F238E27FC236}">
                <a16:creationId xmlns:a16="http://schemas.microsoft.com/office/drawing/2014/main" id="{7A999412-094B-4CAA-9A0F-221B8D67AE88}"/>
              </a:ext>
            </a:extLst>
          </p:cNvPr>
          <p:cNvSpPr/>
          <p:nvPr/>
        </p:nvSpPr>
        <p:spPr>
          <a:xfrm>
            <a:off x="6156696" y="86596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4" name="Hexagon 33">
            <a:extLst>
              <a:ext uri="{FF2B5EF4-FFF2-40B4-BE49-F238E27FC236}">
                <a16:creationId xmlns:a16="http://schemas.microsoft.com/office/drawing/2014/main" id="{7DADBD16-5434-4851-90E1-F0EE976295AE}"/>
              </a:ext>
            </a:extLst>
          </p:cNvPr>
          <p:cNvSpPr/>
          <p:nvPr/>
        </p:nvSpPr>
        <p:spPr>
          <a:xfrm>
            <a:off x="11427946" y="524100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5" name="Hexagon 34">
            <a:extLst>
              <a:ext uri="{FF2B5EF4-FFF2-40B4-BE49-F238E27FC236}">
                <a16:creationId xmlns:a16="http://schemas.microsoft.com/office/drawing/2014/main" id="{EB57A2E0-7AF6-439C-9782-D16460683C19}"/>
              </a:ext>
            </a:extLst>
          </p:cNvPr>
          <p:cNvSpPr/>
          <p:nvPr/>
        </p:nvSpPr>
        <p:spPr>
          <a:xfrm>
            <a:off x="9684750" y="18208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6" name="Hexagon 35">
            <a:extLst>
              <a:ext uri="{FF2B5EF4-FFF2-40B4-BE49-F238E27FC236}">
                <a16:creationId xmlns:a16="http://schemas.microsoft.com/office/drawing/2014/main" id="{31A99587-AA0F-4979-BFDD-4AAB031EC9E9}"/>
              </a:ext>
            </a:extLst>
          </p:cNvPr>
          <p:cNvSpPr/>
          <p:nvPr/>
        </p:nvSpPr>
        <p:spPr>
          <a:xfrm>
            <a:off x="6202456" y="63903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7" name="Hexagon 36">
            <a:extLst>
              <a:ext uri="{FF2B5EF4-FFF2-40B4-BE49-F238E27FC236}">
                <a16:creationId xmlns:a16="http://schemas.microsoft.com/office/drawing/2014/main" id="{B870B961-F14E-4317-96C5-43E5463DA794}"/>
              </a:ext>
            </a:extLst>
          </p:cNvPr>
          <p:cNvSpPr/>
          <p:nvPr/>
        </p:nvSpPr>
        <p:spPr>
          <a:xfrm>
            <a:off x="11414492" y="64476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8" name="Hexagon 37">
            <a:extLst>
              <a:ext uri="{FF2B5EF4-FFF2-40B4-BE49-F238E27FC236}">
                <a16:creationId xmlns:a16="http://schemas.microsoft.com/office/drawing/2014/main" id="{7CAB7B80-0105-462D-AA15-45B880EFBAD6}"/>
              </a:ext>
            </a:extLst>
          </p:cNvPr>
          <p:cNvSpPr/>
          <p:nvPr/>
        </p:nvSpPr>
        <p:spPr>
          <a:xfrm>
            <a:off x="4446702" y="7561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9" name="Hexagon 38">
            <a:extLst>
              <a:ext uri="{FF2B5EF4-FFF2-40B4-BE49-F238E27FC236}">
                <a16:creationId xmlns:a16="http://schemas.microsoft.com/office/drawing/2014/main" id="{0D5640BB-DE6F-491C-8879-5E66E3E3E6AE}"/>
              </a:ext>
            </a:extLst>
          </p:cNvPr>
          <p:cNvSpPr/>
          <p:nvPr/>
        </p:nvSpPr>
        <p:spPr>
          <a:xfrm>
            <a:off x="6208788" y="17592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9" name="Hexagon 58">
            <a:extLst>
              <a:ext uri="{FF2B5EF4-FFF2-40B4-BE49-F238E27FC236}">
                <a16:creationId xmlns:a16="http://schemas.microsoft.com/office/drawing/2014/main" id="{1D98D805-7A4B-4080-800F-F96557D2175B}"/>
              </a:ext>
            </a:extLst>
          </p:cNvPr>
          <p:cNvSpPr/>
          <p:nvPr/>
        </p:nvSpPr>
        <p:spPr>
          <a:xfrm>
            <a:off x="2721542" y="17484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Hexagon 73">
            <a:extLst>
              <a:ext uri="{FF2B5EF4-FFF2-40B4-BE49-F238E27FC236}">
                <a16:creationId xmlns:a16="http://schemas.microsoft.com/office/drawing/2014/main" id="{DA62C19D-BCCF-4A95-83AE-CF44D536839A}"/>
              </a:ext>
            </a:extLst>
          </p:cNvPr>
          <p:cNvSpPr/>
          <p:nvPr/>
        </p:nvSpPr>
        <p:spPr>
          <a:xfrm>
            <a:off x="990210" y="527344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5" name="Hexagon 74">
            <a:extLst>
              <a:ext uri="{FF2B5EF4-FFF2-40B4-BE49-F238E27FC236}">
                <a16:creationId xmlns:a16="http://schemas.microsoft.com/office/drawing/2014/main" id="{AA98F402-D3B0-4687-915D-37F611A2008B}"/>
              </a:ext>
            </a:extLst>
          </p:cNvPr>
          <p:cNvSpPr/>
          <p:nvPr/>
        </p:nvSpPr>
        <p:spPr>
          <a:xfrm>
            <a:off x="988544" y="29394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6" name="Hexagon 75">
            <a:extLst>
              <a:ext uri="{FF2B5EF4-FFF2-40B4-BE49-F238E27FC236}">
                <a16:creationId xmlns:a16="http://schemas.microsoft.com/office/drawing/2014/main" id="{5800D428-1F0B-49EA-9DCD-F029B7063529}"/>
              </a:ext>
            </a:extLst>
          </p:cNvPr>
          <p:cNvSpPr/>
          <p:nvPr/>
        </p:nvSpPr>
        <p:spPr>
          <a:xfrm>
            <a:off x="1005194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3" name="Hexagon 82">
            <a:extLst>
              <a:ext uri="{FF2B5EF4-FFF2-40B4-BE49-F238E27FC236}">
                <a16:creationId xmlns:a16="http://schemas.microsoft.com/office/drawing/2014/main" id="{BA927944-4B48-40FA-89D0-6485BA99C529}"/>
              </a:ext>
            </a:extLst>
          </p:cNvPr>
          <p:cNvSpPr/>
          <p:nvPr/>
        </p:nvSpPr>
        <p:spPr>
          <a:xfrm>
            <a:off x="988544" y="75961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8" name="Hexagon 87">
            <a:extLst>
              <a:ext uri="{FF2B5EF4-FFF2-40B4-BE49-F238E27FC236}">
                <a16:creationId xmlns:a16="http://schemas.microsoft.com/office/drawing/2014/main" id="{7BE7DA9C-EEEF-4271-970E-D95200CE9E22}"/>
              </a:ext>
            </a:extLst>
          </p:cNvPr>
          <p:cNvSpPr/>
          <p:nvPr/>
        </p:nvSpPr>
        <p:spPr>
          <a:xfrm>
            <a:off x="4487002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9" name="Hexagon 88">
            <a:extLst>
              <a:ext uri="{FF2B5EF4-FFF2-40B4-BE49-F238E27FC236}">
                <a16:creationId xmlns:a16="http://schemas.microsoft.com/office/drawing/2014/main" id="{72307436-E897-4569-8D9D-4763AA170F82}"/>
              </a:ext>
            </a:extLst>
          </p:cNvPr>
          <p:cNvSpPr/>
          <p:nvPr/>
        </p:nvSpPr>
        <p:spPr>
          <a:xfrm>
            <a:off x="2752022" y="-55899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1" name="Hexagon 100">
            <a:extLst>
              <a:ext uri="{FF2B5EF4-FFF2-40B4-BE49-F238E27FC236}">
                <a16:creationId xmlns:a16="http://schemas.microsoft.com/office/drawing/2014/main" id="{53E9E314-8262-4F0B-B58C-8053BC4E914C}"/>
              </a:ext>
            </a:extLst>
          </p:cNvPr>
          <p:cNvSpPr/>
          <p:nvPr/>
        </p:nvSpPr>
        <p:spPr>
          <a:xfrm>
            <a:off x="13166858" y="87316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4F40B615-79A7-66BB-DEBF-FCFF7244469D}"/>
              </a:ext>
            </a:extLst>
          </p:cNvPr>
          <p:cNvSpPr/>
          <p:nvPr/>
        </p:nvSpPr>
        <p:spPr>
          <a:xfrm>
            <a:off x="941246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7BB6195F-4A15-58D1-D35D-EACAD307BB66}"/>
              </a:ext>
            </a:extLst>
          </p:cNvPr>
          <p:cNvSpPr/>
          <p:nvPr/>
        </p:nvSpPr>
        <p:spPr>
          <a:xfrm>
            <a:off x="-782468" y="6443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" name="Hexagon 9">
            <a:extLst>
              <a:ext uri="{FF2B5EF4-FFF2-40B4-BE49-F238E27FC236}">
                <a16:creationId xmlns:a16="http://schemas.microsoft.com/office/drawing/2014/main" id="{D6B802D0-6840-24EE-91E6-E0200D967A5C}"/>
              </a:ext>
            </a:extLst>
          </p:cNvPr>
          <p:cNvSpPr/>
          <p:nvPr/>
        </p:nvSpPr>
        <p:spPr>
          <a:xfrm>
            <a:off x="-784134" y="410945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Hexagon 24">
            <a:extLst>
              <a:ext uri="{FF2B5EF4-FFF2-40B4-BE49-F238E27FC236}">
                <a16:creationId xmlns:a16="http://schemas.microsoft.com/office/drawing/2014/main" id="{C5767724-3E92-9485-D61E-E863C2A57B1D}"/>
              </a:ext>
            </a:extLst>
          </p:cNvPr>
          <p:cNvSpPr/>
          <p:nvPr/>
        </p:nvSpPr>
        <p:spPr>
          <a:xfrm>
            <a:off x="-767484" y="177036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0" name="Hexagon 39">
            <a:extLst>
              <a:ext uri="{FF2B5EF4-FFF2-40B4-BE49-F238E27FC236}">
                <a16:creationId xmlns:a16="http://schemas.microsoft.com/office/drawing/2014/main" id="{D2128950-F0C0-533A-4295-13D0AF38E107}"/>
              </a:ext>
            </a:extLst>
          </p:cNvPr>
          <p:cNvSpPr/>
          <p:nvPr/>
        </p:nvSpPr>
        <p:spPr>
          <a:xfrm>
            <a:off x="-784134" y="876620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" name="Hexagon 40">
            <a:extLst>
              <a:ext uri="{FF2B5EF4-FFF2-40B4-BE49-F238E27FC236}">
                <a16:creationId xmlns:a16="http://schemas.microsoft.com/office/drawing/2014/main" id="{20E437C7-F7C3-B06B-7757-466966EB8D0D}"/>
              </a:ext>
            </a:extLst>
          </p:cNvPr>
          <p:cNvSpPr/>
          <p:nvPr/>
        </p:nvSpPr>
        <p:spPr>
          <a:xfrm>
            <a:off x="16693500" y="-5306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" name="Hexagon 41">
            <a:extLst>
              <a:ext uri="{FF2B5EF4-FFF2-40B4-BE49-F238E27FC236}">
                <a16:creationId xmlns:a16="http://schemas.microsoft.com/office/drawing/2014/main" id="{D50F98B2-7956-5D7A-92A1-F1A6E4BC6F2F}"/>
              </a:ext>
            </a:extLst>
          </p:cNvPr>
          <p:cNvSpPr/>
          <p:nvPr/>
        </p:nvSpPr>
        <p:spPr>
          <a:xfrm>
            <a:off x="16665188" y="64542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3" name="Hexagon 42">
            <a:extLst>
              <a:ext uri="{FF2B5EF4-FFF2-40B4-BE49-F238E27FC236}">
                <a16:creationId xmlns:a16="http://schemas.microsoft.com/office/drawing/2014/main" id="{E4954092-B131-5E7D-5F6D-A3535C977752}"/>
              </a:ext>
            </a:extLst>
          </p:cNvPr>
          <p:cNvSpPr/>
          <p:nvPr/>
        </p:nvSpPr>
        <p:spPr>
          <a:xfrm>
            <a:off x="16663524" y="412025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4" name="Hexagon 43">
            <a:extLst>
              <a:ext uri="{FF2B5EF4-FFF2-40B4-BE49-F238E27FC236}">
                <a16:creationId xmlns:a16="http://schemas.microsoft.com/office/drawing/2014/main" id="{FF3CE118-C008-17D3-92F5-FFC4F2F3D648}"/>
              </a:ext>
            </a:extLst>
          </p:cNvPr>
          <p:cNvSpPr/>
          <p:nvPr/>
        </p:nvSpPr>
        <p:spPr>
          <a:xfrm>
            <a:off x="16680174" y="17811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5" name="Hexagon 44">
            <a:extLst>
              <a:ext uri="{FF2B5EF4-FFF2-40B4-BE49-F238E27FC236}">
                <a16:creationId xmlns:a16="http://schemas.microsoft.com/office/drawing/2014/main" id="{E3ADEFAC-A1C3-BCCE-D0AE-B3DAFFA6FE0D}"/>
              </a:ext>
            </a:extLst>
          </p:cNvPr>
          <p:cNvSpPr/>
          <p:nvPr/>
        </p:nvSpPr>
        <p:spPr>
          <a:xfrm>
            <a:off x="16663524" y="877701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6" name="Hexagon 45">
            <a:extLst>
              <a:ext uri="{FF2B5EF4-FFF2-40B4-BE49-F238E27FC236}">
                <a16:creationId xmlns:a16="http://schemas.microsoft.com/office/drawing/2014/main" id="{1FCBB46F-EAAF-2262-C87D-92F8CA4DD8E1}"/>
              </a:ext>
            </a:extLst>
          </p:cNvPr>
          <p:cNvSpPr/>
          <p:nvPr/>
        </p:nvSpPr>
        <p:spPr>
          <a:xfrm>
            <a:off x="14936844" y="-1760221"/>
            <a:ext cx="2331720" cy="247867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7" name="Hexagon 46">
            <a:extLst>
              <a:ext uri="{FF2B5EF4-FFF2-40B4-BE49-F238E27FC236}">
                <a16:creationId xmlns:a16="http://schemas.microsoft.com/office/drawing/2014/main" id="{F06D7920-4B8B-48E4-DDE4-EB22A70FB432}"/>
              </a:ext>
            </a:extLst>
          </p:cNvPr>
          <p:cNvSpPr/>
          <p:nvPr/>
        </p:nvSpPr>
        <p:spPr>
          <a:xfrm>
            <a:off x="11430000" y="-1750686"/>
            <a:ext cx="2362200" cy="247140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8" name="Hexagon 47">
            <a:extLst>
              <a:ext uri="{FF2B5EF4-FFF2-40B4-BE49-F238E27FC236}">
                <a16:creationId xmlns:a16="http://schemas.microsoft.com/office/drawing/2014/main" id="{B258DB57-EB3D-3633-8765-7FAA0703D60B}"/>
              </a:ext>
            </a:extLst>
          </p:cNvPr>
          <p:cNvSpPr/>
          <p:nvPr/>
        </p:nvSpPr>
        <p:spPr>
          <a:xfrm>
            <a:off x="7971837" y="-1760219"/>
            <a:ext cx="2397170" cy="2408474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9" name="Hexagon 48">
            <a:extLst>
              <a:ext uri="{FF2B5EF4-FFF2-40B4-BE49-F238E27FC236}">
                <a16:creationId xmlns:a16="http://schemas.microsoft.com/office/drawing/2014/main" id="{BAB97DFB-D4DF-8578-3481-0BD59EEF8D15}"/>
              </a:ext>
            </a:extLst>
          </p:cNvPr>
          <p:cNvSpPr/>
          <p:nvPr/>
        </p:nvSpPr>
        <p:spPr>
          <a:xfrm>
            <a:off x="4495800" y="-1782229"/>
            <a:ext cx="2331720" cy="2403606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0" name="Hexagon 49">
            <a:extLst>
              <a:ext uri="{FF2B5EF4-FFF2-40B4-BE49-F238E27FC236}">
                <a16:creationId xmlns:a16="http://schemas.microsoft.com/office/drawing/2014/main" id="{8010537D-7235-0A8D-5C55-7C261275B0EC}"/>
              </a:ext>
            </a:extLst>
          </p:cNvPr>
          <p:cNvSpPr/>
          <p:nvPr/>
        </p:nvSpPr>
        <p:spPr>
          <a:xfrm>
            <a:off x="1021080" y="-17602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1" name="Hexagon 50">
            <a:extLst>
              <a:ext uri="{FF2B5EF4-FFF2-40B4-BE49-F238E27FC236}">
                <a16:creationId xmlns:a16="http://schemas.microsoft.com/office/drawing/2014/main" id="{D3A437E2-D092-7136-E5A4-7CB084B3A1D6}"/>
              </a:ext>
            </a:extLst>
          </p:cNvPr>
          <p:cNvSpPr/>
          <p:nvPr/>
        </p:nvSpPr>
        <p:spPr>
          <a:xfrm>
            <a:off x="-731520" y="-5410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2" name="Hexagon 51">
            <a:extLst>
              <a:ext uri="{FF2B5EF4-FFF2-40B4-BE49-F238E27FC236}">
                <a16:creationId xmlns:a16="http://schemas.microsoft.com/office/drawing/2014/main" id="{A5AC2E66-C8DA-DF8D-9144-34F2E3C1FA92}"/>
              </a:ext>
            </a:extLst>
          </p:cNvPr>
          <p:cNvSpPr/>
          <p:nvPr/>
        </p:nvSpPr>
        <p:spPr>
          <a:xfrm>
            <a:off x="4435310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3" name="Hexagon 52">
            <a:extLst>
              <a:ext uri="{FF2B5EF4-FFF2-40B4-BE49-F238E27FC236}">
                <a16:creationId xmlns:a16="http://schemas.microsoft.com/office/drawing/2014/main" id="{18E08CAB-6A5E-9AD7-5311-7E2EF7030973}"/>
              </a:ext>
            </a:extLst>
          </p:cNvPr>
          <p:cNvSpPr/>
          <p:nvPr/>
        </p:nvSpPr>
        <p:spPr>
          <a:xfrm>
            <a:off x="7924800" y="98321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4" name="Hexagon 53">
            <a:extLst>
              <a:ext uri="{FF2B5EF4-FFF2-40B4-BE49-F238E27FC236}">
                <a16:creationId xmlns:a16="http://schemas.microsoft.com/office/drawing/2014/main" id="{92DF98DB-2678-CDE9-229B-62D128DEC127}"/>
              </a:ext>
            </a:extLst>
          </p:cNvPr>
          <p:cNvSpPr/>
          <p:nvPr/>
        </p:nvSpPr>
        <p:spPr>
          <a:xfrm>
            <a:off x="11353807" y="9908692"/>
            <a:ext cx="240415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5" name="Hexagon 54">
            <a:extLst>
              <a:ext uri="{FF2B5EF4-FFF2-40B4-BE49-F238E27FC236}">
                <a16:creationId xmlns:a16="http://schemas.microsoft.com/office/drawing/2014/main" id="{BF3B1C22-9117-4A6F-5B46-25D89EF8EB1C}"/>
              </a:ext>
            </a:extLst>
          </p:cNvPr>
          <p:cNvSpPr/>
          <p:nvPr/>
        </p:nvSpPr>
        <p:spPr>
          <a:xfrm>
            <a:off x="14887882" y="99086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5603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/>
      <p:bldP spid="4" grpId="0" animBg="1"/>
      <p:bldP spid="6" grpId="0" animBg="1"/>
      <p:bldP spid="7" grpId="0" animBg="1"/>
      <p:bldP spid="8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59" grpId="0" animBg="1"/>
      <p:bldP spid="74" grpId="0" animBg="1"/>
      <p:bldP spid="75" grpId="0" animBg="1"/>
      <p:bldP spid="76" grpId="0" animBg="1"/>
      <p:bldP spid="83" grpId="0" animBg="1"/>
      <p:bldP spid="88" grpId="0" animBg="1"/>
      <p:bldP spid="89" grpId="0" animBg="1"/>
      <p:bldP spid="101" grpId="0" animBg="1"/>
      <p:bldP spid="5" grpId="0" animBg="1"/>
      <p:bldP spid="9" grpId="0" animBg="1"/>
      <p:bldP spid="10" grpId="0" animBg="1"/>
      <p:bldP spid="25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6">
            <a:extLst>
              <a:ext uri="{FF2B5EF4-FFF2-40B4-BE49-F238E27FC236}">
                <a16:creationId xmlns:a16="http://schemas.microsoft.com/office/drawing/2014/main" id="{98525145-12EC-D688-4394-9005DE8FEB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610" y="675110"/>
            <a:ext cx="13089780" cy="872652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45C9010C-B600-4B44-BFD4-01CE29925BE9}"/>
              </a:ext>
            </a:extLst>
          </p:cNvPr>
          <p:cNvSpPr txBox="1"/>
          <p:nvPr/>
        </p:nvSpPr>
        <p:spPr>
          <a:xfrm>
            <a:off x="5625277" y="8362805"/>
            <a:ext cx="10910042" cy="153888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defRPr/>
            </a:pPr>
            <a:r>
              <a:rPr lang="en-US" sz="9400" b="1" dirty="0">
                <a:solidFill>
                  <a:srgbClr val="FF0000"/>
                </a:solidFill>
                <a:latin typeface="Arial Rounded MT Bold" panose="020F0704030504030204" pitchFamily="34" charset="0"/>
              </a:rPr>
              <a:t>playing sport</a:t>
            </a: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50241021-A08B-4C07-AE2E-95EB201A65B0}"/>
              </a:ext>
            </a:extLst>
          </p:cNvPr>
          <p:cNvSpPr/>
          <p:nvPr/>
        </p:nvSpPr>
        <p:spPr>
          <a:xfrm>
            <a:off x="7921546" y="29605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DD87DAE8-8168-4D4B-9424-B1850175EC52}"/>
              </a:ext>
            </a:extLst>
          </p:cNvPr>
          <p:cNvSpPr/>
          <p:nvPr/>
        </p:nvSpPr>
        <p:spPr>
          <a:xfrm>
            <a:off x="6249382" y="-5589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D8301687-7B71-4980-AEA2-04CC9C887530}"/>
              </a:ext>
            </a:extLst>
          </p:cNvPr>
          <p:cNvSpPr/>
          <p:nvPr/>
        </p:nvSpPr>
        <p:spPr>
          <a:xfrm>
            <a:off x="13180186" y="-5375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Hexagon 7">
            <a:extLst>
              <a:ext uri="{FF2B5EF4-FFF2-40B4-BE49-F238E27FC236}">
                <a16:creationId xmlns:a16="http://schemas.microsoft.com/office/drawing/2014/main" id="{5D90BF15-A3E6-40AD-B1F8-31732258A8BB}"/>
              </a:ext>
            </a:extLst>
          </p:cNvPr>
          <p:cNvSpPr/>
          <p:nvPr/>
        </p:nvSpPr>
        <p:spPr>
          <a:xfrm>
            <a:off x="14921666" y="6308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Hexagon 10">
            <a:extLst>
              <a:ext uri="{FF2B5EF4-FFF2-40B4-BE49-F238E27FC236}">
                <a16:creationId xmlns:a16="http://schemas.microsoft.com/office/drawing/2014/main" id="{A9A48751-B732-402B-9E3E-998BB73692CF}"/>
              </a:ext>
            </a:extLst>
          </p:cNvPr>
          <p:cNvSpPr/>
          <p:nvPr/>
        </p:nvSpPr>
        <p:spPr>
          <a:xfrm>
            <a:off x="7905016" y="75060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Hexagon 11">
            <a:extLst>
              <a:ext uri="{FF2B5EF4-FFF2-40B4-BE49-F238E27FC236}">
                <a16:creationId xmlns:a16="http://schemas.microsoft.com/office/drawing/2014/main" id="{C0BCD75F-F55A-479C-B8DF-DACC2351B018}"/>
              </a:ext>
            </a:extLst>
          </p:cNvPr>
          <p:cNvSpPr/>
          <p:nvPr/>
        </p:nvSpPr>
        <p:spPr>
          <a:xfrm>
            <a:off x="4467536" y="29253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7C358F84-0F59-4332-BABA-5A7AF68F3CD6}"/>
              </a:ext>
            </a:extLst>
          </p:cNvPr>
          <p:cNvSpPr/>
          <p:nvPr/>
        </p:nvSpPr>
        <p:spPr>
          <a:xfrm>
            <a:off x="2713922" y="87389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2AB216B9-CAA5-44D2-8FA2-1C9570754096}"/>
              </a:ext>
            </a:extLst>
          </p:cNvPr>
          <p:cNvSpPr/>
          <p:nvPr/>
        </p:nvSpPr>
        <p:spPr>
          <a:xfrm>
            <a:off x="13180186" y="17644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B00E8451-10D9-487E-9937-6848DB228B75}"/>
              </a:ext>
            </a:extLst>
          </p:cNvPr>
          <p:cNvSpPr/>
          <p:nvPr/>
        </p:nvSpPr>
        <p:spPr>
          <a:xfrm>
            <a:off x="11428720" y="294703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9860078F-734E-4EE7-AF7C-089473E1A170}"/>
              </a:ext>
            </a:extLst>
          </p:cNvPr>
          <p:cNvSpPr/>
          <p:nvPr/>
        </p:nvSpPr>
        <p:spPr>
          <a:xfrm>
            <a:off x="14932630" y="75695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7" name="Hexagon 16">
            <a:extLst>
              <a:ext uri="{FF2B5EF4-FFF2-40B4-BE49-F238E27FC236}">
                <a16:creationId xmlns:a16="http://schemas.microsoft.com/office/drawing/2014/main" id="{36590B8E-460E-48A5-A29A-56C687C9969C}"/>
              </a:ext>
            </a:extLst>
          </p:cNvPr>
          <p:cNvSpPr/>
          <p:nvPr/>
        </p:nvSpPr>
        <p:spPr>
          <a:xfrm>
            <a:off x="14924492" y="52968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8" name="Hexagon 17">
            <a:extLst>
              <a:ext uri="{FF2B5EF4-FFF2-40B4-BE49-F238E27FC236}">
                <a16:creationId xmlns:a16="http://schemas.microsoft.com/office/drawing/2014/main" id="{020BD009-22B6-45D4-B9B6-723028CCAC7C}"/>
              </a:ext>
            </a:extLst>
          </p:cNvPr>
          <p:cNvSpPr/>
          <p:nvPr/>
        </p:nvSpPr>
        <p:spPr>
          <a:xfrm>
            <a:off x="14914480" y="296631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" name="Hexagon 18">
            <a:extLst>
              <a:ext uri="{FF2B5EF4-FFF2-40B4-BE49-F238E27FC236}">
                <a16:creationId xmlns:a16="http://schemas.microsoft.com/office/drawing/2014/main" id="{216AE6B1-248C-44D3-9617-2FA789E4B12E}"/>
              </a:ext>
            </a:extLst>
          </p:cNvPr>
          <p:cNvSpPr/>
          <p:nvPr/>
        </p:nvSpPr>
        <p:spPr>
          <a:xfrm>
            <a:off x="9676096" y="-5019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Hexagon 19">
            <a:extLst>
              <a:ext uri="{FF2B5EF4-FFF2-40B4-BE49-F238E27FC236}">
                <a16:creationId xmlns:a16="http://schemas.microsoft.com/office/drawing/2014/main" id="{D6F9B393-E604-4CAB-A141-FCA7F4B85FE7}"/>
              </a:ext>
            </a:extLst>
          </p:cNvPr>
          <p:cNvSpPr/>
          <p:nvPr/>
        </p:nvSpPr>
        <p:spPr>
          <a:xfrm>
            <a:off x="7952208" y="63459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" name="Hexagon 20">
            <a:extLst>
              <a:ext uri="{FF2B5EF4-FFF2-40B4-BE49-F238E27FC236}">
                <a16:creationId xmlns:a16="http://schemas.microsoft.com/office/drawing/2014/main" id="{9FD3E6CA-B95B-465E-ABD9-652C5C5ED1CB}"/>
              </a:ext>
            </a:extLst>
          </p:cNvPr>
          <p:cNvSpPr/>
          <p:nvPr/>
        </p:nvSpPr>
        <p:spPr>
          <a:xfrm>
            <a:off x="9660046" y="63788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" name="Hexagon 21">
            <a:extLst>
              <a:ext uri="{FF2B5EF4-FFF2-40B4-BE49-F238E27FC236}">
                <a16:creationId xmlns:a16="http://schemas.microsoft.com/office/drawing/2014/main" id="{196088C8-7BC5-4BBE-880D-898805AFFB41}"/>
              </a:ext>
            </a:extLst>
          </p:cNvPr>
          <p:cNvSpPr/>
          <p:nvPr/>
        </p:nvSpPr>
        <p:spPr>
          <a:xfrm>
            <a:off x="6195400" y="409615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3" name="Hexagon 22">
            <a:extLst>
              <a:ext uri="{FF2B5EF4-FFF2-40B4-BE49-F238E27FC236}">
                <a16:creationId xmlns:a16="http://schemas.microsoft.com/office/drawing/2014/main" id="{54F23996-2682-49D6-9F86-EBBD7A8B9D3B}"/>
              </a:ext>
            </a:extLst>
          </p:cNvPr>
          <p:cNvSpPr/>
          <p:nvPr/>
        </p:nvSpPr>
        <p:spPr>
          <a:xfrm>
            <a:off x="2700204" y="640882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4" name="Hexagon 23">
            <a:extLst>
              <a:ext uri="{FF2B5EF4-FFF2-40B4-BE49-F238E27FC236}">
                <a16:creationId xmlns:a16="http://schemas.microsoft.com/office/drawing/2014/main" id="{2176E155-FFF7-426E-9F4E-B332ABDD8F34}"/>
              </a:ext>
            </a:extLst>
          </p:cNvPr>
          <p:cNvSpPr/>
          <p:nvPr/>
        </p:nvSpPr>
        <p:spPr>
          <a:xfrm>
            <a:off x="2700204" y="407731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6" name="Hexagon 25">
            <a:extLst>
              <a:ext uri="{FF2B5EF4-FFF2-40B4-BE49-F238E27FC236}">
                <a16:creationId xmlns:a16="http://schemas.microsoft.com/office/drawing/2014/main" id="{17B12E31-4A60-46C3-B644-D53FF29223D1}"/>
              </a:ext>
            </a:extLst>
          </p:cNvPr>
          <p:cNvSpPr/>
          <p:nvPr/>
        </p:nvSpPr>
        <p:spPr>
          <a:xfrm>
            <a:off x="9680394" y="41031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7" name="Hexagon 26">
            <a:extLst>
              <a:ext uri="{FF2B5EF4-FFF2-40B4-BE49-F238E27FC236}">
                <a16:creationId xmlns:a16="http://schemas.microsoft.com/office/drawing/2014/main" id="{F7E5DB3C-37ED-4C61-B783-D9CB8D334900}"/>
              </a:ext>
            </a:extLst>
          </p:cNvPr>
          <p:cNvSpPr/>
          <p:nvPr/>
        </p:nvSpPr>
        <p:spPr>
          <a:xfrm>
            <a:off x="13191008" y="41020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28D43E8E-A9FE-40AD-9124-5ACCE467B4C7}"/>
              </a:ext>
            </a:extLst>
          </p:cNvPr>
          <p:cNvSpPr/>
          <p:nvPr/>
        </p:nvSpPr>
        <p:spPr>
          <a:xfrm>
            <a:off x="4459410" y="52433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9" name="Hexagon 28">
            <a:extLst>
              <a:ext uri="{FF2B5EF4-FFF2-40B4-BE49-F238E27FC236}">
                <a16:creationId xmlns:a16="http://schemas.microsoft.com/office/drawing/2014/main" id="{E1F29D0B-34C2-46C6-89AA-C966D686FCD3}"/>
              </a:ext>
            </a:extLst>
          </p:cNvPr>
          <p:cNvSpPr/>
          <p:nvPr/>
        </p:nvSpPr>
        <p:spPr>
          <a:xfrm>
            <a:off x="7945330" y="525058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0" name="Hexagon 29">
            <a:extLst>
              <a:ext uri="{FF2B5EF4-FFF2-40B4-BE49-F238E27FC236}">
                <a16:creationId xmlns:a16="http://schemas.microsoft.com/office/drawing/2014/main" id="{2802A9F6-8B73-4F97-8E1A-E93AA95F35A4}"/>
              </a:ext>
            </a:extLst>
          </p:cNvPr>
          <p:cNvSpPr/>
          <p:nvPr/>
        </p:nvSpPr>
        <p:spPr>
          <a:xfrm>
            <a:off x="13176742" y="642307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1" name="Hexagon 30">
            <a:extLst>
              <a:ext uri="{FF2B5EF4-FFF2-40B4-BE49-F238E27FC236}">
                <a16:creationId xmlns:a16="http://schemas.microsoft.com/office/drawing/2014/main" id="{B52E1A88-76C6-4383-8656-B47A82BC605A}"/>
              </a:ext>
            </a:extLst>
          </p:cNvPr>
          <p:cNvSpPr/>
          <p:nvPr/>
        </p:nvSpPr>
        <p:spPr>
          <a:xfrm>
            <a:off x="9658734" y="869334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2" name="Hexagon 31">
            <a:extLst>
              <a:ext uri="{FF2B5EF4-FFF2-40B4-BE49-F238E27FC236}">
                <a16:creationId xmlns:a16="http://schemas.microsoft.com/office/drawing/2014/main" id="{FD3E104C-788B-474D-92B9-82EA4DA8A249}"/>
              </a:ext>
            </a:extLst>
          </p:cNvPr>
          <p:cNvSpPr/>
          <p:nvPr/>
        </p:nvSpPr>
        <p:spPr>
          <a:xfrm>
            <a:off x="11426230" y="75545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3" name="Hexagon 32">
            <a:extLst>
              <a:ext uri="{FF2B5EF4-FFF2-40B4-BE49-F238E27FC236}">
                <a16:creationId xmlns:a16="http://schemas.microsoft.com/office/drawing/2014/main" id="{7A999412-094B-4CAA-9A0F-221B8D67AE88}"/>
              </a:ext>
            </a:extLst>
          </p:cNvPr>
          <p:cNvSpPr/>
          <p:nvPr/>
        </p:nvSpPr>
        <p:spPr>
          <a:xfrm>
            <a:off x="6156696" y="86596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4" name="Hexagon 33">
            <a:extLst>
              <a:ext uri="{FF2B5EF4-FFF2-40B4-BE49-F238E27FC236}">
                <a16:creationId xmlns:a16="http://schemas.microsoft.com/office/drawing/2014/main" id="{7DADBD16-5434-4851-90E1-F0EE976295AE}"/>
              </a:ext>
            </a:extLst>
          </p:cNvPr>
          <p:cNvSpPr/>
          <p:nvPr/>
        </p:nvSpPr>
        <p:spPr>
          <a:xfrm>
            <a:off x="11427946" y="524100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5" name="Hexagon 34">
            <a:extLst>
              <a:ext uri="{FF2B5EF4-FFF2-40B4-BE49-F238E27FC236}">
                <a16:creationId xmlns:a16="http://schemas.microsoft.com/office/drawing/2014/main" id="{EB57A2E0-7AF6-439C-9782-D16460683C19}"/>
              </a:ext>
            </a:extLst>
          </p:cNvPr>
          <p:cNvSpPr/>
          <p:nvPr/>
        </p:nvSpPr>
        <p:spPr>
          <a:xfrm>
            <a:off x="9684750" y="18208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6" name="Hexagon 35">
            <a:extLst>
              <a:ext uri="{FF2B5EF4-FFF2-40B4-BE49-F238E27FC236}">
                <a16:creationId xmlns:a16="http://schemas.microsoft.com/office/drawing/2014/main" id="{31A99587-AA0F-4979-BFDD-4AAB031EC9E9}"/>
              </a:ext>
            </a:extLst>
          </p:cNvPr>
          <p:cNvSpPr/>
          <p:nvPr/>
        </p:nvSpPr>
        <p:spPr>
          <a:xfrm>
            <a:off x="6202456" y="63903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7" name="Hexagon 36">
            <a:extLst>
              <a:ext uri="{FF2B5EF4-FFF2-40B4-BE49-F238E27FC236}">
                <a16:creationId xmlns:a16="http://schemas.microsoft.com/office/drawing/2014/main" id="{B870B961-F14E-4317-96C5-43E5463DA794}"/>
              </a:ext>
            </a:extLst>
          </p:cNvPr>
          <p:cNvSpPr/>
          <p:nvPr/>
        </p:nvSpPr>
        <p:spPr>
          <a:xfrm>
            <a:off x="11430000" y="63693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8" name="Hexagon 37">
            <a:extLst>
              <a:ext uri="{FF2B5EF4-FFF2-40B4-BE49-F238E27FC236}">
                <a16:creationId xmlns:a16="http://schemas.microsoft.com/office/drawing/2014/main" id="{7CAB7B80-0105-462D-AA15-45B880EFBAD6}"/>
              </a:ext>
            </a:extLst>
          </p:cNvPr>
          <p:cNvSpPr/>
          <p:nvPr/>
        </p:nvSpPr>
        <p:spPr>
          <a:xfrm>
            <a:off x="4446702" y="7561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9" name="Hexagon 38">
            <a:extLst>
              <a:ext uri="{FF2B5EF4-FFF2-40B4-BE49-F238E27FC236}">
                <a16:creationId xmlns:a16="http://schemas.microsoft.com/office/drawing/2014/main" id="{0D5640BB-DE6F-491C-8879-5E66E3E3E6AE}"/>
              </a:ext>
            </a:extLst>
          </p:cNvPr>
          <p:cNvSpPr/>
          <p:nvPr/>
        </p:nvSpPr>
        <p:spPr>
          <a:xfrm>
            <a:off x="6208788" y="17592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9" name="Hexagon 58">
            <a:extLst>
              <a:ext uri="{FF2B5EF4-FFF2-40B4-BE49-F238E27FC236}">
                <a16:creationId xmlns:a16="http://schemas.microsoft.com/office/drawing/2014/main" id="{1D98D805-7A4B-4080-800F-F96557D2175B}"/>
              </a:ext>
            </a:extLst>
          </p:cNvPr>
          <p:cNvSpPr/>
          <p:nvPr/>
        </p:nvSpPr>
        <p:spPr>
          <a:xfrm>
            <a:off x="2721542" y="17484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Hexagon 73">
            <a:extLst>
              <a:ext uri="{FF2B5EF4-FFF2-40B4-BE49-F238E27FC236}">
                <a16:creationId xmlns:a16="http://schemas.microsoft.com/office/drawing/2014/main" id="{DA62C19D-BCCF-4A95-83AE-CF44D536839A}"/>
              </a:ext>
            </a:extLst>
          </p:cNvPr>
          <p:cNvSpPr/>
          <p:nvPr/>
        </p:nvSpPr>
        <p:spPr>
          <a:xfrm>
            <a:off x="990210" y="527344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5" name="Hexagon 74">
            <a:extLst>
              <a:ext uri="{FF2B5EF4-FFF2-40B4-BE49-F238E27FC236}">
                <a16:creationId xmlns:a16="http://schemas.microsoft.com/office/drawing/2014/main" id="{AA98F402-D3B0-4687-915D-37F611A2008B}"/>
              </a:ext>
            </a:extLst>
          </p:cNvPr>
          <p:cNvSpPr/>
          <p:nvPr/>
        </p:nvSpPr>
        <p:spPr>
          <a:xfrm>
            <a:off x="988544" y="29394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6" name="Hexagon 75">
            <a:extLst>
              <a:ext uri="{FF2B5EF4-FFF2-40B4-BE49-F238E27FC236}">
                <a16:creationId xmlns:a16="http://schemas.microsoft.com/office/drawing/2014/main" id="{5800D428-1F0B-49EA-9DCD-F029B7063529}"/>
              </a:ext>
            </a:extLst>
          </p:cNvPr>
          <p:cNvSpPr/>
          <p:nvPr/>
        </p:nvSpPr>
        <p:spPr>
          <a:xfrm>
            <a:off x="1005194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3" name="Hexagon 82">
            <a:extLst>
              <a:ext uri="{FF2B5EF4-FFF2-40B4-BE49-F238E27FC236}">
                <a16:creationId xmlns:a16="http://schemas.microsoft.com/office/drawing/2014/main" id="{BA927944-4B48-40FA-89D0-6485BA99C529}"/>
              </a:ext>
            </a:extLst>
          </p:cNvPr>
          <p:cNvSpPr/>
          <p:nvPr/>
        </p:nvSpPr>
        <p:spPr>
          <a:xfrm>
            <a:off x="988544" y="75961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8" name="Hexagon 87">
            <a:extLst>
              <a:ext uri="{FF2B5EF4-FFF2-40B4-BE49-F238E27FC236}">
                <a16:creationId xmlns:a16="http://schemas.microsoft.com/office/drawing/2014/main" id="{7BE7DA9C-EEEF-4271-970E-D95200CE9E22}"/>
              </a:ext>
            </a:extLst>
          </p:cNvPr>
          <p:cNvSpPr/>
          <p:nvPr/>
        </p:nvSpPr>
        <p:spPr>
          <a:xfrm>
            <a:off x="4487002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9" name="Hexagon 88">
            <a:extLst>
              <a:ext uri="{FF2B5EF4-FFF2-40B4-BE49-F238E27FC236}">
                <a16:creationId xmlns:a16="http://schemas.microsoft.com/office/drawing/2014/main" id="{72307436-E897-4569-8D9D-4763AA170F82}"/>
              </a:ext>
            </a:extLst>
          </p:cNvPr>
          <p:cNvSpPr/>
          <p:nvPr/>
        </p:nvSpPr>
        <p:spPr>
          <a:xfrm>
            <a:off x="2752022" y="-55899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1" name="Hexagon 100">
            <a:extLst>
              <a:ext uri="{FF2B5EF4-FFF2-40B4-BE49-F238E27FC236}">
                <a16:creationId xmlns:a16="http://schemas.microsoft.com/office/drawing/2014/main" id="{53E9E314-8262-4F0B-B58C-8053BC4E914C}"/>
              </a:ext>
            </a:extLst>
          </p:cNvPr>
          <p:cNvSpPr/>
          <p:nvPr/>
        </p:nvSpPr>
        <p:spPr>
          <a:xfrm>
            <a:off x="13166858" y="87316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F805824C-0E64-AA0A-6D41-55F58AD970DD}"/>
              </a:ext>
            </a:extLst>
          </p:cNvPr>
          <p:cNvSpPr/>
          <p:nvPr/>
        </p:nvSpPr>
        <p:spPr>
          <a:xfrm>
            <a:off x="941246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3C294EFF-2293-6D6B-FE66-46C8AD35A431}"/>
              </a:ext>
            </a:extLst>
          </p:cNvPr>
          <p:cNvSpPr/>
          <p:nvPr/>
        </p:nvSpPr>
        <p:spPr>
          <a:xfrm>
            <a:off x="-782468" y="6443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" name="Hexagon 9">
            <a:extLst>
              <a:ext uri="{FF2B5EF4-FFF2-40B4-BE49-F238E27FC236}">
                <a16:creationId xmlns:a16="http://schemas.microsoft.com/office/drawing/2014/main" id="{7BD6447E-105F-7804-2E13-6FD54FE4F86F}"/>
              </a:ext>
            </a:extLst>
          </p:cNvPr>
          <p:cNvSpPr/>
          <p:nvPr/>
        </p:nvSpPr>
        <p:spPr>
          <a:xfrm>
            <a:off x="-784134" y="410945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Hexagon 24">
            <a:extLst>
              <a:ext uri="{FF2B5EF4-FFF2-40B4-BE49-F238E27FC236}">
                <a16:creationId xmlns:a16="http://schemas.microsoft.com/office/drawing/2014/main" id="{240B48DA-5017-4CC2-644C-8086E5159431}"/>
              </a:ext>
            </a:extLst>
          </p:cNvPr>
          <p:cNvSpPr/>
          <p:nvPr/>
        </p:nvSpPr>
        <p:spPr>
          <a:xfrm>
            <a:off x="-767484" y="177036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0" name="Hexagon 39">
            <a:extLst>
              <a:ext uri="{FF2B5EF4-FFF2-40B4-BE49-F238E27FC236}">
                <a16:creationId xmlns:a16="http://schemas.microsoft.com/office/drawing/2014/main" id="{2EAC053A-5844-9FA7-2E0E-430FE86DF9F4}"/>
              </a:ext>
            </a:extLst>
          </p:cNvPr>
          <p:cNvSpPr/>
          <p:nvPr/>
        </p:nvSpPr>
        <p:spPr>
          <a:xfrm>
            <a:off x="-784134" y="876620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" name="Hexagon 40">
            <a:extLst>
              <a:ext uri="{FF2B5EF4-FFF2-40B4-BE49-F238E27FC236}">
                <a16:creationId xmlns:a16="http://schemas.microsoft.com/office/drawing/2014/main" id="{AA01462E-A1C5-6F35-5AE1-C54FA18E7949}"/>
              </a:ext>
            </a:extLst>
          </p:cNvPr>
          <p:cNvSpPr/>
          <p:nvPr/>
        </p:nvSpPr>
        <p:spPr>
          <a:xfrm>
            <a:off x="16693500" y="-5306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" name="Hexagon 41">
            <a:extLst>
              <a:ext uri="{FF2B5EF4-FFF2-40B4-BE49-F238E27FC236}">
                <a16:creationId xmlns:a16="http://schemas.microsoft.com/office/drawing/2014/main" id="{6339CC77-798A-B78B-4626-F900DC74CE5E}"/>
              </a:ext>
            </a:extLst>
          </p:cNvPr>
          <p:cNvSpPr/>
          <p:nvPr/>
        </p:nvSpPr>
        <p:spPr>
          <a:xfrm>
            <a:off x="16665188" y="64542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3" name="Hexagon 42">
            <a:extLst>
              <a:ext uri="{FF2B5EF4-FFF2-40B4-BE49-F238E27FC236}">
                <a16:creationId xmlns:a16="http://schemas.microsoft.com/office/drawing/2014/main" id="{874F0E7C-6B71-0BD7-5B78-5EA1B72E9842}"/>
              </a:ext>
            </a:extLst>
          </p:cNvPr>
          <p:cNvSpPr/>
          <p:nvPr/>
        </p:nvSpPr>
        <p:spPr>
          <a:xfrm>
            <a:off x="16663524" y="412025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4" name="Hexagon 43">
            <a:extLst>
              <a:ext uri="{FF2B5EF4-FFF2-40B4-BE49-F238E27FC236}">
                <a16:creationId xmlns:a16="http://schemas.microsoft.com/office/drawing/2014/main" id="{C6A0240F-5C21-5E30-6F13-277E5685E61A}"/>
              </a:ext>
            </a:extLst>
          </p:cNvPr>
          <p:cNvSpPr/>
          <p:nvPr/>
        </p:nvSpPr>
        <p:spPr>
          <a:xfrm>
            <a:off x="16680174" y="17811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5" name="Hexagon 44">
            <a:extLst>
              <a:ext uri="{FF2B5EF4-FFF2-40B4-BE49-F238E27FC236}">
                <a16:creationId xmlns:a16="http://schemas.microsoft.com/office/drawing/2014/main" id="{96579C97-516A-DDFD-D078-51B1F8D03711}"/>
              </a:ext>
            </a:extLst>
          </p:cNvPr>
          <p:cNvSpPr/>
          <p:nvPr/>
        </p:nvSpPr>
        <p:spPr>
          <a:xfrm>
            <a:off x="16663524" y="877701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6" name="Hexagon 45">
            <a:extLst>
              <a:ext uri="{FF2B5EF4-FFF2-40B4-BE49-F238E27FC236}">
                <a16:creationId xmlns:a16="http://schemas.microsoft.com/office/drawing/2014/main" id="{3A85A296-434A-39DE-1755-7A82508B7CB6}"/>
              </a:ext>
            </a:extLst>
          </p:cNvPr>
          <p:cNvSpPr/>
          <p:nvPr/>
        </p:nvSpPr>
        <p:spPr>
          <a:xfrm>
            <a:off x="14936844" y="-1760221"/>
            <a:ext cx="2331720" cy="247867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7" name="Hexagon 46">
            <a:extLst>
              <a:ext uri="{FF2B5EF4-FFF2-40B4-BE49-F238E27FC236}">
                <a16:creationId xmlns:a16="http://schemas.microsoft.com/office/drawing/2014/main" id="{FD483990-233C-C7EF-82E4-CCDBFA7019E5}"/>
              </a:ext>
            </a:extLst>
          </p:cNvPr>
          <p:cNvSpPr/>
          <p:nvPr/>
        </p:nvSpPr>
        <p:spPr>
          <a:xfrm>
            <a:off x="11430000" y="-1750686"/>
            <a:ext cx="2362200" cy="247140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8" name="Hexagon 47">
            <a:extLst>
              <a:ext uri="{FF2B5EF4-FFF2-40B4-BE49-F238E27FC236}">
                <a16:creationId xmlns:a16="http://schemas.microsoft.com/office/drawing/2014/main" id="{03EDEDF2-C01F-ABBE-5864-4735D87E67DB}"/>
              </a:ext>
            </a:extLst>
          </p:cNvPr>
          <p:cNvSpPr/>
          <p:nvPr/>
        </p:nvSpPr>
        <p:spPr>
          <a:xfrm>
            <a:off x="7971837" y="-1760219"/>
            <a:ext cx="2397170" cy="2408474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9" name="Hexagon 48">
            <a:extLst>
              <a:ext uri="{FF2B5EF4-FFF2-40B4-BE49-F238E27FC236}">
                <a16:creationId xmlns:a16="http://schemas.microsoft.com/office/drawing/2014/main" id="{5526EBA7-F696-AE7E-58DC-F8C8E186A829}"/>
              </a:ext>
            </a:extLst>
          </p:cNvPr>
          <p:cNvSpPr/>
          <p:nvPr/>
        </p:nvSpPr>
        <p:spPr>
          <a:xfrm>
            <a:off x="4495800" y="-1782229"/>
            <a:ext cx="2331720" cy="2403606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0" name="Hexagon 49">
            <a:extLst>
              <a:ext uri="{FF2B5EF4-FFF2-40B4-BE49-F238E27FC236}">
                <a16:creationId xmlns:a16="http://schemas.microsoft.com/office/drawing/2014/main" id="{0340C602-1497-891C-940E-2A6F17638491}"/>
              </a:ext>
            </a:extLst>
          </p:cNvPr>
          <p:cNvSpPr/>
          <p:nvPr/>
        </p:nvSpPr>
        <p:spPr>
          <a:xfrm>
            <a:off x="977924" y="-17602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1" name="Hexagon 50">
            <a:extLst>
              <a:ext uri="{FF2B5EF4-FFF2-40B4-BE49-F238E27FC236}">
                <a16:creationId xmlns:a16="http://schemas.microsoft.com/office/drawing/2014/main" id="{FFB0C346-D839-5D78-5CCB-CAAB51DCAA8B}"/>
              </a:ext>
            </a:extLst>
          </p:cNvPr>
          <p:cNvSpPr/>
          <p:nvPr/>
        </p:nvSpPr>
        <p:spPr>
          <a:xfrm>
            <a:off x="-731520" y="-5410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2" name="Hexagon 51">
            <a:extLst>
              <a:ext uri="{FF2B5EF4-FFF2-40B4-BE49-F238E27FC236}">
                <a16:creationId xmlns:a16="http://schemas.microsoft.com/office/drawing/2014/main" id="{A945E5F8-045B-FAC9-39D7-4E604317B569}"/>
              </a:ext>
            </a:extLst>
          </p:cNvPr>
          <p:cNvSpPr/>
          <p:nvPr/>
        </p:nvSpPr>
        <p:spPr>
          <a:xfrm>
            <a:off x="4435310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3" name="Hexagon 52">
            <a:extLst>
              <a:ext uri="{FF2B5EF4-FFF2-40B4-BE49-F238E27FC236}">
                <a16:creationId xmlns:a16="http://schemas.microsoft.com/office/drawing/2014/main" id="{B5FC2B76-AF3D-697E-7C21-DBDE9294ADBA}"/>
              </a:ext>
            </a:extLst>
          </p:cNvPr>
          <p:cNvSpPr/>
          <p:nvPr/>
        </p:nvSpPr>
        <p:spPr>
          <a:xfrm>
            <a:off x="7924800" y="98321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4" name="Hexagon 53">
            <a:extLst>
              <a:ext uri="{FF2B5EF4-FFF2-40B4-BE49-F238E27FC236}">
                <a16:creationId xmlns:a16="http://schemas.microsoft.com/office/drawing/2014/main" id="{FF2FCD6A-47BB-AE8F-2F78-3E2BD55DB2AD}"/>
              </a:ext>
            </a:extLst>
          </p:cNvPr>
          <p:cNvSpPr/>
          <p:nvPr/>
        </p:nvSpPr>
        <p:spPr>
          <a:xfrm>
            <a:off x="11353807" y="9908692"/>
            <a:ext cx="240415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5" name="Hexagon 54">
            <a:extLst>
              <a:ext uri="{FF2B5EF4-FFF2-40B4-BE49-F238E27FC236}">
                <a16:creationId xmlns:a16="http://schemas.microsoft.com/office/drawing/2014/main" id="{0842FA4D-8323-B290-74BF-F6F1D9F835CD}"/>
              </a:ext>
            </a:extLst>
          </p:cNvPr>
          <p:cNvSpPr/>
          <p:nvPr/>
        </p:nvSpPr>
        <p:spPr>
          <a:xfrm>
            <a:off x="14887882" y="99086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23198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/>
      <p:bldP spid="4" grpId="0" animBg="1"/>
      <p:bldP spid="6" grpId="0" animBg="1"/>
      <p:bldP spid="7" grpId="0" animBg="1"/>
      <p:bldP spid="8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59" grpId="0" animBg="1"/>
      <p:bldP spid="74" grpId="0" animBg="1"/>
      <p:bldP spid="75" grpId="0" animBg="1"/>
      <p:bldP spid="76" grpId="0" animBg="1"/>
      <p:bldP spid="83" grpId="0" animBg="1"/>
      <p:bldP spid="88" grpId="0" animBg="1"/>
      <p:bldP spid="89" grpId="0" animBg="1"/>
      <p:bldP spid="101" grpId="0" animBg="1"/>
      <p:bldP spid="5" grpId="0" animBg="1"/>
      <p:bldP spid="9" grpId="0" animBg="1"/>
      <p:bldP spid="10" grpId="0" animBg="1"/>
      <p:bldP spid="25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4" y="-3067414"/>
            <a:ext cx="8038376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flipH="1">
            <a:off x="13024937" y="8410139"/>
            <a:ext cx="3458526" cy="2584462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flipH="1">
            <a:off x="15442773" y="7494077"/>
            <a:ext cx="3458526" cy="2584462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852886" y="7200900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4275693" y="0"/>
            <a:ext cx="4012314" cy="2805892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flipH="1">
            <a:off x="7" y="0"/>
            <a:ext cx="3828870" cy="2677604"/>
          </a:xfrm>
          <a:custGeom>
            <a:avLst/>
            <a:gdLst/>
            <a:ahLst/>
            <a:cxnLst/>
            <a:rect l="l" t="t" r="r" b="b"/>
            <a:pathLst>
              <a:path w="3828870" h="2677604">
                <a:moveTo>
                  <a:pt x="3828870" y="0"/>
                </a:moveTo>
                <a:lnTo>
                  <a:pt x="0" y="0"/>
                </a:lnTo>
                <a:lnTo>
                  <a:pt x="0" y="2677604"/>
                </a:lnTo>
                <a:lnTo>
                  <a:pt x="3828870" y="2677604"/>
                </a:lnTo>
                <a:lnTo>
                  <a:pt x="382887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292895">
            <a:off x="3711148" y="1477938"/>
            <a:ext cx="10865704" cy="8159156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2" y="0"/>
                </a:lnTo>
                <a:lnTo>
                  <a:pt x="10865702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5550130" flipH="1" flipV="1">
            <a:off x="3791890" y="1548418"/>
            <a:ext cx="1810292" cy="1452760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1810292" y="1452759"/>
                </a:moveTo>
                <a:lnTo>
                  <a:pt x="0" y="1452759"/>
                </a:lnTo>
                <a:lnTo>
                  <a:pt x="0" y="0"/>
                </a:lnTo>
                <a:lnTo>
                  <a:pt x="1810292" y="0"/>
                </a:lnTo>
                <a:lnTo>
                  <a:pt x="1810292" y="1452759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5550130">
            <a:off x="13083844" y="7007358"/>
            <a:ext cx="1810292" cy="1452760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0" y="0"/>
                </a:moveTo>
                <a:lnTo>
                  <a:pt x="1810291" y="0"/>
                </a:lnTo>
                <a:lnTo>
                  <a:pt x="1810291" y="1452759"/>
                </a:lnTo>
                <a:lnTo>
                  <a:pt x="0" y="1452759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468778">
            <a:off x="11929301" y="1123804"/>
            <a:ext cx="3227154" cy="2722912"/>
          </a:xfrm>
          <a:custGeom>
            <a:avLst/>
            <a:gdLst/>
            <a:ahLst/>
            <a:cxnLst/>
            <a:rect l="l" t="t" r="r" b="b"/>
            <a:pathLst>
              <a:path w="3227153" h="2722911">
                <a:moveTo>
                  <a:pt x="0" y="0"/>
                </a:moveTo>
                <a:lnTo>
                  <a:pt x="3227153" y="0"/>
                </a:lnTo>
                <a:lnTo>
                  <a:pt x="3227153" y="2722910"/>
                </a:lnTo>
                <a:lnTo>
                  <a:pt x="0" y="2722910"/>
                </a:lnTo>
                <a:lnTo>
                  <a:pt x="0" y="0"/>
                </a:lnTo>
                <a:close/>
              </a:path>
            </a:pathLst>
          </a:custGeom>
          <a:blipFill>
            <a:blip r:embed="rId18"/>
            <a:stretch>
              <a:fillRect/>
            </a:stretch>
          </a:blipFill>
        </p:spPr>
      </p:sp>
      <p:sp>
        <p:nvSpPr>
          <p:cNvPr id="13" name="TextBox 13"/>
          <p:cNvSpPr txBox="1"/>
          <p:nvPr/>
        </p:nvSpPr>
        <p:spPr>
          <a:xfrm>
            <a:off x="5715000" y="3485714"/>
            <a:ext cx="7264149" cy="492442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8000" b="1" dirty="0">
                <a:solidFill>
                  <a:srgbClr val="4F3B20"/>
                </a:solidFill>
                <a:latin typeface="Modern Love" panose="04090805081005020601" pitchFamily="82" charset="0"/>
                <a:cs typeface="Times New Roman" pitchFamily="18" charset="0"/>
              </a:rPr>
              <a:t>Watch a video and try to remember activities</a:t>
            </a:r>
            <a:endParaRPr lang="en-US" sz="6600" b="1" dirty="0">
              <a:solidFill>
                <a:srgbClr val="4F3B20"/>
              </a:solidFill>
              <a:latin typeface="Modern Love" panose="04090805081005020601" pitchFamily="82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2446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12">
            <a:extLst>
              <a:ext uri="{FF2B5EF4-FFF2-40B4-BE49-F238E27FC236}">
                <a16:creationId xmlns:a16="http://schemas.microsoft.com/office/drawing/2014/main" id="{56A552EE-9DB3-F0E6-99FF-A7FF7C211C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6205" y="749014"/>
            <a:ext cx="13337202" cy="8891468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45C9010C-B600-4B44-BFD4-01CE29925BE9}"/>
              </a:ext>
            </a:extLst>
          </p:cNvPr>
          <p:cNvSpPr txBox="1"/>
          <p:nvPr/>
        </p:nvSpPr>
        <p:spPr>
          <a:xfrm>
            <a:off x="4611511" y="8812325"/>
            <a:ext cx="10910042" cy="153888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defRPr/>
            </a:pPr>
            <a:r>
              <a:rPr lang="en-US" sz="9400" b="1" dirty="0">
                <a:solidFill>
                  <a:srgbClr val="FF0000"/>
                </a:solidFill>
                <a:latin typeface="Arial Rounded MT Bold" panose="020F0704030504030204" pitchFamily="34" charset="0"/>
              </a:rPr>
              <a:t>surfing the net</a:t>
            </a: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50241021-A08B-4C07-AE2E-95EB201A65B0}"/>
              </a:ext>
            </a:extLst>
          </p:cNvPr>
          <p:cNvSpPr/>
          <p:nvPr/>
        </p:nvSpPr>
        <p:spPr>
          <a:xfrm>
            <a:off x="7921546" y="29605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DD87DAE8-8168-4D4B-9424-B1850175EC52}"/>
              </a:ext>
            </a:extLst>
          </p:cNvPr>
          <p:cNvSpPr/>
          <p:nvPr/>
        </p:nvSpPr>
        <p:spPr>
          <a:xfrm>
            <a:off x="6249382" y="-5589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D8301687-7B71-4980-AEA2-04CC9C887530}"/>
              </a:ext>
            </a:extLst>
          </p:cNvPr>
          <p:cNvSpPr/>
          <p:nvPr/>
        </p:nvSpPr>
        <p:spPr>
          <a:xfrm>
            <a:off x="13180186" y="-5375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Hexagon 7">
            <a:extLst>
              <a:ext uri="{FF2B5EF4-FFF2-40B4-BE49-F238E27FC236}">
                <a16:creationId xmlns:a16="http://schemas.microsoft.com/office/drawing/2014/main" id="{5D90BF15-A3E6-40AD-B1F8-31732258A8BB}"/>
              </a:ext>
            </a:extLst>
          </p:cNvPr>
          <p:cNvSpPr/>
          <p:nvPr/>
        </p:nvSpPr>
        <p:spPr>
          <a:xfrm>
            <a:off x="14921666" y="6308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Hexagon 10">
            <a:extLst>
              <a:ext uri="{FF2B5EF4-FFF2-40B4-BE49-F238E27FC236}">
                <a16:creationId xmlns:a16="http://schemas.microsoft.com/office/drawing/2014/main" id="{A9A48751-B732-402B-9E3E-998BB73692CF}"/>
              </a:ext>
            </a:extLst>
          </p:cNvPr>
          <p:cNvSpPr/>
          <p:nvPr/>
        </p:nvSpPr>
        <p:spPr>
          <a:xfrm>
            <a:off x="7905016" y="75060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Hexagon 11">
            <a:extLst>
              <a:ext uri="{FF2B5EF4-FFF2-40B4-BE49-F238E27FC236}">
                <a16:creationId xmlns:a16="http://schemas.microsoft.com/office/drawing/2014/main" id="{C0BCD75F-F55A-479C-B8DF-DACC2351B018}"/>
              </a:ext>
            </a:extLst>
          </p:cNvPr>
          <p:cNvSpPr/>
          <p:nvPr/>
        </p:nvSpPr>
        <p:spPr>
          <a:xfrm>
            <a:off x="4467536" y="29253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7C358F84-0F59-4332-BABA-5A7AF68F3CD6}"/>
              </a:ext>
            </a:extLst>
          </p:cNvPr>
          <p:cNvSpPr/>
          <p:nvPr/>
        </p:nvSpPr>
        <p:spPr>
          <a:xfrm>
            <a:off x="2713922" y="87389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2AB216B9-CAA5-44D2-8FA2-1C9570754096}"/>
              </a:ext>
            </a:extLst>
          </p:cNvPr>
          <p:cNvSpPr/>
          <p:nvPr/>
        </p:nvSpPr>
        <p:spPr>
          <a:xfrm>
            <a:off x="13182600" y="180864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B00E8451-10D9-487E-9937-6848DB228B75}"/>
              </a:ext>
            </a:extLst>
          </p:cNvPr>
          <p:cNvSpPr/>
          <p:nvPr/>
        </p:nvSpPr>
        <p:spPr>
          <a:xfrm>
            <a:off x="11428720" y="294703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9860078F-734E-4EE7-AF7C-089473E1A170}"/>
              </a:ext>
            </a:extLst>
          </p:cNvPr>
          <p:cNvSpPr/>
          <p:nvPr/>
        </p:nvSpPr>
        <p:spPr>
          <a:xfrm>
            <a:off x="14932630" y="75695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7" name="Hexagon 16">
            <a:extLst>
              <a:ext uri="{FF2B5EF4-FFF2-40B4-BE49-F238E27FC236}">
                <a16:creationId xmlns:a16="http://schemas.microsoft.com/office/drawing/2014/main" id="{36590B8E-460E-48A5-A29A-56C687C9969C}"/>
              </a:ext>
            </a:extLst>
          </p:cNvPr>
          <p:cNvSpPr/>
          <p:nvPr/>
        </p:nvSpPr>
        <p:spPr>
          <a:xfrm>
            <a:off x="14924492" y="52968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8" name="Hexagon 17">
            <a:extLst>
              <a:ext uri="{FF2B5EF4-FFF2-40B4-BE49-F238E27FC236}">
                <a16:creationId xmlns:a16="http://schemas.microsoft.com/office/drawing/2014/main" id="{020BD009-22B6-45D4-B9B6-723028CCAC7C}"/>
              </a:ext>
            </a:extLst>
          </p:cNvPr>
          <p:cNvSpPr/>
          <p:nvPr/>
        </p:nvSpPr>
        <p:spPr>
          <a:xfrm>
            <a:off x="14914480" y="296631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" name="Hexagon 18">
            <a:extLst>
              <a:ext uri="{FF2B5EF4-FFF2-40B4-BE49-F238E27FC236}">
                <a16:creationId xmlns:a16="http://schemas.microsoft.com/office/drawing/2014/main" id="{216AE6B1-248C-44D3-9617-2FA789E4B12E}"/>
              </a:ext>
            </a:extLst>
          </p:cNvPr>
          <p:cNvSpPr/>
          <p:nvPr/>
        </p:nvSpPr>
        <p:spPr>
          <a:xfrm>
            <a:off x="9676096" y="-5019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Hexagon 19">
            <a:extLst>
              <a:ext uri="{FF2B5EF4-FFF2-40B4-BE49-F238E27FC236}">
                <a16:creationId xmlns:a16="http://schemas.microsoft.com/office/drawing/2014/main" id="{D6F9B393-E604-4CAB-A141-FCA7F4B85FE7}"/>
              </a:ext>
            </a:extLst>
          </p:cNvPr>
          <p:cNvSpPr/>
          <p:nvPr/>
        </p:nvSpPr>
        <p:spPr>
          <a:xfrm>
            <a:off x="7952208" y="63459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" name="Hexagon 20">
            <a:extLst>
              <a:ext uri="{FF2B5EF4-FFF2-40B4-BE49-F238E27FC236}">
                <a16:creationId xmlns:a16="http://schemas.microsoft.com/office/drawing/2014/main" id="{9FD3E6CA-B95B-465E-ABD9-652C5C5ED1CB}"/>
              </a:ext>
            </a:extLst>
          </p:cNvPr>
          <p:cNvSpPr/>
          <p:nvPr/>
        </p:nvSpPr>
        <p:spPr>
          <a:xfrm>
            <a:off x="9660046" y="63788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" name="Hexagon 21">
            <a:extLst>
              <a:ext uri="{FF2B5EF4-FFF2-40B4-BE49-F238E27FC236}">
                <a16:creationId xmlns:a16="http://schemas.microsoft.com/office/drawing/2014/main" id="{196088C8-7BC5-4BBE-880D-898805AFFB41}"/>
              </a:ext>
            </a:extLst>
          </p:cNvPr>
          <p:cNvSpPr/>
          <p:nvPr/>
        </p:nvSpPr>
        <p:spPr>
          <a:xfrm>
            <a:off x="6195400" y="409615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3" name="Hexagon 22">
            <a:extLst>
              <a:ext uri="{FF2B5EF4-FFF2-40B4-BE49-F238E27FC236}">
                <a16:creationId xmlns:a16="http://schemas.microsoft.com/office/drawing/2014/main" id="{54F23996-2682-49D6-9F86-EBBD7A8B9D3B}"/>
              </a:ext>
            </a:extLst>
          </p:cNvPr>
          <p:cNvSpPr/>
          <p:nvPr/>
        </p:nvSpPr>
        <p:spPr>
          <a:xfrm>
            <a:off x="2700204" y="640882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4" name="Hexagon 23">
            <a:extLst>
              <a:ext uri="{FF2B5EF4-FFF2-40B4-BE49-F238E27FC236}">
                <a16:creationId xmlns:a16="http://schemas.microsoft.com/office/drawing/2014/main" id="{2176E155-FFF7-426E-9F4E-B332ABDD8F34}"/>
              </a:ext>
            </a:extLst>
          </p:cNvPr>
          <p:cNvSpPr/>
          <p:nvPr/>
        </p:nvSpPr>
        <p:spPr>
          <a:xfrm>
            <a:off x="2700204" y="407731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6" name="Hexagon 25">
            <a:extLst>
              <a:ext uri="{FF2B5EF4-FFF2-40B4-BE49-F238E27FC236}">
                <a16:creationId xmlns:a16="http://schemas.microsoft.com/office/drawing/2014/main" id="{17B12E31-4A60-46C3-B644-D53FF29223D1}"/>
              </a:ext>
            </a:extLst>
          </p:cNvPr>
          <p:cNvSpPr/>
          <p:nvPr/>
        </p:nvSpPr>
        <p:spPr>
          <a:xfrm>
            <a:off x="9680394" y="41031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7" name="Hexagon 26">
            <a:extLst>
              <a:ext uri="{FF2B5EF4-FFF2-40B4-BE49-F238E27FC236}">
                <a16:creationId xmlns:a16="http://schemas.microsoft.com/office/drawing/2014/main" id="{F7E5DB3C-37ED-4C61-B783-D9CB8D334900}"/>
              </a:ext>
            </a:extLst>
          </p:cNvPr>
          <p:cNvSpPr/>
          <p:nvPr/>
        </p:nvSpPr>
        <p:spPr>
          <a:xfrm>
            <a:off x="13191008" y="41020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28D43E8E-A9FE-40AD-9124-5ACCE467B4C7}"/>
              </a:ext>
            </a:extLst>
          </p:cNvPr>
          <p:cNvSpPr/>
          <p:nvPr/>
        </p:nvSpPr>
        <p:spPr>
          <a:xfrm>
            <a:off x="4459410" y="52433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9" name="Hexagon 28">
            <a:extLst>
              <a:ext uri="{FF2B5EF4-FFF2-40B4-BE49-F238E27FC236}">
                <a16:creationId xmlns:a16="http://schemas.microsoft.com/office/drawing/2014/main" id="{E1F29D0B-34C2-46C6-89AA-C966D686FCD3}"/>
              </a:ext>
            </a:extLst>
          </p:cNvPr>
          <p:cNvSpPr/>
          <p:nvPr/>
        </p:nvSpPr>
        <p:spPr>
          <a:xfrm>
            <a:off x="7945330" y="525058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0" name="Hexagon 29">
            <a:extLst>
              <a:ext uri="{FF2B5EF4-FFF2-40B4-BE49-F238E27FC236}">
                <a16:creationId xmlns:a16="http://schemas.microsoft.com/office/drawing/2014/main" id="{2802A9F6-8B73-4F97-8E1A-E93AA95F35A4}"/>
              </a:ext>
            </a:extLst>
          </p:cNvPr>
          <p:cNvSpPr/>
          <p:nvPr/>
        </p:nvSpPr>
        <p:spPr>
          <a:xfrm>
            <a:off x="13176742" y="642307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1" name="Hexagon 30">
            <a:extLst>
              <a:ext uri="{FF2B5EF4-FFF2-40B4-BE49-F238E27FC236}">
                <a16:creationId xmlns:a16="http://schemas.microsoft.com/office/drawing/2014/main" id="{B52E1A88-76C6-4383-8656-B47A82BC605A}"/>
              </a:ext>
            </a:extLst>
          </p:cNvPr>
          <p:cNvSpPr/>
          <p:nvPr/>
        </p:nvSpPr>
        <p:spPr>
          <a:xfrm>
            <a:off x="9658734" y="869334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2" name="Hexagon 31">
            <a:extLst>
              <a:ext uri="{FF2B5EF4-FFF2-40B4-BE49-F238E27FC236}">
                <a16:creationId xmlns:a16="http://schemas.microsoft.com/office/drawing/2014/main" id="{FD3E104C-788B-474D-92B9-82EA4DA8A249}"/>
              </a:ext>
            </a:extLst>
          </p:cNvPr>
          <p:cNvSpPr/>
          <p:nvPr/>
        </p:nvSpPr>
        <p:spPr>
          <a:xfrm>
            <a:off x="11426230" y="75545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3" name="Hexagon 32">
            <a:extLst>
              <a:ext uri="{FF2B5EF4-FFF2-40B4-BE49-F238E27FC236}">
                <a16:creationId xmlns:a16="http://schemas.microsoft.com/office/drawing/2014/main" id="{7A999412-094B-4CAA-9A0F-221B8D67AE88}"/>
              </a:ext>
            </a:extLst>
          </p:cNvPr>
          <p:cNvSpPr/>
          <p:nvPr/>
        </p:nvSpPr>
        <p:spPr>
          <a:xfrm>
            <a:off x="6156696" y="86596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4" name="Hexagon 33">
            <a:extLst>
              <a:ext uri="{FF2B5EF4-FFF2-40B4-BE49-F238E27FC236}">
                <a16:creationId xmlns:a16="http://schemas.microsoft.com/office/drawing/2014/main" id="{7DADBD16-5434-4851-90E1-F0EE976295AE}"/>
              </a:ext>
            </a:extLst>
          </p:cNvPr>
          <p:cNvSpPr/>
          <p:nvPr/>
        </p:nvSpPr>
        <p:spPr>
          <a:xfrm>
            <a:off x="11427946" y="524100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5" name="Hexagon 34">
            <a:extLst>
              <a:ext uri="{FF2B5EF4-FFF2-40B4-BE49-F238E27FC236}">
                <a16:creationId xmlns:a16="http://schemas.microsoft.com/office/drawing/2014/main" id="{EB57A2E0-7AF6-439C-9782-D16460683C19}"/>
              </a:ext>
            </a:extLst>
          </p:cNvPr>
          <p:cNvSpPr/>
          <p:nvPr/>
        </p:nvSpPr>
        <p:spPr>
          <a:xfrm>
            <a:off x="9684750" y="18208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6" name="Hexagon 35">
            <a:extLst>
              <a:ext uri="{FF2B5EF4-FFF2-40B4-BE49-F238E27FC236}">
                <a16:creationId xmlns:a16="http://schemas.microsoft.com/office/drawing/2014/main" id="{31A99587-AA0F-4979-BFDD-4AAB031EC9E9}"/>
              </a:ext>
            </a:extLst>
          </p:cNvPr>
          <p:cNvSpPr/>
          <p:nvPr/>
        </p:nvSpPr>
        <p:spPr>
          <a:xfrm>
            <a:off x="6202456" y="63903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7" name="Hexagon 36">
            <a:extLst>
              <a:ext uri="{FF2B5EF4-FFF2-40B4-BE49-F238E27FC236}">
                <a16:creationId xmlns:a16="http://schemas.microsoft.com/office/drawing/2014/main" id="{B870B961-F14E-4317-96C5-43E5463DA794}"/>
              </a:ext>
            </a:extLst>
          </p:cNvPr>
          <p:cNvSpPr/>
          <p:nvPr/>
        </p:nvSpPr>
        <p:spPr>
          <a:xfrm>
            <a:off x="11455022" y="64974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8" name="Hexagon 37">
            <a:extLst>
              <a:ext uri="{FF2B5EF4-FFF2-40B4-BE49-F238E27FC236}">
                <a16:creationId xmlns:a16="http://schemas.microsoft.com/office/drawing/2014/main" id="{7CAB7B80-0105-462D-AA15-45B880EFBAD6}"/>
              </a:ext>
            </a:extLst>
          </p:cNvPr>
          <p:cNvSpPr/>
          <p:nvPr/>
        </p:nvSpPr>
        <p:spPr>
          <a:xfrm>
            <a:off x="4446702" y="7561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9" name="Hexagon 38">
            <a:extLst>
              <a:ext uri="{FF2B5EF4-FFF2-40B4-BE49-F238E27FC236}">
                <a16:creationId xmlns:a16="http://schemas.microsoft.com/office/drawing/2014/main" id="{0D5640BB-DE6F-491C-8879-5E66E3E3E6AE}"/>
              </a:ext>
            </a:extLst>
          </p:cNvPr>
          <p:cNvSpPr/>
          <p:nvPr/>
        </p:nvSpPr>
        <p:spPr>
          <a:xfrm>
            <a:off x="6208788" y="17592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9" name="Hexagon 58">
            <a:extLst>
              <a:ext uri="{FF2B5EF4-FFF2-40B4-BE49-F238E27FC236}">
                <a16:creationId xmlns:a16="http://schemas.microsoft.com/office/drawing/2014/main" id="{1D98D805-7A4B-4080-800F-F96557D2175B}"/>
              </a:ext>
            </a:extLst>
          </p:cNvPr>
          <p:cNvSpPr/>
          <p:nvPr/>
        </p:nvSpPr>
        <p:spPr>
          <a:xfrm>
            <a:off x="2721542" y="17484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Hexagon 73">
            <a:extLst>
              <a:ext uri="{FF2B5EF4-FFF2-40B4-BE49-F238E27FC236}">
                <a16:creationId xmlns:a16="http://schemas.microsoft.com/office/drawing/2014/main" id="{DA62C19D-BCCF-4A95-83AE-CF44D536839A}"/>
              </a:ext>
            </a:extLst>
          </p:cNvPr>
          <p:cNvSpPr/>
          <p:nvPr/>
        </p:nvSpPr>
        <p:spPr>
          <a:xfrm>
            <a:off x="990210" y="527344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5" name="Hexagon 74">
            <a:extLst>
              <a:ext uri="{FF2B5EF4-FFF2-40B4-BE49-F238E27FC236}">
                <a16:creationId xmlns:a16="http://schemas.microsoft.com/office/drawing/2014/main" id="{AA98F402-D3B0-4687-915D-37F611A2008B}"/>
              </a:ext>
            </a:extLst>
          </p:cNvPr>
          <p:cNvSpPr/>
          <p:nvPr/>
        </p:nvSpPr>
        <p:spPr>
          <a:xfrm>
            <a:off x="988544" y="29394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6" name="Hexagon 75">
            <a:extLst>
              <a:ext uri="{FF2B5EF4-FFF2-40B4-BE49-F238E27FC236}">
                <a16:creationId xmlns:a16="http://schemas.microsoft.com/office/drawing/2014/main" id="{5800D428-1F0B-49EA-9DCD-F029B7063529}"/>
              </a:ext>
            </a:extLst>
          </p:cNvPr>
          <p:cNvSpPr/>
          <p:nvPr/>
        </p:nvSpPr>
        <p:spPr>
          <a:xfrm>
            <a:off x="1005194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3" name="Hexagon 82">
            <a:extLst>
              <a:ext uri="{FF2B5EF4-FFF2-40B4-BE49-F238E27FC236}">
                <a16:creationId xmlns:a16="http://schemas.microsoft.com/office/drawing/2014/main" id="{BA927944-4B48-40FA-89D0-6485BA99C529}"/>
              </a:ext>
            </a:extLst>
          </p:cNvPr>
          <p:cNvSpPr/>
          <p:nvPr/>
        </p:nvSpPr>
        <p:spPr>
          <a:xfrm>
            <a:off x="988544" y="75961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8" name="Hexagon 87">
            <a:extLst>
              <a:ext uri="{FF2B5EF4-FFF2-40B4-BE49-F238E27FC236}">
                <a16:creationId xmlns:a16="http://schemas.microsoft.com/office/drawing/2014/main" id="{7BE7DA9C-EEEF-4271-970E-D95200CE9E22}"/>
              </a:ext>
            </a:extLst>
          </p:cNvPr>
          <p:cNvSpPr/>
          <p:nvPr/>
        </p:nvSpPr>
        <p:spPr>
          <a:xfrm>
            <a:off x="4487002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9" name="Hexagon 88">
            <a:extLst>
              <a:ext uri="{FF2B5EF4-FFF2-40B4-BE49-F238E27FC236}">
                <a16:creationId xmlns:a16="http://schemas.microsoft.com/office/drawing/2014/main" id="{72307436-E897-4569-8D9D-4763AA170F82}"/>
              </a:ext>
            </a:extLst>
          </p:cNvPr>
          <p:cNvSpPr/>
          <p:nvPr/>
        </p:nvSpPr>
        <p:spPr>
          <a:xfrm>
            <a:off x="2752022" y="-55899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1" name="Hexagon 100">
            <a:extLst>
              <a:ext uri="{FF2B5EF4-FFF2-40B4-BE49-F238E27FC236}">
                <a16:creationId xmlns:a16="http://schemas.microsoft.com/office/drawing/2014/main" id="{53E9E314-8262-4F0B-B58C-8053BC4E914C}"/>
              </a:ext>
            </a:extLst>
          </p:cNvPr>
          <p:cNvSpPr/>
          <p:nvPr/>
        </p:nvSpPr>
        <p:spPr>
          <a:xfrm>
            <a:off x="13166858" y="87316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DDDA3D8B-9FF6-5135-13FA-F5F65E6FF101}"/>
              </a:ext>
            </a:extLst>
          </p:cNvPr>
          <p:cNvSpPr/>
          <p:nvPr/>
        </p:nvSpPr>
        <p:spPr>
          <a:xfrm>
            <a:off x="941246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3CA7CBBE-56D0-8936-62FB-D91DAABCF453}"/>
              </a:ext>
            </a:extLst>
          </p:cNvPr>
          <p:cNvSpPr/>
          <p:nvPr/>
        </p:nvSpPr>
        <p:spPr>
          <a:xfrm>
            <a:off x="-782468" y="6443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" name="Hexagon 9">
            <a:extLst>
              <a:ext uri="{FF2B5EF4-FFF2-40B4-BE49-F238E27FC236}">
                <a16:creationId xmlns:a16="http://schemas.microsoft.com/office/drawing/2014/main" id="{A64B8175-E69D-79AF-0DF5-D905E2509EDD}"/>
              </a:ext>
            </a:extLst>
          </p:cNvPr>
          <p:cNvSpPr/>
          <p:nvPr/>
        </p:nvSpPr>
        <p:spPr>
          <a:xfrm>
            <a:off x="-784134" y="410945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Hexagon 24">
            <a:extLst>
              <a:ext uri="{FF2B5EF4-FFF2-40B4-BE49-F238E27FC236}">
                <a16:creationId xmlns:a16="http://schemas.microsoft.com/office/drawing/2014/main" id="{ADCD19C4-4BB3-EA58-E467-2B00CAE9E67E}"/>
              </a:ext>
            </a:extLst>
          </p:cNvPr>
          <p:cNvSpPr/>
          <p:nvPr/>
        </p:nvSpPr>
        <p:spPr>
          <a:xfrm>
            <a:off x="-767484" y="177036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0" name="Hexagon 39">
            <a:extLst>
              <a:ext uri="{FF2B5EF4-FFF2-40B4-BE49-F238E27FC236}">
                <a16:creationId xmlns:a16="http://schemas.microsoft.com/office/drawing/2014/main" id="{EA7F0B5B-139F-BD99-815B-EB6DB5F44FD5}"/>
              </a:ext>
            </a:extLst>
          </p:cNvPr>
          <p:cNvSpPr/>
          <p:nvPr/>
        </p:nvSpPr>
        <p:spPr>
          <a:xfrm>
            <a:off x="-784134" y="876620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" name="Hexagon 40">
            <a:extLst>
              <a:ext uri="{FF2B5EF4-FFF2-40B4-BE49-F238E27FC236}">
                <a16:creationId xmlns:a16="http://schemas.microsoft.com/office/drawing/2014/main" id="{FFD24C90-E83A-B445-BF97-B3F2D4B9A80C}"/>
              </a:ext>
            </a:extLst>
          </p:cNvPr>
          <p:cNvSpPr/>
          <p:nvPr/>
        </p:nvSpPr>
        <p:spPr>
          <a:xfrm>
            <a:off x="16693500" y="-5306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" name="Hexagon 41">
            <a:extLst>
              <a:ext uri="{FF2B5EF4-FFF2-40B4-BE49-F238E27FC236}">
                <a16:creationId xmlns:a16="http://schemas.microsoft.com/office/drawing/2014/main" id="{6F8C9E02-5D61-8DF4-C583-472DAAE938ED}"/>
              </a:ext>
            </a:extLst>
          </p:cNvPr>
          <p:cNvSpPr/>
          <p:nvPr/>
        </p:nvSpPr>
        <p:spPr>
          <a:xfrm>
            <a:off x="16665188" y="64542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3" name="Hexagon 42">
            <a:extLst>
              <a:ext uri="{FF2B5EF4-FFF2-40B4-BE49-F238E27FC236}">
                <a16:creationId xmlns:a16="http://schemas.microsoft.com/office/drawing/2014/main" id="{1B273464-3714-B69E-E779-3EEB883E41C1}"/>
              </a:ext>
            </a:extLst>
          </p:cNvPr>
          <p:cNvSpPr/>
          <p:nvPr/>
        </p:nvSpPr>
        <p:spPr>
          <a:xfrm>
            <a:off x="16663524" y="412025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4" name="Hexagon 43">
            <a:extLst>
              <a:ext uri="{FF2B5EF4-FFF2-40B4-BE49-F238E27FC236}">
                <a16:creationId xmlns:a16="http://schemas.microsoft.com/office/drawing/2014/main" id="{0A05FAB3-40C4-8A0D-9FDD-ACDA6DF92A80}"/>
              </a:ext>
            </a:extLst>
          </p:cNvPr>
          <p:cNvSpPr/>
          <p:nvPr/>
        </p:nvSpPr>
        <p:spPr>
          <a:xfrm>
            <a:off x="16680174" y="17811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5" name="Hexagon 44">
            <a:extLst>
              <a:ext uri="{FF2B5EF4-FFF2-40B4-BE49-F238E27FC236}">
                <a16:creationId xmlns:a16="http://schemas.microsoft.com/office/drawing/2014/main" id="{B9635E3A-0FD0-70A1-08C5-DCD79A9A1906}"/>
              </a:ext>
            </a:extLst>
          </p:cNvPr>
          <p:cNvSpPr/>
          <p:nvPr/>
        </p:nvSpPr>
        <p:spPr>
          <a:xfrm>
            <a:off x="16663524" y="877701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6" name="Hexagon 45">
            <a:extLst>
              <a:ext uri="{FF2B5EF4-FFF2-40B4-BE49-F238E27FC236}">
                <a16:creationId xmlns:a16="http://schemas.microsoft.com/office/drawing/2014/main" id="{3AA14EDC-5CE6-7C9C-46D7-D49FCD50CE93}"/>
              </a:ext>
            </a:extLst>
          </p:cNvPr>
          <p:cNvSpPr/>
          <p:nvPr/>
        </p:nvSpPr>
        <p:spPr>
          <a:xfrm>
            <a:off x="14936844" y="-1760221"/>
            <a:ext cx="2331720" cy="247867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7" name="Hexagon 46">
            <a:extLst>
              <a:ext uri="{FF2B5EF4-FFF2-40B4-BE49-F238E27FC236}">
                <a16:creationId xmlns:a16="http://schemas.microsoft.com/office/drawing/2014/main" id="{AD8E47AD-6259-DEAF-AD2D-AA8209FE6CAE}"/>
              </a:ext>
            </a:extLst>
          </p:cNvPr>
          <p:cNvSpPr/>
          <p:nvPr/>
        </p:nvSpPr>
        <p:spPr>
          <a:xfrm>
            <a:off x="11430000" y="-1750686"/>
            <a:ext cx="2362200" cy="247140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8" name="Hexagon 47">
            <a:extLst>
              <a:ext uri="{FF2B5EF4-FFF2-40B4-BE49-F238E27FC236}">
                <a16:creationId xmlns:a16="http://schemas.microsoft.com/office/drawing/2014/main" id="{5D79C6F9-7F05-2257-D897-095751521803}"/>
              </a:ext>
            </a:extLst>
          </p:cNvPr>
          <p:cNvSpPr/>
          <p:nvPr/>
        </p:nvSpPr>
        <p:spPr>
          <a:xfrm>
            <a:off x="7971837" y="-1760219"/>
            <a:ext cx="2397170" cy="2408474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9" name="Hexagon 48">
            <a:extLst>
              <a:ext uri="{FF2B5EF4-FFF2-40B4-BE49-F238E27FC236}">
                <a16:creationId xmlns:a16="http://schemas.microsoft.com/office/drawing/2014/main" id="{953DBF16-73A0-6DBE-9AA4-9464AE2C4E24}"/>
              </a:ext>
            </a:extLst>
          </p:cNvPr>
          <p:cNvSpPr/>
          <p:nvPr/>
        </p:nvSpPr>
        <p:spPr>
          <a:xfrm>
            <a:off x="4495800" y="-1782229"/>
            <a:ext cx="2331720" cy="2403606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0" name="Hexagon 49">
            <a:extLst>
              <a:ext uri="{FF2B5EF4-FFF2-40B4-BE49-F238E27FC236}">
                <a16:creationId xmlns:a16="http://schemas.microsoft.com/office/drawing/2014/main" id="{F200C63C-61CE-BC26-8FCE-7DAF9DF26AD5}"/>
              </a:ext>
            </a:extLst>
          </p:cNvPr>
          <p:cNvSpPr/>
          <p:nvPr/>
        </p:nvSpPr>
        <p:spPr>
          <a:xfrm>
            <a:off x="977924" y="-17602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1" name="Hexagon 50">
            <a:extLst>
              <a:ext uri="{FF2B5EF4-FFF2-40B4-BE49-F238E27FC236}">
                <a16:creationId xmlns:a16="http://schemas.microsoft.com/office/drawing/2014/main" id="{BE5F0244-1F74-1D14-91A7-9752F83EDAD2}"/>
              </a:ext>
            </a:extLst>
          </p:cNvPr>
          <p:cNvSpPr/>
          <p:nvPr/>
        </p:nvSpPr>
        <p:spPr>
          <a:xfrm>
            <a:off x="-731520" y="-5410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2" name="Hexagon 51">
            <a:extLst>
              <a:ext uri="{FF2B5EF4-FFF2-40B4-BE49-F238E27FC236}">
                <a16:creationId xmlns:a16="http://schemas.microsoft.com/office/drawing/2014/main" id="{E94805E5-8BED-2B72-8EEF-1734DF189CBE}"/>
              </a:ext>
            </a:extLst>
          </p:cNvPr>
          <p:cNvSpPr/>
          <p:nvPr/>
        </p:nvSpPr>
        <p:spPr>
          <a:xfrm>
            <a:off x="4435310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3" name="Hexagon 52">
            <a:extLst>
              <a:ext uri="{FF2B5EF4-FFF2-40B4-BE49-F238E27FC236}">
                <a16:creationId xmlns:a16="http://schemas.microsoft.com/office/drawing/2014/main" id="{BA5E4E83-A1B3-39C0-1BE1-8CA73D992A4A}"/>
              </a:ext>
            </a:extLst>
          </p:cNvPr>
          <p:cNvSpPr/>
          <p:nvPr/>
        </p:nvSpPr>
        <p:spPr>
          <a:xfrm>
            <a:off x="7924800" y="98321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4" name="Hexagon 53">
            <a:extLst>
              <a:ext uri="{FF2B5EF4-FFF2-40B4-BE49-F238E27FC236}">
                <a16:creationId xmlns:a16="http://schemas.microsoft.com/office/drawing/2014/main" id="{4F26BABA-B7C2-BD12-3383-0E56ABD9F3C8}"/>
              </a:ext>
            </a:extLst>
          </p:cNvPr>
          <p:cNvSpPr/>
          <p:nvPr/>
        </p:nvSpPr>
        <p:spPr>
          <a:xfrm>
            <a:off x="11353807" y="9908692"/>
            <a:ext cx="240415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5" name="Hexagon 54">
            <a:extLst>
              <a:ext uri="{FF2B5EF4-FFF2-40B4-BE49-F238E27FC236}">
                <a16:creationId xmlns:a16="http://schemas.microsoft.com/office/drawing/2014/main" id="{06B1401D-02C0-E25A-810D-022DE03755ED}"/>
              </a:ext>
            </a:extLst>
          </p:cNvPr>
          <p:cNvSpPr/>
          <p:nvPr/>
        </p:nvSpPr>
        <p:spPr>
          <a:xfrm>
            <a:off x="14887882" y="99086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69186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/>
      <p:bldP spid="4" grpId="0" animBg="1"/>
      <p:bldP spid="6" grpId="0" animBg="1"/>
      <p:bldP spid="7" grpId="0" animBg="1"/>
      <p:bldP spid="8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59" grpId="0" animBg="1"/>
      <p:bldP spid="74" grpId="0" animBg="1"/>
      <p:bldP spid="75" grpId="0" animBg="1"/>
      <p:bldP spid="76" grpId="0" animBg="1"/>
      <p:bldP spid="83" grpId="0" animBg="1"/>
      <p:bldP spid="88" grpId="0" animBg="1"/>
      <p:bldP spid="89" grpId="0" animBg="1"/>
      <p:bldP spid="101" grpId="0" animBg="1"/>
      <p:bldP spid="5" grpId="0" animBg="1"/>
      <p:bldP spid="9" grpId="0" animBg="1"/>
      <p:bldP spid="10" grpId="0" animBg="1"/>
      <p:bldP spid="25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E7D70631-77E6-9A8D-6727-1FC73D2476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4510" y="679388"/>
            <a:ext cx="12754068" cy="8502712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45C9010C-B600-4B44-BFD4-01CE29925BE9}"/>
              </a:ext>
            </a:extLst>
          </p:cNvPr>
          <p:cNvSpPr txBox="1"/>
          <p:nvPr/>
        </p:nvSpPr>
        <p:spPr>
          <a:xfrm>
            <a:off x="4611511" y="8812325"/>
            <a:ext cx="10910042" cy="153888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defRPr/>
            </a:pPr>
            <a:r>
              <a:rPr lang="en-US" sz="9400" b="1" dirty="0">
                <a:solidFill>
                  <a:srgbClr val="FF0000"/>
                </a:solidFill>
                <a:latin typeface="Arial Rounded MT Bold" panose="020F0704030504030204" pitchFamily="34" charset="0"/>
              </a:rPr>
              <a:t>messaging friends</a:t>
            </a: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50241021-A08B-4C07-AE2E-95EB201A65B0}"/>
              </a:ext>
            </a:extLst>
          </p:cNvPr>
          <p:cNvSpPr/>
          <p:nvPr/>
        </p:nvSpPr>
        <p:spPr>
          <a:xfrm>
            <a:off x="7921546" y="29605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DD87DAE8-8168-4D4B-9424-B1850175EC52}"/>
              </a:ext>
            </a:extLst>
          </p:cNvPr>
          <p:cNvSpPr/>
          <p:nvPr/>
        </p:nvSpPr>
        <p:spPr>
          <a:xfrm>
            <a:off x="6249382" y="-5589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D8301687-7B71-4980-AEA2-04CC9C887530}"/>
              </a:ext>
            </a:extLst>
          </p:cNvPr>
          <p:cNvSpPr/>
          <p:nvPr/>
        </p:nvSpPr>
        <p:spPr>
          <a:xfrm>
            <a:off x="13180186" y="-5375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Hexagon 7">
            <a:extLst>
              <a:ext uri="{FF2B5EF4-FFF2-40B4-BE49-F238E27FC236}">
                <a16:creationId xmlns:a16="http://schemas.microsoft.com/office/drawing/2014/main" id="{5D90BF15-A3E6-40AD-B1F8-31732258A8BB}"/>
              </a:ext>
            </a:extLst>
          </p:cNvPr>
          <p:cNvSpPr/>
          <p:nvPr/>
        </p:nvSpPr>
        <p:spPr>
          <a:xfrm>
            <a:off x="14921666" y="6308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Hexagon 10">
            <a:extLst>
              <a:ext uri="{FF2B5EF4-FFF2-40B4-BE49-F238E27FC236}">
                <a16:creationId xmlns:a16="http://schemas.microsoft.com/office/drawing/2014/main" id="{A9A48751-B732-402B-9E3E-998BB73692CF}"/>
              </a:ext>
            </a:extLst>
          </p:cNvPr>
          <p:cNvSpPr/>
          <p:nvPr/>
        </p:nvSpPr>
        <p:spPr>
          <a:xfrm>
            <a:off x="7905016" y="75060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Hexagon 11">
            <a:extLst>
              <a:ext uri="{FF2B5EF4-FFF2-40B4-BE49-F238E27FC236}">
                <a16:creationId xmlns:a16="http://schemas.microsoft.com/office/drawing/2014/main" id="{C0BCD75F-F55A-479C-B8DF-DACC2351B018}"/>
              </a:ext>
            </a:extLst>
          </p:cNvPr>
          <p:cNvSpPr/>
          <p:nvPr/>
        </p:nvSpPr>
        <p:spPr>
          <a:xfrm>
            <a:off x="4467536" y="29253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7C358F84-0F59-4332-BABA-5A7AF68F3CD6}"/>
              </a:ext>
            </a:extLst>
          </p:cNvPr>
          <p:cNvSpPr/>
          <p:nvPr/>
        </p:nvSpPr>
        <p:spPr>
          <a:xfrm>
            <a:off x="2713922" y="87389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2AB216B9-CAA5-44D2-8FA2-1C9570754096}"/>
              </a:ext>
            </a:extLst>
          </p:cNvPr>
          <p:cNvSpPr/>
          <p:nvPr/>
        </p:nvSpPr>
        <p:spPr>
          <a:xfrm>
            <a:off x="13180186" y="17644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B00E8451-10D9-487E-9937-6848DB228B75}"/>
              </a:ext>
            </a:extLst>
          </p:cNvPr>
          <p:cNvSpPr/>
          <p:nvPr/>
        </p:nvSpPr>
        <p:spPr>
          <a:xfrm>
            <a:off x="11428720" y="294703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9860078F-734E-4EE7-AF7C-089473E1A170}"/>
              </a:ext>
            </a:extLst>
          </p:cNvPr>
          <p:cNvSpPr/>
          <p:nvPr/>
        </p:nvSpPr>
        <p:spPr>
          <a:xfrm>
            <a:off x="14932630" y="75695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7" name="Hexagon 16">
            <a:extLst>
              <a:ext uri="{FF2B5EF4-FFF2-40B4-BE49-F238E27FC236}">
                <a16:creationId xmlns:a16="http://schemas.microsoft.com/office/drawing/2014/main" id="{36590B8E-460E-48A5-A29A-56C687C9969C}"/>
              </a:ext>
            </a:extLst>
          </p:cNvPr>
          <p:cNvSpPr/>
          <p:nvPr/>
        </p:nvSpPr>
        <p:spPr>
          <a:xfrm>
            <a:off x="14924492" y="52968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8" name="Hexagon 17">
            <a:extLst>
              <a:ext uri="{FF2B5EF4-FFF2-40B4-BE49-F238E27FC236}">
                <a16:creationId xmlns:a16="http://schemas.microsoft.com/office/drawing/2014/main" id="{020BD009-22B6-45D4-B9B6-723028CCAC7C}"/>
              </a:ext>
            </a:extLst>
          </p:cNvPr>
          <p:cNvSpPr/>
          <p:nvPr/>
        </p:nvSpPr>
        <p:spPr>
          <a:xfrm>
            <a:off x="14914480" y="296631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" name="Hexagon 18">
            <a:extLst>
              <a:ext uri="{FF2B5EF4-FFF2-40B4-BE49-F238E27FC236}">
                <a16:creationId xmlns:a16="http://schemas.microsoft.com/office/drawing/2014/main" id="{216AE6B1-248C-44D3-9617-2FA789E4B12E}"/>
              </a:ext>
            </a:extLst>
          </p:cNvPr>
          <p:cNvSpPr/>
          <p:nvPr/>
        </p:nvSpPr>
        <p:spPr>
          <a:xfrm>
            <a:off x="9676096" y="-5019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Hexagon 19">
            <a:extLst>
              <a:ext uri="{FF2B5EF4-FFF2-40B4-BE49-F238E27FC236}">
                <a16:creationId xmlns:a16="http://schemas.microsoft.com/office/drawing/2014/main" id="{D6F9B393-E604-4CAB-A141-FCA7F4B85FE7}"/>
              </a:ext>
            </a:extLst>
          </p:cNvPr>
          <p:cNvSpPr/>
          <p:nvPr/>
        </p:nvSpPr>
        <p:spPr>
          <a:xfrm>
            <a:off x="7952208" y="63459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" name="Hexagon 20">
            <a:extLst>
              <a:ext uri="{FF2B5EF4-FFF2-40B4-BE49-F238E27FC236}">
                <a16:creationId xmlns:a16="http://schemas.microsoft.com/office/drawing/2014/main" id="{9FD3E6CA-B95B-465E-ABD9-652C5C5ED1CB}"/>
              </a:ext>
            </a:extLst>
          </p:cNvPr>
          <p:cNvSpPr/>
          <p:nvPr/>
        </p:nvSpPr>
        <p:spPr>
          <a:xfrm>
            <a:off x="9660046" y="63788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" name="Hexagon 21">
            <a:extLst>
              <a:ext uri="{FF2B5EF4-FFF2-40B4-BE49-F238E27FC236}">
                <a16:creationId xmlns:a16="http://schemas.microsoft.com/office/drawing/2014/main" id="{196088C8-7BC5-4BBE-880D-898805AFFB41}"/>
              </a:ext>
            </a:extLst>
          </p:cNvPr>
          <p:cNvSpPr/>
          <p:nvPr/>
        </p:nvSpPr>
        <p:spPr>
          <a:xfrm>
            <a:off x="6195400" y="409615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3" name="Hexagon 22">
            <a:extLst>
              <a:ext uri="{FF2B5EF4-FFF2-40B4-BE49-F238E27FC236}">
                <a16:creationId xmlns:a16="http://schemas.microsoft.com/office/drawing/2014/main" id="{54F23996-2682-49D6-9F86-EBBD7A8B9D3B}"/>
              </a:ext>
            </a:extLst>
          </p:cNvPr>
          <p:cNvSpPr/>
          <p:nvPr/>
        </p:nvSpPr>
        <p:spPr>
          <a:xfrm>
            <a:off x="2700204" y="640882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4" name="Hexagon 23">
            <a:extLst>
              <a:ext uri="{FF2B5EF4-FFF2-40B4-BE49-F238E27FC236}">
                <a16:creationId xmlns:a16="http://schemas.microsoft.com/office/drawing/2014/main" id="{2176E155-FFF7-426E-9F4E-B332ABDD8F34}"/>
              </a:ext>
            </a:extLst>
          </p:cNvPr>
          <p:cNvSpPr/>
          <p:nvPr/>
        </p:nvSpPr>
        <p:spPr>
          <a:xfrm>
            <a:off x="2700204" y="407731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6" name="Hexagon 25">
            <a:extLst>
              <a:ext uri="{FF2B5EF4-FFF2-40B4-BE49-F238E27FC236}">
                <a16:creationId xmlns:a16="http://schemas.microsoft.com/office/drawing/2014/main" id="{17B12E31-4A60-46C3-B644-D53FF29223D1}"/>
              </a:ext>
            </a:extLst>
          </p:cNvPr>
          <p:cNvSpPr/>
          <p:nvPr/>
        </p:nvSpPr>
        <p:spPr>
          <a:xfrm>
            <a:off x="9680394" y="41031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7" name="Hexagon 26">
            <a:extLst>
              <a:ext uri="{FF2B5EF4-FFF2-40B4-BE49-F238E27FC236}">
                <a16:creationId xmlns:a16="http://schemas.microsoft.com/office/drawing/2014/main" id="{F7E5DB3C-37ED-4C61-B783-D9CB8D334900}"/>
              </a:ext>
            </a:extLst>
          </p:cNvPr>
          <p:cNvSpPr/>
          <p:nvPr/>
        </p:nvSpPr>
        <p:spPr>
          <a:xfrm>
            <a:off x="13191008" y="41020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28D43E8E-A9FE-40AD-9124-5ACCE467B4C7}"/>
              </a:ext>
            </a:extLst>
          </p:cNvPr>
          <p:cNvSpPr/>
          <p:nvPr/>
        </p:nvSpPr>
        <p:spPr>
          <a:xfrm>
            <a:off x="4459410" y="52433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9" name="Hexagon 28">
            <a:extLst>
              <a:ext uri="{FF2B5EF4-FFF2-40B4-BE49-F238E27FC236}">
                <a16:creationId xmlns:a16="http://schemas.microsoft.com/office/drawing/2014/main" id="{E1F29D0B-34C2-46C6-89AA-C966D686FCD3}"/>
              </a:ext>
            </a:extLst>
          </p:cNvPr>
          <p:cNvSpPr/>
          <p:nvPr/>
        </p:nvSpPr>
        <p:spPr>
          <a:xfrm>
            <a:off x="7945330" y="525058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0" name="Hexagon 29">
            <a:extLst>
              <a:ext uri="{FF2B5EF4-FFF2-40B4-BE49-F238E27FC236}">
                <a16:creationId xmlns:a16="http://schemas.microsoft.com/office/drawing/2014/main" id="{2802A9F6-8B73-4F97-8E1A-E93AA95F35A4}"/>
              </a:ext>
            </a:extLst>
          </p:cNvPr>
          <p:cNvSpPr/>
          <p:nvPr/>
        </p:nvSpPr>
        <p:spPr>
          <a:xfrm>
            <a:off x="13176742" y="642307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1" name="Hexagon 30">
            <a:extLst>
              <a:ext uri="{FF2B5EF4-FFF2-40B4-BE49-F238E27FC236}">
                <a16:creationId xmlns:a16="http://schemas.microsoft.com/office/drawing/2014/main" id="{B52E1A88-76C6-4383-8656-B47A82BC605A}"/>
              </a:ext>
            </a:extLst>
          </p:cNvPr>
          <p:cNvSpPr/>
          <p:nvPr/>
        </p:nvSpPr>
        <p:spPr>
          <a:xfrm>
            <a:off x="9658734" y="869334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2" name="Hexagon 31">
            <a:extLst>
              <a:ext uri="{FF2B5EF4-FFF2-40B4-BE49-F238E27FC236}">
                <a16:creationId xmlns:a16="http://schemas.microsoft.com/office/drawing/2014/main" id="{FD3E104C-788B-474D-92B9-82EA4DA8A249}"/>
              </a:ext>
            </a:extLst>
          </p:cNvPr>
          <p:cNvSpPr/>
          <p:nvPr/>
        </p:nvSpPr>
        <p:spPr>
          <a:xfrm>
            <a:off x="11426230" y="75545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3" name="Hexagon 32">
            <a:extLst>
              <a:ext uri="{FF2B5EF4-FFF2-40B4-BE49-F238E27FC236}">
                <a16:creationId xmlns:a16="http://schemas.microsoft.com/office/drawing/2014/main" id="{7A999412-094B-4CAA-9A0F-221B8D67AE88}"/>
              </a:ext>
            </a:extLst>
          </p:cNvPr>
          <p:cNvSpPr/>
          <p:nvPr/>
        </p:nvSpPr>
        <p:spPr>
          <a:xfrm>
            <a:off x="6156696" y="86596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4" name="Hexagon 33">
            <a:extLst>
              <a:ext uri="{FF2B5EF4-FFF2-40B4-BE49-F238E27FC236}">
                <a16:creationId xmlns:a16="http://schemas.microsoft.com/office/drawing/2014/main" id="{7DADBD16-5434-4851-90E1-F0EE976295AE}"/>
              </a:ext>
            </a:extLst>
          </p:cNvPr>
          <p:cNvSpPr/>
          <p:nvPr/>
        </p:nvSpPr>
        <p:spPr>
          <a:xfrm>
            <a:off x="11427946" y="524100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5" name="Hexagon 34">
            <a:extLst>
              <a:ext uri="{FF2B5EF4-FFF2-40B4-BE49-F238E27FC236}">
                <a16:creationId xmlns:a16="http://schemas.microsoft.com/office/drawing/2014/main" id="{EB57A2E0-7AF6-439C-9782-D16460683C19}"/>
              </a:ext>
            </a:extLst>
          </p:cNvPr>
          <p:cNvSpPr/>
          <p:nvPr/>
        </p:nvSpPr>
        <p:spPr>
          <a:xfrm>
            <a:off x="9684750" y="18208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6" name="Hexagon 35">
            <a:extLst>
              <a:ext uri="{FF2B5EF4-FFF2-40B4-BE49-F238E27FC236}">
                <a16:creationId xmlns:a16="http://schemas.microsoft.com/office/drawing/2014/main" id="{31A99587-AA0F-4979-BFDD-4AAB031EC9E9}"/>
              </a:ext>
            </a:extLst>
          </p:cNvPr>
          <p:cNvSpPr/>
          <p:nvPr/>
        </p:nvSpPr>
        <p:spPr>
          <a:xfrm>
            <a:off x="6202456" y="63903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7" name="Hexagon 36">
            <a:extLst>
              <a:ext uri="{FF2B5EF4-FFF2-40B4-BE49-F238E27FC236}">
                <a16:creationId xmlns:a16="http://schemas.microsoft.com/office/drawing/2014/main" id="{B870B961-F14E-4317-96C5-43E5463DA794}"/>
              </a:ext>
            </a:extLst>
          </p:cNvPr>
          <p:cNvSpPr/>
          <p:nvPr/>
        </p:nvSpPr>
        <p:spPr>
          <a:xfrm>
            <a:off x="11430000" y="6213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8" name="Hexagon 37">
            <a:extLst>
              <a:ext uri="{FF2B5EF4-FFF2-40B4-BE49-F238E27FC236}">
                <a16:creationId xmlns:a16="http://schemas.microsoft.com/office/drawing/2014/main" id="{7CAB7B80-0105-462D-AA15-45B880EFBAD6}"/>
              </a:ext>
            </a:extLst>
          </p:cNvPr>
          <p:cNvSpPr/>
          <p:nvPr/>
        </p:nvSpPr>
        <p:spPr>
          <a:xfrm>
            <a:off x="4446702" y="7561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9" name="Hexagon 38">
            <a:extLst>
              <a:ext uri="{FF2B5EF4-FFF2-40B4-BE49-F238E27FC236}">
                <a16:creationId xmlns:a16="http://schemas.microsoft.com/office/drawing/2014/main" id="{0D5640BB-DE6F-491C-8879-5E66E3E3E6AE}"/>
              </a:ext>
            </a:extLst>
          </p:cNvPr>
          <p:cNvSpPr/>
          <p:nvPr/>
        </p:nvSpPr>
        <p:spPr>
          <a:xfrm>
            <a:off x="6208788" y="17592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9" name="Hexagon 58">
            <a:extLst>
              <a:ext uri="{FF2B5EF4-FFF2-40B4-BE49-F238E27FC236}">
                <a16:creationId xmlns:a16="http://schemas.microsoft.com/office/drawing/2014/main" id="{1D98D805-7A4B-4080-800F-F96557D2175B}"/>
              </a:ext>
            </a:extLst>
          </p:cNvPr>
          <p:cNvSpPr/>
          <p:nvPr/>
        </p:nvSpPr>
        <p:spPr>
          <a:xfrm>
            <a:off x="2721542" y="17484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Hexagon 73">
            <a:extLst>
              <a:ext uri="{FF2B5EF4-FFF2-40B4-BE49-F238E27FC236}">
                <a16:creationId xmlns:a16="http://schemas.microsoft.com/office/drawing/2014/main" id="{DA62C19D-BCCF-4A95-83AE-CF44D536839A}"/>
              </a:ext>
            </a:extLst>
          </p:cNvPr>
          <p:cNvSpPr/>
          <p:nvPr/>
        </p:nvSpPr>
        <p:spPr>
          <a:xfrm>
            <a:off x="990210" y="527344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5" name="Hexagon 74">
            <a:extLst>
              <a:ext uri="{FF2B5EF4-FFF2-40B4-BE49-F238E27FC236}">
                <a16:creationId xmlns:a16="http://schemas.microsoft.com/office/drawing/2014/main" id="{AA98F402-D3B0-4687-915D-37F611A2008B}"/>
              </a:ext>
            </a:extLst>
          </p:cNvPr>
          <p:cNvSpPr/>
          <p:nvPr/>
        </p:nvSpPr>
        <p:spPr>
          <a:xfrm>
            <a:off x="988544" y="29394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6" name="Hexagon 75">
            <a:extLst>
              <a:ext uri="{FF2B5EF4-FFF2-40B4-BE49-F238E27FC236}">
                <a16:creationId xmlns:a16="http://schemas.microsoft.com/office/drawing/2014/main" id="{5800D428-1F0B-49EA-9DCD-F029B7063529}"/>
              </a:ext>
            </a:extLst>
          </p:cNvPr>
          <p:cNvSpPr/>
          <p:nvPr/>
        </p:nvSpPr>
        <p:spPr>
          <a:xfrm>
            <a:off x="1005194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3" name="Hexagon 82">
            <a:extLst>
              <a:ext uri="{FF2B5EF4-FFF2-40B4-BE49-F238E27FC236}">
                <a16:creationId xmlns:a16="http://schemas.microsoft.com/office/drawing/2014/main" id="{BA927944-4B48-40FA-89D0-6485BA99C529}"/>
              </a:ext>
            </a:extLst>
          </p:cNvPr>
          <p:cNvSpPr/>
          <p:nvPr/>
        </p:nvSpPr>
        <p:spPr>
          <a:xfrm>
            <a:off x="988544" y="75961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8" name="Hexagon 87">
            <a:extLst>
              <a:ext uri="{FF2B5EF4-FFF2-40B4-BE49-F238E27FC236}">
                <a16:creationId xmlns:a16="http://schemas.microsoft.com/office/drawing/2014/main" id="{7BE7DA9C-EEEF-4271-970E-D95200CE9E22}"/>
              </a:ext>
            </a:extLst>
          </p:cNvPr>
          <p:cNvSpPr/>
          <p:nvPr/>
        </p:nvSpPr>
        <p:spPr>
          <a:xfrm>
            <a:off x="4487002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9" name="Hexagon 88">
            <a:extLst>
              <a:ext uri="{FF2B5EF4-FFF2-40B4-BE49-F238E27FC236}">
                <a16:creationId xmlns:a16="http://schemas.microsoft.com/office/drawing/2014/main" id="{72307436-E897-4569-8D9D-4763AA170F82}"/>
              </a:ext>
            </a:extLst>
          </p:cNvPr>
          <p:cNvSpPr/>
          <p:nvPr/>
        </p:nvSpPr>
        <p:spPr>
          <a:xfrm>
            <a:off x="2752022" y="-55899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1" name="Hexagon 100">
            <a:extLst>
              <a:ext uri="{FF2B5EF4-FFF2-40B4-BE49-F238E27FC236}">
                <a16:creationId xmlns:a16="http://schemas.microsoft.com/office/drawing/2014/main" id="{53E9E314-8262-4F0B-B58C-8053BC4E914C}"/>
              </a:ext>
            </a:extLst>
          </p:cNvPr>
          <p:cNvSpPr/>
          <p:nvPr/>
        </p:nvSpPr>
        <p:spPr>
          <a:xfrm>
            <a:off x="13166858" y="87316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AA1C4C0D-6D20-5528-C748-1D8B1FA884B9}"/>
              </a:ext>
            </a:extLst>
          </p:cNvPr>
          <p:cNvSpPr/>
          <p:nvPr/>
        </p:nvSpPr>
        <p:spPr>
          <a:xfrm>
            <a:off x="941246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A4EF6AD6-ADB1-4D56-5738-7F7C4C6366B6}"/>
              </a:ext>
            </a:extLst>
          </p:cNvPr>
          <p:cNvSpPr/>
          <p:nvPr/>
        </p:nvSpPr>
        <p:spPr>
          <a:xfrm>
            <a:off x="-782468" y="6443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B691E6EB-0257-6B6A-E243-32335267785B}"/>
              </a:ext>
            </a:extLst>
          </p:cNvPr>
          <p:cNvSpPr/>
          <p:nvPr/>
        </p:nvSpPr>
        <p:spPr>
          <a:xfrm>
            <a:off x="-784134" y="410945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" name="Hexagon 9">
            <a:extLst>
              <a:ext uri="{FF2B5EF4-FFF2-40B4-BE49-F238E27FC236}">
                <a16:creationId xmlns:a16="http://schemas.microsoft.com/office/drawing/2014/main" id="{ED121092-494D-A739-924F-77A2FB8D9F2A}"/>
              </a:ext>
            </a:extLst>
          </p:cNvPr>
          <p:cNvSpPr/>
          <p:nvPr/>
        </p:nvSpPr>
        <p:spPr>
          <a:xfrm>
            <a:off x="-767484" y="177036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Hexagon 24">
            <a:extLst>
              <a:ext uri="{FF2B5EF4-FFF2-40B4-BE49-F238E27FC236}">
                <a16:creationId xmlns:a16="http://schemas.microsoft.com/office/drawing/2014/main" id="{DB3E4595-9751-66FD-682C-347FAEEDFF07}"/>
              </a:ext>
            </a:extLst>
          </p:cNvPr>
          <p:cNvSpPr/>
          <p:nvPr/>
        </p:nvSpPr>
        <p:spPr>
          <a:xfrm>
            <a:off x="-784134" y="876620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" name="Hexagon 40">
            <a:extLst>
              <a:ext uri="{FF2B5EF4-FFF2-40B4-BE49-F238E27FC236}">
                <a16:creationId xmlns:a16="http://schemas.microsoft.com/office/drawing/2014/main" id="{782EE8B8-0274-908F-5FD4-2051A6B0EC13}"/>
              </a:ext>
            </a:extLst>
          </p:cNvPr>
          <p:cNvSpPr/>
          <p:nvPr/>
        </p:nvSpPr>
        <p:spPr>
          <a:xfrm>
            <a:off x="16693500" y="-5306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" name="Hexagon 41">
            <a:extLst>
              <a:ext uri="{FF2B5EF4-FFF2-40B4-BE49-F238E27FC236}">
                <a16:creationId xmlns:a16="http://schemas.microsoft.com/office/drawing/2014/main" id="{B9EAE76E-5CD4-1DD5-B7CC-552D7ABDC40F}"/>
              </a:ext>
            </a:extLst>
          </p:cNvPr>
          <p:cNvSpPr/>
          <p:nvPr/>
        </p:nvSpPr>
        <p:spPr>
          <a:xfrm>
            <a:off x="16665188" y="64542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3" name="Hexagon 42">
            <a:extLst>
              <a:ext uri="{FF2B5EF4-FFF2-40B4-BE49-F238E27FC236}">
                <a16:creationId xmlns:a16="http://schemas.microsoft.com/office/drawing/2014/main" id="{0FD8972C-B50E-6ACA-5CB4-CE96DADF8858}"/>
              </a:ext>
            </a:extLst>
          </p:cNvPr>
          <p:cNvSpPr/>
          <p:nvPr/>
        </p:nvSpPr>
        <p:spPr>
          <a:xfrm>
            <a:off x="16663524" y="412025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4" name="Hexagon 43">
            <a:extLst>
              <a:ext uri="{FF2B5EF4-FFF2-40B4-BE49-F238E27FC236}">
                <a16:creationId xmlns:a16="http://schemas.microsoft.com/office/drawing/2014/main" id="{80AD3640-5C9F-FB75-21FD-5630876F3917}"/>
              </a:ext>
            </a:extLst>
          </p:cNvPr>
          <p:cNvSpPr/>
          <p:nvPr/>
        </p:nvSpPr>
        <p:spPr>
          <a:xfrm>
            <a:off x="16680174" y="17811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5" name="Hexagon 44">
            <a:extLst>
              <a:ext uri="{FF2B5EF4-FFF2-40B4-BE49-F238E27FC236}">
                <a16:creationId xmlns:a16="http://schemas.microsoft.com/office/drawing/2014/main" id="{87FE752C-D2C9-9420-DC85-D12EF202A032}"/>
              </a:ext>
            </a:extLst>
          </p:cNvPr>
          <p:cNvSpPr/>
          <p:nvPr/>
        </p:nvSpPr>
        <p:spPr>
          <a:xfrm>
            <a:off x="16663524" y="877701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6" name="Hexagon 45">
            <a:extLst>
              <a:ext uri="{FF2B5EF4-FFF2-40B4-BE49-F238E27FC236}">
                <a16:creationId xmlns:a16="http://schemas.microsoft.com/office/drawing/2014/main" id="{0CE33615-7C61-41DB-2D66-F96AEF36556D}"/>
              </a:ext>
            </a:extLst>
          </p:cNvPr>
          <p:cNvSpPr/>
          <p:nvPr/>
        </p:nvSpPr>
        <p:spPr>
          <a:xfrm>
            <a:off x="14936844" y="-1760221"/>
            <a:ext cx="2331720" cy="247867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7" name="Hexagon 46">
            <a:extLst>
              <a:ext uri="{FF2B5EF4-FFF2-40B4-BE49-F238E27FC236}">
                <a16:creationId xmlns:a16="http://schemas.microsoft.com/office/drawing/2014/main" id="{1C8E4A07-4466-9432-29BA-327888286581}"/>
              </a:ext>
            </a:extLst>
          </p:cNvPr>
          <p:cNvSpPr/>
          <p:nvPr/>
        </p:nvSpPr>
        <p:spPr>
          <a:xfrm>
            <a:off x="11430000" y="-1750686"/>
            <a:ext cx="2362200" cy="247140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8" name="Hexagon 47">
            <a:extLst>
              <a:ext uri="{FF2B5EF4-FFF2-40B4-BE49-F238E27FC236}">
                <a16:creationId xmlns:a16="http://schemas.microsoft.com/office/drawing/2014/main" id="{CEA601ED-E01A-6AB3-9825-7034B97F9C7F}"/>
              </a:ext>
            </a:extLst>
          </p:cNvPr>
          <p:cNvSpPr/>
          <p:nvPr/>
        </p:nvSpPr>
        <p:spPr>
          <a:xfrm>
            <a:off x="7971837" y="-1760219"/>
            <a:ext cx="2397170" cy="2408474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9" name="Hexagon 48">
            <a:extLst>
              <a:ext uri="{FF2B5EF4-FFF2-40B4-BE49-F238E27FC236}">
                <a16:creationId xmlns:a16="http://schemas.microsoft.com/office/drawing/2014/main" id="{77A978B0-E500-D7EB-84A4-EB414E443FC6}"/>
              </a:ext>
            </a:extLst>
          </p:cNvPr>
          <p:cNvSpPr/>
          <p:nvPr/>
        </p:nvSpPr>
        <p:spPr>
          <a:xfrm>
            <a:off x="4495800" y="-1782229"/>
            <a:ext cx="2331720" cy="2403606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0" name="Hexagon 49">
            <a:extLst>
              <a:ext uri="{FF2B5EF4-FFF2-40B4-BE49-F238E27FC236}">
                <a16:creationId xmlns:a16="http://schemas.microsoft.com/office/drawing/2014/main" id="{5E95321C-1593-8187-E535-D75B1C736594}"/>
              </a:ext>
            </a:extLst>
          </p:cNvPr>
          <p:cNvSpPr/>
          <p:nvPr/>
        </p:nvSpPr>
        <p:spPr>
          <a:xfrm>
            <a:off x="977924" y="-17602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1" name="Hexagon 50">
            <a:extLst>
              <a:ext uri="{FF2B5EF4-FFF2-40B4-BE49-F238E27FC236}">
                <a16:creationId xmlns:a16="http://schemas.microsoft.com/office/drawing/2014/main" id="{F6007CB9-EE0C-7424-341E-9AE1FC7EE836}"/>
              </a:ext>
            </a:extLst>
          </p:cNvPr>
          <p:cNvSpPr/>
          <p:nvPr/>
        </p:nvSpPr>
        <p:spPr>
          <a:xfrm>
            <a:off x="-731520" y="-5410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2" name="Hexagon 51">
            <a:extLst>
              <a:ext uri="{FF2B5EF4-FFF2-40B4-BE49-F238E27FC236}">
                <a16:creationId xmlns:a16="http://schemas.microsoft.com/office/drawing/2014/main" id="{B264429E-31E2-6394-CD92-F3503509AF0A}"/>
              </a:ext>
            </a:extLst>
          </p:cNvPr>
          <p:cNvSpPr/>
          <p:nvPr/>
        </p:nvSpPr>
        <p:spPr>
          <a:xfrm>
            <a:off x="4435310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3" name="Hexagon 52">
            <a:extLst>
              <a:ext uri="{FF2B5EF4-FFF2-40B4-BE49-F238E27FC236}">
                <a16:creationId xmlns:a16="http://schemas.microsoft.com/office/drawing/2014/main" id="{2C6E9AA0-819B-616F-8FA6-4520C216A81E}"/>
              </a:ext>
            </a:extLst>
          </p:cNvPr>
          <p:cNvSpPr/>
          <p:nvPr/>
        </p:nvSpPr>
        <p:spPr>
          <a:xfrm>
            <a:off x="7924800" y="98321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4" name="Hexagon 53">
            <a:extLst>
              <a:ext uri="{FF2B5EF4-FFF2-40B4-BE49-F238E27FC236}">
                <a16:creationId xmlns:a16="http://schemas.microsoft.com/office/drawing/2014/main" id="{321315F6-55D3-14FF-6CF5-06819876A372}"/>
              </a:ext>
            </a:extLst>
          </p:cNvPr>
          <p:cNvSpPr/>
          <p:nvPr/>
        </p:nvSpPr>
        <p:spPr>
          <a:xfrm>
            <a:off x="11353807" y="9908692"/>
            <a:ext cx="240415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5" name="Hexagon 54">
            <a:extLst>
              <a:ext uri="{FF2B5EF4-FFF2-40B4-BE49-F238E27FC236}">
                <a16:creationId xmlns:a16="http://schemas.microsoft.com/office/drawing/2014/main" id="{931BD70B-7A1D-96AB-717C-A5338BA178CD}"/>
              </a:ext>
            </a:extLst>
          </p:cNvPr>
          <p:cNvSpPr/>
          <p:nvPr/>
        </p:nvSpPr>
        <p:spPr>
          <a:xfrm>
            <a:off x="14887882" y="99086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4932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/>
      <p:bldP spid="4" grpId="0" animBg="1"/>
      <p:bldP spid="6" grpId="0" animBg="1"/>
      <p:bldP spid="7" grpId="0" animBg="1"/>
      <p:bldP spid="8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59" grpId="0" animBg="1"/>
      <p:bldP spid="74" grpId="0" animBg="1"/>
      <p:bldP spid="75" grpId="0" animBg="1"/>
      <p:bldP spid="76" grpId="0" animBg="1"/>
      <p:bldP spid="83" grpId="0" animBg="1"/>
      <p:bldP spid="88" grpId="0" animBg="1"/>
      <p:bldP spid="89" grpId="0" animBg="1"/>
      <p:bldP spid="101" grpId="0" animBg="1"/>
      <p:bldP spid="3" grpId="0" animBg="1"/>
      <p:bldP spid="5" grpId="0" animBg="1"/>
      <p:bldP spid="9" grpId="0" animBg="1"/>
      <p:bldP spid="10" grpId="0" animBg="1"/>
      <p:bldP spid="25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50000"/>
            <a:lumOff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8">
            <a:extLst>
              <a:ext uri="{FF2B5EF4-FFF2-40B4-BE49-F238E27FC236}">
                <a16:creationId xmlns:a16="http://schemas.microsoft.com/office/drawing/2014/main" id="{92FE7FD3-E8A6-EBDC-E216-C06D53A1AD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7848" y="793155"/>
            <a:ext cx="13207880" cy="8805254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45C9010C-B600-4B44-BFD4-01CE29925BE9}"/>
              </a:ext>
            </a:extLst>
          </p:cNvPr>
          <p:cNvSpPr txBox="1"/>
          <p:nvPr/>
        </p:nvSpPr>
        <p:spPr>
          <a:xfrm>
            <a:off x="5440921" y="8292531"/>
            <a:ext cx="10910042" cy="153888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defRPr/>
            </a:pPr>
            <a:r>
              <a:rPr lang="en-US" sz="9400" b="1" dirty="0">
                <a:solidFill>
                  <a:srgbClr val="FF0000"/>
                </a:solidFill>
                <a:latin typeface="Arial Rounded MT Bold" panose="020F0704030504030204" pitchFamily="34" charset="0"/>
              </a:rPr>
              <a:t>doing puzzles</a:t>
            </a: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50241021-A08B-4C07-AE2E-95EB201A65B0}"/>
              </a:ext>
            </a:extLst>
          </p:cNvPr>
          <p:cNvSpPr/>
          <p:nvPr/>
        </p:nvSpPr>
        <p:spPr>
          <a:xfrm>
            <a:off x="7921546" y="29605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DD87DAE8-8168-4D4B-9424-B1850175EC52}"/>
              </a:ext>
            </a:extLst>
          </p:cNvPr>
          <p:cNvSpPr/>
          <p:nvPr/>
        </p:nvSpPr>
        <p:spPr>
          <a:xfrm>
            <a:off x="6249382" y="-5589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D8301687-7B71-4980-AEA2-04CC9C887530}"/>
              </a:ext>
            </a:extLst>
          </p:cNvPr>
          <p:cNvSpPr/>
          <p:nvPr/>
        </p:nvSpPr>
        <p:spPr>
          <a:xfrm>
            <a:off x="13180186" y="-5375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Hexagon 7">
            <a:extLst>
              <a:ext uri="{FF2B5EF4-FFF2-40B4-BE49-F238E27FC236}">
                <a16:creationId xmlns:a16="http://schemas.microsoft.com/office/drawing/2014/main" id="{5D90BF15-A3E6-40AD-B1F8-31732258A8BB}"/>
              </a:ext>
            </a:extLst>
          </p:cNvPr>
          <p:cNvSpPr/>
          <p:nvPr/>
        </p:nvSpPr>
        <p:spPr>
          <a:xfrm>
            <a:off x="14921666" y="6308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Hexagon 10">
            <a:extLst>
              <a:ext uri="{FF2B5EF4-FFF2-40B4-BE49-F238E27FC236}">
                <a16:creationId xmlns:a16="http://schemas.microsoft.com/office/drawing/2014/main" id="{A9A48751-B732-402B-9E3E-998BB73692CF}"/>
              </a:ext>
            </a:extLst>
          </p:cNvPr>
          <p:cNvSpPr/>
          <p:nvPr/>
        </p:nvSpPr>
        <p:spPr>
          <a:xfrm>
            <a:off x="7905016" y="75060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Hexagon 11">
            <a:extLst>
              <a:ext uri="{FF2B5EF4-FFF2-40B4-BE49-F238E27FC236}">
                <a16:creationId xmlns:a16="http://schemas.microsoft.com/office/drawing/2014/main" id="{C0BCD75F-F55A-479C-B8DF-DACC2351B018}"/>
              </a:ext>
            </a:extLst>
          </p:cNvPr>
          <p:cNvSpPr/>
          <p:nvPr/>
        </p:nvSpPr>
        <p:spPr>
          <a:xfrm>
            <a:off x="4467536" y="29253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7C358F84-0F59-4332-BABA-5A7AF68F3CD6}"/>
              </a:ext>
            </a:extLst>
          </p:cNvPr>
          <p:cNvSpPr/>
          <p:nvPr/>
        </p:nvSpPr>
        <p:spPr>
          <a:xfrm>
            <a:off x="2713922" y="87389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2AB216B9-CAA5-44D2-8FA2-1C9570754096}"/>
              </a:ext>
            </a:extLst>
          </p:cNvPr>
          <p:cNvSpPr/>
          <p:nvPr/>
        </p:nvSpPr>
        <p:spPr>
          <a:xfrm>
            <a:off x="13180186" y="17644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B00E8451-10D9-487E-9937-6848DB228B75}"/>
              </a:ext>
            </a:extLst>
          </p:cNvPr>
          <p:cNvSpPr/>
          <p:nvPr/>
        </p:nvSpPr>
        <p:spPr>
          <a:xfrm>
            <a:off x="11428720" y="294703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9860078F-734E-4EE7-AF7C-089473E1A170}"/>
              </a:ext>
            </a:extLst>
          </p:cNvPr>
          <p:cNvSpPr/>
          <p:nvPr/>
        </p:nvSpPr>
        <p:spPr>
          <a:xfrm>
            <a:off x="14932630" y="75695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7" name="Hexagon 16">
            <a:extLst>
              <a:ext uri="{FF2B5EF4-FFF2-40B4-BE49-F238E27FC236}">
                <a16:creationId xmlns:a16="http://schemas.microsoft.com/office/drawing/2014/main" id="{36590B8E-460E-48A5-A29A-56C687C9969C}"/>
              </a:ext>
            </a:extLst>
          </p:cNvPr>
          <p:cNvSpPr/>
          <p:nvPr/>
        </p:nvSpPr>
        <p:spPr>
          <a:xfrm>
            <a:off x="14924492" y="52968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8" name="Hexagon 17">
            <a:extLst>
              <a:ext uri="{FF2B5EF4-FFF2-40B4-BE49-F238E27FC236}">
                <a16:creationId xmlns:a16="http://schemas.microsoft.com/office/drawing/2014/main" id="{020BD009-22B6-45D4-B9B6-723028CCAC7C}"/>
              </a:ext>
            </a:extLst>
          </p:cNvPr>
          <p:cNvSpPr/>
          <p:nvPr/>
        </p:nvSpPr>
        <p:spPr>
          <a:xfrm>
            <a:off x="14914480" y="296631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" name="Hexagon 18">
            <a:extLst>
              <a:ext uri="{FF2B5EF4-FFF2-40B4-BE49-F238E27FC236}">
                <a16:creationId xmlns:a16="http://schemas.microsoft.com/office/drawing/2014/main" id="{216AE6B1-248C-44D3-9617-2FA789E4B12E}"/>
              </a:ext>
            </a:extLst>
          </p:cNvPr>
          <p:cNvSpPr/>
          <p:nvPr/>
        </p:nvSpPr>
        <p:spPr>
          <a:xfrm>
            <a:off x="9676096" y="-5019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Hexagon 19">
            <a:extLst>
              <a:ext uri="{FF2B5EF4-FFF2-40B4-BE49-F238E27FC236}">
                <a16:creationId xmlns:a16="http://schemas.microsoft.com/office/drawing/2014/main" id="{D6F9B393-E604-4CAB-A141-FCA7F4B85FE7}"/>
              </a:ext>
            </a:extLst>
          </p:cNvPr>
          <p:cNvSpPr/>
          <p:nvPr/>
        </p:nvSpPr>
        <p:spPr>
          <a:xfrm>
            <a:off x="7952208" y="63459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" name="Hexagon 20">
            <a:extLst>
              <a:ext uri="{FF2B5EF4-FFF2-40B4-BE49-F238E27FC236}">
                <a16:creationId xmlns:a16="http://schemas.microsoft.com/office/drawing/2014/main" id="{9FD3E6CA-B95B-465E-ABD9-652C5C5ED1CB}"/>
              </a:ext>
            </a:extLst>
          </p:cNvPr>
          <p:cNvSpPr/>
          <p:nvPr/>
        </p:nvSpPr>
        <p:spPr>
          <a:xfrm>
            <a:off x="9660046" y="63788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" name="Hexagon 21">
            <a:extLst>
              <a:ext uri="{FF2B5EF4-FFF2-40B4-BE49-F238E27FC236}">
                <a16:creationId xmlns:a16="http://schemas.microsoft.com/office/drawing/2014/main" id="{196088C8-7BC5-4BBE-880D-898805AFFB41}"/>
              </a:ext>
            </a:extLst>
          </p:cNvPr>
          <p:cNvSpPr/>
          <p:nvPr/>
        </p:nvSpPr>
        <p:spPr>
          <a:xfrm>
            <a:off x="6195400" y="409615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3" name="Hexagon 22">
            <a:extLst>
              <a:ext uri="{FF2B5EF4-FFF2-40B4-BE49-F238E27FC236}">
                <a16:creationId xmlns:a16="http://schemas.microsoft.com/office/drawing/2014/main" id="{54F23996-2682-49D6-9F86-EBBD7A8B9D3B}"/>
              </a:ext>
            </a:extLst>
          </p:cNvPr>
          <p:cNvSpPr/>
          <p:nvPr/>
        </p:nvSpPr>
        <p:spPr>
          <a:xfrm>
            <a:off x="2700204" y="640882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4" name="Hexagon 23">
            <a:extLst>
              <a:ext uri="{FF2B5EF4-FFF2-40B4-BE49-F238E27FC236}">
                <a16:creationId xmlns:a16="http://schemas.microsoft.com/office/drawing/2014/main" id="{2176E155-FFF7-426E-9F4E-B332ABDD8F34}"/>
              </a:ext>
            </a:extLst>
          </p:cNvPr>
          <p:cNvSpPr/>
          <p:nvPr/>
        </p:nvSpPr>
        <p:spPr>
          <a:xfrm>
            <a:off x="2700204" y="407731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6" name="Hexagon 25">
            <a:extLst>
              <a:ext uri="{FF2B5EF4-FFF2-40B4-BE49-F238E27FC236}">
                <a16:creationId xmlns:a16="http://schemas.microsoft.com/office/drawing/2014/main" id="{17B12E31-4A60-46C3-B644-D53FF29223D1}"/>
              </a:ext>
            </a:extLst>
          </p:cNvPr>
          <p:cNvSpPr/>
          <p:nvPr/>
        </p:nvSpPr>
        <p:spPr>
          <a:xfrm>
            <a:off x="9680394" y="41031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7" name="Hexagon 26">
            <a:extLst>
              <a:ext uri="{FF2B5EF4-FFF2-40B4-BE49-F238E27FC236}">
                <a16:creationId xmlns:a16="http://schemas.microsoft.com/office/drawing/2014/main" id="{F7E5DB3C-37ED-4C61-B783-D9CB8D334900}"/>
              </a:ext>
            </a:extLst>
          </p:cNvPr>
          <p:cNvSpPr/>
          <p:nvPr/>
        </p:nvSpPr>
        <p:spPr>
          <a:xfrm>
            <a:off x="13191008" y="41020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28D43E8E-A9FE-40AD-9124-5ACCE467B4C7}"/>
              </a:ext>
            </a:extLst>
          </p:cNvPr>
          <p:cNvSpPr/>
          <p:nvPr/>
        </p:nvSpPr>
        <p:spPr>
          <a:xfrm>
            <a:off x="4459410" y="52433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9" name="Hexagon 28">
            <a:extLst>
              <a:ext uri="{FF2B5EF4-FFF2-40B4-BE49-F238E27FC236}">
                <a16:creationId xmlns:a16="http://schemas.microsoft.com/office/drawing/2014/main" id="{E1F29D0B-34C2-46C6-89AA-C966D686FCD3}"/>
              </a:ext>
            </a:extLst>
          </p:cNvPr>
          <p:cNvSpPr/>
          <p:nvPr/>
        </p:nvSpPr>
        <p:spPr>
          <a:xfrm>
            <a:off x="7945330" y="525058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0" name="Hexagon 29">
            <a:extLst>
              <a:ext uri="{FF2B5EF4-FFF2-40B4-BE49-F238E27FC236}">
                <a16:creationId xmlns:a16="http://schemas.microsoft.com/office/drawing/2014/main" id="{2802A9F6-8B73-4F97-8E1A-E93AA95F35A4}"/>
              </a:ext>
            </a:extLst>
          </p:cNvPr>
          <p:cNvSpPr/>
          <p:nvPr/>
        </p:nvSpPr>
        <p:spPr>
          <a:xfrm>
            <a:off x="13176742" y="642307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1" name="Hexagon 30">
            <a:extLst>
              <a:ext uri="{FF2B5EF4-FFF2-40B4-BE49-F238E27FC236}">
                <a16:creationId xmlns:a16="http://schemas.microsoft.com/office/drawing/2014/main" id="{B52E1A88-76C6-4383-8656-B47A82BC605A}"/>
              </a:ext>
            </a:extLst>
          </p:cNvPr>
          <p:cNvSpPr/>
          <p:nvPr/>
        </p:nvSpPr>
        <p:spPr>
          <a:xfrm>
            <a:off x="9658734" y="869334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2" name="Hexagon 31">
            <a:extLst>
              <a:ext uri="{FF2B5EF4-FFF2-40B4-BE49-F238E27FC236}">
                <a16:creationId xmlns:a16="http://schemas.microsoft.com/office/drawing/2014/main" id="{FD3E104C-788B-474D-92B9-82EA4DA8A249}"/>
              </a:ext>
            </a:extLst>
          </p:cNvPr>
          <p:cNvSpPr/>
          <p:nvPr/>
        </p:nvSpPr>
        <p:spPr>
          <a:xfrm>
            <a:off x="11426230" y="75545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3" name="Hexagon 32">
            <a:extLst>
              <a:ext uri="{FF2B5EF4-FFF2-40B4-BE49-F238E27FC236}">
                <a16:creationId xmlns:a16="http://schemas.microsoft.com/office/drawing/2014/main" id="{7A999412-094B-4CAA-9A0F-221B8D67AE88}"/>
              </a:ext>
            </a:extLst>
          </p:cNvPr>
          <p:cNvSpPr/>
          <p:nvPr/>
        </p:nvSpPr>
        <p:spPr>
          <a:xfrm>
            <a:off x="6156696" y="86596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4" name="Hexagon 33">
            <a:extLst>
              <a:ext uri="{FF2B5EF4-FFF2-40B4-BE49-F238E27FC236}">
                <a16:creationId xmlns:a16="http://schemas.microsoft.com/office/drawing/2014/main" id="{7DADBD16-5434-4851-90E1-F0EE976295AE}"/>
              </a:ext>
            </a:extLst>
          </p:cNvPr>
          <p:cNvSpPr/>
          <p:nvPr/>
        </p:nvSpPr>
        <p:spPr>
          <a:xfrm>
            <a:off x="11427946" y="524100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5" name="Hexagon 34">
            <a:extLst>
              <a:ext uri="{FF2B5EF4-FFF2-40B4-BE49-F238E27FC236}">
                <a16:creationId xmlns:a16="http://schemas.microsoft.com/office/drawing/2014/main" id="{EB57A2E0-7AF6-439C-9782-D16460683C19}"/>
              </a:ext>
            </a:extLst>
          </p:cNvPr>
          <p:cNvSpPr/>
          <p:nvPr/>
        </p:nvSpPr>
        <p:spPr>
          <a:xfrm>
            <a:off x="9684750" y="18208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6" name="Hexagon 35">
            <a:extLst>
              <a:ext uri="{FF2B5EF4-FFF2-40B4-BE49-F238E27FC236}">
                <a16:creationId xmlns:a16="http://schemas.microsoft.com/office/drawing/2014/main" id="{31A99587-AA0F-4979-BFDD-4AAB031EC9E9}"/>
              </a:ext>
            </a:extLst>
          </p:cNvPr>
          <p:cNvSpPr/>
          <p:nvPr/>
        </p:nvSpPr>
        <p:spPr>
          <a:xfrm>
            <a:off x="6202456" y="63903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7" name="Hexagon 36">
            <a:extLst>
              <a:ext uri="{FF2B5EF4-FFF2-40B4-BE49-F238E27FC236}">
                <a16:creationId xmlns:a16="http://schemas.microsoft.com/office/drawing/2014/main" id="{B870B961-F14E-4317-96C5-43E5463DA794}"/>
              </a:ext>
            </a:extLst>
          </p:cNvPr>
          <p:cNvSpPr/>
          <p:nvPr/>
        </p:nvSpPr>
        <p:spPr>
          <a:xfrm>
            <a:off x="11406216" y="6285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8" name="Hexagon 37">
            <a:extLst>
              <a:ext uri="{FF2B5EF4-FFF2-40B4-BE49-F238E27FC236}">
                <a16:creationId xmlns:a16="http://schemas.microsoft.com/office/drawing/2014/main" id="{7CAB7B80-0105-462D-AA15-45B880EFBAD6}"/>
              </a:ext>
            </a:extLst>
          </p:cNvPr>
          <p:cNvSpPr/>
          <p:nvPr/>
        </p:nvSpPr>
        <p:spPr>
          <a:xfrm>
            <a:off x="4446702" y="7561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9" name="Hexagon 38">
            <a:extLst>
              <a:ext uri="{FF2B5EF4-FFF2-40B4-BE49-F238E27FC236}">
                <a16:creationId xmlns:a16="http://schemas.microsoft.com/office/drawing/2014/main" id="{0D5640BB-DE6F-491C-8879-5E66E3E3E6AE}"/>
              </a:ext>
            </a:extLst>
          </p:cNvPr>
          <p:cNvSpPr/>
          <p:nvPr/>
        </p:nvSpPr>
        <p:spPr>
          <a:xfrm>
            <a:off x="6208788" y="17592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9" name="Hexagon 58">
            <a:extLst>
              <a:ext uri="{FF2B5EF4-FFF2-40B4-BE49-F238E27FC236}">
                <a16:creationId xmlns:a16="http://schemas.microsoft.com/office/drawing/2014/main" id="{1D98D805-7A4B-4080-800F-F96557D2175B}"/>
              </a:ext>
            </a:extLst>
          </p:cNvPr>
          <p:cNvSpPr/>
          <p:nvPr/>
        </p:nvSpPr>
        <p:spPr>
          <a:xfrm>
            <a:off x="2721542" y="17484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Hexagon 73">
            <a:extLst>
              <a:ext uri="{FF2B5EF4-FFF2-40B4-BE49-F238E27FC236}">
                <a16:creationId xmlns:a16="http://schemas.microsoft.com/office/drawing/2014/main" id="{DA62C19D-BCCF-4A95-83AE-CF44D536839A}"/>
              </a:ext>
            </a:extLst>
          </p:cNvPr>
          <p:cNvSpPr/>
          <p:nvPr/>
        </p:nvSpPr>
        <p:spPr>
          <a:xfrm>
            <a:off x="990210" y="527344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5" name="Hexagon 74">
            <a:extLst>
              <a:ext uri="{FF2B5EF4-FFF2-40B4-BE49-F238E27FC236}">
                <a16:creationId xmlns:a16="http://schemas.microsoft.com/office/drawing/2014/main" id="{AA98F402-D3B0-4687-915D-37F611A2008B}"/>
              </a:ext>
            </a:extLst>
          </p:cNvPr>
          <p:cNvSpPr/>
          <p:nvPr/>
        </p:nvSpPr>
        <p:spPr>
          <a:xfrm>
            <a:off x="988544" y="29394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6" name="Hexagon 75">
            <a:extLst>
              <a:ext uri="{FF2B5EF4-FFF2-40B4-BE49-F238E27FC236}">
                <a16:creationId xmlns:a16="http://schemas.microsoft.com/office/drawing/2014/main" id="{5800D428-1F0B-49EA-9DCD-F029B7063529}"/>
              </a:ext>
            </a:extLst>
          </p:cNvPr>
          <p:cNvSpPr/>
          <p:nvPr/>
        </p:nvSpPr>
        <p:spPr>
          <a:xfrm>
            <a:off x="1005194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3" name="Hexagon 82">
            <a:extLst>
              <a:ext uri="{FF2B5EF4-FFF2-40B4-BE49-F238E27FC236}">
                <a16:creationId xmlns:a16="http://schemas.microsoft.com/office/drawing/2014/main" id="{BA927944-4B48-40FA-89D0-6485BA99C529}"/>
              </a:ext>
            </a:extLst>
          </p:cNvPr>
          <p:cNvSpPr/>
          <p:nvPr/>
        </p:nvSpPr>
        <p:spPr>
          <a:xfrm>
            <a:off x="988544" y="75961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8" name="Hexagon 87">
            <a:extLst>
              <a:ext uri="{FF2B5EF4-FFF2-40B4-BE49-F238E27FC236}">
                <a16:creationId xmlns:a16="http://schemas.microsoft.com/office/drawing/2014/main" id="{7BE7DA9C-EEEF-4271-970E-D95200CE9E22}"/>
              </a:ext>
            </a:extLst>
          </p:cNvPr>
          <p:cNvSpPr/>
          <p:nvPr/>
        </p:nvSpPr>
        <p:spPr>
          <a:xfrm>
            <a:off x="4487002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9" name="Hexagon 88">
            <a:extLst>
              <a:ext uri="{FF2B5EF4-FFF2-40B4-BE49-F238E27FC236}">
                <a16:creationId xmlns:a16="http://schemas.microsoft.com/office/drawing/2014/main" id="{72307436-E897-4569-8D9D-4763AA170F82}"/>
              </a:ext>
            </a:extLst>
          </p:cNvPr>
          <p:cNvSpPr/>
          <p:nvPr/>
        </p:nvSpPr>
        <p:spPr>
          <a:xfrm>
            <a:off x="2752022" y="-55899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1" name="Hexagon 100">
            <a:extLst>
              <a:ext uri="{FF2B5EF4-FFF2-40B4-BE49-F238E27FC236}">
                <a16:creationId xmlns:a16="http://schemas.microsoft.com/office/drawing/2014/main" id="{53E9E314-8262-4F0B-B58C-8053BC4E914C}"/>
              </a:ext>
            </a:extLst>
          </p:cNvPr>
          <p:cNvSpPr/>
          <p:nvPr/>
        </p:nvSpPr>
        <p:spPr>
          <a:xfrm>
            <a:off x="13182600" y="874500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D0F99183-7434-4318-B7C1-D7446D426929}"/>
              </a:ext>
            </a:extLst>
          </p:cNvPr>
          <p:cNvSpPr/>
          <p:nvPr/>
        </p:nvSpPr>
        <p:spPr>
          <a:xfrm>
            <a:off x="941246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DB005BFB-1719-F7E7-3008-AF7E9C28DAA8}"/>
              </a:ext>
            </a:extLst>
          </p:cNvPr>
          <p:cNvSpPr/>
          <p:nvPr/>
        </p:nvSpPr>
        <p:spPr>
          <a:xfrm>
            <a:off x="-782468" y="6443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" name="Hexagon 9">
            <a:extLst>
              <a:ext uri="{FF2B5EF4-FFF2-40B4-BE49-F238E27FC236}">
                <a16:creationId xmlns:a16="http://schemas.microsoft.com/office/drawing/2014/main" id="{F20240AC-C843-F3D6-CC12-CFF7C58C56AD}"/>
              </a:ext>
            </a:extLst>
          </p:cNvPr>
          <p:cNvSpPr/>
          <p:nvPr/>
        </p:nvSpPr>
        <p:spPr>
          <a:xfrm>
            <a:off x="-784134" y="410945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Hexagon 24">
            <a:extLst>
              <a:ext uri="{FF2B5EF4-FFF2-40B4-BE49-F238E27FC236}">
                <a16:creationId xmlns:a16="http://schemas.microsoft.com/office/drawing/2014/main" id="{2632EC44-9336-EADD-596C-4413C84FABD7}"/>
              </a:ext>
            </a:extLst>
          </p:cNvPr>
          <p:cNvSpPr/>
          <p:nvPr/>
        </p:nvSpPr>
        <p:spPr>
          <a:xfrm>
            <a:off x="-767484" y="177036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0" name="Hexagon 39">
            <a:extLst>
              <a:ext uri="{FF2B5EF4-FFF2-40B4-BE49-F238E27FC236}">
                <a16:creationId xmlns:a16="http://schemas.microsoft.com/office/drawing/2014/main" id="{21EA39CF-05D2-81C9-FF19-19C5549872B0}"/>
              </a:ext>
            </a:extLst>
          </p:cNvPr>
          <p:cNvSpPr/>
          <p:nvPr/>
        </p:nvSpPr>
        <p:spPr>
          <a:xfrm>
            <a:off x="-784134" y="876620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" name="Hexagon 40">
            <a:extLst>
              <a:ext uri="{FF2B5EF4-FFF2-40B4-BE49-F238E27FC236}">
                <a16:creationId xmlns:a16="http://schemas.microsoft.com/office/drawing/2014/main" id="{32979880-028B-E972-17A8-C9D8D9620947}"/>
              </a:ext>
            </a:extLst>
          </p:cNvPr>
          <p:cNvSpPr/>
          <p:nvPr/>
        </p:nvSpPr>
        <p:spPr>
          <a:xfrm>
            <a:off x="16693500" y="-5306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" name="Hexagon 41">
            <a:extLst>
              <a:ext uri="{FF2B5EF4-FFF2-40B4-BE49-F238E27FC236}">
                <a16:creationId xmlns:a16="http://schemas.microsoft.com/office/drawing/2014/main" id="{17B51182-85C3-E213-D174-9A9B83324073}"/>
              </a:ext>
            </a:extLst>
          </p:cNvPr>
          <p:cNvSpPr/>
          <p:nvPr/>
        </p:nvSpPr>
        <p:spPr>
          <a:xfrm>
            <a:off x="16665188" y="64542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3" name="Hexagon 42">
            <a:extLst>
              <a:ext uri="{FF2B5EF4-FFF2-40B4-BE49-F238E27FC236}">
                <a16:creationId xmlns:a16="http://schemas.microsoft.com/office/drawing/2014/main" id="{524F2090-51C6-840E-3C38-9569FE77A364}"/>
              </a:ext>
            </a:extLst>
          </p:cNvPr>
          <p:cNvSpPr/>
          <p:nvPr/>
        </p:nvSpPr>
        <p:spPr>
          <a:xfrm>
            <a:off x="16663524" y="412025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4" name="Hexagon 43">
            <a:extLst>
              <a:ext uri="{FF2B5EF4-FFF2-40B4-BE49-F238E27FC236}">
                <a16:creationId xmlns:a16="http://schemas.microsoft.com/office/drawing/2014/main" id="{E78E5715-DC68-A0CB-F88B-86C9033B41F7}"/>
              </a:ext>
            </a:extLst>
          </p:cNvPr>
          <p:cNvSpPr/>
          <p:nvPr/>
        </p:nvSpPr>
        <p:spPr>
          <a:xfrm>
            <a:off x="16680174" y="17811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5" name="Hexagon 44">
            <a:extLst>
              <a:ext uri="{FF2B5EF4-FFF2-40B4-BE49-F238E27FC236}">
                <a16:creationId xmlns:a16="http://schemas.microsoft.com/office/drawing/2014/main" id="{062C7324-A640-A912-BEBF-63F5875C2A7B}"/>
              </a:ext>
            </a:extLst>
          </p:cNvPr>
          <p:cNvSpPr/>
          <p:nvPr/>
        </p:nvSpPr>
        <p:spPr>
          <a:xfrm>
            <a:off x="16663524" y="877701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6" name="Hexagon 45">
            <a:extLst>
              <a:ext uri="{FF2B5EF4-FFF2-40B4-BE49-F238E27FC236}">
                <a16:creationId xmlns:a16="http://schemas.microsoft.com/office/drawing/2014/main" id="{88BA5A52-5194-5B3A-A4F0-560C9903B952}"/>
              </a:ext>
            </a:extLst>
          </p:cNvPr>
          <p:cNvSpPr/>
          <p:nvPr/>
        </p:nvSpPr>
        <p:spPr>
          <a:xfrm>
            <a:off x="14936844" y="-1760221"/>
            <a:ext cx="2331720" cy="247867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7" name="Hexagon 46">
            <a:extLst>
              <a:ext uri="{FF2B5EF4-FFF2-40B4-BE49-F238E27FC236}">
                <a16:creationId xmlns:a16="http://schemas.microsoft.com/office/drawing/2014/main" id="{803C8FA6-5857-0087-1668-86B0E2BACB25}"/>
              </a:ext>
            </a:extLst>
          </p:cNvPr>
          <p:cNvSpPr/>
          <p:nvPr/>
        </p:nvSpPr>
        <p:spPr>
          <a:xfrm>
            <a:off x="11430000" y="-1750686"/>
            <a:ext cx="2362200" cy="247140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8" name="Hexagon 47">
            <a:extLst>
              <a:ext uri="{FF2B5EF4-FFF2-40B4-BE49-F238E27FC236}">
                <a16:creationId xmlns:a16="http://schemas.microsoft.com/office/drawing/2014/main" id="{751E4A4E-F5F9-223C-13F1-A62AEC931A3C}"/>
              </a:ext>
            </a:extLst>
          </p:cNvPr>
          <p:cNvSpPr/>
          <p:nvPr/>
        </p:nvSpPr>
        <p:spPr>
          <a:xfrm>
            <a:off x="7971837" y="-1760219"/>
            <a:ext cx="2397170" cy="2408474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9" name="Hexagon 48">
            <a:extLst>
              <a:ext uri="{FF2B5EF4-FFF2-40B4-BE49-F238E27FC236}">
                <a16:creationId xmlns:a16="http://schemas.microsoft.com/office/drawing/2014/main" id="{E777E0C7-8692-9EF4-FEC1-66F09CE1B32E}"/>
              </a:ext>
            </a:extLst>
          </p:cNvPr>
          <p:cNvSpPr/>
          <p:nvPr/>
        </p:nvSpPr>
        <p:spPr>
          <a:xfrm>
            <a:off x="4495800" y="-1782229"/>
            <a:ext cx="2331720" cy="2403606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0" name="Hexagon 49">
            <a:extLst>
              <a:ext uri="{FF2B5EF4-FFF2-40B4-BE49-F238E27FC236}">
                <a16:creationId xmlns:a16="http://schemas.microsoft.com/office/drawing/2014/main" id="{F9B44F2B-9AE4-665A-8E5C-FF66D5D2F027}"/>
              </a:ext>
            </a:extLst>
          </p:cNvPr>
          <p:cNvSpPr/>
          <p:nvPr/>
        </p:nvSpPr>
        <p:spPr>
          <a:xfrm>
            <a:off x="977924" y="-17602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1" name="Hexagon 50">
            <a:extLst>
              <a:ext uri="{FF2B5EF4-FFF2-40B4-BE49-F238E27FC236}">
                <a16:creationId xmlns:a16="http://schemas.microsoft.com/office/drawing/2014/main" id="{004F3A8C-A560-B5D2-8A92-99B190324E6F}"/>
              </a:ext>
            </a:extLst>
          </p:cNvPr>
          <p:cNvSpPr/>
          <p:nvPr/>
        </p:nvSpPr>
        <p:spPr>
          <a:xfrm>
            <a:off x="-731520" y="-5410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2" name="Hexagon 51">
            <a:extLst>
              <a:ext uri="{FF2B5EF4-FFF2-40B4-BE49-F238E27FC236}">
                <a16:creationId xmlns:a16="http://schemas.microsoft.com/office/drawing/2014/main" id="{4B54D75C-896E-5536-744C-0F313D9E1F4A}"/>
              </a:ext>
            </a:extLst>
          </p:cNvPr>
          <p:cNvSpPr/>
          <p:nvPr/>
        </p:nvSpPr>
        <p:spPr>
          <a:xfrm>
            <a:off x="4435310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3" name="Hexagon 52">
            <a:extLst>
              <a:ext uri="{FF2B5EF4-FFF2-40B4-BE49-F238E27FC236}">
                <a16:creationId xmlns:a16="http://schemas.microsoft.com/office/drawing/2014/main" id="{E8CB205A-E9FE-6C60-99C6-8BB482F54B27}"/>
              </a:ext>
            </a:extLst>
          </p:cNvPr>
          <p:cNvSpPr/>
          <p:nvPr/>
        </p:nvSpPr>
        <p:spPr>
          <a:xfrm>
            <a:off x="7924800" y="98321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4" name="Hexagon 53">
            <a:extLst>
              <a:ext uri="{FF2B5EF4-FFF2-40B4-BE49-F238E27FC236}">
                <a16:creationId xmlns:a16="http://schemas.microsoft.com/office/drawing/2014/main" id="{2345B7A7-D26D-F38B-CF81-35857BDAA2AF}"/>
              </a:ext>
            </a:extLst>
          </p:cNvPr>
          <p:cNvSpPr/>
          <p:nvPr/>
        </p:nvSpPr>
        <p:spPr>
          <a:xfrm>
            <a:off x="11353807" y="9908692"/>
            <a:ext cx="240415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5" name="Hexagon 54">
            <a:extLst>
              <a:ext uri="{FF2B5EF4-FFF2-40B4-BE49-F238E27FC236}">
                <a16:creationId xmlns:a16="http://schemas.microsoft.com/office/drawing/2014/main" id="{697E2251-1073-3FBC-05FA-B1AD3C72981F}"/>
              </a:ext>
            </a:extLst>
          </p:cNvPr>
          <p:cNvSpPr/>
          <p:nvPr/>
        </p:nvSpPr>
        <p:spPr>
          <a:xfrm>
            <a:off x="14887882" y="99086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27218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/>
      <p:bldP spid="4" grpId="0" animBg="1"/>
      <p:bldP spid="6" grpId="0" animBg="1"/>
      <p:bldP spid="7" grpId="0" animBg="1"/>
      <p:bldP spid="8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59" grpId="0" animBg="1"/>
      <p:bldP spid="74" grpId="0" animBg="1"/>
      <p:bldP spid="75" grpId="0" animBg="1"/>
      <p:bldP spid="76" grpId="0" animBg="1"/>
      <p:bldP spid="83" grpId="0" animBg="1"/>
      <p:bldP spid="88" grpId="0" animBg="1"/>
      <p:bldP spid="89" grpId="0" animBg="1"/>
      <p:bldP spid="101" grpId="0" animBg="1"/>
      <p:bldP spid="5" grpId="0" animBg="1"/>
      <p:bldP spid="9" grpId="0" animBg="1"/>
      <p:bldP spid="10" grpId="0" animBg="1"/>
      <p:bldP spid="25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10">
            <a:extLst>
              <a:ext uri="{FF2B5EF4-FFF2-40B4-BE49-F238E27FC236}">
                <a16:creationId xmlns:a16="http://schemas.microsoft.com/office/drawing/2014/main" id="{88BF49FA-D545-775E-E14F-3C4CDB3950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254" y="779757"/>
            <a:ext cx="13360348" cy="8906902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45C9010C-B600-4B44-BFD4-01CE29925BE9}"/>
              </a:ext>
            </a:extLst>
          </p:cNvPr>
          <p:cNvSpPr txBox="1"/>
          <p:nvPr/>
        </p:nvSpPr>
        <p:spPr>
          <a:xfrm>
            <a:off x="5923309" y="8289181"/>
            <a:ext cx="10910042" cy="153888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defRPr/>
            </a:pPr>
            <a:r>
              <a:rPr lang="en-US" sz="9400" b="1" dirty="0">
                <a:solidFill>
                  <a:srgbClr val="FF0000"/>
                </a:solidFill>
                <a:latin typeface="Arial Rounded MT Bold" panose="020F0704030504030204" pitchFamily="34" charset="0"/>
              </a:rPr>
              <a:t>doing DIY</a:t>
            </a: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50241021-A08B-4C07-AE2E-95EB201A65B0}"/>
              </a:ext>
            </a:extLst>
          </p:cNvPr>
          <p:cNvSpPr/>
          <p:nvPr/>
        </p:nvSpPr>
        <p:spPr>
          <a:xfrm>
            <a:off x="7921546" y="29605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DD87DAE8-8168-4D4B-9424-B1850175EC52}"/>
              </a:ext>
            </a:extLst>
          </p:cNvPr>
          <p:cNvSpPr/>
          <p:nvPr/>
        </p:nvSpPr>
        <p:spPr>
          <a:xfrm>
            <a:off x="6249382" y="-5589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D8301687-7B71-4980-AEA2-04CC9C887530}"/>
              </a:ext>
            </a:extLst>
          </p:cNvPr>
          <p:cNvSpPr/>
          <p:nvPr/>
        </p:nvSpPr>
        <p:spPr>
          <a:xfrm>
            <a:off x="13180186" y="-5375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Hexagon 7">
            <a:extLst>
              <a:ext uri="{FF2B5EF4-FFF2-40B4-BE49-F238E27FC236}">
                <a16:creationId xmlns:a16="http://schemas.microsoft.com/office/drawing/2014/main" id="{5D90BF15-A3E6-40AD-B1F8-31732258A8BB}"/>
              </a:ext>
            </a:extLst>
          </p:cNvPr>
          <p:cNvSpPr/>
          <p:nvPr/>
        </p:nvSpPr>
        <p:spPr>
          <a:xfrm>
            <a:off x="14921666" y="6308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Hexagon 10">
            <a:extLst>
              <a:ext uri="{FF2B5EF4-FFF2-40B4-BE49-F238E27FC236}">
                <a16:creationId xmlns:a16="http://schemas.microsoft.com/office/drawing/2014/main" id="{A9A48751-B732-402B-9E3E-998BB73692CF}"/>
              </a:ext>
            </a:extLst>
          </p:cNvPr>
          <p:cNvSpPr/>
          <p:nvPr/>
        </p:nvSpPr>
        <p:spPr>
          <a:xfrm>
            <a:off x="7905016" y="75060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Hexagon 11">
            <a:extLst>
              <a:ext uri="{FF2B5EF4-FFF2-40B4-BE49-F238E27FC236}">
                <a16:creationId xmlns:a16="http://schemas.microsoft.com/office/drawing/2014/main" id="{C0BCD75F-F55A-479C-B8DF-DACC2351B018}"/>
              </a:ext>
            </a:extLst>
          </p:cNvPr>
          <p:cNvSpPr/>
          <p:nvPr/>
        </p:nvSpPr>
        <p:spPr>
          <a:xfrm>
            <a:off x="4467536" y="29253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7C358F84-0F59-4332-BABA-5A7AF68F3CD6}"/>
              </a:ext>
            </a:extLst>
          </p:cNvPr>
          <p:cNvSpPr/>
          <p:nvPr/>
        </p:nvSpPr>
        <p:spPr>
          <a:xfrm>
            <a:off x="2713922" y="87389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2AB216B9-CAA5-44D2-8FA2-1C9570754096}"/>
              </a:ext>
            </a:extLst>
          </p:cNvPr>
          <p:cNvSpPr/>
          <p:nvPr/>
        </p:nvSpPr>
        <p:spPr>
          <a:xfrm>
            <a:off x="13180186" y="17644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B00E8451-10D9-487E-9937-6848DB228B75}"/>
              </a:ext>
            </a:extLst>
          </p:cNvPr>
          <p:cNvSpPr/>
          <p:nvPr/>
        </p:nvSpPr>
        <p:spPr>
          <a:xfrm>
            <a:off x="11428720" y="294703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9860078F-734E-4EE7-AF7C-089473E1A170}"/>
              </a:ext>
            </a:extLst>
          </p:cNvPr>
          <p:cNvSpPr/>
          <p:nvPr/>
        </p:nvSpPr>
        <p:spPr>
          <a:xfrm>
            <a:off x="14932630" y="75695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7" name="Hexagon 16">
            <a:extLst>
              <a:ext uri="{FF2B5EF4-FFF2-40B4-BE49-F238E27FC236}">
                <a16:creationId xmlns:a16="http://schemas.microsoft.com/office/drawing/2014/main" id="{36590B8E-460E-48A5-A29A-56C687C9969C}"/>
              </a:ext>
            </a:extLst>
          </p:cNvPr>
          <p:cNvSpPr/>
          <p:nvPr/>
        </p:nvSpPr>
        <p:spPr>
          <a:xfrm>
            <a:off x="14924492" y="52968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8" name="Hexagon 17">
            <a:extLst>
              <a:ext uri="{FF2B5EF4-FFF2-40B4-BE49-F238E27FC236}">
                <a16:creationId xmlns:a16="http://schemas.microsoft.com/office/drawing/2014/main" id="{020BD009-22B6-45D4-B9B6-723028CCAC7C}"/>
              </a:ext>
            </a:extLst>
          </p:cNvPr>
          <p:cNvSpPr/>
          <p:nvPr/>
        </p:nvSpPr>
        <p:spPr>
          <a:xfrm>
            <a:off x="14914480" y="296631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" name="Hexagon 18">
            <a:extLst>
              <a:ext uri="{FF2B5EF4-FFF2-40B4-BE49-F238E27FC236}">
                <a16:creationId xmlns:a16="http://schemas.microsoft.com/office/drawing/2014/main" id="{216AE6B1-248C-44D3-9617-2FA789E4B12E}"/>
              </a:ext>
            </a:extLst>
          </p:cNvPr>
          <p:cNvSpPr/>
          <p:nvPr/>
        </p:nvSpPr>
        <p:spPr>
          <a:xfrm>
            <a:off x="9676096" y="-50192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Hexagon 19">
            <a:extLst>
              <a:ext uri="{FF2B5EF4-FFF2-40B4-BE49-F238E27FC236}">
                <a16:creationId xmlns:a16="http://schemas.microsoft.com/office/drawing/2014/main" id="{D6F9B393-E604-4CAB-A141-FCA7F4B85FE7}"/>
              </a:ext>
            </a:extLst>
          </p:cNvPr>
          <p:cNvSpPr/>
          <p:nvPr/>
        </p:nvSpPr>
        <p:spPr>
          <a:xfrm>
            <a:off x="7952208" y="63459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" name="Hexagon 20">
            <a:extLst>
              <a:ext uri="{FF2B5EF4-FFF2-40B4-BE49-F238E27FC236}">
                <a16:creationId xmlns:a16="http://schemas.microsoft.com/office/drawing/2014/main" id="{9FD3E6CA-B95B-465E-ABD9-652C5C5ED1CB}"/>
              </a:ext>
            </a:extLst>
          </p:cNvPr>
          <p:cNvSpPr/>
          <p:nvPr/>
        </p:nvSpPr>
        <p:spPr>
          <a:xfrm>
            <a:off x="9660046" y="63788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" name="Hexagon 21">
            <a:extLst>
              <a:ext uri="{FF2B5EF4-FFF2-40B4-BE49-F238E27FC236}">
                <a16:creationId xmlns:a16="http://schemas.microsoft.com/office/drawing/2014/main" id="{196088C8-7BC5-4BBE-880D-898805AFFB41}"/>
              </a:ext>
            </a:extLst>
          </p:cNvPr>
          <p:cNvSpPr/>
          <p:nvPr/>
        </p:nvSpPr>
        <p:spPr>
          <a:xfrm>
            <a:off x="6195400" y="409615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3" name="Hexagon 22">
            <a:extLst>
              <a:ext uri="{FF2B5EF4-FFF2-40B4-BE49-F238E27FC236}">
                <a16:creationId xmlns:a16="http://schemas.microsoft.com/office/drawing/2014/main" id="{54F23996-2682-49D6-9F86-EBBD7A8B9D3B}"/>
              </a:ext>
            </a:extLst>
          </p:cNvPr>
          <p:cNvSpPr/>
          <p:nvPr/>
        </p:nvSpPr>
        <p:spPr>
          <a:xfrm>
            <a:off x="2700204" y="640882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4" name="Hexagon 23">
            <a:extLst>
              <a:ext uri="{FF2B5EF4-FFF2-40B4-BE49-F238E27FC236}">
                <a16:creationId xmlns:a16="http://schemas.microsoft.com/office/drawing/2014/main" id="{2176E155-FFF7-426E-9F4E-B332ABDD8F34}"/>
              </a:ext>
            </a:extLst>
          </p:cNvPr>
          <p:cNvSpPr/>
          <p:nvPr/>
        </p:nvSpPr>
        <p:spPr>
          <a:xfrm>
            <a:off x="2700204" y="407731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6" name="Hexagon 25">
            <a:extLst>
              <a:ext uri="{FF2B5EF4-FFF2-40B4-BE49-F238E27FC236}">
                <a16:creationId xmlns:a16="http://schemas.microsoft.com/office/drawing/2014/main" id="{17B12E31-4A60-46C3-B644-D53FF29223D1}"/>
              </a:ext>
            </a:extLst>
          </p:cNvPr>
          <p:cNvSpPr/>
          <p:nvPr/>
        </p:nvSpPr>
        <p:spPr>
          <a:xfrm>
            <a:off x="9680394" y="41031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7" name="Hexagon 26">
            <a:extLst>
              <a:ext uri="{FF2B5EF4-FFF2-40B4-BE49-F238E27FC236}">
                <a16:creationId xmlns:a16="http://schemas.microsoft.com/office/drawing/2014/main" id="{F7E5DB3C-37ED-4C61-B783-D9CB8D334900}"/>
              </a:ext>
            </a:extLst>
          </p:cNvPr>
          <p:cNvSpPr/>
          <p:nvPr/>
        </p:nvSpPr>
        <p:spPr>
          <a:xfrm>
            <a:off x="13191008" y="41020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28D43E8E-A9FE-40AD-9124-5ACCE467B4C7}"/>
              </a:ext>
            </a:extLst>
          </p:cNvPr>
          <p:cNvSpPr/>
          <p:nvPr/>
        </p:nvSpPr>
        <p:spPr>
          <a:xfrm>
            <a:off x="4459410" y="52433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9" name="Hexagon 28">
            <a:extLst>
              <a:ext uri="{FF2B5EF4-FFF2-40B4-BE49-F238E27FC236}">
                <a16:creationId xmlns:a16="http://schemas.microsoft.com/office/drawing/2014/main" id="{E1F29D0B-34C2-46C6-89AA-C966D686FCD3}"/>
              </a:ext>
            </a:extLst>
          </p:cNvPr>
          <p:cNvSpPr/>
          <p:nvPr/>
        </p:nvSpPr>
        <p:spPr>
          <a:xfrm>
            <a:off x="7945330" y="525058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0" name="Hexagon 29">
            <a:extLst>
              <a:ext uri="{FF2B5EF4-FFF2-40B4-BE49-F238E27FC236}">
                <a16:creationId xmlns:a16="http://schemas.microsoft.com/office/drawing/2014/main" id="{2802A9F6-8B73-4F97-8E1A-E93AA95F35A4}"/>
              </a:ext>
            </a:extLst>
          </p:cNvPr>
          <p:cNvSpPr/>
          <p:nvPr/>
        </p:nvSpPr>
        <p:spPr>
          <a:xfrm>
            <a:off x="13176742" y="642307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1" name="Hexagon 30">
            <a:extLst>
              <a:ext uri="{FF2B5EF4-FFF2-40B4-BE49-F238E27FC236}">
                <a16:creationId xmlns:a16="http://schemas.microsoft.com/office/drawing/2014/main" id="{B52E1A88-76C6-4383-8656-B47A82BC605A}"/>
              </a:ext>
            </a:extLst>
          </p:cNvPr>
          <p:cNvSpPr/>
          <p:nvPr/>
        </p:nvSpPr>
        <p:spPr>
          <a:xfrm>
            <a:off x="9658734" y="869334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2" name="Hexagon 31">
            <a:extLst>
              <a:ext uri="{FF2B5EF4-FFF2-40B4-BE49-F238E27FC236}">
                <a16:creationId xmlns:a16="http://schemas.microsoft.com/office/drawing/2014/main" id="{FD3E104C-788B-474D-92B9-82EA4DA8A249}"/>
              </a:ext>
            </a:extLst>
          </p:cNvPr>
          <p:cNvSpPr/>
          <p:nvPr/>
        </p:nvSpPr>
        <p:spPr>
          <a:xfrm>
            <a:off x="11426230" y="75545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3" name="Hexagon 32">
            <a:extLst>
              <a:ext uri="{FF2B5EF4-FFF2-40B4-BE49-F238E27FC236}">
                <a16:creationId xmlns:a16="http://schemas.microsoft.com/office/drawing/2014/main" id="{7A999412-094B-4CAA-9A0F-221B8D67AE88}"/>
              </a:ext>
            </a:extLst>
          </p:cNvPr>
          <p:cNvSpPr/>
          <p:nvPr/>
        </p:nvSpPr>
        <p:spPr>
          <a:xfrm>
            <a:off x="6156696" y="865969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4" name="Hexagon 33">
            <a:extLst>
              <a:ext uri="{FF2B5EF4-FFF2-40B4-BE49-F238E27FC236}">
                <a16:creationId xmlns:a16="http://schemas.microsoft.com/office/drawing/2014/main" id="{7DADBD16-5434-4851-90E1-F0EE976295AE}"/>
              </a:ext>
            </a:extLst>
          </p:cNvPr>
          <p:cNvSpPr/>
          <p:nvPr/>
        </p:nvSpPr>
        <p:spPr>
          <a:xfrm>
            <a:off x="11427946" y="524100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5" name="Hexagon 34">
            <a:extLst>
              <a:ext uri="{FF2B5EF4-FFF2-40B4-BE49-F238E27FC236}">
                <a16:creationId xmlns:a16="http://schemas.microsoft.com/office/drawing/2014/main" id="{EB57A2E0-7AF6-439C-9782-D16460683C19}"/>
              </a:ext>
            </a:extLst>
          </p:cNvPr>
          <p:cNvSpPr/>
          <p:nvPr/>
        </p:nvSpPr>
        <p:spPr>
          <a:xfrm>
            <a:off x="6205560" y="17404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6" name="Hexagon 35">
            <a:extLst>
              <a:ext uri="{FF2B5EF4-FFF2-40B4-BE49-F238E27FC236}">
                <a16:creationId xmlns:a16="http://schemas.microsoft.com/office/drawing/2014/main" id="{31A99587-AA0F-4979-BFDD-4AAB031EC9E9}"/>
              </a:ext>
            </a:extLst>
          </p:cNvPr>
          <p:cNvSpPr/>
          <p:nvPr/>
        </p:nvSpPr>
        <p:spPr>
          <a:xfrm>
            <a:off x="6202456" y="63903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7" name="Hexagon 36">
            <a:extLst>
              <a:ext uri="{FF2B5EF4-FFF2-40B4-BE49-F238E27FC236}">
                <a16:creationId xmlns:a16="http://schemas.microsoft.com/office/drawing/2014/main" id="{B870B961-F14E-4317-96C5-43E5463DA794}"/>
              </a:ext>
            </a:extLst>
          </p:cNvPr>
          <p:cNvSpPr/>
          <p:nvPr/>
        </p:nvSpPr>
        <p:spPr>
          <a:xfrm>
            <a:off x="11430000" y="62137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8" name="Hexagon 37">
            <a:extLst>
              <a:ext uri="{FF2B5EF4-FFF2-40B4-BE49-F238E27FC236}">
                <a16:creationId xmlns:a16="http://schemas.microsoft.com/office/drawing/2014/main" id="{7CAB7B80-0105-462D-AA15-45B880EFBAD6}"/>
              </a:ext>
            </a:extLst>
          </p:cNvPr>
          <p:cNvSpPr/>
          <p:nvPr/>
        </p:nvSpPr>
        <p:spPr>
          <a:xfrm>
            <a:off x="4446702" y="7561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9" name="Hexagon 38">
            <a:extLst>
              <a:ext uri="{FF2B5EF4-FFF2-40B4-BE49-F238E27FC236}">
                <a16:creationId xmlns:a16="http://schemas.microsoft.com/office/drawing/2014/main" id="{0D5640BB-DE6F-491C-8879-5E66E3E3E6AE}"/>
              </a:ext>
            </a:extLst>
          </p:cNvPr>
          <p:cNvSpPr/>
          <p:nvPr/>
        </p:nvSpPr>
        <p:spPr>
          <a:xfrm>
            <a:off x="9692758" y="181665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9" name="Hexagon 58">
            <a:extLst>
              <a:ext uri="{FF2B5EF4-FFF2-40B4-BE49-F238E27FC236}">
                <a16:creationId xmlns:a16="http://schemas.microsoft.com/office/drawing/2014/main" id="{1D98D805-7A4B-4080-800F-F96557D2175B}"/>
              </a:ext>
            </a:extLst>
          </p:cNvPr>
          <p:cNvSpPr/>
          <p:nvPr/>
        </p:nvSpPr>
        <p:spPr>
          <a:xfrm>
            <a:off x="2721542" y="17484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Hexagon 73">
            <a:extLst>
              <a:ext uri="{FF2B5EF4-FFF2-40B4-BE49-F238E27FC236}">
                <a16:creationId xmlns:a16="http://schemas.microsoft.com/office/drawing/2014/main" id="{DA62C19D-BCCF-4A95-83AE-CF44D536839A}"/>
              </a:ext>
            </a:extLst>
          </p:cNvPr>
          <p:cNvSpPr/>
          <p:nvPr/>
        </p:nvSpPr>
        <p:spPr>
          <a:xfrm>
            <a:off x="990210" y="527344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5" name="Hexagon 74">
            <a:extLst>
              <a:ext uri="{FF2B5EF4-FFF2-40B4-BE49-F238E27FC236}">
                <a16:creationId xmlns:a16="http://schemas.microsoft.com/office/drawing/2014/main" id="{AA98F402-D3B0-4687-915D-37F611A2008B}"/>
              </a:ext>
            </a:extLst>
          </p:cNvPr>
          <p:cNvSpPr/>
          <p:nvPr/>
        </p:nvSpPr>
        <p:spPr>
          <a:xfrm>
            <a:off x="988544" y="29394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6" name="Hexagon 75">
            <a:extLst>
              <a:ext uri="{FF2B5EF4-FFF2-40B4-BE49-F238E27FC236}">
                <a16:creationId xmlns:a16="http://schemas.microsoft.com/office/drawing/2014/main" id="{5800D428-1F0B-49EA-9DCD-F029B7063529}"/>
              </a:ext>
            </a:extLst>
          </p:cNvPr>
          <p:cNvSpPr/>
          <p:nvPr/>
        </p:nvSpPr>
        <p:spPr>
          <a:xfrm>
            <a:off x="1005194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3" name="Hexagon 82">
            <a:extLst>
              <a:ext uri="{FF2B5EF4-FFF2-40B4-BE49-F238E27FC236}">
                <a16:creationId xmlns:a16="http://schemas.microsoft.com/office/drawing/2014/main" id="{BA927944-4B48-40FA-89D0-6485BA99C529}"/>
              </a:ext>
            </a:extLst>
          </p:cNvPr>
          <p:cNvSpPr/>
          <p:nvPr/>
        </p:nvSpPr>
        <p:spPr>
          <a:xfrm>
            <a:off x="988544" y="759618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8" name="Hexagon 87">
            <a:extLst>
              <a:ext uri="{FF2B5EF4-FFF2-40B4-BE49-F238E27FC236}">
                <a16:creationId xmlns:a16="http://schemas.microsoft.com/office/drawing/2014/main" id="{7BE7DA9C-EEEF-4271-970E-D95200CE9E22}"/>
              </a:ext>
            </a:extLst>
          </p:cNvPr>
          <p:cNvSpPr/>
          <p:nvPr/>
        </p:nvSpPr>
        <p:spPr>
          <a:xfrm>
            <a:off x="4487002" y="60034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9" name="Hexagon 88">
            <a:extLst>
              <a:ext uri="{FF2B5EF4-FFF2-40B4-BE49-F238E27FC236}">
                <a16:creationId xmlns:a16="http://schemas.microsoft.com/office/drawing/2014/main" id="{72307436-E897-4569-8D9D-4763AA170F82}"/>
              </a:ext>
            </a:extLst>
          </p:cNvPr>
          <p:cNvSpPr/>
          <p:nvPr/>
        </p:nvSpPr>
        <p:spPr>
          <a:xfrm>
            <a:off x="2752022" y="-55899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1" name="Hexagon 100">
            <a:extLst>
              <a:ext uri="{FF2B5EF4-FFF2-40B4-BE49-F238E27FC236}">
                <a16:creationId xmlns:a16="http://schemas.microsoft.com/office/drawing/2014/main" id="{53E9E314-8262-4F0B-B58C-8053BC4E914C}"/>
              </a:ext>
            </a:extLst>
          </p:cNvPr>
          <p:cNvSpPr/>
          <p:nvPr/>
        </p:nvSpPr>
        <p:spPr>
          <a:xfrm>
            <a:off x="13166858" y="873163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51975FEA-7F08-83EB-5F92-983FE1855717}"/>
              </a:ext>
            </a:extLst>
          </p:cNvPr>
          <p:cNvSpPr/>
          <p:nvPr/>
        </p:nvSpPr>
        <p:spPr>
          <a:xfrm>
            <a:off x="941246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235A48B5-A333-1DB4-301F-D448EC8EC7EF}"/>
              </a:ext>
            </a:extLst>
          </p:cNvPr>
          <p:cNvSpPr/>
          <p:nvPr/>
        </p:nvSpPr>
        <p:spPr>
          <a:xfrm>
            <a:off x="-782468" y="644346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" name="Hexagon 9">
            <a:extLst>
              <a:ext uri="{FF2B5EF4-FFF2-40B4-BE49-F238E27FC236}">
                <a16:creationId xmlns:a16="http://schemas.microsoft.com/office/drawing/2014/main" id="{F1EC60D8-8D48-D408-EED5-779CD74E637F}"/>
              </a:ext>
            </a:extLst>
          </p:cNvPr>
          <p:cNvSpPr/>
          <p:nvPr/>
        </p:nvSpPr>
        <p:spPr>
          <a:xfrm>
            <a:off x="-784134" y="410945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Hexagon 24">
            <a:extLst>
              <a:ext uri="{FF2B5EF4-FFF2-40B4-BE49-F238E27FC236}">
                <a16:creationId xmlns:a16="http://schemas.microsoft.com/office/drawing/2014/main" id="{158FBB03-7830-EFE6-6C27-A7EA7C0FC00D}"/>
              </a:ext>
            </a:extLst>
          </p:cNvPr>
          <p:cNvSpPr/>
          <p:nvPr/>
        </p:nvSpPr>
        <p:spPr>
          <a:xfrm>
            <a:off x="-767484" y="177036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0" name="Hexagon 39">
            <a:extLst>
              <a:ext uri="{FF2B5EF4-FFF2-40B4-BE49-F238E27FC236}">
                <a16:creationId xmlns:a16="http://schemas.microsoft.com/office/drawing/2014/main" id="{A8768D06-5E87-A0CC-B09C-35F1428AADEF}"/>
              </a:ext>
            </a:extLst>
          </p:cNvPr>
          <p:cNvSpPr/>
          <p:nvPr/>
        </p:nvSpPr>
        <p:spPr>
          <a:xfrm>
            <a:off x="-784134" y="876620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" name="Hexagon 40">
            <a:extLst>
              <a:ext uri="{FF2B5EF4-FFF2-40B4-BE49-F238E27FC236}">
                <a16:creationId xmlns:a16="http://schemas.microsoft.com/office/drawing/2014/main" id="{CE085FDF-B1AB-9A84-6865-61174632CD9D}"/>
              </a:ext>
            </a:extLst>
          </p:cNvPr>
          <p:cNvSpPr/>
          <p:nvPr/>
        </p:nvSpPr>
        <p:spPr>
          <a:xfrm>
            <a:off x="16693500" y="-53068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2" name="Hexagon 41">
            <a:extLst>
              <a:ext uri="{FF2B5EF4-FFF2-40B4-BE49-F238E27FC236}">
                <a16:creationId xmlns:a16="http://schemas.microsoft.com/office/drawing/2014/main" id="{20767B53-C141-306A-9F2B-2277725690C9}"/>
              </a:ext>
            </a:extLst>
          </p:cNvPr>
          <p:cNvSpPr/>
          <p:nvPr/>
        </p:nvSpPr>
        <p:spPr>
          <a:xfrm>
            <a:off x="16665188" y="645427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3" name="Hexagon 42">
            <a:extLst>
              <a:ext uri="{FF2B5EF4-FFF2-40B4-BE49-F238E27FC236}">
                <a16:creationId xmlns:a16="http://schemas.microsoft.com/office/drawing/2014/main" id="{A6B7A2CF-D7D9-15E6-F2F0-2A437A1F8240}"/>
              </a:ext>
            </a:extLst>
          </p:cNvPr>
          <p:cNvSpPr/>
          <p:nvPr/>
        </p:nvSpPr>
        <p:spPr>
          <a:xfrm>
            <a:off x="16663524" y="4120258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4" name="Hexagon 43">
            <a:extLst>
              <a:ext uri="{FF2B5EF4-FFF2-40B4-BE49-F238E27FC236}">
                <a16:creationId xmlns:a16="http://schemas.microsoft.com/office/drawing/2014/main" id="{C93EF288-1701-A2AB-477A-D5B2632FF5F5}"/>
              </a:ext>
            </a:extLst>
          </p:cNvPr>
          <p:cNvSpPr/>
          <p:nvPr/>
        </p:nvSpPr>
        <p:spPr>
          <a:xfrm>
            <a:off x="16680174" y="1781176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5" name="Hexagon 44">
            <a:extLst>
              <a:ext uri="{FF2B5EF4-FFF2-40B4-BE49-F238E27FC236}">
                <a16:creationId xmlns:a16="http://schemas.microsoft.com/office/drawing/2014/main" id="{9ED3CD7D-7941-39CC-2EA5-80FF62242B3F}"/>
              </a:ext>
            </a:extLst>
          </p:cNvPr>
          <p:cNvSpPr/>
          <p:nvPr/>
        </p:nvSpPr>
        <p:spPr>
          <a:xfrm>
            <a:off x="16663524" y="8777014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6" name="Hexagon 45">
            <a:extLst>
              <a:ext uri="{FF2B5EF4-FFF2-40B4-BE49-F238E27FC236}">
                <a16:creationId xmlns:a16="http://schemas.microsoft.com/office/drawing/2014/main" id="{419C7AC6-BEFA-CA21-23CE-4B4060950D1A}"/>
              </a:ext>
            </a:extLst>
          </p:cNvPr>
          <p:cNvSpPr/>
          <p:nvPr/>
        </p:nvSpPr>
        <p:spPr>
          <a:xfrm>
            <a:off x="14936844" y="-1760221"/>
            <a:ext cx="2331720" cy="247867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7" name="Hexagon 46">
            <a:extLst>
              <a:ext uri="{FF2B5EF4-FFF2-40B4-BE49-F238E27FC236}">
                <a16:creationId xmlns:a16="http://schemas.microsoft.com/office/drawing/2014/main" id="{1E74BCA6-786E-8A8E-590D-90AE11E20145}"/>
              </a:ext>
            </a:extLst>
          </p:cNvPr>
          <p:cNvSpPr/>
          <p:nvPr/>
        </p:nvSpPr>
        <p:spPr>
          <a:xfrm>
            <a:off x="11430000" y="-1750686"/>
            <a:ext cx="2362200" cy="2471408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8" name="Hexagon 47">
            <a:extLst>
              <a:ext uri="{FF2B5EF4-FFF2-40B4-BE49-F238E27FC236}">
                <a16:creationId xmlns:a16="http://schemas.microsoft.com/office/drawing/2014/main" id="{CB33D61F-57DA-5567-1501-EBF5333B1C09}"/>
              </a:ext>
            </a:extLst>
          </p:cNvPr>
          <p:cNvSpPr/>
          <p:nvPr/>
        </p:nvSpPr>
        <p:spPr>
          <a:xfrm>
            <a:off x="7971837" y="-1760219"/>
            <a:ext cx="2397170" cy="2408474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9" name="Hexagon 48">
            <a:extLst>
              <a:ext uri="{FF2B5EF4-FFF2-40B4-BE49-F238E27FC236}">
                <a16:creationId xmlns:a16="http://schemas.microsoft.com/office/drawing/2014/main" id="{C95E0435-0BE3-09F7-9227-E5FE2D611005}"/>
              </a:ext>
            </a:extLst>
          </p:cNvPr>
          <p:cNvSpPr/>
          <p:nvPr/>
        </p:nvSpPr>
        <p:spPr>
          <a:xfrm>
            <a:off x="4495800" y="-1782229"/>
            <a:ext cx="2331720" cy="2403606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0" name="Hexagon 49">
            <a:extLst>
              <a:ext uri="{FF2B5EF4-FFF2-40B4-BE49-F238E27FC236}">
                <a16:creationId xmlns:a16="http://schemas.microsoft.com/office/drawing/2014/main" id="{209B6A51-1088-19C0-68FE-F7039EB972D0}"/>
              </a:ext>
            </a:extLst>
          </p:cNvPr>
          <p:cNvSpPr/>
          <p:nvPr/>
        </p:nvSpPr>
        <p:spPr>
          <a:xfrm>
            <a:off x="977924" y="-17602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1" name="Hexagon 50">
            <a:extLst>
              <a:ext uri="{FF2B5EF4-FFF2-40B4-BE49-F238E27FC236}">
                <a16:creationId xmlns:a16="http://schemas.microsoft.com/office/drawing/2014/main" id="{51019F15-681B-2815-4747-3B0D5B146D3E}"/>
              </a:ext>
            </a:extLst>
          </p:cNvPr>
          <p:cNvSpPr/>
          <p:nvPr/>
        </p:nvSpPr>
        <p:spPr>
          <a:xfrm>
            <a:off x="-731520" y="-54102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2" name="Hexagon 51">
            <a:extLst>
              <a:ext uri="{FF2B5EF4-FFF2-40B4-BE49-F238E27FC236}">
                <a16:creationId xmlns:a16="http://schemas.microsoft.com/office/drawing/2014/main" id="{D47B1924-C011-2169-3916-2681D8B652F3}"/>
              </a:ext>
            </a:extLst>
          </p:cNvPr>
          <p:cNvSpPr/>
          <p:nvPr/>
        </p:nvSpPr>
        <p:spPr>
          <a:xfrm>
            <a:off x="4435310" y="9909000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3" name="Hexagon 52">
            <a:extLst>
              <a:ext uri="{FF2B5EF4-FFF2-40B4-BE49-F238E27FC236}">
                <a16:creationId xmlns:a16="http://schemas.microsoft.com/office/drawing/2014/main" id="{C0DC46B7-7AF1-7AE2-1332-628993E13B74}"/>
              </a:ext>
            </a:extLst>
          </p:cNvPr>
          <p:cNvSpPr/>
          <p:nvPr/>
        </p:nvSpPr>
        <p:spPr>
          <a:xfrm>
            <a:off x="7924800" y="983211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4" name="Hexagon 53">
            <a:extLst>
              <a:ext uri="{FF2B5EF4-FFF2-40B4-BE49-F238E27FC236}">
                <a16:creationId xmlns:a16="http://schemas.microsoft.com/office/drawing/2014/main" id="{D07744C3-6B2D-B20C-B7F3-6A44CF66B2E1}"/>
              </a:ext>
            </a:extLst>
          </p:cNvPr>
          <p:cNvSpPr/>
          <p:nvPr/>
        </p:nvSpPr>
        <p:spPr>
          <a:xfrm>
            <a:off x="11353807" y="9908692"/>
            <a:ext cx="240415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5" name="Hexagon 54">
            <a:extLst>
              <a:ext uri="{FF2B5EF4-FFF2-40B4-BE49-F238E27FC236}">
                <a16:creationId xmlns:a16="http://schemas.microsoft.com/office/drawing/2014/main" id="{F99534A7-818D-3504-B16D-30EFE6C85DA0}"/>
              </a:ext>
            </a:extLst>
          </p:cNvPr>
          <p:cNvSpPr/>
          <p:nvPr/>
        </p:nvSpPr>
        <p:spPr>
          <a:xfrm>
            <a:off x="14887882" y="9908692"/>
            <a:ext cx="2331720" cy="2331720"/>
          </a:xfrm>
          <a:prstGeom prst="hexagon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endParaRPr lang="en-US" sz="28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2750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/>
      <p:bldP spid="4" grpId="0" animBg="1"/>
      <p:bldP spid="6" grpId="0" animBg="1"/>
      <p:bldP spid="7" grpId="0" animBg="1"/>
      <p:bldP spid="8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59" grpId="0" animBg="1"/>
      <p:bldP spid="74" grpId="0" animBg="1"/>
      <p:bldP spid="75" grpId="0" animBg="1"/>
      <p:bldP spid="76" grpId="0" animBg="1"/>
      <p:bldP spid="83" grpId="0" animBg="1"/>
      <p:bldP spid="88" grpId="0" animBg="1"/>
      <p:bldP spid="89" grpId="0" animBg="1"/>
      <p:bldP spid="101" grpId="0" animBg="1"/>
      <p:bldP spid="5" grpId="0" animBg="1"/>
      <p:bldP spid="9" grpId="0" animBg="1"/>
      <p:bldP spid="10" grpId="0" animBg="1"/>
      <p:bldP spid="25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3"/>
          <p:cNvSpPr txBox="1"/>
          <p:nvPr/>
        </p:nvSpPr>
        <p:spPr>
          <a:xfrm>
            <a:off x="10975942" y="4629673"/>
            <a:ext cx="6197216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  <a:defRPr/>
            </a:pPr>
            <a:r>
              <a:rPr lang="en-US" sz="5400" dirty="0">
                <a:solidFill>
                  <a:srgbClr val="FF0000"/>
                </a:solidFill>
                <a:latin typeface="Britannic Bold" panose="020B0903060703020204" pitchFamily="34" charset="0"/>
              </a:rPr>
              <a:t>playing sport</a:t>
            </a:r>
          </a:p>
        </p:txBody>
      </p:sp>
      <p:sp>
        <p:nvSpPr>
          <p:cNvPr id="11" name="Freeform 11"/>
          <p:cNvSpPr/>
          <p:nvPr/>
        </p:nvSpPr>
        <p:spPr>
          <a:xfrm>
            <a:off x="16708640" y="597435"/>
            <a:ext cx="1144988" cy="1571166"/>
          </a:xfrm>
          <a:custGeom>
            <a:avLst/>
            <a:gdLst/>
            <a:ahLst/>
            <a:cxnLst/>
            <a:rect l="l" t="t" r="r" b="b"/>
            <a:pathLst>
              <a:path w="1144987" h="1571165">
                <a:moveTo>
                  <a:pt x="0" y="0"/>
                </a:moveTo>
                <a:lnTo>
                  <a:pt x="1144986" y="0"/>
                </a:lnTo>
                <a:lnTo>
                  <a:pt x="1144986" y="1571165"/>
                </a:lnTo>
                <a:lnTo>
                  <a:pt x="0" y="1571165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158938" y="9071128"/>
            <a:ext cx="1493776" cy="1482572"/>
          </a:xfrm>
          <a:custGeom>
            <a:avLst/>
            <a:gdLst/>
            <a:ahLst/>
            <a:cxnLst/>
            <a:rect l="l" t="t" r="r" b="b"/>
            <a:pathLst>
              <a:path w="1493775" h="1482572">
                <a:moveTo>
                  <a:pt x="0" y="0"/>
                </a:moveTo>
                <a:lnTo>
                  <a:pt x="1493775" y="0"/>
                </a:lnTo>
                <a:lnTo>
                  <a:pt x="1493775" y="1482572"/>
                </a:lnTo>
                <a:lnTo>
                  <a:pt x="0" y="148257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>
            <a:off x="9984130" y="8821884"/>
            <a:ext cx="1493776" cy="1482572"/>
          </a:xfrm>
          <a:custGeom>
            <a:avLst/>
            <a:gdLst/>
            <a:ahLst/>
            <a:cxnLst/>
            <a:rect l="l" t="t" r="r" b="b"/>
            <a:pathLst>
              <a:path w="1493775" h="1482572">
                <a:moveTo>
                  <a:pt x="0" y="0"/>
                </a:moveTo>
                <a:lnTo>
                  <a:pt x="1493775" y="0"/>
                </a:lnTo>
                <a:lnTo>
                  <a:pt x="1493775" y="1482572"/>
                </a:lnTo>
                <a:lnTo>
                  <a:pt x="0" y="148257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>
            <a:off x="16315957" y="6452171"/>
            <a:ext cx="3501010" cy="3474754"/>
          </a:xfrm>
          <a:custGeom>
            <a:avLst/>
            <a:gdLst/>
            <a:ahLst/>
            <a:cxnLst/>
            <a:rect l="l" t="t" r="r" b="b"/>
            <a:pathLst>
              <a:path w="3501010" h="3474753">
                <a:moveTo>
                  <a:pt x="0" y="0"/>
                </a:moveTo>
                <a:lnTo>
                  <a:pt x="3501010" y="0"/>
                </a:lnTo>
                <a:lnTo>
                  <a:pt x="3501010" y="3474753"/>
                </a:lnTo>
                <a:lnTo>
                  <a:pt x="0" y="3474753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6" name="Freeform 16"/>
          <p:cNvSpPr/>
          <p:nvPr/>
        </p:nvSpPr>
        <p:spPr>
          <a:xfrm rot="4052787">
            <a:off x="-63977" y="3607710"/>
            <a:ext cx="927294" cy="1486644"/>
          </a:xfrm>
          <a:custGeom>
            <a:avLst/>
            <a:gdLst/>
            <a:ahLst/>
            <a:cxnLst/>
            <a:rect l="l" t="t" r="r" b="b"/>
            <a:pathLst>
              <a:path w="927294" h="1486643">
                <a:moveTo>
                  <a:pt x="0" y="0"/>
                </a:moveTo>
                <a:lnTo>
                  <a:pt x="927293" y="0"/>
                </a:lnTo>
                <a:lnTo>
                  <a:pt x="927293" y="1486643"/>
                </a:lnTo>
                <a:lnTo>
                  <a:pt x="0" y="1486643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17" name="Freeform 17"/>
          <p:cNvSpPr/>
          <p:nvPr/>
        </p:nvSpPr>
        <p:spPr>
          <a:xfrm rot="-7120080">
            <a:off x="280019" y="3863406"/>
            <a:ext cx="1215370" cy="762368"/>
          </a:xfrm>
          <a:custGeom>
            <a:avLst/>
            <a:gdLst/>
            <a:ahLst/>
            <a:cxnLst/>
            <a:rect l="l" t="t" r="r" b="b"/>
            <a:pathLst>
              <a:path w="1215369" h="762368">
                <a:moveTo>
                  <a:pt x="0" y="0"/>
                </a:moveTo>
                <a:lnTo>
                  <a:pt x="1215369" y="0"/>
                </a:lnTo>
                <a:lnTo>
                  <a:pt x="1215369" y="762367"/>
                </a:lnTo>
                <a:lnTo>
                  <a:pt x="0" y="762367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8" name="Freeform 18"/>
          <p:cNvSpPr/>
          <p:nvPr/>
        </p:nvSpPr>
        <p:spPr>
          <a:xfrm rot="-1653120">
            <a:off x="14597098" y="6980992"/>
            <a:ext cx="710756" cy="734680"/>
          </a:xfrm>
          <a:custGeom>
            <a:avLst/>
            <a:gdLst/>
            <a:ahLst/>
            <a:cxnLst/>
            <a:rect l="l" t="t" r="r" b="b"/>
            <a:pathLst>
              <a:path w="710756" h="734680">
                <a:moveTo>
                  <a:pt x="0" y="0"/>
                </a:moveTo>
                <a:lnTo>
                  <a:pt x="710756" y="0"/>
                </a:lnTo>
                <a:lnTo>
                  <a:pt x="710756" y="734681"/>
                </a:lnTo>
                <a:lnTo>
                  <a:pt x="0" y="73468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 l="-71163" b="-45117"/>
            </a:stretch>
          </a:blipFill>
        </p:spPr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A74E20CD-6FC8-853E-47DB-657FA9C6DF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972" y="1346762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35F56532-16EA-3100-E8FF-764E05A9F1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788" y="1422760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CEAACA85-8E05-7822-E661-DCAA9E0672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24462" y="1406984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>
            <a:extLst>
              <a:ext uri="{FF2B5EF4-FFF2-40B4-BE49-F238E27FC236}">
                <a16:creationId xmlns:a16="http://schemas.microsoft.com/office/drawing/2014/main" id="{D31C4F0E-7992-77E4-9865-6698E19594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28" y="5402222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>
            <a:extLst>
              <a:ext uri="{FF2B5EF4-FFF2-40B4-BE49-F238E27FC236}">
                <a16:creationId xmlns:a16="http://schemas.microsoft.com/office/drawing/2014/main" id="{BB79322F-BDC7-DB16-499F-095D85DF8D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6786" y="5400343"/>
            <a:ext cx="4698000" cy="3132002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0" name="Picture 12">
            <a:extLst>
              <a:ext uri="{FF2B5EF4-FFF2-40B4-BE49-F238E27FC236}">
                <a16:creationId xmlns:a16="http://schemas.microsoft.com/office/drawing/2014/main" id="{D35E179D-C489-8935-26EC-05B38097DB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17596" y="5355416"/>
            <a:ext cx="4698000" cy="3132000"/>
          </a:xfrm>
          <a:prstGeom prst="round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3">
            <a:extLst>
              <a:ext uri="{FF2B5EF4-FFF2-40B4-BE49-F238E27FC236}">
                <a16:creationId xmlns:a16="http://schemas.microsoft.com/office/drawing/2014/main" id="{BE653BC8-4A5F-ED5B-A2D3-0DF6CCAE97C0}"/>
              </a:ext>
            </a:extLst>
          </p:cNvPr>
          <p:cNvSpPr txBox="1"/>
          <p:nvPr/>
        </p:nvSpPr>
        <p:spPr>
          <a:xfrm>
            <a:off x="158938" y="4610767"/>
            <a:ext cx="6197216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  <a:defRPr/>
            </a:pPr>
            <a:r>
              <a:rPr lang="en-US" sz="5400" dirty="0">
                <a:solidFill>
                  <a:srgbClr val="FF0000"/>
                </a:solidFill>
                <a:latin typeface="Britannic Bold" panose="020B0903060703020204" pitchFamily="34" charset="0"/>
              </a:rPr>
              <a:t>messaging friends</a:t>
            </a:r>
          </a:p>
        </p:txBody>
      </p:sp>
      <p:sp>
        <p:nvSpPr>
          <p:cNvPr id="20" name="TextBox 3">
            <a:extLst>
              <a:ext uri="{FF2B5EF4-FFF2-40B4-BE49-F238E27FC236}">
                <a16:creationId xmlns:a16="http://schemas.microsoft.com/office/drawing/2014/main" id="{81D5F456-483F-1D57-A6E6-D141C6613830}"/>
              </a:ext>
            </a:extLst>
          </p:cNvPr>
          <p:cNvSpPr txBox="1"/>
          <p:nvPr/>
        </p:nvSpPr>
        <p:spPr>
          <a:xfrm>
            <a:off x="10956892" y="8666227"/>
            <a:ext cx="6197216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  <a:defRPr/>
            </a:pPr>
            <a:r>
              <a:rPr lang="en-US" sz="5400" dirty="0">
                <a:solidFill>
                  <a:srgbClr val="FF0000"/>
                </a:solidFill>
                <a:latin typeface="Britannic Bold" panose="020B0903060703020204" pitchFamily="34" charset="0"/>
              </a:rPr>
              <a:t>surfing the net</a:t>
            </a:r>
          </a:p>
        </p:txBody>
      </p:sp>
      <p:sp>
        <p:nvSpPr>
          <p:cNvPr id="21" name="TextBox 3">
            <a:extLst>
              <a:ext uri="{FF2B5EF4-FFF2-40B4-BE49-F238E27FC236}">
                <a16:creationId xmlns:a16="http://schemas.microsoft.com/office/drawing/2014/main" id="{4C817D73-4CF8-C949-9FDF-F2B321417932}"/>
              </a:ext>
            </a:extLst>
          </p:cNvPr>
          <p:cNvSpPr txBox="1"/>
          <p:nvPr/>
        </p:nvSpPr>
        <p:spPr>
          <a:xfrm>
            <a:off x="5272514" y="8727839"/>
            <a:ext cx="6197216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  <a:defRPr/>
            </a:pPr>
            <a:r>
              <a:rPr lang="en-US" sz="5400" dirty="0">
                <a:solidFill>
                  <a:srgbClr val="FF0000"/>
                </a:solidFill>
                <a:latin typeface="Britannic Bold" panose="020B0903060703020204" pitchFamily="34" charset="0"/>
              </a:rPr>
              <a:t>doing DIY</a:t>
            </a:r>
          </a:p>
        </p:txBody>
      </p:sp>
      <p:sp>
        <p:nvSpPr>
          <p:cNvPr id="22" name="TextBox 3">
            <a:extLst>
              <a:ext uri="{FF2B5EF4-FFF2-40B4-BE49-F238E27FC236}">
                <a16:creationId xmlns:a16="http://schemas.microsoft.com/office/drawing/2014/main" id="{1BD605D0-A1BE-2346-96F5-7306349CB280}"/>
              </a:ext>
            </a:extLst>
          </p:cNvPr>
          <p:cNvSpPr txBox="1"/>
          <p:nvPr/>
        </p:nvSpPr>
        <p:spPr>
          <a:xfrm>
            <a:off x="5284942" y="4610767"/>
            <a:ext cx="6197216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  <a:defRPr/>
            </a:pPr>
            <a:r>
              <a:rPr lang="en-US" sz="5400" dirty="0">
                <a:solidFill>
                  <a:srgbClr val="FF0000"/>
                </a:solidFill>
                <a:latin typeface="Britannic Bold" panose="020B0903060703020204" pitchFamily="34" charset="0"/>
              </a:rPr>
              <a:t>cooking </a:t>
            </a:r>
          </a:p>
        </p:txBody>
      </p:sp>
      <p:sp>
        <p:nvSpPr>
          <p:cNvPr id="23" name="TextBox 3">
            <a:extLst>
              <a:ext uri="{FF2B5EF4-FFF2-40B4-BE49-F238E27FC236}">
                <a16:creationId xmlns:a16="http://schemas.microsoft.com/office/drawing/2014/main" id="{99CA136D-5D67-6571-CDB9-A7197A678999}"/>
              </a:ext>
            </a:extLst>
          </p:cNvPr>
          <p:cNvSpPr txBox="1"/>
          <p:nvPr/>
        </p:nvSpPr>
        <p:spPr>
          <a:xfrm>
            <a:off x="-210476" y="8666227"/>
            <a:ext cx="6197216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  <a:defRPr/>
            </a:pPr>
            <a:r>
              <a:rPr lang="en-US" sz="5400" dirty="0">
                <a:solidFill>
                  <a:srgbClr val="FF0000"/>
                </a:solidFill>
                <a:latin typeface="Britannic Bold" panose="020B0903060703020204" pitchFamily="34" charset="0"/>
              </a:rPr>
              <a:t>doing puzzles</a:t>
            </a:r>
          </a:p>
        </p:txBody>
      </p:sp>
      <p:sp>
        <p:nvSpPr>
          <p:cNvPr id="4" name="TextBox 14">
            <a:extLst>
              <a:ext uri="{FF2B5EF4-FFF2-40B4-BE49-F238E27FC236}">
                <a16:creationId xmlns:a16="http://schemas.microsoft.com/office/drawing/2014/main" id="{0674845A-55A6-B9C1-7889-7D5F47EBE2DA}"/>
              </a:ext>
            </a:extLst>
          </p:cNvPr>
          <p:cNvSpPr txBox="1"/>
          <p:nvPr/>
        </p:nvSpPr>
        <p:spPr>
          <a:xfrm>
            <a:off x="330260" y="243609"/>
            <a:ext cx="18438148" cy="102592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000"/>
              </a:lnSpc>
              <a:defRPr/>
            </a:pPr>
            <a:r>
              <a:rPr lang="en-US" sz="7200" b="1" dirty="0">
                <a:solidFill>
                  <a:srgbClr val="C00000"/>
                </a:solidFill>
                <a:latin typeface="Britannic Bold" panose="020B0903060703020204" pitchFamily="34" charset="0"/>
                <a:ea typeface="Hi Melody" panose="020B0604020202020204" charset="-127"/>
              </a:rPr>
              <a:t>Look at the answers again.</a:t>
            </a:r>
          </a:p>
        </p:txBody>
      </p:sp>
    </p:spTree>
    <p:extLst>
      <p:ext uri="{BB962C8B-B14F-4D97-AF65-F5344CB8AC3E}">
        <p14:creationId xmlns:p14="http://schemas.microsoft.com/office/powerpoint/2010/main" val="2299359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5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56966" y="5369922"/>
            <a:ext cx="15416940" cy="964204"/>
            <a:chOff x="0" y="0"/>
            <a:chExt cx="7214569" cy="5923934"/>
          </a:xfrm>
        </p:grpSpPr>
        <p:sp>
          <p:nvSpPr>
            <p:cNvPr id="3" name="Freeform 3"/>
            <p:cNvSpPr/>
            <p:nvPr/>
          </p:nvSpPr>
          <p:spPr>
            <a:xfrm>
              <a:off x="-9098" y="-6509"/>
              <a:ext cx="7228899" cy="5955987"/>
            </a:xfrm>
            <a:custGeom>
              <a:avLst/>
              <a:gdLst/>
              <a:ahLst/>
              <a:cxnLst/>
              <a:rect l="l" t="t" r="r" b="b"/>
              <a:pathLst>
                <a:path w="7228899" h="5955987">
                  <a:moveTo>
                    <a:pt x="63030" y="5362434"/>
                  </a:moveTo>
                  <a:cubicBezTo>
                    <a:pt x="63030" y="5362434"/>
                    <a:pt x="0" y="5115870"/>
                    <a:pt x="10218" y="1214762"/>
                  </a:cubicBezTo>
                  <a:cubicBezTo>
                    <a:pt x="18651" y="990971"/>
                    <a:pt x="65033" y="645332"/>
                    <a:pt x="65033" y="645332"/>
                  </a:cubicBezTo>
                  <a:cubicBezTo>
                    <a:pt x="82233" y="502466"/>
                    <a:pt x="56685" y="337866"/>
                    <a:pt x="181385" y="223925"/>
                  </a:cubicBezTo>
                  <a:cubicBezTo>
                    <a:pt x="346794" y="72788"/>
                    <a:pt x="621643" y="0"/>
                    <a:pt x="6335827" y="6965"/>
                  </a:cubicBezTo>
                  <a:lnTo>
                    <a:pt x="6335828" y="6965"/>
                  </a:lnTo>
                  <a:cubicBezTo>
                    <a:pt x="6552575" y="16819"/>
                    <a:pt x="6756890" y="36481"/>
                    <a:pt x="6891078" y="101690"/>
                  </a:cubicBezTo>
                  <a:cubicBezTo>
                    <a:pt x="7147124" y="226120"/>
                    <a:pt x="7228899" y="459160"/>
                    <a:pt x="7223412" y="704684"/>
                  </a:cubicBezTo>
                  <a:cubicBezTo>
                    <a:pt x="7223412" y="704684"/>
                    <a:pt x="7180124" y="1013073"/>
                    <a:pt x="7187558" y="1248607"/>
                  </a:cubicBezTo>
                  <a:cubicBezTo>
                    <a:pt x="7194680" y="5104235"/>
                    <a:pt x="7201837" y="5299838"/>
                    <a:pt x="7201837" y="5299838"/>
                  </a:cubicBezTo>
                  <a:cubicBezTo>
                    <a:pt x="7185155" y="5515571"/>
                    <a:pt x="7070511" y="5726182"/>
                    <a:pt x="6873643" y="5837807"/>
                  </a:cubicBezTo>
                  <a:cubicBezTo>
                    <a:pt x="6723290" y="5923055"/>
                    <a:pt x="6525260" y="5938153"/>
                    <a:pt x="5184667" y="5927411"/>
                  </a:cubicBezTo>
                  <a:lnTo>
                    <a:pt x="5184596" y="5927411"/>
                  </a:lnTo>
                  <a:cubicBezTo>
                    <a:pt x="645952" y="5922134"/>
                    <a:pt x="384604" y="5955988"/>
                    <a:pt x="254278" y="5846830"/>
                  </a:cubicBezTo>
                  <a:cubicBezTo>
                    <a:pt x="145767" y="5755945"/>
                    <a:pt x="81795" y="5562633"/>
                    <a:pt x="63030" y="5362434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89942" y="4155191"/>
            <a:ext cx="15386380" cy="1103078"/>
            <a:chOff x="0" y="0"/>
            <a:chExt cx="7214569" cy="5923934"/>
          </a:xfrm>
        </p:grpSpPr>
        <p:sp>
          <p:nvSpPr>
            <p:cNvPr id="5" name="Freeform 5"/>
            <p:cNvSpPr/>
            <p:nvPr/>
          </p:nvSpPr>
          <p:spPr>
            <a:xfrm>
              <a:off x="-9098" y="-6509"/>
              <a:ext cx="7228899" cy="5955987"/>
            </a:xfrm>
            <a:custGeom>
              <a:avLst/>
              <a:gdLst/>
              <a:ahLst/>
              <a:cxnLst/>
              <a:rect l="l" t="t" r="r" b="b"/>
              <a:pathLst>
                <a:path w="7228899" h="5955987">
                  <a:moveTo>
                    <a:pt x="63030" y="5362434"/>
                  </a:moveTo>
                  <a:cubicBezTo>
                    <a:pt x="63030" y="5362434"/>
                    <a:pt x="0" y="5115870"/>
                    <a:pt x="10218" y="1214762"/>
                  </a:cubicBezTo>
                  <a:cubicBezTo>
                    <a:pt x="18651" y="990971"/>
                    <a:pt x="65033" y="645332"/>
                    <a:pt x="65033" y="645332"/>
                  </a:cubicBezTo>
                  <a:cubicBezTo>
                    <a:pt x="82233" y="502466"/>
                    <a:pt x="56685" y="337866"/>
                    <a:pt x="181385" y="223925"/>
                  </a:cubicBezTo>
                  <a:cubicBezTo>
                    <a:pt x="346794" y="72788"/>
                    <a:pt x="621643" y="0"/>
                    <a:pt x="6335827" y="6965"/>
                  </a:cubicBezTo>
                  <a:lnTo>
                    <a:pt x="6335828" y="6965"/>
                  </a:lnTo>
                  <a:cubicBezTo>
                    <a:pt x="6552575" y="16819"/>
                    <a:pt x="6756890" y="36481"/>
                    <a:pt x="6891078" y="101690"/>
                  </a:cubicBezTo>
                  <a:cubicBezTo>
                    <a:pt x="7147124" y="226120"/>
                    <a:pt x="7228899" y="459160"/>
                    <a:pt x="7223412" y="704684"/>
                  </a:cubicBezTo>
                  <a:cubicBezTo>
                    <a:pt x="7223412" y="704684"/>
                    <a:pt x="7180124" y="1013073"/>
                    <a:pt x="7187558" y="1248607"/>
                  </a:cubicBezTo>
                  <a:cubicBezTo>
                    <a:pt x="7194680" y="5104235"/>
                    <a:pt x="7201837" y="5299838"/>
                    <a:pt x="7201837" y="5299838"/>
                  </a:cubicBezTo>
                  <a:cubicBezTo>
                    <a:pt x="7185155" y="5515571"/>
                    <a:pt x="7070511" y="5726182"/>
                    <a:pt x="6873643" y="5837807"/>
                  </a:cubicBezTo>
                  <a:cubicBezTo>
                    <a:pt x="6723290" y="5923055"/>
                    <a:pt x="6525260" y="5938153"/>
                    <a:pt x="5184667" y="5927411"/>
                  </a:cubicBezTo>
                  <a:lnTo>
                    <a:pt x="5184596" y="5927411"/>
                  </a:lnTo>
                  <a:cubicBezTo>
                    <a:pt x="645952" y="5922134"/>
                    <a:pt x="384604" y="5955988"/>
                    <a:pt x="254278" y="5846830"/>
                  </a:cubicBezTo>
                  <a:cubicBezTo>
                    <a:pt x="145767" y="5755945"/>
                    <a:pt x="81795" y="5562633"/>
                    <a:pt x="63030" y="5362434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6" name="TextBox 6"/>
          <p:cNvSpPr txBox="1"/>
          <p:nvPr/>
        </p:nvSpPr>
        <p:spPr>
          <a:xfrm>
            <a:off x="444167" y="4347387"/>
            <a:ext cx="14071198" cy="61555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4800"/>
              </a:lnSpc>
              <a:spcBef>
                <a:spcPct val="0"/>
              </a:spcBef>
            </a:pPr>
            <a:r>
              <a:rPr lang="en-US" sz="4800" dirty="0">
                <a:solidFill>
                  <a:srgbClr val="4F81BD">
                    <a:lumMod val="50000"/>
                  </a:srgbClr>
                </a:solidFill>
                <a:latin typeface="Abadi" panose="020B0604020104020204" pitchFamily="34" charset="0"/>
              </a:rPr>
              <a:t>1. improve memory, a mental exercise: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137524" y="-43216"/>
            <a:ext cx="17845676" cy="197195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000"/>
              </a:lnSpc>
            </a:pPr>
            <a:r>
              <a:rPr lang="en-US" sz="6000" b="1" dirty="0">
                <a:solidFill>
                  <a:srgbClr val="C00000"/>
                </a:solidFill>
                <a:latin typeface="Britannic Bold" panose="020B0903060703020204" pitchFamily="34" charset="0"/>
                <a:ea typeface="Hi Melody" panose="020B0604020202020204" charset="-127"/>
              </a:rPr>
              <a:t>4. Read the phrases and guess which activities in 3 are described.</a:t>
            </a:r>
          </a:p>
        </p:txBody>
      </p:sp>
      <p:sp>
        <p:nvSpPr>
          <p:cNvPr id="14" name="Freeform 14"/>
          <p:cNvSpPr/>
          <p:nvPr/>
        </p:nvSpPr>
        <p:spPr>
          <a:xfrm rot="4457339">
            <a:off x="6493699" y="9214082"/>
            <a:ext cx="927294" cy="1486644"/>
          </a:xfrm>
          <a:custGeom>
            <a:avLst/>
            <a:gdLst/>
            <a:ahLst/>
            <a:cxnLst/>
            <a:rect l="l" t="t" r="r" b="b"/>
            <a:pathLst>
              <a:path w="927294" h="1486643">
                <a:moveTo>
                  <a:pt x="0" y="0"/>
                </a:moveTo>
                <a:lnTo>
                  <a:pt x="927294" y="0"/>
                </a:lnTo>
                <a:lnTo>
                  <a:pt x="927294" y="1486643"/>
                </a:lnTo>
                <a:lnTo>
                  <a:pt x="0" y="1486643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>
            <a:off x="16967372" y="1042559"/>
            <a:ext cx="2590456" cy="2571026"/>
          </a:xfrm>
          <a:custGeom>
            <a:avLst/>
            <a:gdLst/>
            <a:ahLst/>
            <a:cxnLst/>
            <a:rect l="l" t="t" r="r" b="b"/>
            <a:pathLst>
              <a:path w="2590455" h="2571026">
                <a:moveTo>
                  <a:pt x="0" y="0"/>
                </a:moveTo>
                <a:lnTo>
                  <a:pt x="2590455" y="0"/>
                </a:lnTo>
                <a:lnTo>
                  <a:pt x="2590455" y="2571026"/>
                </a:lnTo>
                <a:lnTo>
                  <a:pt x="0" y="257102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6" name="Freeform 16"/>
          <p:cNvSpPr/>
          <p:nvPr/>
        </p:nvSpPr>
        <p:spPr>
          <a:xfrm>
            <a:off x="0" y="9258303"/>
            <a:ext cx="18288000" cy="1346710"/>
          </a:xfrm>
          <a:custGeom>
            <a:avLst/>
            <a:gdLst/>
            <a:ahLst/>
            <a:cxnLst/>
            <a:rect l="l" t="t" r="r" b="b"/>
            <a:pathLst>
              <a:path w="18288000" h="1346710">
                <a:moveTo>
                  <a:pt x="0" y="0"/>
                </a:moveTo>
                <a:lnTo>
                  <a:pt x="18288000" y="0"/>
                </a:lnTo>
                <a:lnTo>
                  <a:pt x="18288000" y="1346710"/>
                </a:lnTo>
                <a:lnTo>
                  <a:pt x="0" y="134671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 l="-7253" r="-5750" b="-403874"/>
            </a:stretch>
          </a:blipFill>
        </p:spPr>
      </p:sp>
      <p:sp>
        <p:nvSpPr>
          <p:cNvPr id="17" name="Freeform 17"/>
          <p:cNvSpPr/>
          <p:nvPr/>
        </p:nvSpPr>
        <p:spPr>
          <a:xfrm>
            <a:off x="13671772" y="9656990"/>
            <a:ext cx="1556124" cy="1544452"/>
          </a:xfrm>
          <a:custGeom>
            <a:avLst/>
            <a:gdLst/>
            <a:ahLst/>
            <a:cxnLst/>
            <a:rect l="l" t="t" r="r" b="b"/>
            <a:pathLst>
              <a:path w="1556123" h="1544452">
                <a:moveTo>
                  <a:pt x="0" y="0"/>
                </a:moveTo>
                <a:lnTo>
                  <a:pt x="1556123" y="0"/>
                </a:lnTo>
                <a:lnTo>
                  <a:pt x="1556123" y="1544453"/>
                </a:lnTo>
                <a:lnTo>
                  <a:pt x="0" y="1544453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8" name="Freeform 18"/>
          <p:cNvSpPr/>
          <p:nvPr/>
        </p:nvSpPr>
        <p:spPr>
          <a:xfrm>
            <a:off x="15379926" y="6445382"/>
            <a:ext cx="3155376" cy="2799168"/>
          </a:xfrm>
          <a:custGeom>
            <a:avLst/>
            <a:gdLst/>
            <a:ahLst/>
            <a:cxnLst/>
            <a:rect l="l" t="t" r="r" b="b"/>
            <a:pathLst>
              <a:path w="5022990" h="4840336">
                <a:moveTo>
                  <a:pt x="0" y="0"/>
                </a:moveTo>
                <a:lnTo>
                  <a:pt x="5022990" y="0"/>
                </a:lnTo>
                <a:lnTo>
                  <a:pt x="5022990" y="4840336"/>
                </a:lnTo>
                <a:lnTo>
                  <a:pt x="0" y="4840336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19" name="Freeform 19"/>
          <p:cNvSpPr/>
          <p:nvPr/>
        </p:nvSpPr>
        <p:spPr>
          <a:xfrm rot="-7120080">
            <a:off x="4521259" y="2606828"/>
            <a:ext cx="1215370" cy="762368"/>
          </a:xfrm>
          <a:custGeom>
            <a:avLst/>
            <a:gdLst/>
            <a:ahLst/>
            <a:cxnLst/>
            <a:rect l="l" t="t" r="r" b="b"/>
            <a:pathLst>
              <a:path w="1215369" h="762368">
                <a:moveTo>
                  <a:pt x="0" y="0"/>
                </a:moveTo>
                <a:lnTo>
                  <a:pt x="1215368" y="0"/>
                </a:lnTo>
                <a:lnTo>
                  <a:pt x="1215368" y="762368"/>
                </a:lnTo>
                <a:lnTo>
                  <a:pt x="0" y="762368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20" name="Freeform 20"/>
          <p:cNvSpPr/>
          <p:nvPr/>
        </p:nvSpPr>
        <p:spPr>
          <a:xfrm>
            <a:off x="15988269" y="3172896"/>
            <a:ext cx="1525510" cy="1535104"/>
          </a:xfrm>
          <a:custGeom>
            <a:avLst/>
            <a:gdLst/>
            <a:ahLst/>
            <a:cxnLst/>
            <a:rect l="l" t="t" r="r" b="b"/>
            <a:pathLst>
              <a:path w="1525509" h="1535103">
                <a:moveTo>
                  <a:pt x="0" y="0"/>
                </a:moveTo>
                <a:lnTo>
                  <a:pt x="1525509" y="0"/>
                </a:lnTo>
                <a:lnTo>
                  <a:pt x="1525509" y="1535103"/>
                </a:lnTo>
                <a:lnTo>
                  <a:pt x="0" y="1535103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22" name="Freeform 22"/>
          <p:cNvSpPr/>
          <p:nvPr/>
        </p:nvSpPr>
        <p:spPr>
          <a:xfrm rot="-1653120">
            <a:off x="13910226" y="675216"/>
            <a:ext cx="710756" cy="734680"/>
          </a:xfrm>
          <a:custGeom>
            <a:avLst/>
            <a:gdLst/>
            <a:ahLst/>
            <a:cxnLst/>
            <a:rect l="l" t="t" r="r" b="b"/>
            <a:pathLst>
              <a:path w="710756" h="734680">
                <a:moveTo>
                  <a:pt x="0" y="0"/>
                </a:moveTo>
                <a:lnTo>
                  <a:pt x="710756" y="0"/>
                </a:lnTo>
                <a:lnTo>
                  <a:pt x="710756" y="734681"/>
                </a:lnTo>
                <a:lnTo>
                  <a:pt x="0" y="734681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 l="-71163" b="-45117"/>
            </a:stretch>
          </a:blipFill>
        </p:spPr>
      </p:sp>
      <p:sp>
        <p:nvSpPr>
          <p:cNvPr id="26" name="TextBox 3">
            <a:extLst>
              <a:ext uri="{FF2B5EF4-FFF2-40B4-BE49-F238E27FC236}">
                <a16:creationId xmlns:a16="http://schemas.microsoft.com/office/drawing/2014/main" id="{4BE966EE-3328-236C-4CA4-20C192191279}"/>
              </a:ext>
            </a:extLst>
          </p:cNvPr>
          <p:cNvSpPr txBox="1"/>
          <p:nvPr/>
        </p:nvSpPr>
        <p:spPr>
          <a:xfrm>
            <a:off x="-391256" y="2246313"/>
            <a:ext cx="4698000" cy="73911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4800" dirty="0">
                <a:solidFill>
                  <a:srgbClr val="C0504D"/>
                </a:solidFill>
                <a:latin typeface="Abadi" panose="020B0604020104020204" pitchFamily="34" charset="0"/>
              </a:rPr>
              <a:t>doing DIY</a:t>
            </a:r>
          </a:p>
        </p:txBody>
      </p:sp>
      <p:sp>
        <p:nvSpPr>
          <p:cNvPr id="27" name="TextBox 3">
            <a:extLst>
              <a:ext uri="{FF2B5EF4-FFF2-40B4-BE49-F238E27FC236}">
                <a16:creationId xmlns:a16="http://schemas.microsoft.com/office/drawing/2014/main" id="{FBC2328D-0161-5CCE-38E3-C52123BDA782}"/>
              </a:ext>
            </a:extLst>
          </p:cNvPr>
          <p:cNvSpPr txBox="1"/>
          <p:nvPr/>
        </p:nvSpPr>
        <p:spPr>
          <a:xfrm>
            <a:off x="12100834" y="3178521"/>
            <a:ext cx="4698000" cy="73911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4800" dirty="0">
                <a:solidFill>
                  <a:srgbClr val="C0504D"/>
                </a:solidFill>
                <a:latin typeface="Abadi" panose="020B0604020104020204" pitchFamily="34" charset="0"/>
              </a:rPr>
              <a:t>cooking </a:t>
            </a:r>
          </a:p>
        </p:txBody>
      </p:sp>
      <p:sp>
        <p:nvSpPr>
          <p:cNvPr id="28" name="TextBox 3">
            <a:extLst>
              <a:ext uri="{FF2B5EF4-FFF2-40B4-BE49-F238E27FC236}">
                <a16:creationId xmlns:a16="http://schemas.microsoft.com/office/drawing/2014/main" id="{4EB45DDE-A920-3197-CF8D-728AD74A1D34}"/>
              </a:ext>
            </a:extLst>
          </p:cNvPr>
          <p:cNvSpPr txBox="1"/>
          <p:nvPr/>
        </p:nvSpPr>
        <p:spPr>
          <a:xfrm>
            <a:off x="11981084" y="2271231"/>
            <a:ext cx="4698000" cy="73911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4800" dirty="0">
                <a:solidFill>
                  <a:srgbClr val="C0504D"/>
                </a:solidFill>
                <a:latin typeface="Abadi" panose="020B0604020104020204" pitchFamily="34" charset="0"/>
              </a:rPr>
              <a:t>doing puzzles</a:t>
            </a:r>
          </a:p>
        </p:txBody>
      </p:sp>
      <p:sp>
        <p:nvSpPr>
          <p:cNvPr id="29" name="TextBox 6">
            <a:extLst>
              <a:ext uri="{FF2B5EF4-FFF2-40B4-BE49-F238E27FC236}">
                <a16:creationId xmlns:a16="http://schemas.microsoft.com/office/drawing/2014/main" id="{743A4E0A-2806-9804-8B86-94AE58E83112}"/>
              </a:ext>
            </a:extLst>
          </p:cNvPr>
          <p:cNvSpPr txBox="1"/>
          <p:nvPr/>
        </p:nvSpPr>
        <p:spPr>
          <a:xfrm>
            <a:off x="378639" y="5573657"/>
            <a:ext cx="14071198" cy="61555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4800"/>
              </a:lnSpc>
              <a:spcBef>
                <a:spcPct val="0"/>
              </a:spcBef>
            </a:pPr>
            <a:r>
              <a:rPr lang="en-US" sz="4800" dirty="0">
                <a:solidFill>
                  <a:srgbClr val="4F81BD">
                    <a:lumMod val="50000"/>
                  </a:srgbClr>
                </a:solidFill>
                <a:latin typeface="Abadi" panose="020B0604020104020204" pitchFamily="34" charset="0"/>
              </a:rPr>
              <a:t>2. save money, increase creativity:</a:t>
            </a:r>
          </a:p>
        </p:txBody>
      </p:sp>
      <p:grpSp>
        <p:nvGrpSpPr>
          <p:cNvPr id="30" name="Group 4">
            <a:extLst>
              <a:ext uri="{FF2B5EF4-FFF2-40B4-BE49-F238E27FC236}">
                <a16:creationId xmlns:a16="http://schemas.microsoft.com/office/drawing/2014/main" id="{94ACAFA5-0BE6-0E42-E5F4-4C5A58F1CFCF}"/>
              </a:ext>
            </a:extLst>
          </p:cNvPr>
          <p:cNvGrpSpPr/>
          <p:nvPr/>
        </p:nvGrpSpPr>
        <p:grpSpPr>
          <a:xfrm>
            <a:off x="176370" y="6476671"/>
            <a:ext cx="15386380" cy="1103078"/>
            <a:chOff x="0" y="0"/>
            <a:chExt cx="7214569" cy="5923934"/>
          </a:xfrm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0069C8C8-8B61-31F3-3D6A-7D05F6FE0AC0}"/>
                </a:ext>
              </a:extLst>
            </p:cNvPr>
            <p:cNvSpPr/>
            <p:nvPr/>
          </p:nvSpPr>
          <p:spPr>
            <a:xfrm>
              <a:off x="-9098" y="-6509"/>
              <a:ext cx="7228899" cy="5955987"/>
            </a:xfrm>
            <a:custGeom>
              <a:avLst/>
              <a:gdLst/>
              <a:ahLst/>
              <a:cxnLst/>
              <a:rect l="l" t="t" r="r" b="b"/>
              <a:pathLst>
                <a:path w="7228899" h="5955987">
                  <a:moveTo>
                    <a:pt x="63030" y="5362434"/>
                  </a:moveTo>
                  <a:cubicBezTo>
                    <a:pt x="63030" y="5362434"/>
                    <a:pt x="0" y="5115870"/>
                    <a:pt x="10218" y="1214762"/>
                  </a:cubicBezTo>
                  <a:cubicBezTo>
                    <a:pt x="18651" y="990971"/>
                    <a:pt x="65033" y="645332"/>
                    <a:pt x="65033" y="645332"/>
                  </a:cubicBezTo>
                  <a:cubicBezTo>
                    <a:pt x="82233" y="502466"/>
                    <a:pt x="56685" y="337866"/>
                    <a:pt x="181385" y="223925"/>
                  </a:cubicBezTo>
                  <a:cubicBezTo>
                    <a:pt x="346794" y="72788"/>
                    <a:pt x="621643" y="0"/>
                    <a:pt x="6335827" y="6965"/>
                  </a:cubicBezTo>
                  <a:lnTo>
                    <a:pt x="6335828" y="6965"/>
                  </a:lnTo>
                  <a:cubicBezTo>
                    <a:pt x="6552575" y="16819"/>
                    <a:pt x="6756890" y="36481"/>
                    <a:pt x="6891078" y="101690"/>
                  </a:cubicBezTo>
                  <a:cubicBezTo>
                    <a:pt x="7147124" y="226120"/>
                    <a:pt x="7228899" y="459160"/>
                    <a:pt x="7223412" y="704684"/>
                  </a:cubicBezTo>
                  <a:cubicBezTo>
                    <a:pt x="7223412" y="704684"/>
                    <a:pt x="7180124" y="1013073"/>
                    <a:pt x="7187558" y="1248607"/>
                  </a:cubicBezTo>
                  <a:cubicBezTo>
                    <a:pt x="7194680" y="5104235"/>
                    <a:pt x="7201837" y="5299838"/>
                    <a:pt x="7201837" y="5299838"/>
                  </a:cubicBezTo>
                  <a:cubicBezTo>
                    <a:pt x="7185155" y="5515571"/>
                    <a:pt x="7070511" y="5726182"/>
                    <a:pt x="6873643" y="5837807"/>
                  </a:cubicBezTo>
                  <a:cubicBezTo>
                    <a:pt x="6723290" y="5923055"/>
                    <a:pt x="6525260" y="5938153"/>
                    <a:pt x="5184667" y="5927411"/>
                  </a:cubicBezTo>
                  <a:lnTo>
                    <a:pt x="5184596" y="5927411"/>
                  </a:lnTo>
                  <a:cubicBezTo>
                    <a:pt x="645952" y="5922134"/>
                    <a:pt x="384604" y="5955988"/>
                    <a:pt x="254278" y="5846830"/>
                  </a:cubicBezTo>
                  <a:cubicBezTo>
                    <a:pt x="145767" y="5755945"/>
                    <a:pt x="81795" y="5562633"/>
                    <a:pt x="63030" y="5362434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32" name="TextBox 6">
            <a:extLst>
              <a:ext uri="{FF2B5EF4-FFF2-40B4-BE49-F238E27FC236}">
                <a16:creationId xmlns:a16="http://schemas.microsoft.com/office/drawing/2014/main" id="{ED5920EA-57E1-BCD3-79C5-BB76C8FEEFAC}"/>
              </a:ext>
            </a:extLst>
          </p:cNvPr>
          <p:cNvSpPr txBox="1"/>
          <p:nvPr/>
        </p:nvSpPr>
        <p:spPr>
          <a:xfrm>
            <a:off x="424765" y="6686473"/>
            <a:ext cx="14071198" cy="6220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4800"/>
              </a:lnSpc>
              <a:spcBef>
                <a:spcPct val="0"/>
              </a:spcBef>
            </a:pPr>
            <a:r>
              <a:rPr lang="en-US" sz="4800" dirty="0">
                <a:solidFill>
                  <a:srgbClr val="4F81BD">
                    <a:lumMod val="50000"/>
                  </a:srgbClr>
                </a:solidFill>
                <a:latin typeface="Abadi" panose="020B0604020104020204" pitchFamily="34" charset="0"/>
              </a:rPr>
              <a:t>3. improve physical health, make friends: </a:t>
            </a:r>
          </a:p>
        </p:txBody>
      </p:sp>
      <p:grpSp>
        <p:nvGrpSpPr>
          <p:cNvPr id="33" name="Group 4">
            <a:extLst>
              <a:ext uri="{FF2B5EF4-FFF2-40B4-BE49-F238E27FC236}">
                <a16:creationId xmlns:a16="http://schemas.microsoft.com/office/drawing/2014/main" id="{5A0B72D6-FBFE-263D-05AB-A52D6E8B1CB3}"/>
              </a:ext>
            </a:extLst>
          </p:cNvPr>
          <p:cNvGrpSpPr/>
          <p:nvPr/>
        </p:nvGrpSpPr>
        <p:grpSpPr>
          <a:xfrm>
            <a:off x="156966" y="7747287"/>
            <a:ext cx="15386380" cy="1103078"/>
            <a:chOff x="0" y="0"/>
            <a:chExt cx="7214569" cy="5923934"/>
          </a:xfrm>
        </p:grpSpPr>
        <p:sp>
          <p:nvSpPr>
            <p:cNvPr id="34" name="Freeform 5">
              <a:extLst>
                <a:ext uri="{FF2B5EF4-FFF2-40B4-BE49-F238E27FC236}">
                  <a16:creationId xmlns:a16="http://schemas.microsoft.com/office/drawing/2014/main" id="{EC6E5EAE-D347-2ADA-D165-1C986999A9B3}"/>
                </a:ext>
              </a:extLst>
            </p:cNvPr>
            <p:cNvSpPr/>
            <p:nvPr/>
          </p:nvSpPr>
          <p:spPr>
            <a:xfrm>
              <a:off x="-9098" y="-6509"/>
              <a:ext cx="7228899" cy="5955987"/>
            </a:xfrm>
            <a:custGeom>
              <a:avLst/>
              <a:gdLst/>
              <a:ahLst/>
              <a:cxnLst/>
              <a:rect l="l" t="t" r="r" b="b"/>
              <a:pathLst>
                <a:path w="7228899" h="5955987">
                  <a:moveTo>
                    <a:pt x="63030" y="5362434"/>
                  </a:moveTo>
                  <a:cubicBezTo>
                    <a:pt x="63030" y="5362434"/>
                    <a:pt x="0" y="5115870"/>
                    <a:pt x="10218" y="1214762"/>
                  </a:cubicBezTo>
                  <a:cubicBezTo>
                    <a:pt x="18651" y="990971"/>
                    <a:pt x="65033" y="645332"/>
                    <a:pt x="65033" y="645332"/>
                  </a:cubicBezTo>
                  <a:cubicBezTo>
                    <a:pt x="82233" y="502466"/>
                    <a:pt x="56685" y="337866"/>
                    <a:pt x="181385" y="223925"/>
                  </a:cubicBezTo>
                  <a:cubicBezTo>
                    <a:pt x="346794" y="72788"/>
                    <a:pt x="621643" y="0"/>
                    <a:pt x="6335827" y="6965"/>
                  </a:cubicBezTo>
                  <a:lnTo>
                    <a:pt x="6335828" y="6965"/>
                  </a:lnTo>
                  <a:cubicBezTo>
                    <a:pt x="6552575" y="16819"/>
                    <a:pt x="6756890" y="36481"/>
                    <a:pt x="6891078" y="101690"/>
                  </a:cubicBezTo>
                  <a:cubicBezTo>
                    <a:pt x="7147124" y="226120"/>
                    <a:pt x="7228899" y="459160"/>
                    <a:pt x="7223412" y="704684"/>
                  </a:cubicBezTo>
                  <a:cubicBezTo>
                    <a:pt x="7223412" y="704684"/>
                    <a:pt x="7180124" y="1013073"/>
                    <a:pt x="7187558" y="1248607"/>
                  </a:cubicBezTo>
                  <a:cubicBezTo>
                    <a:pt x="7194680" y="5104235"/>
                    <a:pt x="7201837" y="5299838"/>
                    <a:pt x="7201837" y="5299838"/>
                  </a:cubicBezTo>
                  <a:cubicBezTo>
                    <a:pt x="7185155" y="5515571"/>
                    <a:pt x="7070511" y="5726182"/>
                    <a:pt x="6873643" y="5837807"/>
                  </a:cubicBezTo>
                  <a:cubicBezTo>
                    <a:pt x="6723290" y="5923055"/>
                    <a:pt x="6525260" y="5938153"/>
                    <a:pt x="5184667" y="5927411"/>
                  </a:cubicBezTo>
                  <a:lnTo>
                    <a:pt x="5184596" y="5927411"/>
                  </a:lnTo>
                  <a:cubicBezTo>
                    <a:pt x="645952" y="5922134"/>
                    <a:pt x="384604" y="5955988"/>
                    <a:pt x="254278" y="5846830"/>
                  </a:cubicBezTo>
                  <a:cubicBezTo>
                    <a:pt x="145767" y="5755945"/>
                    <a:pt x="81795" y="5562633"/>
                    <a:pt x="63030" y="5362434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35" name="TextBox 6">
            <a:extLst>
              <a:ext uri="{FF2B5EF4-FFF2-40B4-BE49-F238E27FC236}">
                <a16:creationId xmlns:a16="http://schemas.microsoft.com/office/drawing/2014/main" id="{755B6FE5-E643-7146-2C06-D89ABAD1DB2B}"/>
              </a:ext>
            </a:extLst>
          </p:cNvPr>
          <p:cNvSpPr txBox="1"/>
          <p:nvPr/>
        </p:nvSpPr>
        <p:spPr>
          <a:xfrm>
            <a:off x="444167" y="7991009"/>
            <a:ext cx="14071198" cy="61555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4800"/>
              </a:lnSpc>
              <a:spcBef>
                <a:spcPct val="0"/>
              </a:spcBef>
            </a:pPr>
            <a:r>
              <a:rPr lang="en-US" sz="4800" dirty="0">
                <a:solidFill>
                  <a:srgbClr val="4F81BD">
                    <a:lumMod val="50000"/>
                  </a:srgbClr>
                </a:solidFill>
                <a:latin typeface="Abadi" panose="020B0604020104020204" pitchFamily="34" charset="0"/>
              </a:rPr>
              <a:t>4. keep in touch, be relaxed:</a:t>
            </a:r>
          </a:p>
        </p:txBody>
      </p:sp>
      <p:grpSp>
        <p:nvGrpSpPr>
          <p:cNvPr id="36" name="Group 4">
            <a:extLst>
              <a:ext uri="{FF2B5EF4-FFF2-40B4-BE49-F238E27FC236}">
                <a16:creationId xmlns:a16="http://schemas.microsoft.com/office/drawing/2014/main" id="{CFA23813-DA56-9F2E-88E9-EEF81681ED1F}"/>
              </a:ext>
            </a:extLst>
          </p:cNvPr>
          <p:cNvGrpSpPr/>
          <p:nvPr/>
        </p:nvGrpSpPr>
        <p:grpSpPr>
          <a:xfrm>
            <a:off x="201100" y="8993425"/>
            <a:ext cx="15386380" cy="1103078"/>
            <a:chOff x="0" y="0"/>
            <a:chExt cx="7214569" cy="5923934"/>
          </a:xfrm>
        </p:grpSpPr>
        <p:sp>
          <p:nvSpPr>
            <p:cNvPr id="37" name="Freeform 5">
              <a:extLst>
                <a:ext uri="{FF2B5EF4-FFF2-40B4-BE49-F238E27FC236}">
                  <a16:creationId xmlns:a16="http://schemas.microsoft.com/office/drawing/2014/main" id="{964DF353-901E-A48E-6BE7-B2D181182DC2}"/>
                </a:ext>
              </a:extLst>
            </p:cNvPr>
            <p:cNvSpPr/>
            <p:nvPr/>
          </p:nvSpPr>
          <p:spPr>
            <a:xfrm>
              <a:off x="-9098" y="-6509"/>
              <a:ext cx="7228899" cy="5955987"/>
            </a:xfrm>
            <a:custGeom>
              <a:avLst/>
              <a:gdLst/>
              <a:ahLst/>
              <a:cxnLst/>
              <a:rect l="l" t="t" r="r" b="b"/>
              <a:pathLst>
                <a:path w="7228899" h="5955987">
                  <a:moveTo>
                    <a:pt x="63030" y="5362434"/>
                  </a:moveTo>
                  <a:cubicBezTo>
                    <a:pt x="63030" y="5362434"/>
                    <a:pt x="0" y="5115870"/>
                    <a:pt x="10218" y="1214762"/>
                  </a:cubicBezTo>
                  <a:cubicBezTo>
                    <a:pt x="18651" y="990971"/>
                    <a:pt x="65033" y="645332"/>
                    <a:pt x="65033" y="645332"/>
                  </a:cubicBezTo>
                  <a:cubicBezTo>
                    <a:pt x="82233" y="502466"/>
                    <a:pt x="56685" y="337866"/>
                    <a:pt x="181385" y="223925"/>
                  </a:cubicBezTo>
                  <a:cubicBezTo>
                    <a:pt x="346794" y="72788"/>
                    <a:pt x="621643" y="0"/>
                    <a:pt x="6335827" y="6965"/>
                  </a:cubicBezTo>
                  <a:lnTo>
                    <a:pt x="6335828" y="6965"/>
                  </a:lnTo>
                  <a:cubicBezTo>
                    <a:pt x="6552575" y="16819"/>
                    <a:pt x="6756890" y="36481"/>
                    <a:pt x="6891078" y="101690"/>
                  </a:cubicBezTo>
                  <a:cubicBezTo>
                    <a:pt x="7147124" y="226120"/>
                    <a:pt x="7228899" y="459160"/>
                    <a:pt x="7223412" y="704684"/>
                  </a:cubicBezTo>
                  <a:cubicBezTo>
                    <a:pt x="7223412" y="704684"/>
                    <a:pt x="7180124" y="1013073"/>
                    <a:pt x="7187558" y="1248607"/>
                  </a:cubicBezTo>
                  <a:cubicBezTo>
                    <a:pt x="7194680" y="5104235"/>
                    <a:pt x="7201837" y="5299838"/>
                    <a:pt x="7201837" y="5299838"/>
                  </a:cubicBezTo>
                  <a:cubicBezTo>
                    <a:pt x="7185155" y="5515571"/>
                    <a:pt x="7070511" y="5726182"/>
                    <a:pt x="6873643" y="5837807"/>
                  </a:cubicBezTo>
                  <a:cubicBezTo>
                    <a:pt x="6723290" y="5923055"/>
                    <a:pt x="6525260" y="5938153"/>
                    <a:pt x="5184667" y="5927411"/>
                  </a:cubicBezTo>
                  <a:lnTo>
                    <a:pt x="5184596" y="5927411"/>
                  </a:lnTo>
                  <a:cubicBezTo>
                    <a:pt x="645952" y="5922134"/>
                    <a:pt x="384604" y="5955988"/>
                    <a:pt x="254278" y="5846830"/>
                  </a:cubicBezTo>
                  <a:cubicBezTo>
                    <a:pt x="145767" y="5755945"/>
                    <a:pt x="81795" y="5562633"/>
                    <a:pt x="63030" y="5362434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38" name="TextBox 6">
            <a:extLst>
              <a:ext uri="{FF2B5EF4-FFF2-40B4-BE49-F238E27FC236}">
                <a16:creationId xmlns:a16="http://schemas.microsoft.com/office/drawing/2014/main" id="{FDA3652B-9AD5-0B58-C37C-4D79D99F3EFE}"/>
              </a:ext>
            </a:extLst>
          </p:cNvPr>
          <p:cNvSpPr txBox="1"/>
          <p:nvPr/>
        </p:nvSpPr>
        <p:spPr>
          <a:xfrm>
            <a:off x="-838199" y="9230803"/>
            <a:ext cx="14071198" cy="61555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800"/>
              </a:lnSpc>
              <a:spcBef>
                <a:spcPct val="0"/>
              </a:spcBef>
            </a:pPr>
            <a:r>
              <a:rPr lang="en-US" sz="4800" dirty="0">
                <a:solidFill>
                  <a:srgbClr val="4F81BD">
                    <a:lumMod val="50000"/>
                  </a:srgbClr>
                </a:solidFill>
                <a:latin typeface="Abadi" panose="020B0604020104020204" pitchFamily="34" charset="0"/>
              </a:rPr>
              <a:t>5. learn something about IT, computer skills:</a:t>
            </a:r>
          </a:p>
        </p:txBody>
      </p:sp>
      <p:sp>
        <p:nvSpPr>
          <p:cNvPr id="23" name="TextBox 3">
            <a:extLst>
              <a:ext uri="{FF2B5EF4-FFF2-40B4-BE49-F238E27FC236}">
                <a16:creationId xmlns:a16="http://schemas.microsoft.com/office/drawing/2014/main" id="{C9595C0E-CF0C-BA2F-E136-6662710CB037}"/>
              </a:ext>
            </a:extLst>
          </p:cNvPr>
          <p:cNvSpPr txBox="1"/>
          <p:nvPr/>
        </p:nvSpPr>
        <p:spPr>
          <a:xfrm>
            <a:off x="-19628" y="3086103"/>
            <a:ext cx="4698000" cy="73911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4800" dirty="0">
                <a:solidFill>
                  <a:srgbClr val="C0504D"/>
                </a:solidFill>
                <a:latin typeface="Abadi" panose="020B0604020104020204" pitchFamily="34" charset="0"/>
              </a:rPr>
              <a:t>playing sport</a:t>
            </a:r>
          </a:p>
        </p:txBody>
      </p:sp>
      <p:sp>
        <p:nvSpPr>
          <p:cNvPr id="24" name="TextBox 3">
            <a:extLst>
              <a:ext uri="{FF2B5EF4-FFF2-40B4-BE49-F238E27FC236}">
                <a16:creationId xmlns:a16="http://schemas.microsoft.com/office/drawing/2014/main" id="{F2AD4F40-C240-9B32-BA9C-5D5BDA638AE6}"/>
              </a:ext>
            </a:extLst>
          </p:cNvPr>
          <p:cNvSpPr txBox="1"/>
          <p:nvPr/>
        </p:nvSpPr>
        <p:spPr>
          <a:xfrm>
            <a:off x="6116245" y="2293239"/>
            <a:ext cx="4952770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4800" dirty="0">
                <a:solidFill>
                  <a:srgbClr val="C0504D"/>
                </a:solidFill>
                <a:latin typeface="Abadi" panose="020B0604020104020204" pitchFamily="34" charset="0"/>
              </a:rPr>
              <a:t>messaging friends</a:t>
            </a:r>
          </a:p>
        </p:txBody>
      </p:sp>
      <p:sp>
        <p:nvSpPr>
          <p:cNvPr id="25" name="TextBox 3">
            <a:extLst>
              <a:ext uri="{FF2B5EF4-FFF2-40B4-BE49-F238E27FC236}">
                <a16:creationId xmlns:a16="http://schemas.microsoft.com/office/drawing/2014/main" id="{657AC205-525F-1817-9C5B-0251AA20681F}"/>
              </a:ext>
            </a:extLst>
          </p:cNvPr>
          <p:cNvSpPr txBox="1"/>
          <p:nvPr/>
        </p:nvSpPr>
        <p:spPr>
          <a:xfrm>
            <a:off x="6159888" y="3092308"/>
            <a:ext cx="4698000" cy="71904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</a:pPr>
            <a:r>
              <a:rPr lang="en-US" sz="4800" dirty="0">
                <a:solidFill>
                  <a:srgbClr val="C0504D"/>
                </a:solidFill>
                <a:latin typeface="Abadi" panose="020B0604020104020204" pitchFamily="34" charset="0"/>
              </a:rPr>
              <a:t>surfing the net</a:t>
            </a:r>
          </a:p>
        </p:txBody>
      </p:sp>
    </p:spTree>
    <p:extLst>
      <p:ext uri="{BB962C8B-B14F-4D97-AF65-F5344CB8AC3E}">
        <p14:creationId xmlns:p14="http://schemas.microsoft.com/office/powerpoint/2010/main" val="3115741911"/>
      </p:ext>
    </p:extLst>
  </p:cSld>
  <p:clrMapOvr>
    <a:masterClrMapping/>
  </p:clrMapOvr>
  <p:transition spd="slow">
    <p:randomBar dir="vert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4" y="-2971800"/>
            <a:ext cx="8038376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alphaModFix amt="40000"/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-1541299">
            <a:off x="15408729" y="8918103"/>
            <a:ext cx="4696898" cy="1537166"/>
          </a:xfrm>
          <a:custGeom>
            <a:avLst/>
            <a:gdLst/>
            <a:ahLst/>
            <a:cxnLst/>
            <a:rect l="l" t="t" r="r" b="b"/>
            <a:pathLst>
              <a:path w="4696897" h="1537166">
                <a:moveTo>
                  <a:pt x="0" y="0"/>
                </a:moveTo>
                <a:lnTo>
                  <a:pt x="4696896" y="0"/>
                </a:lnTo>
                <a:lnTo>
                  <a:pt x="4696896" y="1537166"/>
                </a:lnTo>
                <a:lnTo>
                  <a:pt x="0" y="1537166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-1309259" y="8954482"/>
            <a:ext cx="3405718" cy="1919588"/>
          </a:xfrm>
          <a:custGeom>
            <a:avLst/>
            <a:gdLst/>
            <a:ahLst/>
            <a:cxnLst/>
            <a:rect l="l" t="t" r="r" b="b"/>
            <a:pathLst>
              <a:path w="3405718" h="1919587">
                <a:moveTo>
                  <a:pt x="0" y="0"/>
                </a:moveTo>
                <a:lnTo>
                  <a:pt x="3405718" y="0"/>
                </a:lnTo>
                <a:lnTo>
                  <a:pt x="3405718" y="1919587"/>
                </a:lnTo>
                <a:lnTo>
                  <a:pt x="0" y="191958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flipV="1">
            <a:off x="15011558" y="-375918"/>
            <a:ext cx="4495484" cy="2533820"/>
          </a:xfrm>
          <a:custGeom>
            <a:avLst/>
            <a:gdLst/>
            <a:ahLst/>
            <a:cxnLst/>
            <a:rect l="l" t="t" r="r" b="b"/>
            <a:pathLst>
              <a:path w="4495484" h="2533819">
                <a:moveTo>
                  <a:pt x="0" y="2533818"/>
                </a:moveTo>
                <a:lnTo>
                  <a:pt x="4495484" y="2533818"/>
                </a:lnTo>
                <a:lnTo>
                  <a:pt x="4495484" y="0"/>
                </a:lnTo>
                <a:lnTo>
                  <a:pt x="0" y="0"/>
                </a:lnTo>
                <a:lnTo>
                  <a:pt x="0" y="2533818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 rot="-1541299" flipH="1" flipV="1">
            <a:off x="-1904295" y="422596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8"/>
                </a:moveTo>
                <a:lnTo>
                  <a:pt x="0" y="1919778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8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4448804">
            <a:off x="15146161" y="4880976"/>
            <a:ext cx="1822858" cy="1424108"/>
          </a:xfrm>
          <a:custGeom>
            <a:avLst/>
            <a:gdLst/>
            <a:ahLst/>
            <a:cxnLst/>
            <a:rect l="l" t="t" r="r" b="b"/>
            <a:pathLst>
              <a:path w="1822857" h="1424107">
                <a:moveTo>
                  <a:pt x="0" y="0"/>
                </a:moveTo>
                <a:lnTo>
                  <a:pt x="1822857" y="0"/>
                </a:lnTo>
                <a:lnTo>
                  <a:pt x="1822857" y="1424107"/>
                </a:lnTo>
                <a:lnTo>
                  <a:pt x="0" y="1424107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>
            <a:off x="3082881" y="2440889"/>
            <a:ext cx="12097994" cy="6721806"/>
          </a:xfrm>
          <a:custGeom>
            <a:avLst/>
            <a:gdLst/>
            <a:ahLst/>
            <a:cxnLst/>
            <a:rect l="l" t="t" r="r" b="b"/>
            <a:pathLst>
              <a:path w="12097993" h="6721806">
                <a:moveTo>
                  <a:pt x="0" y="0"/>
                </a:moveTo>
                <a:lnTo>
                  <a:pt x="12097993" y="0"/>
                </a:lnTo>
                <a:lnTo>
                  <a:pt x="12097993" y="6721806"/>
                </a:lnTo>
                <a:lnTo>
                  <a:pt x="0" y="6721806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393607" y="3210693"/>
            <a:ext cx="6311050" cy="11161022"/>
          </a:xfrm>
          <a:custGeom>
            <a:avLst/>
            <a:gdLst/>
            <a:ahLst/>
            <a:cxnLst/>
            <a:rect l="l" t="t" r="r" b="b"/>
            <a:pathLst>
              <a:path w="6311050" h="11161021">
                <a:moveTo>
                  <a:pt x="0" y="0"/>
                </a:moveTo>
                <a:lnTo>
                  <a:pt x="6311050" y="0"/>
                </a:lnTo>
                <a:lnTo>
                  <a:pt x="6311050" y="11161021"/>
                </a:lnTo>
                <a:lnTo>
                  <a:pt x="0" y="11161021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10" name="TextBox 10"/>
          <p:cNvSpPr txBox="1"/>
          <p:nvPr/>
        </p:nvSpPr>
        <p:spPr>
          <a:xfrm>
            <a:off x="2438400" y="1293338"/>
            <a:ext cx="13851426" cy="106439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8800" dirty="0">
                <a:solidFill>
                  <a:srgbClr val="C00000"/>
                </a:solidFill>
                <a:latin typeface="Britannic Bold" panose="020B0903060703020204" pitchFamily="34" charset="0"/>
              </a:rPr>
              <a:t>GUESS THE SECRET WORD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4CD3BBF-C09E-B3A9-2028-D0A36273212B}"/>
              </a:ext>
            </a:extLst>
          </p:cNvPr>
          <p:cNvSpPr txBox="1"/>
          <p:nvPr/>
        </p:nvSpPr>
        <p:spPr>
          <a:xfrm>
            <a:off x="6805620" y="3338969"/>
            <a:ext cx="8077200" cy="5078314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5400" dirty="0">
                <a:solidFill>
                  <a:schemeClr val="accent6">
                    <a:lumMod val="50000"/>
                  </a:schemeClr>
                </a:solidFill>
                <a:latin typeface="Britannic Bold" panose="020B0903060703020204" pitchFamily="34" charset="0"/>
              </a:rPr>
              <a:t>- There are 4 clues for each secret word.</a:t>
            </a:r>
          </a:p>
          <a:p>
            <a:pPr>
              <a:lnSpc>
                <a:spcPct val="150000"/>
              </a:lnSpc>
            </a:pPr>
            <a:r>
              <a:rPr lang="en-US" sz="5400" dirty="0">
                <a:solidFill>
                  <a:schemeClr val="accent6">
                    <a:lumMod val="50000"/>
                  </a:schemeClr>
                </a:solidFill>
                <a:latin typeface="Britannic Bold" panose="020B0903060703020204" pitchFamily="34" charset="0"/>
              </a:rPr>
              <a:t>- The less clue you open, the more point you get.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4890269" y="-2805933"/>
            <a:ext cx="8507464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-1811966" flipH="1" flipV="1">
            <a:off x="15123896" y="8464520"/>
            <a:ext cx="4017647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925823" y="0"/>
            <a:ext cx="3362177" cy="2351237"/>
          </a:xfrm>
          <a:custGeom>
            <a:avLst/>
            <a:gdLst/>
            <a:ahLst/>
            <a:cxnLst/>
            <a:rect l="l" t="t" r="r" b="b"/>
            <a:pathLst>
              <a:path w="3362177" h="2351237">
                <a:moveTo>
                  <a:pt x="0" y="0"/>
                </a:moveTo>
                <a:lnTo>
                  <a:pt x="3362177" y="0"/>
                </a:lnTo>
                <a:lnTo>
                  <a:pt x="3362177" y="2351237"/>
                </a:lnTo>
                <a:lnTo>
                  <a:pt x="0" y="2351237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rot="1774483">
            <a:off x="14736439" y="421670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0" y="0"/>
                </a:moveTo>
                <a:lnTo>
                  <a:pt x="1579974" y="0"/>
                </a:lnTo>
                <a:lnTo>
                  <a:pt x="1579974" y="1267930"/>
                </a:lnTo>
                <a:lnTo>
                  <a:pt x="0" y="126793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-722278" y="-153077"/>
            <a:ext cx="2203990" cy="2083772"/>
          </a:xfrm>
          <a:custGeom>
            <a:avLst/>
            <a:gdLst/>
            <a:ahLst/>
            <a:cxnLst/>
            <a:rect l="l" t="t" r="r" b="b"/>
            <a:pathLst>
              <a:path w="2203990" h="2083772">
                <a:moveTo>
                  <a:pt x="0" y="0"/>
                </a:moveTo>
                <a:lnTo>
                  <a:pt x="2203990" y="0"/>
                </a:lnTo>
                <a:lnTo>
                  <a:pt x="2203990" y="2083772"/>
                </a:lnTo>
                <a:lnTo>
                  <a:pt x="0" y="208377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-396907" y="6642168"/>
            <a:ext cx="3124529" cy="4509242"/>
          </a:xfrm>
          <a:custGeom>
            <a:avLst/>
            <a:gdLst/>
            <a:ahLst/>
            <a:cxnLst/>
            <a:rect l="l" t="t" r="r" b="b"/>
            <a:pathLst>
              <a:path w="3124529" h="4509242">
                <a:moveTo>
                  <a:pt x="0" y="0"/>
                </a:moveTo>
                <a:lnTo>
                  <a:pt x="3124529" y="0"/>
                </a:lnTo>
                <a:lnTo>
                  <a:pt x="3124529" y="4509242"/>
                </a:lnTo>
                <a:lnTo>
                  <a:pt x="0" y="450924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3718043" y="5910478"/>
            <a:ext cx="4505869" cy="366055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863622" y="2230124"/>
            <a:ext cx="3887950" cy="1873602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10415637" y="1763999"/>
            <a:ext cx="4329636" cy="274188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4071587" y="2993947"/>
            <a:ext cx="3577466" cy="50359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360"/>
              </a:lnSpc>
            </a:pPr>
            <a:r>
              <a:rPr lang="en-US" sz="6000" dirty="0">
                <a:solidFill>
                  <a:srgbClr val="4F3B20"/>
                </a:solidFill>
                <a:latin typeface="Britannic Bold" panose="020B0903060703020204" pitchFamily="34" charset="0"/>
              </a:rPr>
              <a:t>relax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3922117" y="6870503"/>
            <a:ext cx="4244625" cy="18466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60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improve memory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0713454" y="2201260"/>
            <a:ext cx="3577465" cy="18466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60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reduce stress</a:t>
            </a:r>
          </a:p>
        </p:txBody>
      </p:sp>
      <p:sp>
        <p:nvSpPr>
          <p:cNvPr id="17" name="TextBox 17"/>
          <p:cNvSpPr txBox="1"/>
          <p:nvPr/>
        </p:nvSpPr>
        <p:spPr>
          <a:xfrm>
            <a:off x="-1999353" y="246924"/>
            <a:ext cx="11489858" cy="110440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8800" dirty="0">
                <a:solidFill>
                  <a:srgbClr val="4F3B20"/>
                </a:solidFill>
                <a:latin typeface="Britannic Bold" panose="020B0903060703020204" pitchFamily="34" charset="0"/>
              </a:rPr>
              <a:t>Example:</a:t>
            </a:r>
          </a:p>
        </p:txBody>
      </p:sp>
      <p:sp>
        <p:nvSpPr>
          <p:cNvPr id="18" name="Freeform 18"/>
          <p:cNvSpPr/>
          <p:nvPr/>
        </p:nvSpPr>
        <p:spPr>
          <a:xfrm rot="-2575751" flipH="1">
            <a:off x="2018599" y="1257086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1579975" y="0"/>
                </a:moveTo>
                <a:lnTo>
                  <a:pt x="0" y="0"/>
                </a:lnTo>
                <a:lnTo>
                  <a:pt x="0" y="1267930"/>
                </a:lnTo>
                <a:lnTo>
                  <a:pt x="1579975" y="1267930"/>
                </a:lnTo>
                <a:lnTo>
                  <a:pt x="1579975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9" name="Freeform 10">
            <a:extLst>
              <a:ext uri="{FF2B5EF4-FFF2-40B4-BE49-F238E27FC236}">
                <a16:creationId xmlns:a16="http://schemas.microsoft.com/office/drawing/2014/main" id="{19B7D1E5-29EF-6A2F-A512-54C0158B4839}"/>
              </a:ext>
            </a:extLst>
          </p:cNvPr>
          <p:cNvSpPr/>
          <p:nvPr/>
        </p:nvSpPr>
        <p:spPr>
          <a:xfrm>
            <a:off x="3285387" y="5624565"/>
            <a:ext cx="5135227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20" name="Freeform 13">
            <a:extLst>
              <a:ext uri="{FF2B5EF4-FFF2-40B4-BE49-F238E27FC236}">
                <a16:creationId xmlns:a16="http://schemas.microsoft.com/office/drawing/2014/main" id="{FAE3796A-C537-A162-A73B-2A3B7B896108}"/>
              </a:ext>
            </a:extLst>
          </p:cNvPr>
          <p:cNvSpPr/>
          <p:nvPr/>
        </p:nvSpPr>
        <p:spPr>
          <a:xfrm>
            <a:off x="10303840" y="6097413"/>
            <a:ext cx="4821161" cy="3076452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1" name="TextBox 16">
            <a:extLst>
              <a:ext uri="{FF2B5EF4-FFF2-40B4-BE49-F238E27FC236}">
                <a16:creationId xmlns:a16="http://schemas.microsoft.com/office/drawing/2014/main" id="{C44DFA90-2146-A510-7EA4-0A8BF95C2C93}"/>
              </a:ext>
            </a:extLst>
          </p:cNvPr>
          <p:cNvSpPr txBox="1"/>
          <p:nvPr/>
        </p:nvSpPr>
        <p:spPr>
          <a:xfrm>
            <a:off x="10668437" y="6776458"/>
            <a:ext cx="4278083" cy="18466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60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widen your knowledge</a:t>
            </a:r>
          </a:p>
        </p:txBody>
      </p:sp>
      <p:sp>
        <p:nvSpPr>
          <p:cNvPr id="8" name="Freeform 8"/>
          <p:cNvSpPr/>
          <p:nvPr/>
        </p:nvSpPr>
        <p:spPr>
          <a:xfrm>
            <a:off x="2876829" y="1244393"/>
            <a:ext cx="5135227" cy="3660549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0070809" y="1326230"/>
            <a:ext cx="5135228" cy="3660551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10194106" y="5607447"/>
            <a:ext cx="5040628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2" name="Freeform 8">
            <a:hlinkClick r:id="rId26" action="ppaction://hlinksldjump"/>
            <a:extLst>
              <a:ext uri="{FF2B5EF4-FFF2-40B4-BE49-F238E27FC236}">
                <a16:creationId xmlns:a16="http://schemas.microsoft.com/office/drawing/2014/main" id="{E39819AA-42C0-0945-74AC-02A0FC4C63E5}"/>
              </a:ext>
            </a:extLst>
          </p:cNvPr>
          <p:cNvSpPr/>
          <p:nvPr/>
        </p:nvSpPr>
        <p:spPr>
          <a:xfrm rot="292895">
            <a:off x="6561330" y="3354219"/>
            <a:ext cx="4756167" cy="3434765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2" y="0"/>
                </a:lnTo>
                <a:lnTo>
                  <a:pt x="10865702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2398985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3" y="-3067413"/>
            <a:ext cx="8038375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flipH="1">
            <a:off x="13024929" y="8410132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flipH="1">
            <a:off x="15442765" y="7494070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852886" y="7200900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4275686" y="0"/>
            <a:ext cx="4012314" cy="2805891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flipH="1">
            <a:off x="0" y="0"/>
            <a:ext cx="3828870" cy="2677604"/>
          </a:xfrm>
          <a:custGeom>
            <a:avLst/>
            <a:gdLst/>
            <a:ahLst/>
            <a:cxnLst/>
            <a:rect l="l" t="t" r="r" b="b"/>
            <a:pathLst>
              <a:path w="3828870" h="2677604">
                <a:moveTo>
                  <a:pt x="3828870" y="0"/>
                </a:moveTo>
                <a:lnTo>
                  <a:pt x="0" y="0"/>
                </a:lnTo>
                <a:lnTo>
                  <a:pt x="0" y="2677604"/>
                </a:lnTo>
                <a:lnTo>
                  <a:pt x="3828870" y="2677604"/>
                </a:lnTo>
                <a:lnTo>
                  <a:pt x="382887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292895">
            <a:off x="3436593" y="1364613"/>
            <a:ext cx="10865703" cy="8159155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2" y="0"/>
                </a:lnTo>
                <a:lnTo>
                  <a:pt x="10865702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5550130" flipH="1" flipV="1">
            <a:off x="3594825" y="2062831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1810292" y="1452759"/>
                </a:moveTo>
                <a:lnTo>
                  <a:pt x="0" y="1452759"/>
                </a:lnTo>
                <a:lnTo>
                  <a:pt x="0" y="0"/>
                </a:lnTo>
                <a:lnTo>
                  <a:pt x="1810292" y="0"/>
                </a:lnTo>
                <a:lnTo>
                  <a:pt x="1810292" y="1452759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5550130">
            <a:off x="13083843" y="7007358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0" y="0"/>
                </a:moveTo>
                <a:lnTo>
                  <a:pt x="1810291" y="0"/>
                </a:lnTo>
                <a:lnTo>
                  <a:pt x="1810291" y="1452759"/>
                </a:lnTo>
                <a:lnTo>
                  <a:pt x="0" y="1452759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468778">
            <a:off x="11079605" y="1810050"/>
            <a:ext cx="3227153" cy="2722911"/>
          </a:xfrm>
          <a:custGeom>
            <a:avLst/>
            <a:gdLst/>
            <a:ahLst/>
            <a:cxnLst/>
            <a:rect l="l" t="t" r="r" b="b"/>
            <a:pathLst>
              <a:path w="3227153" h="2722911">
                <a:moveTo>
                  <a:pt x="0" y="0"/>
                </a:moveTo>
                <a:lnTo>
                  <a:pt x="3227153" y="0"/>
                </a:lnTo>
                <a:lnTo>
                  <a:pt x="3227153" y="2722910"/>
                </a:lnTo>
                <a:lnTo>
                  <a:pt x="0" y="2722910"/>
                </a:lnTo>
                <a:lnTo>
                  <a:pt x="0" y="0"/>
                </a:lnTo>
                <a:close/>
              </a:path>
            </a:pathLst>
          </a:custGeom>
          <a:blipFill>
            <a:blip r:embed="rId18"/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046335" y="5476390"/>
            <a:ext cx="2907272" cy="3193343"/>
          </a:xfrm>
          <a:custGeom>
            <a:avLst/>
            <a:gdLst/>
            <a:ahLst/>
            <a:cxnLst/>
            <a:rect l="l" t="t" r="r" b="b"/>
            <a:pathLst>
              <a:path w="2907272" h="3193343">
                <a:moveTo>
                  <a:pt x="0" y="0"/>
                </a:moveTo>
                <a:lnTo>
                  <a:pt x="2907273" y="0"/>
                </a:lnTo>
                <a:lnTo>
                  <a:pt x="2907273" y="3193342"/>
                </a:lnTo>
                <a:lnTo>
                  <a:pt x="0" y="3193342"/>
                </a:lnTo>
                <a:lnTo>
                  <a:pt x="0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14" name="TextBox 14"/>
          <p:cNvSpPr txBox="1"/>
          <p:nvPr/>
        </p:nvSpPr>
        <p:spPr>
          <a:xfrm>
            <a:off x="3729851" y="802674"/>
            <a:ext cx="9971965" cy="127656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9600"/>
              </a:lnSpc>
            </a:pPr>
            <a:r>
              <a:rPr lang="en-US" sz="12000" dirty="0">
                <a:solidFill>
                  <a:srgbClr val="C00000"/>
                </a:solidFill>
                <a:latin typeface="Britannic Bold" panose="020B0903060703020204" pitchFamily="34" charset="0"/>
              </a:rPr>
              <a:t>reading book</a:t>
            </a:r>
          </a:p>
        </p:txBody>
      </p:sp>
      <p:pic>
        <p:nvPicPr>
          <p:cNvPr id="5122" name="Picture 2" descr="Reading a book Royalty Free Vector Image - VectorStock">
            <a:extLst>
              <a:ext uri="{FF2B5EF4-FFF2-40B4-BE49-F238E27FC236}">
                <a16:creationId xmlns:a16="http://schemas.microsoft.com/office/drawing/2014/main" id="{BDE510AA-B11E-B5AF-2F54-F418C94410D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2684" b="87078" l="8800" r="95800">
                        <a14:foregroundMark x1="32400" y1="11431" x2="44600" y2="11431"/>
                        <a14:foregroundMark x1="44600" y1="11431" x2="54000" y2="16700"/>
                        <a14:foregroundMark x1="54000" y1="16700" x2="55200" y2="17992"/>
                        <a14:foregroundMark x1="25200" y1="16402" x2="29600" y2="11630"/>
                        <a14:foregroundMark x1="29600" y1="11630" x2="38600" y2="7853"/>
                        <a14:foregroundMark x1="38600" y1="7853" x2="54600" y2="12326"/>
                        <a14:foregroundMark x1="54600" y1="12326" x2="64000" y2="20974"/>
                        <a14:foregroundMark x1="37400" y1="2087" x2="57400" y2="7753"/>
                        <a14:foregroundMark x1="57400" y1="7753" x2="58200" y2="8449"/>
                        <a14:foregroundMark x1="46000" y1="3479" x2="37500" y2="2783"/>
                        <a14:foregroundMark x1="37500" y1="2783" x2="32000" y2="6660"/>
                        <a14:foregroundMark x1="32000" y1="6660" x2="32000" y2="7058"/>
                        <a14:foregroundMark x1="39800" y1="6064" x2="38800" y2="2684"/>
                        <a14:foregroundMark x1="32600" y1="3678" x2="37200" y2="6759"/>
                        <a14:foregroundMark x1="37200" y1="6759" x2="44400" y2="8052"/>
                        <a14:foregroundMark x1="58400" y1="11431" x2="63200" y2="12624"/>
                        <a14:foregroundMark x1="79000" y1="83002" x2="84600" y2="76441"/>
                        <a14:foregroundMark x1="84000" y1="73658" x2="80000" y2="79523"/>
                        <a14:foregroundMark x1="80000" y1="79523" x2="83000" y2="77038"/>
                        <a14:foregroundMark x1="80600" y1="72664" x2="77200" y2="81113"/>
                        <a14:foregroundMark x1="77200" y1="81113" x2="77200" y2="81213"/>
                        <a14:foregroundMark x1="13800" y1="63917" x2="29200" y2="64911"/>
                        <a14:foregroundMark x1="10600" y1="70477" x2="19600" y2="70278"/>
                        <a14:foregroundMark x1="12800" y1="64314" x2="25800" y2="66700"/>
                        <a14:foregroundMark x1="25800" y1="66700" x2="26200" y2="66899"/>
                        <a14:foregroundMark x1="13400" y1="67296" x2="10900" y2="75746"/>
                        <a14:foregroundMark x1="10900" y1="75746" x2="16600" y2="76243"/>
                        <a14:foregroundMark x1="15400" y1="77237" x2="20600" y2="70477"/>
                        <a14:foregroundMark x1="8800" y1="75646" x2="13200" y2="70080"/>
                        <a14:foregroundMark x1="13800" y1="65706" x2="13400" y2="67097"/>
                        <a14:foregroundMark x1="10600" y1="70278" x2="9000" y2="70875"/>
                        <a14:foregroundMark x1="14000" y1="66103" x2="17600" y2="65308"/>
                        <a14:foregroundMark x1="12600" y1="66103" x2="11000" y2="67296"/>
                        <a14:foregroundMark x1="71800" y1="83598" x2="83000" y2="83002"/>
                        <a14:foregroundMark x1="83000" y1="83002" x2="87000" y2="83201"/>
                        <a14:foregroundMark x1="93400" y1="81412" x2="89400" y2="84493"/>
                        <a14:foregroundMark x1="89400" y1="84493" x2="82800" y2="87078"/>
                        <a14:foregroundMark x1="82800" y1="87078" x2="67000" y2="86779"/>
                        <a14:foregroundMark x1="65600" y1="85388" x2="79400" y2="86581"/>
                        <a14:foregroundMark x1="93600" y1="80616" x2="91600" y2="83002"/>
                        <a14:foregroundMark x1="94400" y1="81412" x2="95800" y2="82604"/>
                        <a14:foregroundMark x1="20600" y1="82406" x2="23200" y2="84195"/>
                        <a14:foregroundMark x1="18000" y1="80616" x2="18200" y2="81809"/>
                        <a14:foregroundMark x1="45800" y1="50199" x2="56500" y2="49205"/>
                        <a14:foregroundMark x1="56500" y1="49205" x2="57800" y2="49205"/>
                        <a14:foregroundMark x1="60800" y1="47217" x2="55000" y2="50000"/>
                        <a14:foregroundMark x1="55000" y1="50000" x2="55000" y2="50000"/>
                        <a14:foregroundMark x1="52200" y1="49602" x2="54800" y2="47813"/>
                        <a14:foregroundMark x1="19800" y1="49205" x2="29200" y2="50795"/>
                        <a14:foregroundMark x1="31400" y1="50000" x2="23200" y2="49602"/>
                        <a14:foregroundMark x1="23200" y1="49602" x2="17800" y2="50994"/>
                        <a14:foregroundMark x1="24400" y1="48807" x2="28600" y2="48608"/>
                        <a14:foregroundMark x1="73400" y1="41252" x2="75800" y2="418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058"/>
          <a:stretch/>
        </p:blipFill>
        <p:spPr bwMode="auto">
          <a:xfrm>
            <a:off x="4945850" y="2266625"/>
            <a:ext cx="7139876" cy="6675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27059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4890269" y="-2805933"/>
            <a:ext cx="8507464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-1811966" flipH="1" flipV="1">
            <a:off x="15123896" y="8464520"/>
            <a:ext cx="4017647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925823" y="0"/>
            <a:ext cx="3362177" cy="2351237"/>
          </a:xfrm>
          <a:custGeom>
            <a:avLst/>
            <a:gdLst/>
            <a:ahLst/>
            <a:cxnLst/>
            <a:rect l="l" t="t" r="r" b="b"/>
            <a:pathLst>
              <a:path w="3362177" h="2351237">
                <a:moveTo>
                  <a:pt x="0" y="0"/>
                </a:moveTo>
                <a:lnTo>
                  <a:pt x="3362177" y="0"/>
                </a:lnTo>
                <a:lnTo>
                  <a:pt x="3362177" y="2351237"/>
                </a:lnTo>
                <a:lnTo>
                  <a:pt x="0" y="2351237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rot="1774483">
            <a:off x="14736439" y="421670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0" y="0"/>
                </a:moveTo>
                <a:lnTo>
                  <a:pt x="1579974" y="0"/>
                </a:lnTo>
                <a:lnTo>
                  <a:pt x="1579974" y="1267930"/>
                </a:lnTo>
                <a:lnTo>
                  <a:pt x="0" y="126793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-722278" y="-153077"/>
            <a:ext cx="2203990" cy="2083772"/>
          </a:xfrm>
          <a:custGeom>
            <a:avLst/>
            <a:gdLst/>
            <a:ahLst/>
            <a:cxnLst/>
            <a:rect l="l" t="t" r="r" b="b"/>
            <a:pathLst>
              <a:path w="2203990" h="2083772">
                <a:moveTo>
                  <a:pt x="0" y="0"/>
                </a:moveTo>
                <a:lnTo>
                  <a:pt x="2203990" y="0"/>
                </a:lnTo>
                <a:lnTo>
                  <a:pt x="2203990" y="2083772"/>
                </a:lnTo>
                <a:lnTo>
                  <a:pt x="0" y="208377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-396907" y="6642168"/>
            <a:ext cx="3124529" cy="4509242"/>
          </a:xfrm>
          <a:custGeom>
            <a:avLst/>
            <a:gdLst/>
            <a:ahLst/>
            <a:cxnLst/>
            <a:rect l="l" t="t" r="r" b="b"/>
            <a:pathLst>
              <a:path w="3124529" h="4509242">
                <a:moveTo>
                  <a:pt x="0" y="0"/>
                </a:moveTo>
                <a:lnTo>
                  <a:pt x="3124529" y="0"/>
                </a:lnTo>
                <a:lnTo>
                  <a:pt x="3124529" y="4509242"/>
                </a:lnTo>
                <a:lnTo>
                  <a:pt x="0" y="450924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3718042" y="5643765"/>
            <a:ext cx="4505869" cy="366055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836937" y="1390211"/>
            <a:ext cx="4343133" cy="3278256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0415637" y="1763999"/>
            <a:ext cx="4329636" cy="274188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3893873" y="2537272"/>
            <a:ext cx="4178382" cy="83099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dirty="0">
                <a:solidFill>
                  <a:srgbClr val="4F3B20"/>
                </a:solidFill>
                <a:latin typeface="Britannic Bold" panose="020B0903060703020204" pitchFamily="34" charset="0"/>
              </a:rPr>
              <a:t>I</a:t>
            </a:r>
            <a:r>
              <a:rPr lang="en-US" sz="5400" dirty="0" err="1">
                <a:solidFill>
                  <a:srgbClr val="4F3B20"/>
                </a:solidFill>
                <a:latin typeface="Britannic Bold" panose="020B0903060703020204" pitchFamily="34" charset="0"/>
              </a:rPr>
              <a:t>ncreased</a:t>
            </a:r>
            <a:r>
              <a:rPr lang="en-US" sz="5400" dirty="0">
                <a:solidFill>
                  <a:srgbClr val="4F3B20"/>
                </a:solidFill>
                <a:latin typeface="Britannic Bold" panose="020B0903060703020204" pitchFamily="34" charset="0"/>
              </a:rPr>
              <a:t> IQ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3936716" y="6534284"/>
            <a:ext cx="4244625" cy="166199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improve memory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0788063" y="2136249"/>
            <a:ext cx="3577465" cy="166199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dirty="0">
                <a:solidFill>
                  <a:srgbClr val="4F3B20"/>
                </a:solidFill>
                <a:latin typeface="Britannic Bold" panose="020B0903060703020204" pitchFamily="34" charset="0"/>
              </a:rPr>
              <a:t>a mental exercise</a:t>
            </a:r>
          </a:p>
        </p:txBody>
      </p:sp>
      <p:sp>
        <p:nvSpPr>
          <p:cNvPr id="18" name="Freeform 18"/>
          <p:cNvSpPr/>
          <p:nvPr/>
        </p:nvSpPr>
        <p:spPr>
          <a:xfrm rot="-2575751" flipH="1">
            <a:off x="2018599" y="1257086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1579975" y="0"/>
                </a:moveTo>
                <a:lnTo>
                  <a:pt x="0" y="0"/>
                </a:lnTo>
                <a:lnTo>
                  <a:pt x="0" y="1267930"/>
                </a:lnTo>
                <a:lnTo>
                  <a:pt x="1579975" y="1267930"/>
                </a:lnTo>
                <a:lnTo>
                  <a:pt x="1579975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9" name="Freeform 10">
            <a:extLst>
              <a:ext uri="{FF2B5EF4-FFF2-40B4-BE49-F238E27FC236}">
                <a16:creationId xmlns:a16="http://schemas.microsoft.com/office/drawing/2014/main" id="{19B7D1E5-29EF-6A2F-A512-54C0158B4839}"/>
              </a:ext>
            </a:extLst>
          </p:cNvPr>
          <p:cNvSpPr/>
          <p:nvPr/>
        </p:nvSpPr>
        <p:spPr>
          <a:xfrm>
            <a:off x="3073707" y="5591246"/>
            <a:ext cx="5135227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20" name="Freeform 13">
            <a:extLst>
              <a:ext uri="{FF2B5EF4-FFF2-40B4-BE49-F238E27FC236}">
                <a16:creationId xmlns:a16="http://schemas.microsoft.com/office/drawing/2014/main" id="{FAE3796A-C537-A162-A73B-2A3B7B896108}"/>
              </a:ext>
            </a:extLst>
          </p:cNvPr>
          <p:cNvSpPr/>
          <p:nvPr/>
        </p:nvSpPr>
        <p:spPr>
          <a:xfrm>
            <a:off x="10303840" y="5762946"/>
            <a:ext cx="4821161" cy="3858020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1" name="TextBox 16">
            <a:extLst>
              <a:ext uri="{FF2B5EF4-FFF2-40B4-BE49-F238E27FC236}">
                <a16:creationId xmlns:a16="http://schemas.microsoft.com/office/drawing/2014/main" id="{C44DFA90-2146-A510-7EA4-0A8BF95C2C93}"/>
              </a:ext>
            </a:extLst>
          </p:cNvPr>
          <p:cNvSpPr txBox="1"/>
          <p:nvPr/>
        </p:nvSpPr>
        <p:spPr>
          <a:xfrm>
            <a:off x="10646397" y="6408650"/>
            <a:ext cx="4075566" cy="24929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better problem-solving skills</a:t>
            </a:r>
          </a:p>
        </p:txBody>
      </p:sp>
      <p:sp>
        <p:nvSpPr>
          <p:cNvPr id="8" name="Freeform 8"/>
          <p:cNvSpPr/>
          <p:nvPr/>
        </p:nvSpPr>
        <p:spPr>
          <a:xfrm>
            <a:off x="3170938" y="1136970"/>
            <a:ext cx="5135227" cy="3660549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0197239" y="1206629"/>
            <a:ext cx="5135228" cy="3660551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9974889" y="5517282"/>
            <a:ext cx="5261643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2" name="Freeform 8">
            <a:hlinkClick r:id="rId26" action="ppaction://hlinksldjump"/>
            <a:extLst>
              <a:ext uri="{FF2B5EF4-FFF2-40B4-BE49-F238E27FC236}">
                <a16:creationId xmlns:a16="http://schemas.microsoft.com/office/drawing/2014/main" id="{E39819AA-42C0-0945-74AC-02A0FC4C63E5}"/>
              </a:ext>
            </a:extLst>
          </p:cNvPr>
          <p:cNvSpPr/>
          <p:nvPr/>
        </p:nvSpPr>
        <p:spPr>
          <a:xfrm rot="292895">
            <a:off x="6561330" y="3354219"/>
            <a:ext cx="4756167" cy="3434765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2" y="0"/>
                </a:lnTo>
                <a:lnTo>
                  <a:pt x="10865702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2539611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373532" y="-1969498"/>
            <a:ext cx="8038376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alphaModFix amt="40000"/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-1541299">
            <a:off x="15408729" y="8918103"/>
            <a:ext cx="4696898" cy="1537166"/>
          </a:xfrm>
          <a:custGeom>
            <a:avLst/>
            <a:gdLst/>
            <a:ahLst/>
            <a:cxnLst/>
            <a:rect l="l" t="t" r="r" b="b"/>
            <a:pathLst>
              <a:path w="4696897" h="1537166">
                <a:moveTo>
                  <a:pt x="0" y="0"/>
                </a:moveTo>
                <a:lnTo>
                  <a:pt x="4696896" y="0"/>
                </a:lnTo>
                <a:lnTo>
                  <a:pt x="4696896" y="1537166"/>
                </a:lnTo>
                <a:lnTo>
                  <a:pt x="0" y="153716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-1309259" y="8954482"/>
            <a:ext cx="3405718" cy="1919588"/>
          </a:xfrm>
          <a:custGeom>
            <a:avLst/>
            <a:gdLst/>
            <a:ahLst/>
            <a:cxnLst/>
            <a:rect l="l" t="t" r="r" b="b"/>
            <a:pathLst>
              <a:path w="3405718" h="1919587">
                <a:moveTo>
                  <a:pt x="0" y="0"/>
                </a:moveTo>
                <a:lnTo>
                  <a:pt x="3405718" y="0"/>
                </a:lnTo>
                <a:lnTo>
                  <a:pt x="3405718" y="1919587"/>
                </a:lnTo>
                <a:lnTo>
                  <a:pt x="0" y="1919587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flipV="1">
            <a:off x="15011558" y="-375918"/>
            <a:ext cx="4495484" cy="2533820"/>
          </a:xfrm>
          <a:custGeom>
            <a:avLst/>
            <a:gdLst/>
            <a:ahLst/>
            <a:cxnLst/>
            <a:rect l="l" t="t" r="r" b="b"/>
            <a:pathLst>
              <a:path w="4495484" h="2533819">
                <a:moveTo>
                  <a:pt x="0" y="2533818"/>
                </a:moveTo>
                <a:lnTo>
                  <a:pt x="4495484" y="2533818"/>
                </a:lnTo>
                <a:lnTo>
                  <a:pt x="4495484" y="0"/>
                </a:lnTo>
                <a:lnTo>
                  <a:pt x="0" y="0"/>
                </a:lnTo>
                <a:lnTo>
                  <a:pt x="0" y="2533818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 rot="-1541299" flipH="1" flipV="1">
            <a:off x="-1904295" y="422596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8"/>
                </a:moveTo>
                <a:lnTo>
                  <a:pt x="0" y="1919778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8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4448804">
            <a:off x="16615649" y="4395352"/>
            <a:ext cx="1822858" cy="1424108"/>
          </a:xfrm>
          <a:custGeom>
            <a:avLst/>
            <a:gdLst/>
            <a:ahLst/>
            <a:cxnLst/>
            <a:rect l="l" t="t" r="r" b="b"/>
            <a:pathLst>
              <a:path w="1822857" h="1424107">
                <a:moveTo>
                  <a:pt x="0" y="0"/>
                </a:moveTo>
                <a:lnTo>
                  <a:pt x="1822857" y="0"/>
                </a:lnTo>
                <a:lnTo>
                  <a:pt x="1822857" y="1424107"/>
                </a:lnTo>
                <a:lnTo>
                  <a:pt x="0" y="1424107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>
            <a:off x="1321870" y="1417534"/>
            <a:ext cx="15962832" cy="8747096"/>
          </a:xfrm>
          <a:custGeom>
            <a:avLst/>
            <a:gdLst/>
            <a:ahLst/>
            <a:cxnLst/>
            <a:rect l="l" t="t" r="r" b="b"/>
            <a:pathLst>
              <a:path w="12097993" h="6721806">
                <a:moveTo>
                  <a:pt x="0" y="0"/>
                </a:moveTo>
                <a:lnTo>
                  <a:pt x="12097993" y="0"/>
                </a:lnTo>
                <a:lnTo>
                  <a:pt x="12097993" y="6721806"/>
                </a:lnTo>
                <a:lnTo>
                  <a:pt x="0" y="6721806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-457200" y="2628900"/>
            <a:ext cx="4104256" cy="9111416"/>
          </a:xfrm>
          <a:custGeom>
            <a:avLst/>
            <a:gdLst/>
            <a:ahLst/>
            <a:cxnLst/>
            <a:rect l="l" t="t" r="r" b="b"/>
            <a:pathLst>
              <a:path w="6311050" h="11161021">
                <a:moveTo>
                  <a:pt x="0" y="0"/>
                </a:moveTo>
                <a:lnTo>
                  <a:pt x="6311050" y="0"/>
                </a:lnTo>
                <a:lnTo>
                  <a:pt x="6311050" y="11161021"/>
                </a:lnTo>
                <a:lnTo>
                  <a:pt x="0" y="11161021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0" name="TextBox 10"/>
          <p:cNvSpPr txBox="1"/>
          <p:nvPr/>
        </p:nvSpPr>
        <p:spPr>
          <a:xfrm>
            <a:off x="2736786" y="737121"/>
            <a:ext cx="13851426" cy="119840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  <a:defRPr/>
            </a:pPr>
            <a:r>
              <a:rPr lang="en-US" sz="10400" dirty="0">
                <a:solidFill>
                  <a:srgbClr val="C00000"/>
                </a:solidFill>
                <a:latin typeface="Modern Love" panose="04090805081005020601" pitchFamily="82" charset="0"/>
              </a:rPr>
              <a:t>Free time activities</a:t>
            </a:r>
          </a:p>
        </p:txBody>
      </p:sp>
      <p:pic>
        <p:nvPicPr>
          <p:cNvPr id="13" name="Unit2- Leisure Activities (Song).mp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647056" y="2166651"/>
            <a:ext cx="13230818" cy="7466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3238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3" y="-3067413"/>
            <a:ext cx="8038375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flipH="1">
            <a:off x="13024929" y="8410132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flipH="1">
            <a:off x="15442765" y="7494070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852886" y="7200900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4275686" y="0"/>
            <a:ext cx="4012314" cy="2805891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flipH="1">
            <a:off x="0" y="0"/>
            <a:ext cx="3828870" cy="2677604"/>
          </a:xfrm>
          <a:custGeom>
            <a:avLst/>
            <a:gdLst/>
            <a:ahLst/>
            <a:cxnLst/>
            <a:rect l="l" t="t" r="r" b="b"/>
            <a:pathLst>
              <a:path w="3828870" h="2677604">
                <a:moveTo>
                  <a:pt x="3828870" y="0"/>
                </a:moveTo>
                <a:lnTo>
                  <a:pt x="0" y="0"/>
                </a:lnTo>
                <a:lnTo>
                  <a:pt x="0" y="2677604"/>
                </a:lnTo>
                <a:lnTo>
                  <a:pt x="3828870" y="2677604"/>
                </a:lnTo>
                <a:lnTo>
                  <a:pt x="382887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5550130" flipH="1" flipV="1">
            <a:off x="3594825" y="2062831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1810292" y="1452759"/>
                </a:moveTo>
                <a:lnTo>
                  <a:pt x="0" y="1452759"/>
                </a:lnTo>
                <a:lnTo>
                  <a:pt x="0" y="0"/>
                </a:lnTo>
                <a:lnTo>
                  <a:pt x="1810292" y="0"/>
                </a:lnTo>
                <a:lnTo>
                  <a:pt x="1810292" y="1452759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5550130">
            <a:off x="13083843" y="7007358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0" y="0"/>
                </a:moveTo>
                <a:lnTo>
                  <a:pt x="1810291" y="0"/>
                </a:lnTo>
                <a:lnTo>
                  <a:pt x="1810291" y="1452759"/>
                </a:lnTo>
                <a:lnTo>
                  <a:pt x="0" y="145275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468778">
            <a:off x="12728322" y="255811"/>
            <a:ext cx="3227153" cy="2722911"/>
          </a:xfrm>
          <a:custGeom>
            <a:avLst/>
            <a:gdLst/>
            <a:ahLst/>
            <a:cxnLst/>
            <a:rect l="l" t="t" r="r" b="b"/>
            <a:pathLst>
              <a:path w="3227153" h="2722911">
                <a:moveTo>
                  <a:pt x="0" y="0"/>
                </a:moveTo>
                <a:lnTo>
                  <a:pt x="3227153" y="0"/>
                </a:lnTo>
                <a:lnTo>
                  <a:pt x="3227153" y="2722910"/>
                </a:lnTo>
                <a:lnTo>
                  <a:pt x="0" y="2722910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046335" y="5476390"/>
            <a:ext cx="2907272" cy="3193343"/>
          </a:xfrm>
          <a:custGeom>
            <a:avLst/>
            <a:gdLst/>
            <a:ahLst/>
            <a:cxnLst/>
            <a:rect l="l" t="t" r="r" b="b"/>
            <a:pathLst>
              <a:path w="2907272" h="3193343">
                <a:moveTo>
                  <a:pt x="0" y="0"/>
                </a:moveTo>
                <a:lnTo>
                  <a:pt x="2907273" y="0"/>
                </a:lnTo>
                <a:lnTo>
                  <a:pt x="2907273" y="3193342"/>
                </a:lnTo>
                <a:lnTo>
                  <a:pt x="0" y="3193342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4" name="TextBox 14"/>
          <p:cNvSpPr txBox="1"/>
          <p:nvPr/>
        </p:nvSpPr>
        <p:spPr>
          <a:xfrm>
            <a:off x="2696401" y="576648"/>
            <a:ext cx="11995944" cy="127656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9600"/>
              </a:lnSpc>
              <a:defRPr/>
            </a:pPr>
            <a:r>
              <a:rPr lang="en-US" sz="12000" dirty="0">
                <a:solidFill>
                  <a:srgbClr val="C00000"/>
                </a:solidFill>
                <a:latin typeface="Britannic Bold" panose="020B0903060703020204" pitchFamily="34" charset="0"/>
              </a:rPr>
              <a:t>doing puzzle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0E91E9DB-B5B5-2912-862C-F8A93DBF3AA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830000">
            <a:off x="4418434" y="1467243"/>
            <a:ext cx="9364145" cy="8018294"/>
          </a:xfrm>
          <a:prstGeom prst="cloud">
            <a:avLst/>
          </a:prstGeom>
        </p:spPr>
      </p:pic>
    </p:spTree>
    <p:extLst>
      <p:ext uri="{BB962C8B-B14F-4D97-AF65-F5344CB8AC3E}">
        <p14:creationId xmlns:p14="http://schemas.microsoft.com/office/powerpoint/2010/main" val="3413980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4890269" y="-2805933"/>
            <a:ext cx="8507464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-1811966" flipH="1" flipV="1">
            <a:off x="15123896" y="8464520"/>
            <a:ext cx="4017647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925823" y="0"/>
            <a:ext cx="3362177" cy="2351237"/>
          </a:xfrm>
          <a:custGeom>
            <a:avLst/>
            <a:gdLst/>
            <a:ahLst/>
            <a:cxnLst/>
            <a:rect l="l" t="t" r="r" b="b"/>
            <a:pathLst>
              <a:path w="3362177" h="2351237">
                <a:moveTo>
                  <a:pt x="0" y="0"/>
                </a:moveTo>
                <a:lnTo>
                  <a:pt x="3362177" y="0"/>
                </a:lnTo>
                <a:lnTo>
                  <a:pt x="3362177" y="2351237"/>
                </a:lnTo>
                <a:lnTo>
                  <a:pt x="0" y="2351237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rot="1774483">
            <a:off x="14736439" y="421670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0" y="0"/>
                </a:moveTo>
                <a:lnTo>
                  <a:pt x="1579974" y="0"/>
                </a:lnTo>
                <a:lnTo>
                  <a:pt x="1579974" y="1267930"/>
                </a:lnTo>
                <a:lnTo>
                  <a:pt x="0" y="126793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-722278" y="-153077"/>
            <a:ext cx="2203990" cy="2083772"/>
          </a:xfrm>
          <a:custGeom>
            <a:avLst/>
            <a:gdLst/>
            <a:ahLst/>
            <a:cxnLst/>
            <a:rect l="l" t="t" r="r" b="b"/>
            <a:pathLst>
              <a:path w="2203990" h="2083772">
                <a:moveTo>
                  <a:pt x="0" y="0"/>
                </a:moveTo>
                <a:lnTo>
                  <a:pt x="2203990" y="0"/>
                </a:lnTo>
                <a:lnTo>
                  <a:pt x="2203990" y="2083772"/>
                </a:lnTo>
                <a:lnTo>
                  <a:pt x="0" y="208377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-396907" y="6642168"/>
            <a:ext cx="3124529" cy="4509242"/>
          </a:xfrm>
          <a:custGeom>
            <a:avLst/>
            <a:gdLst/>
            <a:ahLst/>
            <a:cxnLst/>
            <a:rect l="l" t="t" r="r" b="b"/>
            <a:pathLst>
              <a:path w="3124529" h="4509242">
                <a:moveTo>
                  <a:pt x="0" y="0"/>
                </a:moveTo>
                <a:lnTo>
                  <a:pt x="3124529" y="0"/>
                </a:lnTo>
                <a:lnTo>
                  <a:pt x="3124529" y="4509242"/>
                </a:lnTo>
                <a:lnTo>
                  <a:pt x="0" y="450924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3718042" y="5643765"/>
            <a:ext cx="4505869" cy="366055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755603" y="1314651"/>
            <a:ext cx="4424467" cy="3538447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0415636" y="1453815"/>
            <a:ext cx="4824363" cy="3052065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4126906" y="2234791"/>
            <a:ext cx="3577466" cy="83099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save money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3969778" y="6252833"/>
            <a:ext cx="4244625" cy="24929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spend more time with others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0918391" y="1920538"/>
            <a:ext cx="4106301" cy="166199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dirty="0">
                <a:solidFill>
                  <a:srgbClr val="4F3B20"/>
                </a:solidFill>
                <a:latin typeface="Britannic Bold" panose="020B0903060703020204" pitchFamily="34" charset="0"/>
              </a:rPr>
              <a:t>increase creativity</a:t>
            </a:r>
          </a:p>
        </p:txBody>
      </p:sp>
      <p:sp>
        <p:nvSpPr>
          <p:cNvPr id="18" name="Freeform 18"/>
          <p:cNvSpPr/>
          <p:nvPr/>
        </p:nvSpPr>
        <p:spPr>
          <a:xfrm rot="-2575751" flipH="1">
            <a:off x="2018599" y="1257086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1579975" y="0"/>
                </a:moveTo>
                <a:lnTo>
                  <a:pt x="0" y="0"/>
                </a:lnTo>
                <a:lnTo>
                  <a:pt x="0" y="1267930"/>
                </a:lnTo>
                <a:lnTo>
                  <a:pt x="1579975" y="1267930"/>
                </a:lnTo>
                <a:lnTo>
                  <a:pt x="1579975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9" name="Freeform 10">
            <a:extLst>
              <a:ext uri="{FF2B5EF4-FFF2-40B4-BE49-F238E27FC236}">
                <a16:creationId xmlns:a16="http://schemas.microsoft.com/office/drawing/2014/main" id="{19B7D1E5-29EF-6A2F-A512-54C0158B4839}"/>
              </a:ext>
            </a:extLst>
          </p:cNvPr>
          <p:cNvSpPr/>
          <p:nvPr/>
        </p:nvSpPr>
        <p:spPr>
          <a:xfrm>
            <a:off x="3190441" y="5437062"/>
            <a:ext cx="5135227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20" name="Freeform 13">
            <a:extLst>
              <a:ext uri="{FF2B5EF4-FFF2-40B4-BE49-F238E27FC236}">
                <a16:creationId xmlns:a16="http://schemas.microsoft.com/office/drawing/2014/main" id="{FAE3796A-C537-A162-A73B-2A3B7B896108}"/>
              </a:ext>
            </a:extLst>
          </p:cNvPr>
          <p:cNvSpPr/>
          <p:nvPr/>
        </p:nvSpPr>
        <p:spPr>
          <a:xfrm>
            <a:off x="10303840" y="6097413"/>
            <a:ext cx="4821161" cy="3076452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1" name="TextBox 16">
            <a:extLst>
              <a:ext uri="{FF2B5EF4-FFF2-40B4-BE49-F238E27FC236}">
                <a16:creationId xmlns:a16="http://schemas.microsoft.com/office/drawing/2014/main" id="{C44DFA90-2146-A510-7EA4-0A8BF95C2C93}"/>
              </a:ext>
            </a:extLst>
          </p:cNvPr>
          <p:cNvSpPr txBox="1"/>
          <p:nvPr/>
        </p:nvSpPr>
        <p:spPr>
          <a:xfrm>
            <a:off x="10575378" y="6704469"/>
            <a:ext cx="4278083" cy="166199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w</a:t>
            </a:r>
            <a:r>
              <a:rPr lang="en-US" sz="5400" b="1" dirty="0" err="1">
                <a:solidFill>
                  <a:srgbClr val="4F3B20"/>
                </a:solidFill>
                <a:latin typeface="Britannic Bold" panose="020B0903060703020204" pitchFamily="34" charset="0"/>
              </a:rPr>
              <a:t>ork</a:t>
            </a: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 with your hands</a:t>
            </a:r>
          </a:p>
        </p:txBody>
      </p:sp>
      <p:sp>
        <p:nvSpPr>
          <p:cNvPr id="8" name="Freeform 8"/>
          <p:cNvSpPr/>
          <p:nvPr/>
        </p:nvSpPr>
        <p:spPr>
          <a:xfrm>
            <a:off x="3159421" y="1126357"/>
            <a:ext cx="5135227" cy="3792657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0197239" y="1180575"/>
            <a:ext cx="5135228" cy="3660551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10212709" y="5488562"/>
            <a:ext cx="5040628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Freeform 8">
            <a:hlinkClick r:id="rId26" action="ppaction://hlinksldjump"/>
            <a:extLst>
              <a:ext uri="{FF2B5EF4-FFF2-40B4-BE49-F238E27FC236}">
                <a16:creationId xmlns:a16="http://schemas.microsoft.com/office/drawing/2014/main" id="{E39819AA-42C0-0945-74AC-02A0FC4C63E5}"/>
              </a:ext>
            </a:extLst>
          </p:cNvPr>
          <p:cNvSpPr/>
          <p:nvPr/>
        </p:nvSpPr>
        <p:spPr>
          <a:xfrm rot="292895">
            <a:off x="6561330" y="3354219"/>
            <a:ext cx="4756167" cy="3434765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2" y="0"/>
                </a:lnTo>
                <a:lnTo>
                  <a:pt x="10865702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672974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3" y="-3067413"/>
            <a:ext cx="8038375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flipH="1">
            <a:off x="13024929" y="8410132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flipH="1">
            <a:off x="15442765" y="7494070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852886" y="7200900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4275686" y="0"/>
            <a:ext cx="4012314" cy="2805891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flipH="1">
            <a:off x="0" y="0"/>
            <a:ext cx="3828870" cy="2677604"/>
          </a:xfrm>
          <a:custGeom>
            <a:avLst/>
            <a:gdLst/>
            <a:ahLst/>
            <a:cxnLst/>
            <a:rect l="l" t="t" r="r" b="b"/>
            <a:pathLst>
              <a:path w="3828870" h="2677604">
                <a:moveTo>
                  <a:pt x="3828870" y="0"/>
                </a:moveTo>
                <a:lnTo>
                  <a:pt x="0" y="0"/>
                </a:lnTo>
                <a:lnTo>
                  <a:pt x="0" y="2677604"/>
                </a:lnTo>
                <a:lnTo>
                  <a:pt x="3828870" y="2677604"/>
                </a:lnTo>
                <a:lnTo>
                  <a:pt x="382887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5550130" flipH="1" flipV="1">
            <a:off x="3594825" y="2062831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1810292" y="1452759"/>
                </a:moveTo>
                <a:lnTo>
                  <a:pt x="0" y="1452759"/>
                </a:lnTo>
                <a:lnTo>
                  <a:pt x="0" y="0"/>
                </a:lnTo>
                <a:lnTo>
                  <a:pt x="1810292" y="0"/>
                </a:lnTo>
                <a:lnTo>
                  <a:pt x="1810292" y="1452759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5550130">
            <a:off x="12780109" y="7546202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0" y="0"/>
                </a:moveTo>
                <a:lnTo>
                  <a:pt x="1810291" y="0"/>
                </a:lnTo>
                <a:lnTo>
                  <a:pt x="1810291" y="1452759"/>
                </a:lnTo>
                <a:lnTo>
                  <a:pt x="0" y="145275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468778">
            <a:off x="13206880" y="335914"/>
            <a:ext cx="3227153" cy="2722911"/>
          </a:xfrm>
          <a:custGeom>
            <a:avLst/>
            <a:gdLst/>
            <a:ahLst/>
            <a:cxnLst/>
            <a:rect l="l" t="t" r="r" b="b"/>
            <a:pathLst>
              <a:path w="3227153" h="2722911">
                <a:moveTo>
                  <a:pt x="0" y="0"/>
                </a:moveTo>
                <a:lnTo>
                  <a:pt x="3227153" y="0"/>
                </a:lnTo>
                <a:lnTo>
                  <a:pt x="3227153" y="2722910"/>
                </a:lnTo>
                <a:lnTo>
                  <a:pt x="0" y="2722910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046335" y="5476390"/>
            <a:ext cx="2907272" cy="3193343"/>
          </a:xfrm>
          <a:custGeom>
            <a:avLst/>
            <a:gdLst/>
            <a:ahLst/>
            <a:cxnLst/>
            <a:rect l="l" t="t" r="r" b="b"/>
            <a:pathLst>
              <a:path w="2907272" h="3193343">
                <a:moveTo>
                  <a:pt x="0" y="0"/>
                </a:moveTo>
                <a:lnTo>
                  <a:pt x="2907273" y="0"/>
                </a:lnTo>
                <a:lnTo>
                  <a:pt x="2907273" y="3193342"/>
                </a:lnTo>
                <a:lnTo>
                  <a:pt x="0" y="3193342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4" name="TextBox 14"/>
          <p:cNvSpPr txBox="1"/>
          <p:nvPr/>
        </p:nvSpPr>
        <p:spPr>
          <a:xfrm>
            <a:off x="4746944" y="435147"/>
            <a:ext cx="8174204" cy="127656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9600"/>
              </a:lnSpc>
              <a:defRPr/>
            </a:pPr>
            <a:r>
              <a:rPr lang="en-US" sz="12000" dirty="0">
                <a:solidFill>
                  <a:srgbClr val="C00000"/>
                </a:solidFill>
                <a:latin typeface="Britannic Bold" panose="020B0903060703020204" pitchFamily="34" charset="0"/>
              </a:rPr>
              <a:t>doing DIY</a:t>
            </a:r>
          </a:p>
        </p:txBody>
      </p:sp>
      <p:pic>
        <p:nvPicPr>
          <p:cNvPr id="10242" name="Picture 2" descr="5 lý do khiến mô hình DIY trở nên quan trọng với trẻ - Thiết bị giáo dục  STEM">
            <a:extLst>
              <a:ext uri="{FF2B5EF4-FFF2-40B4-BE49-F238E27FC236}">
                <a16:creationId xmlns:a16="http://schemas.microsoft.com/office/drawing/2014/main" id="{83774894-D44D-103F-D13C-FCDCB5277B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8749" y="1402155"/>
            <a:ext cx="10450591" cy="8652753"/>
          </a:xfrm>
          <a:prstGeom prst="cloud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56772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4890269" y="-2805933"/>
            <a:ext cx="8507464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-1811966" flipH="1" flipV="1">
            <a:off x="15123896" y="8464520"/>
            <a:ext cx="4017647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925823" y="0"/>
            <a:ext cx="3362177" cy="2351237"/>
          </a:xfrm>
          <a:custGeom>
            <a:avLst/>
            <a:gdLst/>
            <a:ahLst/>
            <a:cxnLst/>
            <a:rect l="l" t="t" r="r" b="b"/>
            <a:pathLst>
              <a:path w="3362177" h="2351237">
                <a:moveTo>
                  <a:pt x="0" y="0"/>
                </a:moveTo>
                <a:lnTo>
                  <a:pt x="3362177" y="0"/>
                </a:lnTo>
                <a:lnTo>
                  <a:pt x="3362177" y="2351237"/>
                </a:lnTo>
                <a:lnTo>
                  <a:pt x="0" y="2351237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rot="1774483">
            <a:off x="14736439" y="421670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0" y="0"/>
                </a:moveTo>
                <a:lnTo>
                  <a:pt x="1579974" y="0"/>
                </a:lnTo>
                <a:lnTo>
                  <a:pt x="1579974" y="1267930"/>
                </a:lnTo>
                <a:lnTo>
                  <a:pt x="0" y="126793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-722278" y="-153077"/>
            <a:ext cx="2203990" cy="2083772"/>
          </a:xfrm>
          <a:custGeom>
            <a:avLst/>
            <a:gdLst/>
            <a:ahLst/>
            <a:cxnLst/>
            <a:rect l="l" t="t" r="r" b="b"/>
            <a:pathLst>
              <a:path w="2203990" h="2083772">
                <a:moveTo>
                  <a:pt x="0" y="0"/>
                </a:moveTo>
                <a:lnTo>
                  <a:pt x="2203990" y="0"/>
                </a:lnTo>
                <a:lnTo>
                  <a:pt x="2203990" y="2083772"/>
                </a:lnTo>
                <a:lnTo>
                  <a:pt x="0" y="208377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-396907" y="6642168"/>
            <a:ext cx="3124529" cy="4509242"/>
          </a:xfrm>
          <a:custGeom>
            <a:avLst/>
            <a:gdLst/>
            <a:ahLst/>
            <a:cxnLst/>
            <a:rect l="l" t="t" r="r" b="b"/>
            <a:pathLst>
              <a:path w="3124529" h="4509242">
                <a:moveTo>
                  <a:pt x="0" y="0"/>
                </a:moveTo>
                <a:lnTo>
                  <a:pt x="3124529" y="0"/>
                </a:lnTo>
                <a:lnTo>
                  <a:pt x="3124529" y="4509242"/>
                </a:lnTo>
                <a:lnTo>
                  <a:pt x="0" y="450924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3718042" y="5643765"/>
            <a:ext cx="4505869" cy="4028427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865681" y="1779735"/>
            <a:ext cx="3887950" cy="3086939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10415637" y="1763999"/>
            <a:ext cx="4329636" cy="274188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3978130" y="2308203"/>
            <a:ext cx="3577466" cy="18466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6000" dirty="0">
                <a:solidFill>
                  <a:srgbClr val="4F3B20"/>
                </a:solidFill>
                <a:latin typeface="Britannic Bold" panose="020B0903060703020204" pitchFamily="34" charset="0"/>
              </a:rPr>
              <a:t>make friends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3886421" y="5947053"/>
            <a:ext cx="4244625" cy="276998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6000" dirty="0">
                <a:solidFill>
                  <a:srgbClr val="4F3B20"/>
                </a:solidFill>
                <a:latin typeface="Britannic Bold" panose="020B0903060703020204" pitchFamily="34" charset="0"/>
              </a:rPr>
              <a:t>improve physical health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0744599" y="2086356"/>
            <a:ext cx="3577465" cy="18466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6000" dirty="0">
                <a:solidFill>
                  <a:srgbClr val="4F3B20"/>
                </a:solidFill>
                <a:latin typeface="Britannic Bold" panose="020B0903060703020204" pitchFamily="34" charset="0"/>
              </a:rPr>
              <a:t>better sleep</a:t>
            </a:r>
          </a:p>
        </p:txBody>
      </p:sp>
      <p:sp>
        <p:nvSpPr>
          <p:cNvPr id="18" name="Freeform 18"/>
          <p:cNvSpPr/>
          <p:nvPr/>
        </p:nvSpPr>
        <p:spPr>
          <a:xfrm rot="-2575751" flipH="1">
            <a:off x="2018599" y="1257086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1579975" y="0"/>
                </a:moveTo>
                <a:lnTo>
                  <a:pt x="0" y="0"/>
                </a:lnTo>
                <a:lnTo>
                  <a:pt x="0" y="1267930"/>
                </a:lnTo>
                <a:lnTo>
                  <a:pt x="1579975" y="1267930"/>
                </a:lnTo>
                <a:lnTo>
                  <a:pt x="1579975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9" name="Freeform 10">
            <a:extLst>
              <a:ext uri="{FF2B5EF4-FFF2-40B4-BE49-F238E27FC236}">
                <a16:creationId xmlns:a16="http://schemas.microsoft.com/office/drawing/2014/main" id="{19B7D1E5-29EF-6A2F-A512-54C0158B4839}"/>
              </a:ext>
            </a:extLst>
          </p:cNvPr>
          <p:cNvSpPr/>
          <p:nvPr/>
        </p:nvSpPr>
        <p:spPr>
          <a:xfrm>
            <a:off x="3156298" y="5721386"/>
            <a:ext cx="5135227" cy="4062651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20" name="Freeform 13">
            <a:extLst>
              <a:ext uri="{FF2B5EF4-FFF2-40B4-BE49-F238E27FC236}">
                <a16:creationId xmlns:a16="http://schemas.microsoft.com/office/drawing/2014/main" id="{FAE3796A-C537-A162-A73B-2A3B7B896108}"/>
              </a:ext>
            </a:extLst>
          </p:cNvPr>
          <p:cNvSpPr/>
          <p:nvPr/>
        </p:nvSpPr>
        <p:spPr>
          <a:xfrm>
            <a:off x="10303840" y="6097413"/>
            <a:ext cx="4821161" cy="3076452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1" name="TextBox 16">
            <a:extLst>
              <a:ext uri="{FF2B5EF4-FFF2-40B4-BE49-F238E27FC236}">
                <a16:creationId xmlns:a16="http://schemas.microsoft.com/office/drawing/2014/main" id="{C44DFA90-2146-A510-7EA4-0A8BF95C2C93}"/>
              </a:ext>
            </a:extLst>
          </p:cNvPr>
          <p:cNvSpPr txBox="1"/>
          <p:nvPr/>
        </p:nvSpPr>
        <p:spPr>
          <a:xfrm>
            <a:off x="10508780" y="6938915"/>
            <a:ext cx="4278083" cy="18466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6000" dirty="0">
                <a:solidFill>
                  <a:srgbClr val="4F3B20"/>
                </a:solidFill>
                <a:latin typeface="Britannic Bold" panose="020B0903060703020204" pitchFamily="34" charset="0"/>
              </a:rPr>
              <a:t>healthier heart</a:t>
            </a:r>
          </a:p>
        </p:txBody>
      </p:sp>
      <p:sp>
        <p:nvSpPr>
          <p:cNvPr id="8" name="Freeform 8"/>
          <p:cNvSpPr/>
          <p:nvPr/>
        </p:nvSpPr>
        <p:spPr>
          <a:xfrm>
            <a:off x="3049131" y="1444060"/>
            <a:ext cx="5135227" cy="3660549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9755901" y="1438327"/>
            <a:ext cx="5135228" cy="3660551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10127507" y="5643765"/>
            <a:ext cx="5040628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2" name="Freeform 8">
            <a:hlinkClick r:id="rId26" action="ppaction://hlinksldjump"/>
            <a:extLst>
              <a:ext uri="{FF2B5EF4-FFF2-40B4-BE49-F238E27FC236}">
                <a16:creationId xmlns:a16="http://schemas.microsoft.com/office/drawing/2014/main" id="{E39819AA-42C0-0945-74AC-02A0FC4C63E5}"/>
              </a:ext>
            </a:extLst>
          </p:cNvPr>
          <p:cNvSpPr/>
          <p:nvPr/>
        </p:nvSpPr>
        <p:spPr>
          <a:xfrm rot="292895">
            <a:off x="7020229" y="3582653"/>
            <a:ext cx="4756167" cy="3434765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2" y="0"/>
                </a:lnTo>
                <a:lnTo>
                  <a:pt x="10865702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3877972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3" y="-3067413"/>
            <a:ext cx="8038375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flipH="1">
            <a:off x="13024929" y="8410132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flipH="1">
            <a:off x="15442765" y="7494070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852886" y="7200900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4275686" y="0"/>
            <a:ext cx="4012314" cy="2805891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flipH="1">
            <a:off x="0" y="0"/>
            <a:ext cx="3828870" cy="2677604"/>
          </a:xfrm>
          <a:custGeom>
            <a:avLst/>
            <a:gdLst/>
            <a:ahLst/>
            <a:cxnLst/>
            <a:rect l="l" t="t" r="r" b="b"/>
            <a:pathLst>
              <a:path w="3828870" h="2677604">
                <a:moveTo>
                  <a:pt x="3828870" y="0"/>
                </a:moveTo>
                <a:lnTo>
                  <a:pt x="0" y="0"/>
                </a:lnTo>
                <a:lnTo>
                  <a:pt x="0" y="2677604"/>
                </a:lnTo>
                <a:lnTo>
                  <a:pt x="3828870" y="2677604"/>
                </a:lnTo>
                <a:lnTo>
                  <a:pt x="382887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5550130" flipH="1" flipV="1">
            <a:off x="3594825" y="2062831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1810292" y="1452759"/>
                </a:moveTo>
                <a:lnTo>
                  <a:pt x="0" y="1452759"/>
                </a:lnTo>
                <a:lnTo>
                  <a:pt x="0" y="0"/>
                </a:lnTo>
                <a:lnTo>
                  <a:pt x="1810292" y="0"/>
                </a:lnTo>
                <a:lnTo>
                  <a:pt x="1810292" y="1452759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5550130">
            <a:off x="13083843" y="7007358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0" y="0"/>
                </a:moveTo>
                <a:lnTo>
                  <a:pt x="1810291" y="0"/>
                </a:lnTo>
                <a:lnTo>
                  <a:pt x="1810291" y="1452759"/>
                </a:lnTo>
                <a:lnTo>
                  <a:pt x="0" y="145275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468778">
            <a:off x="12490083" y="696092"/>
            <a:ext cx="3227153" cy="2722911"/>
          </a:xfrm>
          <a:custGeom>
            <a:avLst/>
            <a:gdLst/>
            <a:ahLst/>
            <a:cxnLst/>
            <a:rect l="l" t="t" r="r" b="b"/>
            <a:pathLst>
              <a:path w="3227153" h="2722911">
                <a:moveTo>
                  <a:pt x="0" y="0"/>
                </a:moveTo>
                <a:lnTo>
                  <a:pt x="3227153" y="0"/>
                </a:lnTo>
                <a:lnTo>
                  <a:pt x="3227153" y="2722910"/>
                </a:lnTo>
                <a:lnTo>
                  <a:pt x="0" y="2722910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046335" y="5476390"/>
            <a:ext cx="2907272" cy="3193343"/>
          </a:xfrm>
          <a:custGeom>
            <a:avLst/>
            <a:gdLst/>
            <a:ahLst/>
            <a:cxnLst/>
            <a:rect l="l" t="t" r="r" b="b"/>
            <a:pathLst>
              <a:path w="2907272" h="3193343">
                <a:moveTo>
                  <a:pt x="0" y="0"/>
                </a:moveTo>
                <a:lnTo>
                  <a:pt x="2907273" y="0"/>
                </a:lnTo>
                <a:lnTo>
                  <a:pt x="2907273" y="3193342"/>
                </a:lnTo>
                <a:lnTo>
                  <a:pt x="0" y="3193342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4" name="TextBox 14"/>
          <p:cNvSpPr txBox="1"/>
          <p:nvPr/>
        </p:nvSpPr>
        <p:spPr>
          <a:xfrm>
            <a:off x="4623705" y="400448"/>
            <a:ext cx="8174204" cy="12311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9600"/>
              </a:lnSpc>
              <a:defRPr/>
            </a:pPr>
            <a:r>
              <a:rPr lang="en-US" sz="10000" dirty="0">
                <a:solidFill>
                  <a:srgbClr val="C00000"/>
                </a:solidFill>
                <a:latin typeface="Britannic Bold" panose="020B0903060703020204" pitchFamily="34" charset="0"/>
              </a:rPr>
              <a:t>playing sport</a:t>
            </a:r>
          </a:p>
        </p:txBody>
      </p:sp>
      <p:pic>
        <p:nvPicPr>
          <p:cNvPr id="9218" name="Picture 2" descr="Kids Playing Sports Cartoon Clipart Vector - FriendlyStock">
            <a:extLst>
              <a:ext uri="{FF2B5EF4-FFF2-40B4-BE49-F238E27FC236}">
                <a16:creationId xmlns:a16="http://schemas.microsoft.com/office/drawing/2014/main" id="{889EE5D0-5DF0-3180-8CEF-05FD58232A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66429">
            <a:off x="4290044" y="1326555"/>
            <a:ext cx="8841527" cy="8991118"/>
          </a:xfrm>
          <a:prstGeom prst="cloud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6558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4890269" y="-2805933"/>
            <a:ext cx="8507464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-1811966" flipH="1" flipV="1">
            <a:off x="15123896" y="8464520"/>
            <a:ext cx="4017647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925823" y="0"/>
            <a:ext cx="3362177" cy="2351237"/>
          </a:xfrm>
          <a:custGeom>
            <a:avLst/>
            <a:gdLst/>
            <a:ahLst/>
            <a:cxnLst/>
            <a:rect l="l" t="t" r="r" b="b"/>
            <a:pathLst>
              <a:path w="3362177" h="2351237">
                <a:moveTo>
                  <a:pt x="0" y="0"/>
                </a:moveTo>
                <a:lnTo>
                  <a:pt x="3362177" y="0"/>
                </a:lnTo>
                <a:lnTo>
                  <a:pt x="3362177" y="2351237"/>
                </a:lnTo>
                <a:lnTo>
                  <a:pt x="0" y="2351237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rot="1774483">
            <a:off x="14736439" y="421670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0" y="0"/>
                </a:moveTo>
                <a:lnTo>
                  <a:pt x="1579974" y="0"/>
                </a:lnTo>
                <a:lnTo>
                  <a:pt x="1579974" y="1267930"/>
                </a:lnTo>
                <a:lnTo>
                  <a:pt x="0" y="126793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-722278" y="-153077"/>
            <a:ext cx="2203990" cy="2083772"/>
          </a:xfrm>
          <a:custGeom>
            <a:avLst/>
            <a:gdLst/>
            <a:ahLst/>
            <a:cxnLst/>
            <a:rect l="l" t="t" r="r" b="b"/>
            <a:pathLst>
              <a:path w="2203990" h="2083772">
                <a:moveTo>
                  <a:pt x="0" y="0"/>
                </a:moveTo>
                <a:lnTo>
                  <a:pt x="2203990" y="0"/>
                </a:lnTo>
                <a:lnTo>
                  <a:pt x="2203990" y="2083772"/>
                </a:lnTo>
                <a:lnTo>
                  <a:pt x="0" y="208377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-396907" y="6642168"/>
            <a:ext cx="3124529" cy="4509242"/>
          </a:xfrm>
          <a:custGeom>
            <a:avLst/>
            <a:gdLst/>
            <a:ahLst/>
            <a:cxnLst/>
            <a:rect l="l" t="t" r="r" b="b"/>
            <a:pathLst>
              <a:path w="3124529" h="4509242">
                <a:moveTo>
                  <a:pt x="0" y="0"/>
                </a:moveTo>
                <a:lnTo>
                  <a:pt x="3124529" y="0"/>
                </a:lnTo>
                <a:lnTo>
                  <a:pt x="3124529" y="4509242"/>
                </a:lnTo>
                <a:lnTo>
                  <a:pt x="0" y="450924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3718042" y="5643765"/>
            <a:ext cx="4797923" cy="366055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836938" y="2134075"/>
            <a:ext cx="4240262" cy="1873602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0415637" y="1763999"/>
            <a:ext cx="4329636" cy="274188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4255934" y="2988633"/>
            <a:ext cx="3577466" cy="48596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360"/>
              </a:lnSpc>
              <a:defRPr/>
            </a:pPr>
            <a:r>
              <a:rPr lang="en-US" sz="5400" dirty="0">
                <a:solidFill>
                  <a:srgbClr val="4F3B20"/>
                </a:solidFill>
                <a:latin typeface="Britannic Bold" panose="020B0903060703020204" pitchFamily="34" charset="0"/>
              </a:rPr>
              <a:t>be relaxed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3935532" y="6338105"/>
            <a:ext cx="4244625" cy="249299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improve interpersonal relationships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0787957" y="2156541"/>
            <a:ext cx="3577465" cy="166199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dirty="0">
                <a:solidFill>
                  <a:srgbClr val="4F3B20"/>
                </a:solidFill>
                <a:latin typeface="Britannic Bold" panose="020B0903060703020204" pitchFamily="34" charset="0"/>
              </a:rPr>
              <a:t>keep in </a:t>
            </a: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touch</a:t>
            </a:r>
          </a:p>
        </p:txBody>
      </p:sp>
      <p:sp>
        <p:nvSpPr>
          <p:cNvPr id="18" name="Freeform 18"/>
          <p:cNvSpPr/>
          <p:nvPr/>
        </p:nvSpPr>
        <p:spPr>
          <a:xfrm rot="-2575751" flipH="1">
            <a:off x="2018599" y="1257086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1579975" y="0"/>
                </a:moveTo>
                <a:lnTo>
                  <a:pt x="0" y="0"/>
                </a:lnTo>
                <a:lnTo>
                  <a:pt x="0" y="1267930"/>
                </a:lnTo>
                <a:lnTo>
                  <a:pt x="1579975" y="1267930"/>
                </a:lnTo>
                <a:lnTo>
                  <a:pt x="1579975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9" name="Freeform 10">
            <a:extLst>
              <a:ext uri="{FF2B5EF4-FFF2-40B4-BE49-F238E27FC236}">
                <a16:creationId xmlns:a16="http://schemas.microsoft.com/office/drawing/2014/main" id="{19B7D1E5-29EF-6A2F-A512-54C0158B4839}"/>
              </a:ext>
            </a:extLst>
          </p:cNvPr>
          <p:cNvSpPr/>
          <p:nvPr/>
        </p:nvSpPr>
        <p:spPr>
          <a:xfrm>
            <a:off x="3339925" y="5603235"/>
            <a:ext cx="5135227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20" name="Freeform 13">
            <a:extLst>
              <a:ext uri="{FF2B5EF4-FFF2-40B4-BE49-F238E27FC236}">
                <a16:creationId xmlns:a16="http://schemas.microsoft.com/office/drawing/2014/main" id="{FAE3796A-C537-A162-A73B-2A3B7B896108}"/>
              </a:ext>
            </a:extLst>
          </p:cNvPr>
          <p:cNvSpPr/>
          <p:nvPr/>
        </p:nvSpPr>
        <p:spPr>
          <a:xfrm>
            <a:off x="10303840" y="6097413"/>
            <a:ext cx="4821161" cy="3076452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1" name="TextBox 16">
            <a:extLst>
              <a:ext uri="{FF2B5EF4-FFF2-40B4-BE49-F238E27FC236}">
                <a16:creationId xmlns:a16="http://schemas.microsoft.com/office/drawing/2014/main" id="{C44DFA90-2146-A510-7EA4-0A8BF95C2C93}"/>
              </a:ext>
            </a:extLst>
          </p:cNvPr>
          <p:cNvSpPr txBox="1"/>
          <p:nvPr/>
        </p:nvSpPr>
        <p:spPr>
          <a:xfrm>
            <a:off x="10552138" y="7009100"/>
            <a:ext cx="4278083" cy="166199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develop social skills</a:t>
            </a:r>
          </a:p>
        </p:txBody>
      </p:sp>
      <p:sp>
        <p:nvSpPr>
          <p:cNvPr id="8" name="Freeform 8"/>
          <p:cNvSpPr/>
          <p:nvPr/>
        </p:nvSpPr>
        <p:spPr>
          <a:xfrm>
            <a:off x="3284497" y="1435462"/>
            <a:ext cx="5135227" cy="3660549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0192622" y="1417492"/>
            <a:ext cx="5135228" cy="3660551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10303840" y="5854169"/>
            <a:ext cx="5040628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2" name="Freeform 8">
            <a:hlinkClick r:id="rId26" action="ppaction://hlinksldjump"/>
            <a:extLst>
              <a:ext uri="{FF2B5EF4-FFF2-40B4-BE49-F238E27FC236}">
                <a16:creationId xmlns:a16="http://schemas.microsoft.com/office/drawing/2014/main" id="{E39819AA-42C0-0945-74AC-02A0FC4C63E5}"/>
              </a:ext>
            </a:extLst>
          </p:cNvPr>
          <p:cNvSpPr/>
          <p:nvPr/>
        </p:nvSpPr>
        <p:spPr>
          <a:xfrm rot="292895">
            <a:off x="6561330" y="3354219"/>
            <a:ext cx="4756167" cy="3434765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2" y="0"/>
                </a:lnTo>
                <a:lnTo>
                  <a:pt x="10865702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661778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3" y="-3067413"/>
            <a:ext cx="8038375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flipH="1">
            <a:off x="13024929" y="8410132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flipH="1">
            <a:off x="15442765" y="7494070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852886" y="7200900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4275686" y="0"/>
            <a:ext cx="4012314" cy="2805891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flipH="1">
            <a:off x="0" y="0"/>
            <a:ext cx="3828870" cy="2677604"/>
          </a:xfrm>
          <a:custGeom>
            <a:avLst/>
            <a:gdLst/>
            <a:ahLst/>
            <a:cxnLst/>
            <a:rect l="l" t="t" r="r" b="b"/>
            <a:pathLst>
              <a:path w="3828870" h="2677604">
                <a:moveTo>
                  <a:pt x="3828870" y="0"/>
                </a:moveTo>
                <a:lnTo>
                  <a:pt x="0" y="0"/>
                </a:lnTo>
                <a:lnTo>
                  <a:pt x="0" y="2677604"/>
                </a:lnTo>
                <a:lnTo>
                  <a:pt x="3828870" y="2677604"/>
                </a:lnTo>
                <a:lnTo>
                  <a:pt x="382887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5550130" flipH="1" flipV="1">
            <a:off x="1116140" y="1120268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1810292" y="1452759"/>
                </a:moveTo>
                <a:lnTo>
                  <a:pt x="0" y="1452759"/>
                </a:lnTo>
                <a:lnTo>
                  <a:pt x="0" y="0"/>
                </a:lnTo>
                <a:lnTo>
                  <a:pt x="1810292" y="0"/>
                </a:lnTo>
                <a:lnTo>
                  <a:pt x="1810292" y="1452759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5550130">
            <a:off x="14813106" y="7282676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0" y="0"/>
                </a:moveTo>
                <a:lnTo>
                  <a:pt x="1810291" y="0"/>
                </a:lnTo>
                <a:lnTo>
                  <a:pt x="1810291" y="1452759"/>
                </a:lnTo>
                <a:lnTo>
                  <a:pt x="0" y="145275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468778">
            <a:off x="14736423" y="816494"/>
            <a:ext cx="3227153" cy="2722911"/>
          </a:xfrm>
          <a:custGeom>
            <a:avLst/>
            <a:gdLst/>
            <a:ahLst/>
            <a:cxnLst/>
            <a:rect l="l" t="t" r="r" b="b"/>
            <a:pathLst>
              <a:path w="3227153" h="2722911">
                <a:moveTo>
                  <a:pt x="0" y="0"/>
                </a:moveTo>
                <a:lnTo>
                  <a:pt x="3227153" y="0"/>
                </a:lnTo>
                <a:lnTo>
                  <a:pt x="3227153" y="2722910"/>
                </a:lnTo>
                <a:lnTo>
                  <a:pt x="0" y="2722910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505401" y="4318591"/>
            <a:ext cx="2907272" cy="3193343"/>
          </a:xfrm>
          <a:custGeom>
            <a:avLst/>
            <a:gdLst/>
            <a:ahLst/>
            <a:cxnLst/>
            <a:rect l="l" t="t" r="r" b="b"/>
            <a:pathLst>
              <a:path w="2907272" h="3193343">
                <a:moveTo>
                  <a:pt x="0" y="0"/>
                </a:moveTo>
                <a:lnTo>
                  <a:pt x="2907273" y="0"/>
                </a:lnTo>
                <a:lnTo>
                  <a:pt x="2907273" y="3193342"/>
                </a:lnTo>
                <a:lnTo>
                  <a:pt x="0" y="3193342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4" name="TextBox 14"/>
          <p:cNvSpPr txBox="1"/>
          <p:nvPr/>
        </p:nvSpPr>
        <p:spPr>
          <a:xfrm>
            <a:off x="3313844" y="380508"/>
            <a:ext cx="12128921" cy="12311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9600"/>
              </a:lnSpc>
              <a:defRPr/>
            </a:pPr>
            <a:r>
              <a:rPr lang="en-US" sz="10000" dirty="0">
                <a:solidFill>
                  <a:srgbClr val="C00000"/>
                </a:solidFill>
                <a:latin typeface="Britannic Bold" panose="020B0903060703020204" pitchFamily="34" charset="0"/>
              </a:rPr>
              <a:t>messaging friends</a:t>
            </a:r>
          </a:p>
        </p:txBody>
      </p:sp>
      <p:pic>
        <p:nvPicPr>
          <p:cNvPr id="8194" name="Picture 2" descr="How To Stay Connected With Your Friends Using Messaging Apps?">
            <a:extLst>
              <a:ext uri="{FF2B5EF4-FFF2-40B4-BE49-F238E27FC236}">
                <a16:creationId xmlns:a16="http://schemas.microsoft.com/office/drawing/2014/main" id="{B562167B-3B3B-B31C-2FBD-15F91B012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8517" y="1629819"/>
            <a:ext cx="10963001" cy="7437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0345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4890269" y="-2805933"/>
            <a:ext cx="8507464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-1811966" flipH="1" flipV="1">
            <a:off x="15123896" y="8464520"/>
            <a:ext cx="4017647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14925823" y="0"/>
            <a:ext cx="3362177" cy="2351237"/>
          </a:xfrm>
          <a:custGeom>
            <a:avLst/>
            <a:gdLst/>
            <a:ahLst/>
            <a:cxnLst/>
            <a:rect l="l" t="t" r="r" b="b"/>
            <a:pathLst>
              <a:path w="3362177" h="2351237">
                <a:moveTo>
                  <a:pt x="0" y="0"/>
                </a:moveTo>
                <a:lnTo>
                  <a:pt x="3362177" y="0"/>
                </a:lnTo>
                <a:lnTo>
                  <a:pt x="3362177" y="2351237"/>
                </a:lnTo>
                <a:lnTo>
                  <a:pt x="0" y="2351237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rot="1774483">
            <a:off x="14736439" y="421670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0" y="0"/>
                </a:moveTo>
                <a:lnTo>
                  <a:pt x="1579974" y="0"/>
                </a:lnTo>
                <a:lnTo>
                  <a:pt x="1579974" y="1267930"/>
                </a:lnTo>
                <a:lnTo>
                  <a:pt x="0" y="126793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-722278" y="-153077"/>
            <a:ext cx="2203990" cy="2083772"/>
          </a:xfrm>
          <a:custGeom>
            <a:avLst/>
            <a:gdLst/>
            <a:ahLst/>
            <a:cxnLst/>
            <a:rect l="l" t="t" r="r" b="b"/>
            <a:pathLst>
              <a:path w="2203990" h="2083772">
                <a:moveTo>
                  <a:pt x="0" y="0"/>
                </a:moveTo>
                <a:lnTo>
                  <a:pt x="2203990" y="0"/>
                </a:lnTo>
                <a:lnTo>
                  <a:pt x="2203990" y="2083772"/>
                </a:lnTo>
                <a:lnTo>
                  <a:pt x="0" y="2083772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-396907" y="6642168"/>
            <a:ext cx="3124529" cy="4509242"/>
          </a:xfrm>
          <a:custGeom>
            <a:avLst/>
            <a:gdLst/>
            <a:ahLst/>
            <a:cxnLst/>
            <a:rect l="l" t="t" r="r" b="b"/>
            <a:pathLst>
              <a:path w="3124529" h="4509242">
                <a:moveTo>
                  <a:pt x="0" y="0"/>
                </a:moveTo>
                <a:lnTo>
                  <a:pt x="3124529" y="0"/>
                </a:lnTo>
                <a:lnTo>
                  <a:pt x="3124529" y="4509242"/>
                </a:lnTo>
                <a:lnTo>
                  <a:pt x="0" y="4509242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3349491" y="5643765"/>
            <a:ext cx="5406631" cy="366055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3836938" y="1576716"/>
            <a:ext cx="3887950" cy="3261983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3"/>
                </a:lnTo>
                <a:lnTo>
                  <a:pt x="0" y="1421633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0415636" y="1763999"/>
            <a:ext cx="5133489" cy="2741881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3922276" y="2099553"/>
            <a:ext cx="3577466" cy="166199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online shopping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3590321" y="5882352"/>
            <a:ext cx="5135227" cy="33239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get the information easily and q</a:t>
            </a:r>
            <a:r>
              <a:rPr lang="en-US" sz="5400" b="1" dirty="0" err="1">
                <a:solidFill>
                  <a:srgbClr val="4F3B20"/>
                </a:solidFill>
                <a:latin typeface="Britannic Bold" panose="020B0903060703020204" pitchFamily="34" charset="0"/>
              </a:rPr>
              <a:t>uickly</a:t>
            </a:r>
            <a:endParaRPr lang="en-US" sz="5400" b="1" dirty="0">
              <a:solidFill>
                <a:srgbClr val="4F3B20"/>
              </a:solidFill>
              <a:latin typeface="Britannic Bold" panose="020B0903060703020204" pitchFamily="34" charset="0"/>
            </a:endParaRPr>
          </a:p>
        </p:txBody>
      </p:sp>
      <p:sp>
        <p:nvSpPr>
          <p:cNvPr id="16" name="TextBox 16"/>
          <p:cNvSpPr txBox="1"/>
          <p:nvPr/>
        </p:nvSpPr>
        <p:spPr>
          <a:xfrm>
            <a:off x="10926179" y="2190163"/>
            <a:ext cx="4329636" cy="166199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dirty="0">
                <a:solidFill>
                  <a:srgbClr val="4F3B20"/>
                </a:solidFill>
                <a:latin typeface="Britannic Bold" panose="020B0903060703020204" pitchFamily="34" charset="0"/>
              </a:rPr>
              <a:t>computer skills</a:t>
            </a:r>
          </a:p>
        </p:txBody>
      </p:sp>
      <p:sp>
        <p:nvSpPr>
          <p:cNvPr id="18" name="Freeform 18"/>
          <p:cNvSpPr/>
          <p:nvPr/>
        </p:nvSpPr>
        <p:spPr>
          <a:xfrm rot="-2575751" flipH="1">
            <a:off x="2018599" y="1257086"/>
            <a:ext cx="1579975" cy="1267930"/>
          </a:xfrm>
          <a:custGeom>
            <a:avLst/>
            <a:gdLst/>
            <a:ahLst/>
            <a:cxnLst/>
            <a:rect l="l" t="t" r="r" b="b"/>
            <a:pathLst>
              <a:path w="1579975" h="1267930">
                <a:moveTo>
                  <a:pt x="1579975" y="0"/>
                </a:moveTo>
                <a:lnTo>
                  <a:pt x="0" y="0"/>
                </a:lnTo>
                <a:lnTo>
                  <a:pt x="0" y="1267930"/>
                </a:lnTo>
                <a:lnTo>
                  <a:pt x="1579975" y="1267930"/>
                </a:lnTo>
                <a:lnTo>
                  <a:pt x="1579975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9" name="Freeform 10">
            <a:extLst>
              <a:ext uri="{FF2B5EF4-FFF2-40B4-BE49-F238E27FC236}">
                <a16:creationId xmlns:a16="http://schemas.microsoft.com/office/drawing/2014/main" id="{19B7D1E5-29EF-6A2F-A512-54C0158B4839}"/>
              </a:ext>
            </a:extLst>
          </p:cNvPr>
          <p:cNvSpPr/>
          <p:nvPr/>
        </p:nvSpPr>
        <p:spPr>
          <a:xfrm>
            <a:off x="2989361" y="5493225"/>
            <a:ext cx="5625163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20" name="Freeform 13">
            <a:extLst>
              <a:ext uri="{FF2B5EF4-FFF2-40B4-BE49-F238E27FC236}">
                <a16:creationId xmlns:a16="http://schemas.microsoft.com/office/drawing/2014/main" id="{FAE3796A-C537-A162-A73B-2A3B7B896108}"/>
              </a:ext>
            </a:extLst>
          </p:cNvPr>
          <p:cNvSpPr/>
          <p:nvPr/>
        </p:nvSpPr>
        <p:spPr>
          <a:xfrm>
            <a:off x="10303840" y="6097413"/>
            <a:ext cx="5613681" cy="3076452"/>
          </a:xfrm>
          <a:custGeom>
            <a:avLst/>
            <a:gdLst/>
            <a:ahLst/>
            <a:cxnLst/>
            <a:rect l="l" t="t" r="r" b="b"/>
            <a:pathLst>
              <a:path w="2742699" h="1421632">
                <a:moveTo>
                  <a:pt x="0" y="0"/>
                </a:moveTo>
                <a:lnTo>
                  <a:pt x="2742699" y="0"/>
                </a:lnTo>
                <a:lnTo>
                  <a:pt x="2742699" y="1421632"/>
                </a:lnTo>
                <a:lnTo>
                  <a:pt x="0" y="1421632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1" name="TextBox 16">
            <a:extLst>
              <a:ext uri="{FF2B5EF4-FFF2-40B4-BE49-F238E27FC236}">
                <a16:creationId xmlns:a16="http://schemas.microsoft.com/office/drawing/2014/main" id="{C44DFA90-2146-A510-7EA4-0A8BF95C2C93}"/>
              </a:ext>
            </a:extLst>
          </p:cNvPr>
          <p:cNvSpPr txBox="1"/>
          <p:nvPr/>
        </p:nvSpPr>
        <p:spPr>
          <a:xfrm>
            <a:off x="10658171" y="6624517"/>
            <a:ext cx="4953232" cy="166199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4F3B20"/>
                </a:solidFill>
                <a:latin typeface="Britannic Bold" panose="020B0903060703020204" pitchFamily="34" charset="0"/>
              </a:rPr>
              <a:t>learn something about IT</a:t>
            </a:r>
          </a:p>
        </p:txBody>
      </p:sp>
      <p:sp>
        <p:nvSpPr>
          <p:cNvPr id="8" name="Freeform 8"/>
          <p:cNvSpPr/>
          <p:nvPr/>
        </p:nvSpPr>
        <p:spPr>
          <a:xfrm>
            <a:off x="2873328" y="1665849"/>
            <a:ext cx="5675361" cy="3660549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10186319" y="1541963"/>
            <a:ext cx="5506910" cy="3660551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10211579" y="5705910"/>
            <a:ext cx="5625163" cy="3971853"/>
          </a:xfrm>
          <a:custGeom>
            <a:avLst/>
            <a:gdLst/>
            <a:ahLst/>
            <a:cxnLst/>
            <a:rect l="l" t="t" r="r" b="b"/>
            <a:pathLst>
              <a:path w="4692878" h="4740281">
                <a:moveTo>
                  <a:pt x="0" y="0"/>
                </a:moveTo>
                <a:lnTo>
                  <a:pt x="4692878" y="0"/>
                </a:lnTo>
                <a:lnTo>
                  <a:pt x="4692878" y="4740280"/>
                </a:lnTo>
                <a:lnTo>
                  <a:pt x="0" y="4740280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</p:sp>
      <p:sp>
        <p:nvSpPr>
          <p:cNvPr id="22" name="Freeform 8">
            <a:hlinkClick r:id="rId26" action="ppaction://hlinksldjump"/>
            <a:extLst>
              <a:ext uri="{FF2B5EF4-FFF2-40B4-BE49-F238E27FC236}">
                <a16:creationId xmlns:a16="http://schemas.microsoft.com/office/drawing/2014/main" id="{E39819AA-42C0-0945-74AC-02A0FC4C63E5}"/>
              </a:ext>
            </a:extLst>
          </p:cNvPr>
          <p:cNvSpPr/>
          <p:nvPr/>
        </p:nvSpPr>
        <p:spPr>
          <a:xfrm rot="292895">
            <a:off x="6561330" y="3354219"/>
            <a:ext cx="4756167" cy="3434765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2" y="0"/>
                </a:lnTo>
                <a:lnTo>
                  <a:pt x="10865702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1745538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3" y="-3067413"/>
            <a:ext cx="8038375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flipH="1">
            <a:off x="13024929" y="8410132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flipH="1">
            <a:off x="15442765" y="7494070"/>
            <a:ext cx="3458525" cy="2584461"/>
          </a:xfrm>
          <a:custGeom>
            <a:avLst/>
            <a:gdLst/>
            <a:ahLst/>
            <a:cxnLst/>
            <a:rect l="l" t="t" r="r" b="b"/>
            <a:pathLst>
              <a:path w="3458525" h="2584461">
                <a:moveTo>
                  <a:pt x="3458525" y="0"/>
                </a:moveTo>
                <a:lnTo>
                  <a:pt x="0" y="0"/>
                </a:lnTo>
                <a:lnTo>
                  <a:pt x="0" y="2584462"/>
                </a:lnTo>
                <a:lnTo>
                  <a:pt x="3458525" y="2584462"/>
                </a:lnTo>
                <a:lnTo>
                  <a:pt x="3458525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852886" y="7200900"/>
            <a:ext cx="3763172" cy="4114800"/>
          </a:xfrm>
          <a:custGeom>
            <a:avLst/>
            <a:gdLst/>
            <a:ahLst/>
            <a:cxnLst/>
            <a:rect l="l" t="t" r="r" b="b"/>
            <a:pathLst>
              <a:path w="3763172" h="4114800">
                <a:moveTo>
                  <a:pt x="0" y="0"/>
                </a:moveTo>
                <a:lnTo>
                  <a:pt x="3763172" y="0"/>
                </a:lnTo>
                <a:lnTo>
                  <a:pt x="376317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4275686" y="0"/>
            <a:ext cx="4012314" cy="2805891"/>
          </a:xfrm>
          <a:custGeom>
            <a:avLst/>
            <a:gdLst/>
            <a:ahLst/>
            <a:cxnLst/>
            <a:rect l="l" t="t" r="r" b="b"/>
            <a:pathLst>
              <a:path w="4012314" h="2805891">
                <a:moveTo>
                  <a:pt x="0" y="0"/>
                </a:moveTo>
                <a:lnTo>
                  <a:pt x="4012314" y="0"/>
                </a:lnTo>
                <a:lnTo>
                  <a:pt x="4012314" y="2805891"/>
                </a:lnTo>
                <a:lnTo>
                  <a:pt x="0" y="280589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flipH="1">
            <a:off x="0" y="0"/>
            <a:ext cx="3828870" cy="2677604"/>
          </a:xfrm>
          <a:custGeom>
            <a:avLst/>
            <a:gdLst/>
            <a:ahLst/>
            <a:cxnLst/>
            <a:rect l="l" t="t" r="r" b="b"/>
            <a:pathLst>
              <a:path w="3828870" h="2677604">
                <a:moveTo>
                  <a:pt x="3828870" y="0"/>
                </a:moveTo>
                <a:lnTo>
                  <a:pt x="0" y="0"/>
                </a:lnTo>
                <a:lnTo>
                  <a:pt x="0" y="2677604"/>
                </a:lnTo>
                <a:lnTo>
                  <a:pt x="3828870" y="2677604"/>
                </a:lnTo>
                <a:lnTo>
                  <a:pt x="382887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5550130" flipH="1" flipV="1">
            <a:off x="2183472" y="1238311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1810292" y="1452759"/>
                </a:moveTo>
                <a:lnTo>
                  <a:pt x="0" y="1452759"/>
                </a:lnTo>
                <a:lnTo>
                  <a:pt x="0" y="0"/>
                </a:lnTo>
                <a:lnTo>
                  <a:pt x="1810292" y="0"/>
                </a:lnTo>
                <a:lnTo>
                  <a:pt x="1810292" y="1452759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5550130">
            <a:off x="14611494" y="7123926"/>
            <a:ext cx="1810291" cy="1452759"/>
          </a:xfrm>
          <a:custGeom>
            <a:avLst/>
            <a:gdLst/>
            <a:ahLst/>
            <a:cxnLst/>
            <a:rect l="l" t="t" r="r" b="b"/>
            <a:pathLst>
              <a:path w="1810291" h="1452759">
                <a:moveTo>
                  <a:pt x="0" y="0"/>
                </a:moveTo>
                <a:lnTo>
                  <a:pt x="1810291" y="0"/>
                </a:lnTo>
                <a:lnTo>
                  <a:pt x="1810291" y="1452759"/>
                </a:lnTo>
                <a:lnTo>
                  <a:pt x="0" y="145275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468778">
            <a:off x="13983949" y="652193"/>
            <a:ext cx="3227153" cy="2722911"/>
          </a:xfrm>
          <a:custGeom>
            <a:avLst/>
            <a:gdLst/>
            <a:ahLst/>
            <a:cxnLst/>
            <a:rect l="l" t="t" r="r" b="b"/>
            <a:pathLst>
              <a:path w="3227153" h="2722911">
                <a:moveTo>
                  <a:pt x="0" y="0"/>
                </a:moveTo>
                <a:lnTo>
                  <a:pt x="3227153" y="0"/>
                </a:lnTo>
                <a:lnTo>
                  <a:pt x="3227153" y="2722910"/>
                </a:lnTo>
                <a:lnTo>
                  <a:pt x="0" y="2722910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>
            <a:off x="1003750" y="5604228"/>
            <a:ext cx="2907272" cy="3193343"/>
          </a:xfrm>
          <a:custGeom>
            <a:avLst/>
            <a:gdLst/>
            <a:ahLst/>
            <a:cxnLst/>
            <a:rect l="l" t="t" r="r" b="b"/>
            <a:pathLst>
              <a:path w="2907272" h="3193343">
                <a:moveTo>
                  <a:pt x="0" y="0"/>
                </a:moveTo>
                <a:lnTo>
                  <a:pt x="2907273" y="0"/>
                </a:lnTo>
                <a:lnTo>
                  <a:pt x="2907273" y="3193342"/>
                </a:lnTo>
                <a:lnTo>
                  <a:pt x="0" y="3193342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4" name="TextBox 14"/>
          <p:cNvSpPr txBox="1"/>
          <p:nvPr/>
        </p:nvSpPr>
        <p:spPr>
          <a:xfrm>
            <a:off x="4229521" y="380508"/>
            <a:ext cx="10247335" cy="127656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9600"/>
              </a:lnSpc>
              <a:defRPr/>
            </a:pPr>
            <a:r>
              <a:rPr lang="en-US" sz="12000" dirty="0">
                <a:solidFill>
                  <a:srgbClr val="C00000"/>
                </a:solidFill>
                <a:latin typeface="Britannic Bold" panose="020B0903060703020204" pitchFamily="34" charset="0"/>
              </a:rPr>
              <a:t>surfing the net</a:t>
            </a:r>
          </a:p>
        </p:txBody>
      </p:sp>
      <p:pic>
        <p:nvPicPr>
          <p:cNvPr id="7170" name="Picture 2" descr="Premium Vector | Boy surfing internet flat">
            <a:extLst>
              <a:ext uri="{FF2B5EF4-FFF2-40B4-BE49-F238E27FC236}">
                <a16:creationId xmlns:a16="http://schemas.microsoft.com/office/drawing/2014/main" id="{CDF63782-86C8-F817-90B2-DD14DCAE38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8775" y="1409427"/>
            <a:ext cx="9584351" cy="7925110"/>
          </a:xfrm>
          <a:prstGeom prst="cloud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61681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 rot="1825696">
            <a:off x="12311036" y="783683"/>
            <a:ext cx="5865990" cy="1919779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0" y="0"/>
                </a:moveTo>
                <a:lnTo>
                  <a:pt x="5865990" y="0"/>
                </a:lnTo>
                <a:lnTo>
                  <a:pt x="5865990" y="1919778"/>
                </a:lnTo>
                <a:lnTo>
                  <a:pt x="0" y="191977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-43943" y="1814898"/>
            <a:ext cx="1715760" cy="1634651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60" y="0"/>
                </a:lnTo>
                <a:lnTo>
                  <a:pt x="1715760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1314179" y="1411935"/>
            <a:ext cx="1715760" cy="1634651"/>
          </a:xfrm>
          <a:custGeom>
            <a:avLst/>
            <a:gdLst/>
            <a:ahLst/>
            <a:cxnLst/>
            <a:rect l="l" t="t" r="r" b="b"/>
            <a:pathLst>
              <a:path w="1715760" h="1634651">
                <a:moveTo>
                  <a:pt x="0" y="0"/>
                </a:moveTo>
                <a:lnTo>
                  <a:pt x="1715759" y="0"/>
                </a:lnTo>
                <a:lnTo>
                  <a:pt x="1715759" y="1634651"/>
                </a:lnTo>
                <a:lnTo>
                  <a:pt x="0" y="163465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18436154" y="6492783"/>
            <a:ext cx="1484447" cy="1371876"/>
          </a:xfrm>
          <a:custGeom>
            <a:avLst/>
            <a:gdLst/>
            <a:ahLst/>
            <a:cxnLst/>
            <a:rect l="l" t="t" r="r" b="b"/>
            <a:pathLst>
              <a:path w="1484447" h="1371876">
                <a:moveTo>
                  <a:pt x="0" y="0"/>
                </a:moveTo>
                <a:lnTo>
                  <a:pt x="1484447" y="0"/>
                </a:lnTo>
                <a:lnTo>
                  <a:pt x="1484447" y="1371876"/>
                </a:lnTo>
                <a:lnTo>
                  <a:pt x="0" y="1371876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rot="-1695965" flipH="1" flipV="1">
            <a:off x="-2307382" y="20308"/>
            <a:ext cx="5865990" cy="1919779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9"/>
                </a:moveTo>
                <a:lnTo>
                  <a:pt x="0" y="1919779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9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rot="-1811966" flipH="1" flipV="1">
            <a:off x="15123896" y="8464520"/>
            <a:ext cx="4017647" cy="1870032"/>
          </a:xfrm>
          <a:custGeom>
            <a:avLst/>
            <a:gdLst/>
            <a:ahLst/>
            <a:cxnLst/>
            <a:rect l="l" t="t" r="r" b="b"/>
            <a:pathLst>
              <a:path w="4017647" h="1870032">
                <a:moveTo>
                  <a:pt x="4017647" y="1870032"/>
                </a:moveTo>
                <a:lnTo>
                  <a:pt x="0" y="1870032"/>
                </a:lnTo>
                <a:lnTo>
                  <a:pt x="0" y="0"/>
                </a:lnTo>
                <a:lnTo>
                  <a:pt x="4017647" y="0"/>
                </a:lnTo>
                <a:lnTo>
                  <a:pt x="4017647" y="1870032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rot="450766">
            <a:off x="18292499" y="9930244"/>
            <a:ext cx="2674833" cy="685100"/>
          </a:xfrm>
          <a:custGeom>
            <a:avLst/>
            <a:gdLst/>
            <a:ahLst/>
            <a:cxnLst/>
            <a:rect l="l" t="t" r="r" b="b"/>
            <a:pathLst>
              <a:path w="2674833" h="685100">
                <a:moveTo>
                  <a:pt x="0" y="0"/>
                </a:moveTo>
                <a:lnTo>
                  <a:pt x="2674834" y="0"/>
                </a:lnTo>
                <a:lnTo>
                  <a:pt x="2674834" y="685100"/>
                </a:lnTo>
                <a:lnTo>
                  <a:pt x="0" y="685100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6" name="AutoShape 16"/>
          <p:cNvSpPr/>
          <p:nvPr/>
        </p:nvSpPr>
        <p:spPr>
          <a:xfrm rot="5400000">
            <a:off x="11738710" y="5473313"/>
            <a:ext cx="2930405" cy="0"/>
          </a:xfrm>
          <a:prstGeom prst="line">
            <a:avLst/>
          </a:prstGeom>
          <a:ln w="47625" cap="flat">
            <a:solidFill>
              <a:srgbClr val="FFFFFF"/>
            </a:solidFill>
            <a:prstDash val="sysDot"/>
            <a:headEnd type="none" w="sm" len="sm"/>
            <a:tailEnd type="none" w="sm" len="sm"/>
          </a:ln>
        </p:spPr>
      </p:sp>
      <p:sp>
        <p:nvSpPr>
          <p:cNvPr id="22" name="TextBox 10">
            <a:extLst>
              <a:ext uri="{FF2B5EF4-FFF2-40B4-BE49-F238E27FC236}">
                <a16:creationId xmlns:a16="http://schemas.microsoft.com/office/drawing/2014/main" id="{F1CA170E-87CF-B25E-58CB-4878FC9EFD43}"/>
              </a:ext>
            </a:extLst>
          </p:cNvPr>
          <p:cNvSpPr txBox="1"/>
          <p:nvPr/>
        </p:nvSpPr>
        <p:spPr>
          <a:xfrm>
            <a:off x="2805890" y="42741"/>
            <a:ext cx="14363700" cy="10643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320"/>
              </a:lnSpc>
              <a:defRPr/>
            </a:pPr>
            <a:r>
              <a:rPr lang="en-US" sz="8000" dirty="0">
                <a:solidFill>
                  <a:srgbClr val="C00000"/>
                </a:solidFill>
                <a:latin typeface="Britannic Bold" panose="020B0903060703020204" pitchFamily="34" charset="0"/>
              </a:rPr>
              <a:t>Ask and answer</a:t>
            </a:r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0E9E797B-B56E-E8A4-2B4E-CCF2F298927A}"/>
              </a:ext>
            </a:extLst>
          </p:cNvPr>
          <p:cNvSpPr/>
          <p:nvPr/>
        </p:nvSpPr>
        <p:spPr>
          <a:xfrm>
            <a:off x="-343828" y="6241310"/>
            <a:ext cx="4785248" cy="4020970"/>
          </a:xfrm>
          <a:custGeom>
            <a:avLst/>
            <a:gdLst/>
            <a:ahLst/>
            <a:cxnLst/>
            <a:rect l="l" t="t" r="r" b="b"/>
            <a:pathLst>
              <a:path w="6826523" h="6610350">
                <a:moveTo>
                  <a:pt x="0" y="0"/>
                </a:moveTo>
                <a:lnTo>
                  <a:pt x="6826523" y="0"/>
                </a:lnTo>
                <a:lnTo>
                  <a:pt x="6826523" y="6610350"/>
                </a:lnTo>
                <a:lnTo>
                  <a:pt x="0" y="6610350"/>
                </a:lnTo>
                <a:lnTo>
                  <a:pt x="0" y="0"/>
                </a:lnTo>
                <a:close/>
              </a:path>
            </a:pathLst>
          </a:custGeom>
          <a:blipFill>
            <a:blip r:embed="rId16"/>
            <a:stretch>
              <a:fillRect/>
            </a:stretch>
          </a:blipFill>
        </p:spPr>
      </p:sp>
      <p:pic>
        <p:nvPicPr>
          <p:cNvPr id="9" name="Picture 2" descr="Young Boy Transparent Background PNG Image | Transparent PNG Free Download  on SeekPNG">
            <a:extLst>
              <a:ext uri="{FF2B5EF4-FFF2-40B4-BE49-F238E27FC236}">
                <a16:creationId xmlns:a16="http://schemas.microsoft.com/office/drawing/2014/main" id="{9E2F0EEC-3C76-1EA5-F91F-57D54C9FFA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9930" b="92407" l="10000" r="90000">
                        <a14:foregroundMark x1="42805" y1="91939" x2="54390" y2="924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32678" y="5366226"/>
            <a:ext cx="4972784" cy="51911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Freeform 2">
            <a:extLst>
              <a:ext uri="{FF2B5EF4-FFF2-40B4-BE49-F238E27FC236}">
                <a16:creationId xmlns:a16="http://schemas.microsoft.com/office/drawing/2014/main" id="{1AF63E3D-8772-3219-B672-4A3B635C9CEC}"/>
              </a:ext>
            </a:extLst>
          </p:cNvPr>
          <p:cNvSpPr/>
          <p:nvPr/>
        </p:nvSpPr>
        <p:spPr>
          <a:xfrm rot="1154401">
            <a:off x="2387396" y="1078116"/>
            <a:ext cx="7504231" cy="6553723"/>
          </a:xfrm>
          <a:custGeom>
            <a:avLst/>
            <a:gdLst/>
            <a:ahLst/>
            <a:cxnLst/>
            <a:rect l="l" t="t" r="r" b="b"/>
            <a:pathLst>
              <a:path w="6079493" h="5562736">
                <a:moveTo>
                  <a:pt x="0" y="0"/>
                </a:moveTo>
                <a:lnTo>
                  <a:pt x="6079493" y="0"/>
                </a:lnTo>
                <a:lnTo>
                  <a:pt x="6079493" y="5562736"/>
                </a:lnTo>
                <a:lnTo>
                  <a:pt x="0" y="5562736"/>
                </a:lnTo>
                <a:lnTo>
                  <a:pt x="0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14" name="TextBox 12">
            <a:extLst>
              <a:ext uri="{FF2B5EF4-FFF2-40B4-BE49-F238E27FC236}">
                <a16:creationId xmlns:a16="http://schemas.microsoft.com/office/drawing/2014/main" id="{7F1662AF-90BE-065E-96A4-149CA878A6D5}"/>
              </a:ext>
            </a:extLst>
          </p:cNvPr>
          <p:cNvSpPr txBox="1"/>
          <p:nvPr/>
        </p:nvSpPr>
        <p:spPr>
          <a:xfrm>
            <a:off x="3654965" y="1671465"/>
            <a:ext cx="5865108" cy="512832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2"/>
              </a:lnSpc>
              <a:spcBef>
                <a:spcPct val="0"/>
              </a:spcBef>
            </a:pPr>
            <a:r>
              <a:rPr lang="en-US" sz="6600" dirty="0">
                <a:solidFill>
                  <a:srgbClr val="F79646">
                    <a:lumMod val="50000"/>
                  </a:srgbClr>
                </a:solidFill>
                <a:latin typeface="Britannic Bold" panose="020B0903060703020204" pitchFamily="34" charset="0"/>
              </a:rPr>
              <a:t>If you have some free time this weekend, what will you do?</a:t>
            </a:r>
          </a:p>
        </p:txBody>
      </p:sp>
      <p:sp>
        <p:nvSpPr>
          <p:cNvPr id="15" name="Freeform 2">
            <a:extLst>
              <a:ext uri="{FF2B5EF4-FFF2-40B4-BE49-F238E27FC236}">
                <a16:creationId xmlns:a16="http://schemas.microsoft.com/office/drawing/2014/main" id="{FB01726B-0F5A-F050-B61C-32B410236111}"/>
              </a:ext>
            </a:extLst>
          </p:cNvPr>
          <p:cNvSpPr/>
          <p:nvPr/>
        </p:nvSpPr>
        <p:spPr>
          <a:xfrm rot="19588868" flipH="1">
            <a:off x="8261320" y="2943939"/>
            <a:ext cx="7605140" cy="6553723"/>
          </a:xfrm>
          <a:custGeom>
            <a:avLst/>
            <a:gdLst/>
            <a:ahLst/>
            <a:cxnLst/>
            <a:rect l="l" t="t" r="r" b="b"/>
            <a:pathLst>
              <a:path w="6079493" h="5562736">
                <a:moveTo>
                  <a:pt x="0" y="0"/>
                </a:moveTo>
                <a:lnTo>
                  <a:pt x="6079493" y="0"/>
                </a:lnTo>
                <a:lnTo>
                  <a:pt x="6079493" y="5562736"/>
                </a:lnTo>
                <a:lnTo>
                  <a:pt x="0" y="5562736"/>
                </a:lnTo>
                <a:lnTo>
                  <a:pt x="0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18" name="TextBox 12">
            <a:extLst>
              <a:ext uri="{FF2B5EF4-FFF2-40B4-BE49-F238E27FC236}">
                <a16:creationId xmlns:a16="http://schemas.microsoft.com/office/drawing/2014/main" id="{CB649C89-CC99-8021-6E00-705B2CB39080}"/>
              </a:ext>
            </a:extLst>
          </p:cNvPr>
          <p:cNvSpPr txBox="1"/>
          <p:nvPr/>
        </p:nvSpPr>
        <p:spPr>
          <a:xfrm>
            <a:off x="9728082" y="4523957"/>
            <a:ext cx="5865108" cy="313893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112"/>
              </a:lnSpc>
              <a:spcBef>
                <a:spcPct val="0"/>
              </a:spcBef>
            </a:pPr>
            <a:r>
              <a:rPr lang="en-US" sz="6600" dirty="0">
                <a:solidFill>
                  <a:srgbClr val="00B050"/>
                </a:solidFill>
                <a:latin typeface="Britannic Bold" panose="020B0903060703020204" pitchFamily="34" charset="0"/>
              </a:rPr>
              <a:t>I will play sport with my friends. </a:t>
            </a:r>
          </a:p>
        </p:txBody>
      </p:sp>
    </p:spTree>
    <p:extLst>
      <p:ext uri="{BB962C8B-B14F-4D97-AF65-F5344CB8AC3E}">
        <p14:creationId xmlns:p14="http://schemas.microsoft.com/office/powerpoint/2010/main" val="1277089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10"/>
          <p:cNvSpPr/>
          <p:nvPr/>
        </p:nvSpPr>
        <p:spPr>
          <a:xfrm>
            <a:off x="-2" y="9078087"/>
            <a:ext cx="18288000" cy="1346710"/>
          </a:xfrm>
          <a:custGeom>
            <a:avLst/>
            <a:gdLst/>
            <a:ahLst/>
            <a:cxnLst/>
            <a:rect l="l" t="t" r="r" b="b"/>
            <a:pathLst>
              <a:path w="18288000" h="1346710">
                <a:moveTo>
                  <a:pt x="0" y="0"/>
                </a:moveTo>
                <a:lnTo>
                  <a:pt x="18288000" y="0"/>
                </a:lnTo>
                <a:lnTo>
                  <a:pt x="18288000" y="1346710"/>
                </a:lnTo>
                <a:lnTo>
                  <a:pt x="0" y="134671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8503" t="-382655" r="-4500" b="-21218"/>
            </a:stretch>
          </a:blipFill>
        </p:spPr>
      </p:sp>
      <p:sp>
        <p:nvSpPr>
          <p:cNvPr id="11" name="Freeform 11"/>
          <p:cNvSpPr/>
          <p:nvPr/>
        </p:nvSpPr>
        <p:spPr>
          <a:xfrm>
            <a:off x="16921468" y="1634747"/>
            <a:ext cx="1144988" cy="1571166"/>
          </a:xfrm>
          <a:custGeom>
            <a:avLst/>
            <a:gdLst/>
            <a:ahLst/>
            <a:cxnLst/>
            <a:rect l="l" t="t" r="r" b="b"/>
            <a:pathLst>
              <a:path w="1144987" h="1571165">
                <a:moveTo>
                  <a:pt x="0" y="0"/>
                </a:moveTo>
                <a:lnTo>
                  <a:pt x="1144986" y="0"/>
                </a:lnTo>
                <a:lnTo>
                  <a:pt x="1144986" y="1571165"/>
                </a:lnTo>
                <a:lnTo>
                  <a:pt x="0" y="1571165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1652712" y="9401176"/>
            <a:ext cx="1493776" cy="1482572"/>
          </a:xfrm>
          <a:custGeom>
            <a:avLst/>
            <a:gdLst/>
            <a:ahLst/>
            <a:cxnLst/>
            <a:rect l="l" t="t" r="r" b="b"/>
            <a:pathLst>
              <a:path w="1493775" h="1482572">
                <a:moveTo>
                  <a:pt x="0" y="0"/>
                </a:moveTo>
                <a:lnTo>
                  <a:pt x="1493775" y="0"/>
                </a:lnTo>
                <a:lnTo>
                  <a:pt x="1493775" y="1482572"/>
                </a:lnTo>
                <a:lnTo>
                  <a:pt x="0" y="1482572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>
            <a:off x="16794222" y="7117871"/>
            <a:ext cx="1493776" cy="1482572"/>
          </a:xfrm>
          <a:custGeom>
            <a:avLst/>
            <a:gdLst/>
            <a:ahLst/>
            <a:cxnLst/>
            <a:rect l="l" t="t" r="r" b="b"/>
            <a:pathLst>
              <a:path w="1493775" h="1482572">
                <a:moveTo>
                  <a:pt x="0" y="0"/>
                </a:moveTo>
                <a:lnTo>
                  <a:pt x="1493775" y="0"/>
                </a:lnTo>
                <a:lnTo>
                  <a:pt x="1493775" y="1482572"/>
                </a:lnTo>
                <a:lnTo>
                  <a:pt x="0" y="1482572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>
            <a:off x="13288607" y="7160530"/>
            <a:ext cx="3501010" cy="3474754"/>
          </a:xfrm>
          <a:custGeom>
            <a:avLst/>
            <a:gdLst/>
            <a:ahLst/>
            <a:cxnLst/>
            <a:rect l="l" t="t" r="r" b="b"/>
            <a:pathLst>
              <a:path w="3501010" h="3474753">
                <a:moveTo>
                  <a:pt x="0" y="0"/>
                </a:moveTo>
                <a:lnTo>
                  <a:pt x="3501010" y="0"/>
                </a:lnTo>
                <a:lnTo>
                  <a:pt x="3501010" y="3474753"/>
                </a:lnTo>
                <a:lnTo>
                  <a:pt x="0" y="3474753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16" name="Freeform 16"/>
          <p:cNvSpPr/>
          <p:nvPr/>
        </p:nvSpPr>
        <p:spPr>
          <a:xfrm rot="4052787">
            <a:off x="4092109" y="7485707"/>
            <a:ext cx="927294" cy="1486644"/>
          </a:xfrm>
          <a:custGeom>
            <a:avLst/>
            <a:gdLst/>
            <a:ahLst/>
            <a:cxnLst/>
            <a:rect l="l" t="t" r="r" b="b"/>
            <a:pathLst>
              <a:path w="927294" h="1486643">
                <a:moveTo>
                  <a:pt x="0" y="0"/>
                </a:moveTo>
                <a:lnTo>
                  <a:pt x="927293" y="0"/>
                </a:lnTo>
                <a:lnTo>
                  <a:pt x="927293" y="1486643"/>
                </a:lnTo>
                <a:lnTo>
                  <a:pt x="0" y="1486643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7" name="Freeform 17"/>
          <p:cNvSpPr/>
          <p:nvPr/>
        </p:nvSpPr>
        <p:spPr>
          <a:xfrm rot="-7120080">
            <a:off x="280019" y="3621542"/>
            <a:ext cx="1215370" cy="762368"/>
          </a:xfrm>
          <a:custGeom>
            <a:avLst/>
            <a:gdLst/>
            <a:ahLst/>
            <a:cxnLst/>
            <a:rect l="l" t="t" r="r" b="b"/>
            <a:pathLst>
              <a:path w="1215369" h="762368">
                <a:moveTo>
                  <a:pt x="0" y="0"/>
                </a:moveTo>
                <a:lnTo>
                  <a:pt x="1215369" y="0"/>
                </a:lnTo>
                <a:lnTo>
                  <a:pt x="1215369" y="762367"/>
                </a:lnTo>
                <a:lnTo>
                  <a:pt x="0" y="762367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18" name="Freeform 18"/>
          <p:cNvSpPr/>
          <p:nvPr/>
        </p:nvSpPr>
        <p:spPr>
          <a:xfrm rot="-1653120">
            <a:off x="14597098" y="6739128"/>
            <a:ext cx="710756" cy="734680"/>
          </a:xfrm>
          <a:custGeom>
            <a:avLst/>
            <a:gdLst/>
            <a:ahLst/>
            <a:cxnLst/>
            <a:rect l="l" t="t" r="r" b="b"/>
            <a:pathLst>
              <a:path w="710756" h="734680">
                <a:moveTo>
                  <a:pt x="0" y="0"/>
                </a:moveTo>
                <a:lnTo>
                  <a:pt x="710756" y="0"/>
                </a:lnTo>
                <a:lnTo>
                  <a:pt x="710756" y="734681"/>
                </a:lnTo>
                <a:lnTo>
                  <a:pt x="0" y="734681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 l="-71163" b="-45117"/>
            </a:stretch>
          </a:blipFill>
        </p:spPr>
      </p:sp>
      <p:sp>
        <p:nvSpPr>
          <p:cNvPr id="2" name="TextBox 2"/>
          <p:cNvSpPr txBox="1"/>
          <p:nvPr/>
        </p:nvSpPr>
        <p:spPr>
          <a:xfrm>
            <a:off x="-152400" y="3560"/>
            <a:ext cx="19349414" cy="9771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000"/>
              </a:lnSpc>
              <a:spcBef>
                <a:spcPct val="0"/>
              </a:spcBef>
              <a:defRPr/>
            </a:pPr>
            <a:r>
              <a:rPr lang="en-US" sz="5400" dirty="0">
                <a:solidFill>
                  <a:srgbClr val="C00000"/>
                </a:solidFill>
                <a:latin typeface="Modern Love" panose="04090805081005020601" pitchFamily="82" charset="0"/>
              </a:rPr>
              <a:t>Let’s check your answers.</a:t>
            </a:r>
          </a:p>
        </p:txBody>
      </p:sp>
      <p:sp>
        <p:nvSpPr>
          <p:cNvPr id="22" name="TextBox 3">
            <a:extLst>
              <a:ext uri="{FF2B5EF4-FFF2-40B4-BE49-F238E27FC236}">
                <a16:creationId xmlns:a16="http://schemas.microsoft.com/office/drawing/2014/main" id="{1BD605D0-A1BE-2346-96F5-7306349CB280}"/>
              </a:ext>
            </a:extLst>
          </p:cNvPr>
          <p:cNvSpPr txBox="1"/>
          <p:nvPr/>
        </p:nvSpPr>
        <p:spPr>
          <a:xfrm>
            <a:off x="5585694" y="1607413"/>
            <a:ext cx="4698000" cy="7181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600"/>
              </a:lnSpc>
              <a:spcBef>
                <a:spcPct val="0"/>
              </a:spcBef>
              <a:defRPr/>
            </a:pPr>
            <a:r>
              <a:rPr lang="en-US" sz="6000" dirty="0">
                <a:solidFill>
                  <a:srgbClr val="C0504D"/>
                </a:solidFill>
                <a:latin typeface="Hi Melody"/>
              </a:rPr>
              <a:t> </a:t>
            </a:r>
          </a:p>
        </p:txBody>
      </p:sp>
      <p:pic>
        <p:nvPicPr>
          <p:cNvPr id="1033" name="Picture 9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295" y="956421"/>
            <a:ext cx="5429306" cy="3291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4" name="Picture 10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7" y="975472"/>
            <a:ext cx="4918610" cy="3108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5" name="Picture 11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13771" y="4271010"/>
            <a:ext cx="5488654" cy="3108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6" name="Picture 12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007" y="4290062"/>
            <a:ext cx="5451594" cy="32759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8" name="Picture 14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3102" y="4256218"/>
            <a:ext cx="4924178" cy="3108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9" name="Picture 15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2701" y="7463321"/>
            <a:ext cx="5464980" cy="28691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0" name="Picture 16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08587" y="956422"/>
            <a:ext cx="5499022" cy="3108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99705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3" y="-3040477"/>
            <a:ext cx="8038375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>
            <a:off x="1856051" y="2523598"/>
            <a:ext cx="10592475" cy="6989777"/>
          </a:xfrm>
          <a:custGeom>
            <a:avLst/>
            <a:gdLst/>
            <a:ahLst/>
            <a:cxnLst/>
            <a:rect l="l" t="t" r="r" b="b"/>
            <a:pathLst>
              <a:path w="10592475" h="5494846">
                <a:moveTo>
                  <a:pt x="0" y="0"/>
                </a:moveTo>
                <a:lnTo>
                  <a:pt x="10592475" y="0"/>
                </a:lnTo>
                <a:lnTo>
                  <a:pt x="10592475" y="5494846"/>
                </a:lnTo>
                <a:lnTo>
                  <a:pt x="0" y="549484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grpSp>
        <p:nvGrpSpPr>
          <p:cNvPr id="4" name="Group 4"/>
          <p:cNvGrpSpPr>
            <a:grpSpLocks noChangeAspect="1"/>
          </p:cNvGrpSpPr>
          <p:nvPr/>
        </p:nvGrpSpPr>
        <p:grpSpPr>
          <a:xfrm>
            <a:off x="11483843" y="1439562"/>
            <a:ext cx="4395404" cy="4230615"/>
            <a:chOff x="30480" y="591820"/>
            <a:chExt cx="12736830" cy="12259310"/>
          </a:xfrm>
        </p:grpSpPr>
        <p:sp>
          <p:nvSpPr>
            <p:cNvPr id="5" name="Freeform 5"/>
            <p:cNvSpPr/>
            <p:nvPr/>
          </p:nvSpPr>
          <p:spPr>
            <a:xfrm>
              <a:off x="30480" y="591820"/>
              <a:ext cx="12736830" cy="12259310"/>
            </a:xfrm>
            <a:custGeom>
              <a:avLst/>
              <a:gdLst/>
              <a:ahLst/>
              <a:cxnLst/>
              <a:rect l="l" t="t" r="r" b="b"/>
              <a:pathLst>
                <a:path w="12736830" h="12259310">
                  <a:moveTo>
                    <a:pt x="11925300" y="4271010"/>
                  </a:moveTo>
                  <a:cubicBezTo>
                    <a:pt x="10819131" y="2120900"/>
                    <a:pt x="8590281" y="544830"/>
                    <a:pt x="6215380" y="297180"/>
                  </a:cubicBezTo>
                  <a:cubicBezTo>
                    <a:pt x="4277360" y="0"/>
                    <a:pt x="3002280" y="913130"/>
                    <a:pt x="1960880" y="2170430"/>
                  </a:cubicBezTo>
                  <a:cubicBezTo>
                    <a:pt x="919480" y="3427730"/>
                    <a:pt x="365760" y="5030470"/>
                    <a:pt x="142240" y="6647180"/>
                  </a:cubicBezTo>
                  <a:cubicBezTo>
                    <a:pt x="24130" y="7500620"/>
                    <a:pt x="0" y="8406130"/>
                    <a:pt x="361950" y="9188450"/>
                  </a:cubicBezTo>
                  <a:cubicBezTo>
                    <a:pt x="820420" y="10180319"/>
                    <a:pt x="1822450" y="10811510"/>
                    <a:pt x="2842260" y="11203940"/>
                  </a:cubicBezTo>
                  <a:cubicBezTo>
                    <a:pt x="5585460" y="12259310"/>
                    <a:pt x="8953500" y="11850370"/>
                    <a:pt x="11088370" y="9828530"/>
                  </a:cubicBezTo>
                  <a:cubicBezTo>
                    <a:pt x="11756390" y="9196070"/>
                    <a:pt x="12303760" y="8403590"/>
                    <a:pt x="12499340" y="7504430"/>
                  </a:cubicBezTo>
                  <a:cubicBezTo>
                    <a:pt x="12736830" y="6413500"/>
                    <a:pt x="12435840" y="5264150"/>
                    <a:pt x="11925300" y="4271010"/>
                  </a:cubicBezTo>
                  <a:close/>
                </a:path>
              </a:pathLst>
            </a:custGeom>
            <a:blipFill>
              <a:blip r:embed="rId6"/>
              <a:stretch>
                <a:fillRect l="-16938" t="-5134" r="-21146" b="5134"/>
              </a:stretch>
            </a:blipFill>
          </p:spPr>
        </p:sp>
      </p:grpSp>
      <p:sp>
        <p:nvSpPr>
          <p:cNvPr id="6" name="Freeform 6"/>
          <p:cNvSpPr/>
          <p:nvPr/>
        </p:nvSpPr>
        <p:spPr>
          <a:xfrm>
            <a:off x="14448229" y="0"/>
            <a:ext cx="3839771" cy="2685227"/>
          </a:xfrm>
          <a:custGeom>
            <a:avLst/>
            <a:gdLst/>
            <a:ahLst/>
            <a:cxnLst/>
            <a:rect l="l" t="t" r="r" b="b"/>
            <a:pathLst>
              <a:path w="3839771" h="2685227">
                <a:moveTo>
                  <a:pt x="0" y="0"/>
                </a:moveTo>
                <a:lnTo>
                  <a:pt x="3839771" y="0"/>
                </a:lnTo>
                <a:lnTo>
                  <a:pt x="3839771" y="2685227"/>
                </a:lnTo>
                <a:lnTo>
                  <a:pt x="0" y="268522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420688">
            <a:off x="14872976" y="1311566"/>
            <a:ext cx="1431445" cy="1746552"/>
          </a:xfrm>
          <a:custGeom>
            <a:avLst/>
            <a:gdLst/>
            <a:ahLst/>
            <a:cxnLst/>
            <a:rect l="l" t="t" r="r" b="b"/>
            <a:pathLst>
              <a:path w="1431445" h="1746552">
                <a:moveTo>
                  <a:pt x="0" y="0"/>
                </a:moveTo>
                <a:lnTo>
                  <a:pt x="1431445" y="0"/>
                </a:lnTo>
                <a:lnTo>
                  <a:pt x="1431445" y="1746551"/>
                </a:lnTo>
                <a:lnTo>
                  <a:pt x="0" y="1746551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flipH="1">
            <a:off x="10508774" y="3508883"/>
            <a:ext cx="1359437" cy="1256346"/>
          </a:xfrm>
          <a:custGeom>
            <a:avLst/>
            <a:gdLst/>
            <a:ahLst/>
            <a:cxnLst/>
            <a:rect l="l" t="t" r="r" b="b"/>
            <a:pathLst>
              <a:path w="1359437" h="1256346">
                <a:moveTo>
                  <a:pt x="1359437" y="0"/>
                </a:moveTo>
                <a:lnTo>
                  <a:pt x="0" y="0"/>
                </a:lnTo>
                <a:lnTo>
                  <a:pt x="0" y="1256346"/>
                </a:lnTo>
                <a:lnTo>
                  <a:pt x="1359437" y="1256346"/>
                </a:lnTo>
                <a:lnTo>
                  <a:pt x="1359437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-1138674">
            <a:off x="934206" y="2109346"/>
            <a:ext cx="2038881" cy="2150908"/>
          </a:xfrm>
          <a:custGeom>
            <a:avLst/>
            <a:gdLst/>
            <a:ahLst/>
            <a:cxnLst/>
            <a:rect l="l" t="t" r="r" b="b"/>
            <a:pathLst>
              <a:path w="2038881" h="2150908">
                <a:moveTo>
                  <a:pt x="0" y="0"/>
                </a:moveTo>
                <a:lnTo>
                  <a:pt x="2038882" y="0"/>
                </a:lnTo>
                <a:lnTo>
                  <a:pt x="2038882" y="2150908"/>
                </a:lnTo>
                <a:lnTo>
                  <a:pt x="0" y="2150908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-396907" y="7012140"/>
            <a:ext cx="2868170" cy="4139271"/>
          </a:xfrm>
          <a:custGeom>
            <a:avLst/>
            <a:gdLst/>
            <a:ahLst/>
            <a:cxnLst/>
            <a:rect l="l" t="t" r="r" b="b"/>
            <a:pathLst>
              <a:path w="2868170" h="4139271">
                <a:moveTo>
                  <a:pt x="0" y="0"/>
                </a:moveTo>
                <a:lnTo>
                  <a:pt x="2868170" y="0"/>
                </a:lnTo>
                <a:lnTo>
                  <a:pt x="2868170" y="4139270"/>
                </a:lnTo>
                <a:lnTo>
                  <a:pt x="0" y="4139270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-7282432">
            <a:off x="-679829" y="-425190"/>
            <a:ext cx="3169018" cy="3105638"/>
          </a:xfrm>
          <a:custGeom>
            <a:avLst/>
            <a:gdLst/>
            <a:ahLst/>
            <a:cxnLst/>
            <a:rect l="l" t="t" r="r" b="b"/>
            <a:pathLst>
              <a:path w="3169018" h="3105638">
                <a:moveTo>
                  <a:pt x="0" y="0"/>
                </a:moveTo>
                <a:lnTo>
                  <a:pt x="3169018" y="0"/>
                </a:lnTo>
                <a:lnTo>
                  <a:pt x="3169018" y="3105637"/>
                </a:lnTo>
                <a:lnTo>
                  <a:pt x="0" y="3105637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flipH="1">
            <a:off x="8344224" y="8612006"/>
            <a:ext cx="2618325" cy="1956603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flipH="1">
            <a:off x="10174680" y="7918488"/>
            <a:ext cx="2618325" cy="1956603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 flipH="1">
            <a:off x="11868211" y="3928247"/>
            <a:ext cx="7982050" cy="12060790"/>
          </a:xfrm>
          <a:custGeom>
            <a:avLst/>
            <a:gdLst/>
            <a:ahLst/>
            <a:cxnLst/>
            <a:rect l="l" t="t" r="r" b="b"/>
            <a:pathLst>
              <a:path w="7982050" h="12060790">
                <a:moveTo>
                  <a:pt x="7982050" y="0"/>
                </a:moveTo>
                <a:lnTo>
                  <a:pt x="0" y="0"/>
                </a:lnTo>
                <a:lnTo>
                  <a:pt x="0" y="12060790"/>
                </a:lnTo>
                <a:lnTo>
                  <a:pt x="7982050" y="12060790"/>
                </a:lnTo>
                <a:lnTo>
                  <a:pt x="7982050" y="0"/>
                </a:lnTo>
                <a:close/>
              </a:path>
            </a:pathLst>
          </a:custGeom>
          <a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a:blipFill>
        </p:spPr>
      </p:sp>
      <p:sp>
        <p:nvSpPr>
          <p:cNvPr id="15" name="TextBox 15"/>
          <p:cNvSpPr txBox="1"/>
          <p:nvPr/>
        </p:nvSpPr>
        <p:spPr>
          <a:xfrm>
            <a:off x="2115396" y="1260572"/>
            <a:ext cx="9635919" cy="12397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  <a:defRPr/>
            </a:pPr>
            <a:r>
              <a:rPr lang="en-US" sz="15000" dirty="0">
                <a:solidFill>
                  <a:srgbClr val="C00000"/>
                </a:solidFill>
                <a:latin typeface="Britannic Bold" panose="020B0903060703020204" pitchFamily="34" charset="0"/>
              </a:rPr>
              <a:t>Wrap - up</a:t>
            </a:r>
          </a:p>
        </p:txBody>
      </p:sp>
      <p:sp>
        <p:nvSpPr>
          <p:cNvPr id="16" name="Google Shape;7763;p47">
            <a:extLst>
              <a:ext uri="{FF2B5EF4-FFF2-40B4-BE49-F238E27FC236}">
                <a16:creationId xmlns:a16="http://schemas.microsoft.com/office/drawing/2014/main" id="{0EE3587C-6FD7-76A8-FFFB-AC05E83A2010}"/>
              </a:ext>
            </a:extLst>
          </p:cNvPr>
          <p:cNvSpPr txBox="1">
            <a:spLocks/>
          </p:cNvSpPr>
          <p:nvPr/>
        </p:nvSpPr>
        <p:spPr>
          <a:xfrm>
            <a:off x="3055387" y="4984933"/>
            <a:ext cx="9517214" cy="167186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5400" dirty="0">
                <a:latin typeface="Britannic Bold" panose="020B0903060703020204" pitchFamily="34" charset="0"/>
                <a:sym typeface="Wingdings" panose="05000000000000000000" pitchFamily="2" charset="2"/>
              </a:rPr>
              <a:t> </a:t>
            </a:r>
            <a:r>
              <a:rPr lang="en-US" sz="5400" dirty="0">
                <a:latin typeface="Britannic Bold" panose="020B0903060703020204" pitchFamily="34" charset="0"/>
              </a:rPr>
              <a:t>identify the topic of the unit</a:t>
            </a:r>
          </a:p>
          <a:p>
            <a:pPr>
              <a:lnSpc>
                <a:spcPct val="150000"/>
              </a:lnSpc>
            </a:pPr>
            <a:r>
              <a:rPr lang="en-US" sz="5400" dirty="0">
                <a:latin typeface="Britannic Bold" panose="020B0903060703020204" pitchFamily="34" charset="0"/>
                <a:sym typeface="Wingdings" panose="05000000000000000000" pitchFamily="2" charset="2"/>
              </a:rPr>
              <a:t> </a:t>
            </a:r>
            <a:r>
              <a:rPr lang="en-US" sz="5400" dirty="0">
                <a:latin typeface="Britannic Bold" panose="020B0903060703020204" pitchFamily="34" charset="0"/>
              </a:rPr>
              <a:t>use lexical items related to leisure activities</a:t>
            </a:r>
          </a:p>
        </p:txBody>
      </p:sp>
      <p:sp>
        <p:nvSpPr>
          <p:cNvPr id="17" name="Google Shape;7589;p45">
            <a:extLst>
              <a:ext uri="{FF2B5EF4-FFF2-40B4-BE49-F238E27FC236}">
                <a16:creationId xmlns:a16="http://schemas.microsoft.com/office/drawing/2014/main" id="{4F5A87A0-3233-3A0B-222A-44AEB64ACF49}"/>
              </a:ext>
            </a:extLst>
          </p:cNvPr>
          <p:cNvSpPr txBox="1">
            <a:spLocks/>
          </p:cNvSpPr>
          <p:nvPr/>
        </p:nvSpPr>
        <p:spPr>
          <a:xfrm>
            <a:off x="3493689" y="3756294"/>
            <a:ext cx="8074300" cy="525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None/>
              <a:defRPr sz="1400" b="0" i="0" u="none" strike="noStrike" cap="none"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None/>
              <a:defRPr sz="1400" b="0" i="0" u="none" strike="noStrike" cap="none"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None/>
              <a:defRPr sz="1400" b="0" i="0" u="none" strike="noStrike" cap="none"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None/>
              <a:defRPr sz="1400" b="0" i="0" u="none" strike="noStrike" cap="none"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None/>
              <a:defRPr sz="1400" b="0" i="0" u="none" strike="noStrike" cap="none"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None/>
              <a:defRPr sz="1400" b="0" i="0" u="none" strike="noStrike" cap="none"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None/>
              <a:defRPr sz="1400" b="0" i="0" u="none" strike="noStrike" cap="none"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None/>
              <a:defRPr sz="1400" b="0" i="0" u="none" strike="noStrike" cap="none"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Andika"/>
              <a:buNone/>
              <a:defRPr sz="1400" b="0" i="0" u="none" strike="noStrike" cap="none">
                <a:solidFill>
                  <a:schemeClr val="accent5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pPr marL="0" indent="0">
              <a:buClr>
                <a:srgbClr val="4BACC6"/>
              </a:buClr>
            </a:pPr>
            <a:r>
              <a:rPr lang="en-US" sz="6600" b="1" dirty="0">
                <a:solidFill>
                  <a:srgbClr val="002060"/>
                </a:solidFill>
                <a:latin typeface="Britannic Bold" panose="020B0903060703020204" pitchFamily="34" charset="0"/>
              </a:rPr>
              <a:t>What have we learnt in this lesson?</a:t>
            </a:r>
          </a:p>
        </p:txBody>
      </p:sp>
    </p:spTree>
    <p:extLst>
      <p:ext uri="{BB962C8B-B14F-4D97-AF65-F5344CB8AC3E}">
        <p14:creationId xmlns:p14="http://schemas.microsoft.com/office/powerpoint/2010/main" val="1932571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3" y="-2971800"/>
            <a:ext cx="8038375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 rot="-1541299">
            <a:off x="15408721" y="8918096"/>
            <a:ext cx="4696897" cy="1537166"/>
          </a:xfrm>
          <a:custGeom>
            <a:avLst/>
            <a:gdLst/>
            <a:ahLst/>
            <a:cxnLst/>
            <a:rect l="l" t="t" r="r" b="b"/>
            <a:pathLst>
              <a:path w="4696897" h="1537166">
                <a:moveTo>
                  <a:pt x="0" y="0"/>
                </a:moveTo>
                <a:lnTo>
                  <a:pt x="4696896" y="0"/>
                </a:lnTo>
                <a:lnTo>
                  <a:pt x="4696896" y="1537166"/>
                </a:lnTo>
                <a:lnTo>
                  <a:pt x="0" y="153716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>
            <a:off x="-1309259" y="8954481"/>
            <a:ext cx="3405718" cy="1919587"/>
          </a:xfrm>
          <a:custGeom>
            <a:avLst/>
            <a:gdLst/>
            <a:ahLst/>
            <a:cxnLst/>
            <a:rect l="l" t="t" r="r" b="b"/>
            <a:pathLst>
              <a:path w="3405718" h="1919587">
                <a:moveTo>
                  <a:pt x="0" y="0"/>
                </a:moveTo>
                <a:lnTo>
                  <a:pt x="3405718" y="0"/>
                </a:lnTo>
                <a:lnTo>
                  <a:pt x="3405718" y="1919587"/>
                </a:lnTo>
                <a:lnTo>
                  <a:pt x="0" y="1919587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flipV="1">
            <a:off x="15011558" y="-375918"/>
            <a:ext cx="4495484" cy="2533819"/>
          </a:xfrm>
          <a:custGeom>
            <a:avLst/>
            <a:gdLst/>
            <a:ahLst/>
            <a:cxnLst/>
            <a:rect l="l" t="t" r="r" b="b"/>
            <a:pathLst>
              <a:path w="4495484" h="2533819">
                <a:moveTo>
                  <a:pt x="0" y="2533818"/>
                </a:moveTo>
                <a:lnTo>
                  <a:pt x="4495484" y="2533818"/>
                </a:lnTo>
                <a:lnTo>
                  <a:pt x="4495484" y="0"/>
                </a:lnTo>
                <a:lnTo>
                  <a:pt x="0" y="0"/>
                </a:lnTo>
                <a:lnTo>
                  <a:pt x="0" y="2533818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 rot="-1541299" flipH="1" flipV="1">
            <a:off x="-1904295" y="422596"/>
            <a:ext cx="5865990" cy="1919779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8"/>
                </a:moveTo>
                <a:lnTo>
                  <a:pt x="0" y="1919778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8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4448804">
            <a:off x="16537793" y="4622734"/>
            <a:ext cx="1822857" cy="1424107"/>
          </a:xfrm>
          <a:custGeom>
            <a:avLst/>
            <a:gdLst/>
            <a:ahLst/>
            <a:cxnLst/>
            <a:rect l="l" t="t" r="r" b="b"/>
            <a:pathLst>
              <a:path w="1822857" h="1424107">
                <a:moveTo>
                  <a:pt x="0" y="0"/>
                </a:moveTo>
                <a:lnTo>
                  <a:pt x="1822857" y="0"/>
                </a:lnTo>
                <a:lnTo>
                  <a:pt x="1822857" y="1424107"/>
                </a:lnTo>
                <a:lnTo>
                  <a:pt x="0" y="1424107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>
            <a:off x="5062014" y="2577142"/>
            <a:ext cx="12097993" cy="6721806"/>
          </a:xfrm>
          <a:custGeom>
            <a:avLst/>
            <a:gdLst/>
            <a:ahLst/>
            <a:cxnLst/>
            <a:rect l="l" t="t" r="r" b="b"/>
            <a:pathLst>
              <a:path w="12097993" h="6721806">
                <a:moveTo>
                  <a:pt x="0" y="0"/>
                </a:moveTo>
                <a:lnTo>
                  <a:pt x="12097993" y="0"/>
                </a:lnTo>
                <a:lnTo>
                  <a:pt x="12097993" y="6721806"/>
                </a:lnTo>
                <a:lnTo>
                  <a:pt x="0" y="6721806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>
            <a:off x="-335148" y="3119048"/>
            <a:ext cx="6311050" cy="11161021"/>
          </a:xfrm>
          <a:custGeom>
            <a:avLst/>
            <a:gdLst/>
            <a:ahLst/>
            <a:cxnLst/>
            <a:rect l="l" t="t" r="r" b="b"/>
            <a:pathLst>
              <a:path w="6311050" h="11161021">
                <a:moveTo>
                  <a:pt x="0" y="0"/>
                </a:moveTo>
                <a:lnTo>
                  <a:pt x="6311050" y="0"/>
                </a:lnTo>
                <a:lnTo>
                  <a:pt x="6311050" y="11161021"/>
                </a:lnTo>
                <a:lnTo>
                  <a:pt x="0" y="11161021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4CD3BBF-C09E-B3A9-2028-D0A36273212B}"/>
              </a:ext>
            </a:extLst>
          </p:cNvPr>
          <p:cNvSpPr txBox="1"/>
          <p:nvPr/>
        </p:nvSpPr>
        <p:spPr>
          <a:xfrm>
            <a:off x="6218892" y="3347870"/>
            <a:ext cx="10698125" cy="5377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57250" indent="-857250">
              <a:lnSpc>
                <a:spcPct val="115000"/>
              </a:lnSpc>
              <a:spcAft>
                <a:spcPts val="1000"/>
              </a:spcAft>
              <a:buFontTx/>
              <a:buChar char="-"/>
            </a:pPr>
            <a:r>
              <a:rPr lang="en-US" sz="4800" b="1" dirty="0">
                <a:latin typeface="Britannic Bold" panose="020B0903060703020204" pitchFamily="34" charset="0"/>
                <a:ea typeface="Calibri"/>
                <a:cs typeface="Times New Roman" pitchFamily="18" charset="0"/>
              </a:rPr>
              <a:t>Read </a:t>
            </a:r>
            <a:r>
              <a:rPr lang="en-US" sz="4800" b="1">
                <a:latin typeface="Britannic Bold" panose="020B0903060703020204" pitchFamily="34" charset="0"/>
                <a:ea typeface="Calibri"/>
                <a:cs typeface="Times New Roman" pitchFamily="18" charset="0"/>
              </a:rPr>
              <a:t>the conversation again</a:t>
            </a:r>
            <a:endParaRPr lang="vi-VN" sz="4800" b="1" dirty="0">
              <a:latin typeface="Times New Roman" pitchFamily="18" charset="0"/>
              <a:ea typeface="Calibri"/>
              <a:cs typeface="Times New Roman" pitchFamily="18" charset="0"/>
            </a:endParaRPr>
          </a:p>
          <a:p>
            <a:pPr marL="857250" indent="-857250">
              <a:lnSpc>
                <a:spcPct val="115000"/>
              </a:lnSpc>
              <a:spcAft>
                <a:spcPts val="1000"/>
              </a:spcAft>
              <a:buFontTx/>
              <a:buChar char="-"/>
            </a:pPr>
            <a:r>
              <a:rPr lang="en-US" sz="4800" b="1" dirty="0">
                <a:latin typeface="Britannic Bold" panose="020B0903060703020204" pitchFamily="34" charset="0"/>
                <a:ea typeface="Calibri"/>
                <a:cs typeface="Times New Roman" pitchFamily="18" charset="0"/>
              </a:rPr>
              <a:t>Write each word in 2 lines and make one example sentence with each word.</a:t>
            </a:r>
            <a:endParaRPr lang="en-US" sz="4000" b="1" dirty="0">
              <a:latin typeface="Britannic Bold" panose="020B0903060703020204" pitchFamily="34" charset="0"/>
              <a:ea typeface="Calibri"/>
              <a:cs typeface="Times New Roman" pitchFamily="18" charset="0"/>
            </a:endParaRPr>
          </a:p>
          <a:p>
            <a:pPr marL="857250" indent="-857250">
              <a:lnSpc>
                <a:spcPct val="115000"/>
              </a:lnSpc>
              <a:spcAft>
                <a:spcPts val="1000"/>
              </a:spcAft>
              <a:buFontTx/>
              <a:buChar char="-"/>
            </a:pPr>
            <a:r>
              <a:rPr lang="en-US" sz="4800" b="1" dirty="0">
                <a:latin typeface="Britannic Bold" panose="020B0903060703020204" pitchFamily="34" charset="0"/>
                <a:ea typeface="Calibri"/>
                <a:cs typeface="Times New Roman" pitchFamily="18" charset="0"/>
              </a:rPr>
              <a:t>Do Ex A2(P.3), B1,3 (P.4) in workbook.</a:t>
            </a:r>
            <a:endParaRPr lang="en-US" sz="4000" b="1" dirty="0">
              <a:latin typeface="Britannic Bold" panose="020B0903060703020204" pitchFamily="34" charset="0"/>
              <a:ea typeface="Calibri"/>
              <a:cs typeface="Times New Roman" pitchFamily="18" charset="0"/>
            </a:endParaRPr>
          </a:p>
        </p:txBody>
      </p:sp>
      <p:sp>
        <p:nvSpPr>
          <p:cNvPr id="12" name="TextBox 15">
            <a:extLst>
              <a:ext uri="{FF2B5EF4-FFF2-40B4-BE49-F238E27FC236}">
                <a16:creationId xmlns:a16="http://schemas.microsoft.com/office/drawing/2014/main" id="{97007DBD-8F0B-8B47-7A3C-DB083C9825E6}"/>
              </a:ext>
            </a:extLst>
          </p:cNvPr>
          <p:cNvSpPr txBox="1"/>
          <p:nvPr/>
        </p:nvSpPr>
        <p:spPr>
          <a:xfrm>
            <a:off x="2115396" y="1260572"/>
            <a:ext cx="13962804" cy="110440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  <a:defRPr/>
            </a:pPr>
            <a:r>
              <a:rPr lang="en-US" sz="10400" dirty="0">
                <a:solidFill>
                  <a:srgbClr val="C00000"/>
                </a:solidFill>
                <a:latin typeface="Britannic Bold" panose="020B0903060703020204" pitchFamily="34" charset="0"/>
              </a:rPr>
              <a:t>HOME ASSIGNMENTS</a:t>
            </a:r>
          </a:p>
        </p:txBody>
      </p:sp>
    </p:spTree>
    <p:extLst>
      <p:ext uri="{BB962C8B-B14F-4D97-AF65-F5344CB8AC3E}">
        <p14:creationId xmlns:p14="http://schemas.microsoft.com/office/powerpoint/2010/main" val="4049822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042219" y="-2957883"/>
            <a:ext cx="8203561" cy="16230600"/>
          </a:xfrm>
          <a:custGeom>
            <a:avLst/>
            <a:gdLst/>
            <a:ahLst/>
            <a:cxnLst/>
            <a:rect l="l" t="t" r="r" b="b"/>
            <a:pathLst>
              <a:path w="8203561" h="16230600">
                <a:moveTo>
                  <a:pt x="0" y="0"/>
                </a:moveTo>
                <a:lnTo>
                  <a:pt x="8203562" y="0"/>
                </a:lnTo>
                <a:lnTo>
                  <a:pt x="8203562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alphaModFix amt="40000"/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9773" r="-40590"/>
            </a:stretch>
          </a:blipFill>
        </p:spPr>
      </p:sp>
      <p:sp>
        <p:nvSpPr>
          <p:cNvPr id="3" name="Freeform 3"/>
          <p:cNvSpPr/>
          <p:nvPr/>
        </p:nvSpPr>
        <p:spPr>
          <a:xfrm rot="292895">
            <a:off x="4712526" y="716980"/>
            <a:ext cx="10865703" cy="8159155"/>
          </a:xfrm>
          <a:custGeom>
            <a:avLst/>
            <a:gdLst/>
            <a:ahLst/>
            <a:cxnLst/>
            <a:rect l="l" t="t" r="r" b="b"/>
            <a:pathLst>
              <a:path w="10865703" h="8159155">
                <a:moveTo>
                  <a:pt x="0" y="0"/>
                </a:moveTo>
                <a:lnTo>
                  <a:pt x="10865703" y="0"/>
                </a:lnTo>
                <a:lnTo>
                  <a:pt x="10865703" y="8159155"/>
                </a:lnTo>
                <a:lnTo>
                  <a:pt x="0" y="8159155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4" name="Freeform 4"/>
          <p:cNvSpPr/>
          <p:nvPr/>
        </p:nvSpPr>
        <p:spPr>
          <a:xfrm flipH="1" flipV="1">
            <a:off x="-1526468" y="7904199"/>
            <a:ext cx="5407699" cy="3667403"/>
          </a:xfrm>
          <a:custGeom>
            <a:avLst/>
            <a:gdLst/>
            <a:ahLst/>
            <a:cxnLst/>
            <a:rect l="l" t="t" r="r" b="b"/>
            <a:pathLst>
              <a:path w="5407699" h="3667403">
                <a:moveTo>
                  <a:pt x="5407698" y="3667403"/>
                </a:moveTo>
                <a:lnTo>
                  <a:pt x="0" y="3667403"/>
                </a:lnTo>
                <a:lnTo>
                  <a:pt x="0" y="0"/>
                </a:lnTo>
                <a:lnTo>
                  <a:pt x="5407698" y="0"/>
                </a:lnTo>
                <a:lnTo>
                  <a:pt x="5407698" y="3667403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>
            <a:off x="13940299" y="-1564241"/>
            <a:ext cx="5407699" cy="3667403"/>
          </a:xfrm>
          <a:custGeom>
            <a:avLst/>
            <a:gdLst/>
            <a:ahLst/>
            <a:cxnLst/>
            <a:rect l="l" t="t" r="r" b="b"/>
            <a:pathLst>
              <a:path w="5407699" h="3667403">
                <a:moveTo>
                  <a:pt x="0" y="0"/>
                </a:moveTo>
                <a:lnTo>
                  <a:pt x="5407698" y="0"/>
                </a:lnTo>
                <a:lnTo>
                  <a:pt x="5407698" y="3667403"/>
                </a:lnTo>
                <a:lnTo>
                  <a:pt x="0" y="3667403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>
            <a:off x="-670133" y="-876559"/>
            <a:ext cx="2985100" cy="4114800"/>
          </a:xfrm>
          <a:custGeom>
            <a:avLst/>
            <a:gdLst/>
            <a:ahLst/>
            <a:cxnLst/>
            <a:rect l="l" t="t" r="r" b="b"/>
            <a:pathLst>
              <a:path w="2985100" h="4114800">
                <a:moveTo>
                  <a:pt x="0" y="0"/>
                </a:moveTo>
                <a:lnTo>
                  <a:pt x="2985100" y="0"/>
                </a:lnTo>
                <a:lnTo>
                  <a:pt x="29851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flipH="1">
            <a:off x="15165479" y="7201797"/>
            <a:ext cx="4695311" cy="4114800"/>
          </a:xfrm>
          <a:custGeom>
            <a:avLst/>
            <a:gdLst/>
            <a:ahLst/>
            <a:cxnLst/>
            <a:rect l="l" t="t" r="r" b="b"/>
            <a:pathLst>
              <a:path w="4695311" h="4114800">
                <a:moveTo>
                  <a:pt x="4695311" y="0"/>
                </a:moveTo>
                <a:lnTo>
                  <a:pt x="0" y="0"/>
                </a:lnTo>
                <a:lnTo>
                  <a:pt x="0" y="4114800"/>
                </a:lnTo>
                <a:lnTo>
                  <a:pt x="4695311" y="4114800"/>
                </a:lnTo>
                <a:lnTo>
                  <a:pt x="4695311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>
            <a:off x="1028700" y="2103162"/>
            <a:ext cx="5318495" cy="12829703"/>
          </a:xfrm>
          <a:custGeom>
            <a:avLst/>
            <a:gdLst/>
            <a:ahLst/>
            <a:cxnLst/>
            <a:rect l="l" t="t" r="r" b="b"/>
            <a:pathLst>
              <a:path w="5318495" h="12829703">
                <a:moveTo>
                  <a:pt x="0" y="0"/>
                </a:moveTo>
                <a:lnTo>
                  <a:pt x="5318495" y="0"/>
                </a:lnTo>
                <a:lnTo>
                  <a:pt x="5318495" y="12829704"/>
                </a:lnTo>
                <a:lnTo>
                  <a:pt x="0" y="12829704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9" name="TextBox 9"/>
          <p:cNvSpPr txBox="1"/>
          <p:nvPr/>
        </p:nvSpPr>
        <p:spPr>
          <a:xfrm>
            <a:off x="6417805" y="2226622"/>
            <a:ext cx="7622888" cy="513986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/>
            <a:r>
              <a:rPr lang="en-US" sz="16700" dirty="0">
                <a:solidFill>
                  <a:srgbClr val="C00000"/>
                </a:solidFill>
                <a:latin typeface="Britannic Bold" panose="020B0903060703020204" pitchFamily="34" charset="0"/>
              </a:rPr>
              <a:t>Thank You!</a:t>
            </a:r>
          </a:p>
        </p:txBody>
      </p:sp>
    </p:spTree>
    <p:extLst>
      <p:ext uri="{BB962C8B-B14F-4D97-AF65-F5344CB8AC3E}">
        <p14:creationId xmlns:p14="http://schemas.microsoft.com/office/powerpoint/2010/main" val="3070879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4" y="-3040478"/>
            <a:ext cx="8038376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>
            <a:off x="1157501" y="890514"/>
            <a:ext cx="15914002" cy="8869248"/>
          </a:xfrm>
          <a:custGeom>
            <a:avLst/>
            <a:gdLst/>
            <a:ahLst/>
            <a:cxnLst/>
            <a:rect l="l" t="t" r="r" b="b"/>
            <a:pathLst>
              <a:path w="10592475" h="5494846">
                <a:moveTo>
                  <a:pt x="0" y="0"/>
                </a:moveTo>
                <a:lnTo>
                  <a:pt x="10592475" y="0"/>
                </a:lnTo>
                <a:lnTo>
                  <a:pt x="10592475" y="5494846"/>
                </a:lnTo>
                <a:lnTo>
                  <a:pt x="0" y="549484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 lIns="91440" tIns="45720" rIns="91440" bIns="45720"/>
          <a:lstStyle/>
          <a:p>
            <a:endParaRPr lang="en-US" dirty="0"/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>
          <a:xfrm>
            <a:off x="13549696" y="549636"/>
            <a:ext cx="4395404" cy="4230616"/>
            <a:chOff x="30480" y="591820"/>
            <a:chExt cx="12736830" cy="12259310"/>
          </a:xfrm>
        </p:grpSpPr>
        <p:sp>
          <p:nvSpPr>
            <p:cNvPr id="5" name="Freeform 5"/>
            <p:cNvSpPr/>
            <p:nvPr/>
          </p:nvSpPr>
          <p:spPr>
            <a:xfrm>
              <a:off x="30480" y="591820"/>
              <a:ext cx="12736830" cy="12259310"/>
            </a:xfrm>
            <a:custGeom>
              <a:avLst/>
              <a:gdLst/>
              <a:ahLst/>
              <a:cxnLst/>
              <a:rect l="l" t="t" r="r" b="b"/>
              <a:pathLst>
                <a:path w="12736830" h="12259310">
                  <a:moveTo>
                    <a:pt x="11925300" y="4271010"/>
                  </a:moveTo>
                  <a:cubicBezTo>
                    <a:pt x="10819131" y="2120900"/>
                    <a:pt x="8590281" y="544830"/>
                    <a:pt x="6215380" y="297180"/>
                  </a:cubicBezTo>
                  <a:cubicBezTo>
                    <a:pt x="4277360" y="0"/>
                    <a:pt x="3002280" y="913130"/>
                    <a:pt x="1960880" y="2170430"/>
                  </a:cubicBezTo>
                  <a:cubicBezTo>
                    <a:pt x="919480" y="3427730"/>
                    <a:pt x="365760" y="5030470"/>
                    <a:pt x="142240" y="6647180"/>
                  </a:cubicBezTo>
                  <a:cubicBezTo>
                    <a:pt x="24130" y="7500620"/>
                    <a:pt x="0" y="8406130"/>
                    <a:pt x="361950" y="9188450"/>
                  </a:cubicBezTo>
                  <a:cubicBezTo>
                    <a:pt x="820420" y="10180319"/>
                    <a:pt x="1822450" y="10811510"/>
                    <a:pt x="2842260" y="11203940"/>
                  </a:cubicBezTo>
                  <a:cubicBezTo>
                    <a:pt x="5585460" y="12259310"/>
                    <a:pt x="8953500" y="11850370"/>
                    <a:pt x="11088370" y="9828530"/>
                  </a:cubicBezTo>
                  <a:cubicBezTo>
                    <a:pt x="11756390" y="9196070"/>
                    <a:pt x="12303760" y="8403590"/>
                    <a:pt x="12499340" y="7504430"/>
                  </a:cubicBezTo>
                  <a:cubicBezTo>
                    <a:pt x="12736830" y="6413500"/>
                    <a:pt x="12435840" y="5264150"/>
                    <a:pt x="11925300" y="4271010"/>
                  </a:cubicBezTo>
                  <a:close/>
                </a:path>
              </a:pathLst>
            </a:custGeom>
            <a:blipFill>
              <a:blip r:embed="rId6"/>
              <a:stretch>
                <a:fillRect l="-16938" t="-5134" r="-21146" b="5134"/>
              </a:stretch>
            </a:blipFill>
          </p:spPr>
        </p:sp>
      </p:grpSp>
      <p:sp>
        <p:nvSpPr>
          <p:cNvPr id="6" name="Freeform 6"/>
          <p:cNvSpPr/>
          <p:nvPr/>
        </p:nvSpPr>
        <p:spPr>
          <a:xfrm>
            <a:off x="14448230" y="0"/>
            <a:ext cx="3839772" cy="2685228"/>
          </a:xfrm>
          <a:custGeom>
            <a:avLst/>
            <a:gdLst/>
            <a:ahLst/>
            <a:cxnLst/>
            <a:rect l="l" t="t" r="r" b="b"/>
            <a:pathLst>
              <a:path w="3839771" h="2685227">
                <a:moveTo>
                  <a:pt x="0" y="0"/>
                </a:moveTo>
                <a:lnTo>
                  <a:pt x="3839771" y="0"/>
                </a:lnTo>
                <a:lnTo>
                  <a:pt x="3839771" y="2685227"/>
                </a:lnTo>
                <a:lnTo>
                  <a:pt x="0" y="268522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420688">
            <a:off x="16567359" y="3794632"/>
            <a:ext cx="1431446" cy="1746552"/>
          </a:xfrm>
          <a:custGeom>
            <a:avLst/>
            <a:gdLst/>
            <a:ahLst/>
            <a:cxnLst/>
            <a:rect l="l" t="t" r="r" b="b"/>
            <a:pathLst>
              <a:path w="1431445" h="1746552">
                <a:moveTo>
                  <a:pt x="0" y="0"/>
                </a:moveTo>
                <a:lnTo>
                  <a:pt x="1431445" y="0"/>
                </a:lnTo>
                <a:lnTo>
                  <a:pt x="1431445" y="1746551"/>
                </a:lnTo>
                <a:lnTo>
                  <a:pt x="0" y="1746551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flipH="1">
            <a:off x="16071321" y="8049419"/>
            <a:ext cx="1359438" cy="1256346"/>
          </a:xfrm>
          <a:custGeom>
            <a:avLst/>
            <a:gdLst/>
            <a:ahLst/>
            <a:cxnLst/>
            <a:rect l="l" t="t" r="r" b="b"/>
            <a:pathLst>
              <a:path w="1359437" h="1256346">
                <a:moveTo>
                  <a:pt x="1359437" y="0"/>
                </a:moveTo>
                <a:lnTo>
                  <a:pt x="0" y="0"/>
                </a:lnTo>
                <a:lnTo>
                  <a:pt x="0" y="1256346"/>
                </a:lnTo>
                <a:lnTo>
                  <a:pt x="1359437" y="1256346"/>
                </a:lnTo>
                <a:lnTo>
                  <a:pt x="1359437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-1138674">
            <a:off x="696753" y="3356402"/>
            <a:ext cx="2038882" cy="2150908"/>
          </a:xfrm>
          <a:custGeom>
            <a:avLst/>
            <a:gdLst/>
            <a:ahLst/>
            <a:cxnLst/>
            <a:rect l="l" t="t" r="r" b="b"/>
            <a:pathLst>
              <a:path w="2038881" h="2150908">
                <a:moveTo>
                  <a:pt x="0" y="0"/>
                </a:moveTo>
                <a:lnTo>
                  <a:pt x="2038882" y="0"/>
                </a:lnTo>
                <a:lnTo>
                  <a:pt x="2038882" y="2150908"/>
                </a:lnTo>
                <a:lnTo>
                  <a:pt x="0" y="2150908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-396907" y="7012140"/>
            <a:ext cx="2868170" cy="4139272"/>
          </a:xfrm>
          <a:custGeom>
            <a:avLst/>
            <a:gdLst/>
            <a:ahLst/>
            <a:cxnLst/>
            <a:rect l="l" t="t" r="r" b="b"/>
            <a:pathLst>
              <a:path w="2868170" h="4139271">
                <a:moveTo>
                  <a:pt x="0" y="0"/>
                </a:moveTo>
                <a:lnTo>
                  <a:pt x="2868170" y="0"/>
                </a:lnTo>
                <a:lnTo>
                  <a:pt x="2868170" y="4139270"/>
                </a:lnTo>
                <a:lnTo>
                  <a:pt x="0" y="4139270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-7282432">
            <a:off x="-679829" y="-425189"/>
            <a:ext cx="3169018" cy="3105638"/>
          </a:xfrm>
          <a:custGeom>
            <a:avLst/>
            <a:gdLst/>
            <a:ahLst/>
            <a:cxnLst/>
            <a:rect l="l" t="t" r="r" b="b"/>
            <a:pathLst>
              <a:path w="3169018" h="3105638">
                <a:moveTo>
                  <a:pt x="0" y="0"/>
                </a:moveTo>
                <a:lnTo>
                  <a:pt x="3169018" y="0"/>
                </a:lnTo>
                <a:lnTo>
                  <a:pt x="3169018" y="3105637"/>
                </a:lnTo>
                <a:lnTo>
                  <a:pt x="0" y="3105637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flipH="1">
            <a:off x="8344231" y="8612006"/>
            <a:ext cx="2618326" cy="1956604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flipH="1">
            <a:off x="11091349" y="8280832"/>
            <a:ext cx="2618326" cy="1956604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15" name="TextBox 15"/>
          <p:cNvSpPr txBox="1"/>
          <p:nvPr/>
        </p:nvSpPr>
        <p:spPr>
          <a:xfrm>
            <a:off x="1598159" y="5296922"/>
            <a:ext cx="14696496" cy="137537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  <a:defRPr/>
            </a:pPr>
            <a:r>
              <a:rPr lang="en-US" sz="15000" dirty="0">
                <a:solidFill>
                  <a:srgbClr val="FF0000"/>
                </a:solidFill>
                <a:latin typeface="Modern Love" panose="04090805081005020601" pitchFamily="82" charset="0"/>
              </a:rPr>
              <a:t>LEISURE TIME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4C98809-6DD4-EAB4-BED9-9FB1B44A13FB}"/>
              </a:ext>
            </a:extLst>
          </p:cNvPr>
          <p:cNvSpPr txBox="1"/>
          <p:nvPr/>
        </p:nvSpPr>
        <p:spPr>
          <a:xfrm>
            <a:off x="3055387" y="2638394"/>
            <a:ext cx="5946308" cy="120225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320"/>
              </a:lnSpc>
              <a:defRPr/>
            </a:pPr>
            <a:r>
              <a:rPr lang="en-US" sz="10500" dirty="0">
                <a:solidFill>
                  <a:srgbClr val="4F3B20"/>
                </a:solidFill>
                <a:latin typeface="Modern Love" panose="04090805081005020601" pitchFamily="82" charset="0"/>
              </a:rPr>
              <a:t>Unit 1: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D6AE762-AD50-CDAA-9E0C-F8BDB0C5C202}"/>
              </a:ext>
            </a:extLst>
          </p:cNvPr>
          <p:cNvSpPr txBox="1"/>
          <p:nvPr/>
        </p:nvSpPr>
        <p:spPr>
          <a:xfrm>
            <a:off x="2471269" y="7299341"/>
            <a:ext cx="14427142" cy="116762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8320"/>
              </a:lnSpc>
              <a:defRPr/>
            </a:pPr>
            <a:r>
              <a:rPr lang="en-US" sz="8800" dirty="0">
                <a:solidFill>
                  <a:srgbClr val="4F3B20"/>
                </a:solidFill>
                <a:latin typeface="Modern Love" panose="04090805081005020601" pitchFamily="82" charset="0"/>
              </a:rPr>
              <a:t>Lesson 1: Getting Started</a:t>
            </a:r>
          </a:p>
        </p:txBody>
      </p:sp>
    </p:spTree>
    <p:extLst>
      <p:ext uri="{BB962C8B-B14F-4D97-AF65-F5344CB8AC3E}">
        <p14:creationId xmlns:p14="http://schemas.microsoft.com/office/powerpoint/2010/main" val="2551370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5400000">
            <a:off x="5124814" y="-3040478"/>
            <a:ext cx="8038376" cy="16230600"/>
          </a:xfrm>
          <a:custGeom>
            <a:avLst/>
            <a:gdLst/>
            <a:ahLst/>
            <a:cxnLst/>
            <a:rect l="l" t="t" r="r" b="b"/>
            <a:pathLst>
              <a:path w="8038375" h="16230600">
                <a:moveTo>
                  <a:pt x="0" y="0"/>
                </a:moveTo>
                <a:lnTo>
                  <a:pt x="8038374" y="0"/>
                </a:lnTo>
                <a:lnTo>
                  <a:pt x="8038374" y="16230600"/>
                </a:lnTo>
                <a:lnTo>
                  <a:pt x="0" y="16230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alphaModFix amt="40000"/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l="-12029" r="-41424"/>
            </a:stretch>
          </a:blipFill>
        </p:spPr>
      </p:sp>
      <p:sp>
        <p:nvSpPr>
          <p:cNvPr id="3" name="Freeform 3"/>
          <p:cNvSpPr/>
          <p:nvPr/>
        </p:nvSpPr>
        <p:spPr>
          <a:xfrm>
            <a:off x="1878510" y="3109515"/>
            <a:ext cx="10592476" cy="5494846"/>
          </a:xfrm>
          <a:custGeom>
            <a:avLst/>
            <a:gdLst/>
            <a:ahLst/>
            <a:cxnLst/>
            <a:rect l="l" t="t" r="r" b="b"/>
            <a:pathLst>
              <a:path w="10592475" h="5494846">
                <a:moveTo>
                  <a:pt x="0" y="0"/>
                </a:moveTo>
                <a:lnTo>
                  <a:pt x="10592475" y="0"/>
                </a:lnTo>
                <a:lnTo>
                  <a:pt x="10592475" y="5494846"/>
                </a:lnTo>
                <a:lnTo>
                  <a:pt x="0" y="5494846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grpSp>
        <p:nvGrpSpPr>
          <p:cNvPr id="4" name="Group 4"/>
          <p:cNvGrpSpPr>
            <a:grpSpLocks noChangeAspect="1"/>
          </p:cNvGrpSpPr>
          <p:nvPr/>
        </p:nvGrpSpPr>
        <p:grpSpPr>
          <a:xfrm>
            <a:off x="11483844" y="1439562"/>
            <a:ext cx="4395404" cy="4230616"/>
            <a:chOff x="30480" y="591820"/>
            <a:chExt cx="12736830" cy="12259310"/>
          </a:xfrm>
        </p:grpSpPr>
        <p:sp>
          <p:nvSpPr>
            <p:cNvPr id="5" name="Freeform 5"/>
            <p:cNvSpPr/>
            <p:nvPr/>
          </p:nvSpPr>
          <p:spPr>
            <a:xfrm>
              <a:off x="30480" y="591820"/>
              <a:ext cx="12736830" cy="12259310"/>
            </a:xfrm>
            <a:custGeom>
              <a:avLst/>
              <a:gdLst/>
              <a:ahLst/>
              <a:cxnLst/>
              <a:rect l="l" t="t" r="r" b="b"/>
              <a:pathLst>
                <a:path w="12736830" h="12259310">
                  <a:moveTo>
                    <a:pt x="11925300" y="4271010"/>
                  </a:moveTo>
                  <a:cubicBezTo>
                    <a:pt x="10819131" y="2120900"/>
                    <a:pt x="8590281" y="544830"/>
                    <a:pt x="6215380" y="297180"/>
                  </a:cubicBezTo>
                  <a:cubicBezTo>
                    <a:pt x="4277360" y="0"/>
                    <a:pt x="3002280" y="913130"/>
                    <a:pt x="1960880" y="2170430"/>
                  </a:cubicBezTo>
                  <a:cubicBezTo>
                    <a:pt x="919480" y="3427730"/>
                    <a:pt x="365760" y="5030470"/>
                    <a:pt x="142240" y="6647180"/>
                  </a:cubicBezTo>
                  <a:cubicBezTo>
                    <a:pt x="24130" y="7500620"/>
                    <a:pt x="0" y="8406130"/>
                    <a:pt x="361950" y="9188450"/>
                  </a:cubicBezTo>
                  <a:cubicBezTo>
                    <a:pt x="820420" y="10180319"/>
                    <a:pt x="1822450" y="10811510"/>
                    <a:pt x="2842260" y="11203940"/>
                  </a:cubicBezTo>
                  <a:cubicBezTo>
                    <a:pt x="5585460" y="12259310"/>
                    <a:pt x="8953500" y="11850370"/>
                    <a:pt x="11088370" y="9828530"/>
                  </a:cubicBezTo>
                  <a:cubicBezTo>
                    <a:pt x="11756390" y="9196070"/>
                    <a:pt x="12303760" y="8403590"/>
                    <a:pt x="12499340" y="7504430"/>
                  </a:cubicBezTo>
                  <a:cubicBezTo>
                    <a:pt x="12736830" y="6413500"/>
                    <a:pt x="12435840" y="5264150"/>
                    <a:pt x="11925300" y="4271010"/>
                  </a:cubicBezTo>
                  <a:close/>
                </a:path>
              </a:pathLst>
            </a:custGeom>
            <a:blipFill>
              <a:blip r:embed="rId6"/>
              <a:stretch>
                <a:fillRect l="-16938" t="-5134" r="-21146" b="5134"/>
              </a:stretch>
            </a:blipFill>
          </p:spPr>
        </p:sp>
      </p:grpSp>
      <p:sp>
        <p:nvSpPr>
          <p:cNvPr id="6" name="Freeform 6"/>
          <p:cNvSpPr/>
          <p:nvPr/>
        </p:nvSpPr>
        <p:spPr>
          <a:xfrm>
            <a:off x="14448230" y="0"/>
            <a:ext cx="3839772" cy="2685228"/>
          </a:xfrm>
          <a:custGeom>
            <a:avLst/>
            <a:gdLst/>
            <a:ahLst/>
            <a:cxnLst/>
            <a:rect l="l" t="t" r="r" b="b"/>
            <a:pathLst>
              <a:path w="3839771" h="2685227">
                <a:moveTo>
                  <a:pt x="0" y="0"/>
                </a:moveTo>
                <a:lnTo>
                  <a:pt x="3839771" y="0"/>
                </a:lnTo>
                <a:lnTo>
                  <a:pt x="3839771" y="2685227"/>
                </a:lnTo>
                <a:lnTo>
                  <a:pt x="0" y="268522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 rot="420688">
            <a:off x="14872981" y="1311566"/>
            <a:ext cx="1431446" cy="1746552"/>
          </a:xfrm>
          <a:custGeom>
            <a:avLst/>
            <a:gdLst/>
            <a:ahLst/>
            <a:cxnLst/>
            <a:rect l="l" t="t" r="r" b="b"/>
            <a:pathLst>
              <a:path w="1431445" h="1746552">
                <a:moveTo>
                  <a:pt x="0" y="0"/>
                </a:moveTo>
                <a:lnTo>
                  <a:pt x="1431445" y="0"/>
                </a:lnTo>
                <a:lnTo>
                  <a:pt x="1431445" y="1746551"/>
                </a:lnTo>
                <a:lnTo>
                  <a:pt x="0" y="1746551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flipH="1">
            <a:off x="10508781" y="3508891"/>
            <a:ext cx="1359438" cy="1256346"/>
          </a:xfrm>
          <a:custGeom>
            <a:avLst/>
            <a:gdLst/>
            <a:ahLst/>
            <a:cxnLst/>
            <a:rect l="l" t="t" r="r" b="b"/>
            <a:pathLst>
              <a:path w="1359437" h="1256346">
                <a:moveTo>
                  <a:pt x="1359437" y="0"/>
                </a:moveTo>
                <a:lnTo>
                  <a:pt x="0" y="0"/>
                </a:lnTo>
                <a:lnTo>
                  <a:pt x="0" y="1256346"/>
                </a:lnTo>
                <a:lnTo>
                  <a:pt x="1359437" y="1256346"/>
                </a:lnTo>
                <a:lnTo>
                  <a:pt x="1359437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9"/>
          <p:cNvSpPr/>
          <p:nvPr/>
        </p:nvSpPr>
        <p:spPr>
          <a:xfrm rot="-1138674">
            <a:off x="1451829" y="3382576"/>
            <a:ext cx="2038882" cy="2150908"/>
          </a:xfrm>
          <a:custGeom>
            <a:avLst/>
            <a:gdLst/>
            <a:ahLst/>
            <a:cxnLst/>
            <a:rect l="l" t="t" r="r" b="b"/>
            <a:pathLst>
              <a:path w="2038881" h="2150908">
                <a:moveTo>
                  <a:pt x="0" y="0"/>
                </a:moveTo>
                <a:lnTo>
                  <a:pt x="2038882" y="0"/>
                </a:lnTo>
                <a:lnTo>
                  <a:pt x="2038882" y="2150908"/>
                </a:lnTo>
                <a:lnTo>
                  <a:pt x="0" y="2150908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>
            <a:off x="-396907" y="7012140"/>
            <a:ext cx="2868170" cy="4139272"/>
          </a:xfrm>
          <a:custGeom>
            <a:avLst/>
            <a:gdLst/>
            <a:ahLst/>
            <a:cxnLst/>
            <a:rect l="l" t="t" r="r" b="b"/>
            <a:pathLst>
              <a:path w="2868170" h="4139271">
                <a:moveTo>
                  <a:pt x="0" y="0"/>
                </a:moveTo>
                <a:lnTo>
                  <a:pt x="2868170" y="0"/>
                </a:lnTo>
                <a:lnTo>
                  <a:pt x="2868170" y="4139270"/>
                </a:lnTo>
                <a:lnTo>
                  <a:pt x="0" y="4139270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11"/>
          <p:cNvSpPr/>
          <p:nvPr/>
        </p:nvSpPr>
        <p:spPr>
          <a:xfrm rot="-7282432">
            <a:off x="-679829" y="-425189"/>
            <a:ext cx="3169018" cy="3105638"/>
          </a:xfrm>
          <a:custGeom>
            <a:avLst/>
            <a:gdLst/>
            <a:ahLst/>
            <a:cxnLst/>
            <a:rect l="l" t="t" r="r" b="b"/>
            <a:pathLst>
              <a:path w="3169018" h="3105638">
                <a:moveTo>
                  <a:pt x="0" y="0"/>
                </a:moveTo>
                <a:lnTo>
                  <a:pt x="3169018" y="0"/>
                </a:lnTo>
                <a:lnTo>
                  <a:pt x="3169018" y="3105637"/>
                </a:lnTo>
                <a:lnTo>
                  <a:pt x="0" y="3105637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12"/>
          <p:cNvSpPr/>
          <p:nvPr/>
        </p:nvSpPr>
        <p:spPr>
          <a:xfrm flipH="1">
            <a:off x="8344231" y="8612006"/>
            <a:ext cx="2618326" cy="1956604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 flipH="1">
            <a:off x="10174687" y="7918488"/>
            <a:ext cx="2618326" cy="1956604"/>
          </a:xfrm>
          <a:custGeom>
            <a:avLst/>
            <a:gdLst/>
            <a:ahLst/>
            <a:cxnLst/>
            <a:rect l="l" t="t" r="r" b="b"/>
            <a:pathLst>
              <a:path w="2618325" h="1956603">
                <a:moveTo>
                  <a:pt x="2618325" y="0"/>
                </a:moveTo>
                <a:lnTo>
                  <a:pt x="0" y="0"/>
                </a:lnTo>
                <a:lnTo>
                  <a:pt x="0" y="1956603"/>
                </a:lnTo>
                <a:lnTo>
                  <a:pt x="2618325" y="1956603"/>
                </a:lnTo>
                <a:lnTo>
                  <a:pt x="2618325" y="0"/>
                </a:lnTo>
                <a:close/>
              </a:path>
            </a:pathLst>
          </a:custGeom>
          <a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 flipH="1">
            <a:off x="11868219" y="3928255"/>
            <a:ext cx="7982050" cy="12060790"/>
          </a:xfrm>
          <a:custGeom>
            <a:avLst/>
            <a:gdLst/>
            <a:ahLst/>
            <a:cxnLst/>
            <a:rect l="l" t="t" r="r" b="b"/>
            <a:pathLst>
              <a:path w="7982050" h="12060790">
                <a:moveTo>
                  <a:pt x="7982050" y="0"/>
                </a:moveTo>
                <a:lnTo>
                  <a:pt x="0" y="0"/>
                </a:lnTo>
                <a:lnTo>
                  <a:pt x="0" y="12060790"/>
                </a:lnTo>
                <a:lnTo>
                  <a:pt x="7982050" y="12060790"/>
                </a:lnTo>
                <a:lnTo>
                  <a:pt x="7982050" y="0"/>
                </a:lnTo>
                <a:close/>
              </a:path>
            </a:pathLst>
          </a:custGeom>
          <a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a:blipFill>
        </p:spPr>
      </p:sp>
      <p:sp>
        <p:nvSpPr>
          <p:cNvPr id="15" name="TextBox 15"/>
          <p:cNvSpPr txBox="1"/>
          <p:nvPr/>
        </p:nvSpPr>
        <p:spPr>
          <a:xfrm>
            <a:off x="2356786" y="5775159"/>
            <a:ext cx="9635920" cy="119840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  <a:defRPr/>
            </a:pPr>
            <a:r>
              <a:rPr lang="en-US" sz="10400" dirty="0">
                <a:solidFill>
                  <a:srgbClr val="4F3B20"/>
                </a:solidFill>
                <a:latin typeface="Modern Love" panose="04090805081005020601" pitchFamily="82" charset="0"/>
              </a:rPr>
              <a:t>VOCABULARY</a:t>
            </a:r>
          </a:p>
        </p:txBody>
      </p:sp>
    </p:spTree>
    <p:extLst>
      <p:ext uri="{BB962C8B-B14F-4D97-AF65-F5344CB8AC3E}">
        <p14:creationId xmlns:p14="http://schemas.microsoft.com/office/powerpoint/2010/main" val="1326881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>
            <a:off x="1035560" y="2247900"/>
            <a:ext cx="7225788" cy="4283720"/>
          </a:xfrm>
          <a:custGeom>
            <a:avLst/>
            <a:gdLst/>
            <a:ahLst/>
            <a:cxnLst/>
            <a:rect l="l" t="t" r="r" b="b"/>
            <a:pathLst>
              <a:path w="4236988" h="4283719">
                <a:moveTo>
                  <a:pt x="0" y="0"/>
                </a:moveTo>
                <a:lnTo>
                  <a:pt x="4236988" y="0"/>
                </a:lnTo>
                <a:lnTo>
                  <a:pt x="4236988" y="4283720"/>
                </a:lnTo>
                <a:lnTo>
                  <a:pt x="0" y="428372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rot="-3355992">
            <a:off x="2470150" y="1581012"/>
            <a:ext cx="1522436" cy="1189404"/>
          </a:xfrm>
          <a:custGeom>
            <a:avLst/>
            <a:gdLst/>
            <a:ahLst/>
            <a:cxnLst/>
            <a:rect l="l" t="t" r="r" b="b"/>
            <a:pathLst>
              <a:path w="1522436" h="1189403">
                <a:moveTo>
                  <a:pt x="0" y="0"/>
                </a:moveTo>
                <a:lnTo>
                  <a:pt x="1522436" y="0"/>
                </a:lnTo>
                <a:lnTo>
                  <a:pt x="1522436" y="1189403"/>
                </a:lnTo>
                <a:lnTo>
                  <a:pt x="0" y="1189403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-2192488" y="8207688"/>
            <a:ext cx="5414292" cy="3051692"/>
          </a:xfrm>
          <a:custGeom>
            <a:avLst/>
            <a:gdLst/>
            <a:ahLst/>
            <a:cxnLst/>
            <a:rect l="l" t="t" r="r" b="b"/>
            <a:pathLst>
              <a:path w="5414291" h="3051691">
                <a:moveTo>
                  <a:pt x="0" y="0"/>
                </a:moveTo>
                <a:lnTo>
                  <a:pt x="5414291" y="0"/>
                </a:lnTo>
                <a:lnTo>
                  <a:pt x="5414291" y="3051691"/>
                </a:lnTo>
                <a:lnTo>
                  <a:pt x="0" y="305169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flipH="1" flipV="1">
            <a:off x="15050024" y="-628532"/>
            <a:ext cx="5414292" cy="3051692"/>
          </a:xfrm>
          <a:custGeom>
            <a:avLst/>
            <a:gdLst/>
            <a:ahLst/>
            <a:cxnLst/>
            <a:rect l="l" t="t" r="r" b="b"/>
            <a:pathLst>
              <a:path w="5414291" h="3051691">
                <a:moveTo>
                  <a:pt x="5414290" y="3051692"/>
                </a:moveTo>
                <a:lnTo>
                  <a:pt x="0" y="3051692"/>
                </a:lnTo>
                <a:lnTo>
                  <a:pt x="0" y="0"/>
                </a:lnTo>
                <a:lnTo>
                  <a:pt x="5414290" y="0"/>
                </a:lnTo>
                <a:lnTo>
                  <a:pt x="5414290" y="3051692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-1541299" flipH="1" flipV="1">
            <a:off x="-2418335" y="-62574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8"/>
                </a:moveTo>
                <a:lnTo>
                  <a:pt x="0" y="1919778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8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1" name="TextBox 11"/>
          <p:cNvSpPr txBox="1"/>
          <p:nvPr/>
        </p:nvSpPr>
        <p:spPr>
          <a:xfrm>
            <a:off x="4135174" y="706656"/>
            <a:ext cx="10565984" cy="12407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11500" dirty="0">
                <a:solidFill>
                  <a:srgbClr val="C00000"/>
                </a:solidFill>
                <a:latin typeface="Modern Love" panose="04090805081005020601" pitchFamily="82" charset="0"/>
              </a:rPr>
              <a:t>Vocabulary</a:t>
            </a:r>
          </a:p>
        </p:txBody>
      </p:sp>
      <p:pic>
        <p:nvPicPr>
          <p:cNvPr id="1026" name="Picture 2" descr="Why Not Diy Art And Craft For Kids GIF - Why Not DIY Art And Craft For Kids  Crafts For Kids At Home - Discover &amp; Share GIFs">
            <a:extLst>
              <a:ext uri="{FF2B5EF4-FFF2-40B4-BE49-F238E27FC236}">
                <a16:creationId xmlns:a16="http://schemas.microsoft.com/office/drawing/2014/main" id="{F6813D31-87C6-0499-7026-E57CE76F13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82813" y="3282291"/>
            <a:ext cx="8719394" cy="65594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Google Shape;1881;p31">
            <a:extLst>
              <a:ext uri="{FF2B5EF4-FFF2-40B4-BE49-F238E27FC236}">
                <a16:creationId xmlns:a16="http://schemas.microsoft.com/office/drawing/2014/main" id="{3E940BCA-0A1E-0946-6BA4-B31F94E6979B}"/>
              </a:ext>
            </a:extLst>
          </p:cNvPr>
          <p:cNvSpPr txBox="1">
            <a:spLocks/>
          </p:cNvSpPr>
          <p:nvPr/>
        </p:nvSpPr>
        <p:spPr>
          <a:xfrm>
            <a:off x="1369548" y="3265240"/>
            <a:ext cx="6891800" cy="13854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0" tIns="68570" rIns="68570" bIns="6857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6600" b="1" dirty="0"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</a:rPr>
              <a:t>DIY (n)</a:t>
            </a:r>
          </a:p>
          <a:p>
            <a:pPr marL="0" indent="0" algn="ctr">
              <a:buNone/>
            </a:pPr>
            <a:r>
              <a:rPr lang="en-US" sz="6600" b="1" dirty="0"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</a:rPr>
              <a:t>(do-it-yourself)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6B4FC1B-9435-EC02-FB24-0058C4D792F4}"/>
              </a:ext>
            </a:extLst>
          </p:cNvPr>
          <p:cNvSpPr/>
          <p:nvPr/>
        </p:nvSpPr>
        <p:spPr>
          <a:xfrm>
            <a:off x="1229078" y="8334648"/>
            <a:ext cx="7225788" cy="1015664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/>
            <a:r>
              <a:rPr lang="vi-VN" sz="6000" dirty="0">
                <a:latin typeface="+mj-lt"/>
              </a:rPr>
              <a:t>  </a:t>
            </a:r>
            <a:r>
              <a:rPr lang="vi-VN" sz="6000" b="1" dirty="0">
                <a:latin typeface="+mj-lt"/>
              </a:rPr>
              <a:t>hoạt động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vi-VN" sz="6000" b="1" dirty="0">
                <a:latin typeface="+mj-lt"/>
                <a:cs typeface="Times New Roman" pitchFamily="18" charset="0"/>
              </a:rPr>
              <a:t> ra </a:t>
            </a:r>
            <a:endParaRPr lang="en-US" sz="8000" b="1" dirty="0">
              <a:latin typeface="+mj-lt"/>
              <a:cs typeface="Times New Roman" pitchFamily="18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B8FD2B2-D055-7886-1E77-687C238F3CD0}"/>
              </a:ext>
            </a:extLst>
          </p:cNvPr>
          <p:cNvSpPr/>
          <p:nvPr/>
        </p:nvSpPr>
        <p:spPr>
          <a:xfrm>
            <a:off x="2017843" y="6813636"/>
            <a:ext cx="5430730" cy="1015664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6000" b="1" dirty="0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/ˌ</a:t>
            </a:r>
            <a:r>
              <a:rPr lang="en-US" sz="6000" b="1" dirty="0" err="1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diːaɪˈwaɪ</a:t>
            </a:r>
            <a:r>
              <a:rPr lang="en-US" sz="6000" b="1" dirty="0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/</a:t>
            </a:r>
          </a:p>
        </p:txBody>
      </p:sp>
      <p:pic>
        <p:nvPicPr>
          <p:cNvPr id="19" name="Media1">
            <a:hlinkClick r:id="" action="ppaction://media"/>
            <a:extLst>
              <a:ext uri="{FF2B5EF4-FFF2-40B4-BE49-F238E27FC236}">
                <a16:creationId xmlns:a16="http://schemas.microsoft.com/office/drawing/2014/main" id="{1BAFCF6A-7D98-1B31-7E95-B6EF6A0E2F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80350" y="7067348"/>
            <a:ext cx="697456" cy="69745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1205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15" grpId="0"/>
      <p:bldP spid="16" grpId="0"/>
      <p:bldP spid="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4"/>
          <p:cNvSpPr/>
          <p:nvPr/>
        </p:nvSpPr>
        <p:spPr>
          <a:xfrm>
            <a:off x="3355800" y="193014"/>
            <a:ext cx="1346304" cy="1690564"/>
          </a:xfrm>
          <a:custGeom>
            <a:avLst/>
            <a:gdLst/>
            <a:ahLst/>
            <a:cxnLst/>
            <a:rect l="l" t="t" r="r" b="b"/>
            <a:pathLst>
              <a:path w="1346303" h="1690563">
                <a:moveTo>
                  <a:pt x="0" y="0"/>
                </a:moveTo>
                <a:lnTo>
                  <a:pt x="1346303" y="0"/>
                </a:lnTo>
                <a:lnTo>
                  <a:pt x="1346303" y="1690562"/>
                </a:lnTo>
                <a:lnTo>
                  <a:pt x="0" y="169056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5" name="Freeform 5"/>
          <p:cNvSpPr/>
          <p:nvPr/>
        </p:nvSpPr>
        <p:spPr>
          <a:xfrm rot="-3355992">
            <a:off x="2121144" y="1828458"/>
            <a:ext cx="1522436" cy="1189404"/>
          </a:xfrm>
          <a:custGeom>
            <a:avLst/>
            <a:gdLst/>
            <a:ahLst/>
            <a:cxnLst/>
            <a:rect l="l" t="t" r="r" b="b"/>
            <a:pathLst>
              <a:path w="1522436" h="1189403">
                <a:moveTo>
                  <a:pt x="0" y="0"/>
                </a:moveTo>
                <a:lnTo>
                  <a:pt x="1522436" y="0"/>
                </a:lnTo>
                <a:lnTo>
                  <a:pt x="1522436" y="1189403"/>
                </a:lnTo>
                <a:lnTo>
                  <a:pt x="0" y="1189403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7" name="Freeform 7"/>
          <p:cNvSpPr/>
          <p:nvPr/>
        </p:nvSpPr>
        <p:spPr>
          <a:xfrm>
            <a:off x="-2192488" y="8207688"/>
            <a:ext cx="5414292" cy="3051692"/>
          </a:xfrm>
          <a:custGeom>
            <a:avLst/>
            <a:gdLst/>
            <a:ahLst/>
            <a:cxnLst/>
            <a:rect l="l" t="t" r="r" b="b"/>
            <a:pathLst>
              <a:path w="5414291" h="3051691">
                <a:moveTo>
                  <a:pt x="0" y="0"/>
                </a:moveTo>
                <a:lnTo>
                  <a:pt x="5414291" y="0"/>
                </a:lnTo>
                <a:lnTo>
                  <a:pt x="5414291" y="3051691"/>
                </a:lnTo>
                <a:lnTo>
                  <a:pt x="0" y="305169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8" name="Freeform 8"/>
          <p:cNvSpPr/>
          <p:nvPr/>
        </p:nvSpPr>
        <p:spPr>
          <a:xfrm flipH="1" flipV="1">
            <a:off x="15050024" y="-628532"/>
            <a:ext cx="5414292" cy="3051692"/>
          </a:xfrm>
          <a:custGeom>
            <a:avLst/>
            <a:gdLst/>
            <a:ahLst/>
            <a:cxnLst/>
            <a:rect l="l" t="t" r="r" b="b"/>
            <a:pathLst>
              <a:path w="5414291" h="3051691">
                <a:moveTo>
                  <a:pt x="5414290" y="3051692"/>
                </a:moveTo>
                <a:lnTo>
                  <a:pt x="0" y="3051692"/>
                </a:lnTo>
                <a:lnTo>
                  <a:pt x="0" y="0"/>
                </a:lnTo>
                <a:lnTo>
                  <a:pt x="5414290" y="0"/>
                </a:lnTo>
                <a:lnTo>
                  <a:pt x="5414290" y="3051692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10"/>
          <p:cNvSpPr/>
          <p:nvPr/>
        </p:nvSpPr>
        <p:spPr>
          <a:xfrm rot="-1541299" flipH="1" flipV="1">
            <a:off x="-2418335" y="-62574"/>
            <a:ext cx="5865990" cy="1919780"/>
          </a:xfrm>
          <a:custGeom>
            <a:avLst/>
            <a:gdLst/>
            <a:ahLst/>
            <a:cxnLst/>
            <a:rect l="l" t="t" r="r" b="b"/>
            <a:pathLst>
              <a:path w="5865990" h="1919779">
                <a:moveTo>
                  <a:pt x="5865990" y="1919778"/>
                </a:moveTo>
                <a:lnTo>
                  <a:pt x="0" y="1919778"/>
                </a:lnTo>
                <a:lnTo>
                  <a:pt x="0" y="0"/>
                </a:lnTo>
                <a:lnTo>
                  <a:pt x="5865990" y="0"/>
                </a:lnTo>
                <a:lnTo>
                  <a:pt x="5865990" y="1919778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595552" y="2492366"/>
            <a:ext cx="7108712" cy="4283720"/>
          </a:xfrm>
          <a:custGeom>
            <a:avLst/>
            <a:gdLst/>
            <a:ahLst/>
            <a:cxnLst/>
            <a:rect l="l" t="t" r="r" b="b"/>
            <a:pathLst>
              <a:path w="4236988" h="4283719">
                <a:moveTo>
                  <a:pt x="0" y="0"/>
                </a:moveTo>
                <a:lnTo>
                  <a:pt x="4236988" y="0"/>
                </a:lnTo>
                <a:lnTo>
                  <a:pt x="4236988" y="4283720"/>
                </a:lnTo>
                <a:lnTo>
                  <a:pt x="0" y="4283720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</p:sp>
      <p:pic>
        <p:nvPicPr>
          <p:cNvPr id="2050" name="Picture 2" descr="Basil Fox Knitting Kit– Wool Couture">
            <a:extLst>
              <a:ext uri="{FF2B5EF4-FFF2-40B4-BE49-F238E27FC236}">
                <a16:creationId xmlns:a16="http://schemas.microsoft.com/office/drawing/2014/main" id="{62E8CD15-C3AA-99CA-2247-7F4A29E434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5917" y="1949083"/>
            <a:ext cx="8718774" cy="76321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Google Shape;1881;p31">
            <a:extLst>
              <a:ext uri="{FF2B5EF4-FFF2-40B4-BE49-F238E27FC236}">
                <a16:creationId xmlns:a16="http://schemas.microsoft.com/office/drawing/2014/main" id="{90D8D39B-7EF1-33B2-7637-B821A5BC9022}"/>
              </a:ext>
            </a:extLst>
          </p:cNvPr>
          <p:cNvSpPr txBox="1">
            <a:spLocks/>
          </p:cNvSpPr>
          <p:nvPr/>
        </p:nvSpPr>
        <p:spPr>
          <a:xfrm>
            <a:off x="990823" y="4050719"/>
            <a:ext cx="6318182" cy="8302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0" tIns="68570" rIns="68570" bIns="6857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7200" b="1" dirty="0">
                <a:latin typeface="Britannic Bold" panose="020B0903060703020204" pitchFamily="34" charset="0"/>
                <a:ea typeface="Andika" panose="020B0604020202020204" charset="0"/>
                <a:cs typeface="Andika" panose="020B0604020202020204" charset="0"/>
              </a:rPr>
              <a:t>knitting kit (n)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1D30252-A634-8F16-2B31-D16947183D6A}"/>
              </a:ext>
            </a:extLst>
          </p:cNvPr>
          <p:cNvSpPr/>
          <p:nvPr/>
        </p:nvSpPr>
        <p:spPr>
          <a:xfrm>
            <a:off x="595557" y="8560840"/>
            <a:ext cx="7108714" cy="1015664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/>
            <a:r>
              <a:rPr lang="en-US" sz="6000" b="1" dirty="0" err="1">
                <a:latin typeface="Times New Roman" pitchFamily="18" charset="0"/>
                <a:cs typeface="Times New Roman" pitchFamily="18" charset="0"/>
              </a:rPr>
              <a:t>bộ</a:t>
            </a:r>
            <a:r>
              <a:rPr lang="en-US" sz="6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latin typeface="Times New Roman" pitchFamily="18" charset="0"/>
                <a:cs typeface="Times New Roman" pitchFamily="18" charset="0"/>
              </a:rPr>
              <a:t>dụng</a:t>
            </a:r>
            <a:r>
              <a:rPr lang="en-US" sz="6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latin typeface="Times New Roman" pitchFamily="18" charset="0"/>
                <a:cs typeface="Times New Roman" pitchFamily="18" charset="0"/>
              </a:rPr>
              <a:t>cụ</a:t>
            </a:r>
            <a:r>
              <a:rPr lang="en-US" sz="6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latin typeface="Times New Roman" pitchFamily="18" charset="0"/>
                <a:cs typeface="Times New Roman" pitchFamily="18" charset="0"/>
              </a:rPr>
              <a:t>đan</a:t>
            </a:r>
            <a:r>
              <a:rPr lang="en-US" sz="6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latin typeface="Times New Roman" pitchFamily="18" charset="0"/>
                <a:cs typeface="Times New Roman" pitchFamily="18" charset="0"/>
              </a:rPr>
              <a:t>len</a:t>
            </a:r>
            <a:endParaRPr lang="en-US" sz="60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B5CAE83-BE43-7226-8DDA-3407067903B2}"/>
              </a:ext>
            </a:extLst>
          </p:cNvPr>
          <p:cNvSpPr/>
          <p:nvPr/>
        </p:nvSpPr>
        <p:spPr>
          <a:xfrm>
            <a:off x="920825" y="6923116"/>
            <a:ext cx="5761178" cy="1107996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6600" b="1" dirty="0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/ˈ</a:t>
            </a:r>
            <a:r>
              <a:rPr lang="en-US" sz="6600" b="1" dirty="0" err="1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nɪtɪŋ</a:t>
            </a:r>
            <a:r>
              <a:rPr lang="en-US" sz="6600" b="1" dirty="0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 </a:t>
            </a:r>
            <a:r>
              <a:rPr lang="en-US" sz="6600" b="1" dirty="0" err="1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kɪt</a:t>
            </a:r>
            <a:r>
              <a:rPr lang="en-US" sz="6600" b="1" dirty="0">
                <a:solidFill>
                  <a:schemeClr val="accent5">
                    <a:lumMod val="50000"/>
                  </a:schemeClr>
                </a:solidFill>
                <a:latin typeface="Abadi" panose="020B0604020104020204" pitchFamily="34" charset="0"/>
              </a:rPr>
              <a:t>/</a:t>
            </a:r>
          </a:p>
        </p:txBody>
      </p:sp>
      <p:pic>
        <p:nvPicPr>
          <p:cNvPr id="18" name="knitting kit ">
            <a:hlinkClick r:id="" action="ppaction://media"/>
            <a:extLst>
              <a:ext uri="{FF2B5EF4-FFF2-40B4-BE49-F238E27FC236}">
                <a16:creationId xmlns:a16="http://schemas.microsoft.com/office/drawing/2014/main" id="{E95B73A9-E195-FFB7-649E-C42956CAE44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535574" y="7054684"/>
            <a:ext cx="770488" cy="770488"/>
          </a:xfrm>
          <a:prstGeom prst="rect">
            <a:avLst/>
          </a:prstGeom>
        </p:spPr>
      </p:pic>
      <p:sp>
        <p:nvSpPr>
          <p:cNvPr id="2" name="TextBox 11">
            <a:extLst>
              <a:ext uri="{FF2B5EF4-FFF2-40B4-BE49-F238E27FC236}">
                <a16:creationId xmlns:a16="http://schemas.microsoft.com/office/drawing/2014/main" id="{EEB05388-DE41-ABFD-6F7C-BD41F4869E2C}"/>
              </a:ext>
            </a:extLst>
          </p:cNvPr>
          <p:cNvSpPr txBox="1"/>
          <p:nvPr/>
        </p:nvSpPr>
        <p:spPr>
          <a:xfrm>
            <a:off x="4135174" y="706656"/>
            <a:ext cx="10565984" cy="12407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320"/>
              </a:lnSpc>
            </a:pPr>
            <a:r>
              <a:rPr lang="en-US" sz="11500" dirty="0">
                <a:solidFill>
                  <a:srgbClr val="C00000"/>
                </a:solidFill>
                <a:latin typeface="Modern Love" panose="04090805081005020601" pitchFamily="82" charset="0"/>
              </a:rPr>
              <a:t>Vocabulary</a:t>
            </a:r>
          </a:p>
        </p:txBody>
      </p:sp>
    </p:spTree>
    <p:extLst>
      <p:ext uri="{BB962C8B-B14F-4D97-AF65-F5344CB8AC3E}">
        <p14:creationId xmlns:p14="http://schemas.microsoft.com/office/powerpoint/2010/main" val="1166524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272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  <p:bldLst>
      <p:bldP spid="15" grpId="0"/>
      <p:bldP spid="16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1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1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fter School Elementary Activities by Slidesgo">
  <a:themeElements>
    <a:clrScheme name="Simple Light">
      <a:dk1>
        <a:srgbClr val="FFFFFF"/>
      </a:dk1>
      <a:lt1>
        <a:srgbClr val="FFF8EC"/>
      </a:lt1>
      <a:dk2>
        <a:srgbClr val="FFB702"/>
      </a:dk2>
      <a:lt2>
        <a:srgbClr val="FF622F"/>
      </a:lt2>
      <a:accent1>
        <a:srgbClr val="E0404F"/>
      </a:accent1>
      <a:accent2>
        <a:srgbClr val="A2BC11"/>
      </a:accent2>
      <a:accent3>
        <a:srgbClr val="BFC6EF"/>
      </a:accent3>
      <a:accent4>
        <a:srgbClr val="907EC4"/>
      </a:accent4>
      <a:accent5>
        <a:srgbClr val="3A2249"/>
      </a:accent5>
      <a:accent6>
        <a:srgbClr val="FFFFFF"/>
      </a:accent6>
      <a:hlink>
        <a:srgbClr val="3A224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1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1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2.xml><?xml version="1.0" encoding="utf-8"?>
<a:theme xmlns:a="http://schemas.openxmlformats.org/drawingml/2006/main" name="2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3.xml><?xml version="1.0" encoding="utf-8"?>
<a:theme xmlns:a="http://schemas.openxmlformats.org/drawingml/2006/main" name="1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After School Elementary Activities by Slidesgo">
  <a:themeElements>
    <a:clrScheme name="Simple Light">
      <a:dk1>
        <a:srgbClr val="FFFFFF"/>
      </a:dk1>
      <a:lt1>
        <a:srgbClr val="FFF8EC"/>
      </a:lt1>
      <a:dk2>
        <a:srgbClr val="FFB702"/>
      </a:dk2>
      <a:lt2>
        <a:srgbClr val="FF622F"/>
      </a:lt2>
      <a:accent1>
        <a:srgbClr val="E0404F"/>
      </a:accent1>
      <a:accent2>
        <a:srgbClr val="A2BC11"/>
      </a:accent2>
      <a:accent3>
        <a:srgbClr val="BFC6EF"/>
      </a:accent3>
      <a:accent4>
        <a:srgbClr val="907EC4"/>
      </a:accent4>
      <a:accent5>
        <a:srgbClr val="3A2249"/>
      </a:accent5>
      <a:accent6>
        <a:srgbClr val="FFFFFF"/>
      </a:accent6>
      <a:hlink>
        <a:srgbClr val="3A224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2021</TotalTime>
  <Words>1550</Words>
  <Application>Microsoft Office PowerPoint</Application>
  <PresentationFormat>Custom</PresentationFormat>
  <Paragraphs>244</Paragraphs>
  <Slides>52</Slides>
  <Notes>10</Notes>
  <HiddenSlides>0</HiddenSlides>
  <MMClips>10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23</vt:i4>
      </vt:variant>
      <vt:variant>
        <vt:lpstr>Slide Titles</vt:lpstr>
      </vt:variant>
      <vt:variant>
        <vt:i4>52</vt:i4>
      </vt:variant>
    </vt:vector>
  </HeadingPairs>
  <TitlesOfParts>
    <vt:vector size="91" baseType="lpstr">
      <vt:lpstr>Britannic Bold</vt:lpstr>
      <vt:lpstr>Hi Melody</vt:lpstr>
      <vt:lpstr>Marykate Bold</vt:lpstr>
      <vt:lpstr>Marykate</vt:lpstr>
      <vt:lpstr>Modern Love</vt:lpstr>
      <vt:lpstr>Abadi</vt:lpstr>
      <vt:lpstr>Haettenschweiler</vt:lpstr>
      <vt:lpstr>Ribeye</vt:lpstr>
      <vt:lpstr>Arial</vt:lpstr>
      <vt:lpstr>Times New Roman</vt:lpstr>
      <vt:lpstr>Abadi Extra Light</vt:lpstr>
      <vt:lpstr>Andika</vt:lpstr>
      <vt:lpstr>Bebas Neue</vt:lpstr>
      <vt:lpstr>Arial Rounded MT Bold</vt:lpstr>
      <vt:lpstr>Calibri</vt:lpstr>
      <vt:lpstr>Snap ITC</vt:lpstr>
      <vt:lpstr>Office Theme</vt:lpstr>
      <vt:lpstr>After School Elementary Activities by Slidesgo</vt:lpstr>
      <vt:lpstr>1_Office Theme</vt:lpstr>
      <vt:lpstr>2_Office Theme</vt:lpstr>
      <vt:lpstr>3_Office Theme</vt:lpstr>
      <vt:lpstr>4_Office Theme</vt:lpstr>
      <vt:lpstr>2_After School Elementary Activities by Slidesgo</vt:lpstr>
      <vt:lpstr>5_Office Theme</vt:lpstr>
      <vt:lpstr>6_Office Theme</vt:lpstr>
      <vt:lpstr>7_Office Theme</vt:lpstr>
      <vt:lpstr>8_Office Theme</vt:lpstr>
      <vt:lpstr>9_Office Theme</vt:lpstr>
      <vt:lpstr>10_Office Theme</vt:lpstr>
      <vt:lpstr>11_Office Theme</vt:lpstr>
      <vt:lpstr>12_Office Theme</vt:lpstr>
      <vt:lpstr>13_Office Theme</vt:lpstr>
      <vt:lpstr>14_Office Theme</vt:lpstr>
      <vt:lpstr>15_Office Theme</vt:lpstr>
      <vt:lpstr>16_Office Theme</vt:lpstr>
      <vt:lpstr>17_Office Theme</vt:lpstr>
      <vt:lpstr>18_Office Theme</vt:lpstr>
      <vt:lpstr>20_Office Theme</vt:lpstr>
      <vt:lpstr>19_Office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 . </vt:lpstr>
      <vt:lpstr>LISTEN .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Duyên Lương</cp:lastModifiedBy>
  <cp:revision>38</cp:revision>
  <dcterms:created xsi:type="dcterms:W3CDTF">2006-08-16T00:00:00Z</dcterms:created>
  <dcterms:modified xsi:type="dcterms:W3CDTF">2023-08-13T13:24:45Z</dcterms:modified>
  <dc:identifier>DAFqccsxfMU</dc:identifier>
</cp:coreProperties>
</file>