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41A8-F42C-4488-A1F6-6D006A5C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5E4B6-9A9B-4913-A64F-B6345668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8939-8C80-4CED-9F7A-AC609D2F374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FA91A-A894-425B-B2D0-F87D41A3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A2BAE-A740-42F8-9C7B-F8B4AD1F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3299-ECA2-4301-915B-D204E063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3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446E5-FFF0-4E3C-9653-6AC92465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A4C1-FBB3-47E8-BE37-47429AA2B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3BB4B-C223-4433-A4AF-ABEE861B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8939-8C80-4CED-9F7A-AC609D2F374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34BB5-D625-47BA-9B54-0C968A7C5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A5DB1-10F4-4FED-85C8-36B8E784B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3299-ECA2-4301-915B-D204E063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53D74-344E-4159-AE53-06A450FE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2C1A8-6F70-42BC-B9C6-9D235056C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6798D-B679-42CB-9B0C-7E2656FA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ECE20-2719-4FBB-8089-A5286B4E7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0342F-985F-4B16-B757-56489A33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FE57D-75F0-49F7-AFAE-AA3A5BD1FE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0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677C44-AA41-4634-88FA-D4805406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B5408-629C-47FD-8291-25DA40492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564960-4E9C-4784-9D86-274DF3BA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7C76D-BBC8-43AD-84EA-986669149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179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DA9A10-4C7D-442A-97AF-28032735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EE165-4057-4313-9C65-BD2AF80DC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456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420598-0042-497A-A342-E33A7069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655DC-582F-40C3-AC86-B98B8AF387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73715"/>
      </p:ext>
    </p:extLst>
  </p:cSld>
  <p:clrMapOvr>
    <a:masterClrMapping/>
  </p:clrMapOvr>
  <p:transition spd="med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C98F0F-FAC9-4349-8F79-FADEBE0E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626A0-F8BB-469B-B060-F21F28F7E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4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F872CE-497C-406D-8A97-8B42B301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30A2F-EF98-415F-9EC6-2EE053E3C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1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9C7DB7-4709-4BE7-BDCD-BD16B474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F74D3-8F3B-45F5-AFFD-8BB8D9187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325889-2C71-46BD-A47B-C36326EF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5AE71-E6C7-498A-97A6-8EB2C8A8AD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A6B4F-1950-4CBE-A913-D8AB368B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E31F0-2735-45F3-A1B3-CAB988482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19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54183C-BCF7-462E-924A-C32CE8BC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B714D-2F38-4966-AB11-6E55654BB8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24259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0ABCB7-3D49-41E5-B84F-723CD897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A21E7-E9AA-4CB4-8AC4-4D050C00D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EEF391-9366-4ADD-8CC5-847A8CAC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7197D-5E99-49B5-80C6-087867172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E4B885-64A8-4889-9D76-4F281CA7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F643E-BED8-4606-AA22-24E5D476A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54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638F94-153F-4905-8F1E-070B72F3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A0BC7-3430-4266-9F67-7333514EAA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0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7EEC7-7B05-43F0-A20B-7496F5D5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B1ACC-4CCF-46C0-9289-E1DCF5FB5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6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7BB89D-06B9-46C2-B82F-DEEC84EB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53DC1-05D8-4C07-9237-8F45440D5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E5F90B-5EAE-4724-A347-8655FCAC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EB83B-11E2-445A-8147-EC4699B22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856F0-875B-438B-BF76-A3AFC670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DBE86-C7C1-4727-A8A3-6E68018B61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4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22FEF6-C202-4BF5-8DF9-5C656023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3C5C2-BA79-474B-B04D-475B000C4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5EAF8A-1BF0-4310-9401-CACEBD50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1362E-41A4-48C3-8668-24DEFBB06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60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DA887D-6924-4F43-B485-A4D6F3FA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0D9F3-9E84-4AA2-B1BD-C0EB14212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6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ACC887-1CA2-4903-8EEA-A8A8CD92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D5A6F-F30E-4B8D-8387-8CCF65D23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2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3B8186-FA34-413D-BE5E-C6441AEF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93D1C-1702-4E3A-8A17-6662C7C62A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16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3549F2-ABD2-4F07-8EA9-846A2164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68BD5-8150-4F7E-819B-E5F411FD3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82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7D7343-7585-4C10-B33A-274BD668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2A5B3-1C28-4EB2-8031-AA5F6905D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7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05C564-A4D8-4408-A198-D07405A7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153F3-5F35-4524-A754-3EE5E46D10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AC0791-1075-4139-BB6B-9D6EE325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0331F-F781-4A57-81BC-8D2BA04A3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C08A82-77D0-44A5-9787-BE1BF383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Liên hệ chuyển giao tài liệu để nhận tài liệu chỉnh sửa và quyền lợi sử dụng </a:t>
            </a:r>
            <a:b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 phẩm</a:t>
            </a:r>
            <a:b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----------------------</a:t>
            </a:r>
            <a:b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fb: Thầy Hoàng Oppa </a:t>
            </a:r>
            <a:b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Group facebook: GIÁO VIÊN KHTN (Quản trị viên) </a:t>
            </a:r>
            <a:b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330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Zalo: 0932990090</a:t>
            </a:r>
            <a:endParaRPr lang="en-US" sz="3300" dirty="0">
              <a:solidFill>
                <a:schemeClr val="bg1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609CC-1216-4D7A-B80C-40D5EB12C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77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DA0CAE-8E20-429F-BCE5-26F30CF6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4C2B4-3AFA-4445-B451-0F9C602A1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7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3458D4-E653-451D-9C3B-53FCD00C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B1870D-42A1-4BEB-9C7A-F9BE82E18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058D6C-7024-4C6D-AB6B-A6DFE031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988A9-F988-420F-9DA8-A8F761229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92467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74238F-8517-4808-8A62-3075E683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F205D-25D8-4A6F-BBEF-CE0227DFD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49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616AB0-3794-45E2-AC60-EBC0E1C1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35012-31AC-43B9-AF58-E01D83479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42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30199E-1B74-40AB-8E0E-104E12F1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37309-EA67-42B6-BC49-0994ED612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4E5360-BD70-499F-BB78-AF3FE993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A3F2C-7D38-49FD-9919-62576BE6E5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F32564-B36B-4178-8BCB-E91D95EB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657FD-2095-4F1E-8DA1-175243068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3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22D74A-6800-4DE9-81CA-308D5AE3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#9Slide03 Swiss Condensed Bold" panose="02000500000000000000" pitchFamily="2" charset="0"/>
              </a:rPr>
              <a:t>CÁM ƠN CÁC EM ĐÃ LẮNG NGHE</a:t>
            </a:r>
            <a:endParaRPr lang="en-US" dirty="0"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E3433-8CF8-4C6A-B7F6-8DC395953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F6D2F6-2864-436F-AC0F-B7127B37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0770D-5E64-44BE-821B-5E11EAC34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437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B5C83-D549-4762-9904-9344893C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ECC27-AE95-4E36-AC29-771BF4E7F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6CC96-8329-4F05-8A0C-2E7FDD00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878BE-A0CB-4538-8786-1A7168EE6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0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E22A08-3BA1-47BF-8FA6-7F66144D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68B13-91D7-4C47-8297-F0CAB4EEA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97830-925C-45D4-902B-24E0A6D8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DAD1D-183A-4A1E-83FA-F84E73712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6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#9Slide03 Roboto Condensed</vt:lpstr>
      <vt:lpstr>#9Slide03 Swiss Condensed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chuyển giao tài liệu để nhận tài liệu chỉnh sửa và quyền lợi sử dụng  sản phẩm ---------------------- fb: Thầy Hoàng Oppa  Group facebook: GIÁO VIÊN KHTN (Quản trị viên)  Zalo: 0932990090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Ky Anh</cp:lastModifiedBy>
  <cp:revision>3</cp:revision>
  <dcterms:created xsi:type="dcterms:W3CDTF">2021-09-16T20:02:51Z</dcterms:created>
  <dcterms:modified xsi:type="dcterms:W3CDTF">2021-09-17T19:29:04Z</dcterms:modified>
</cp:coreProperties>
</file>