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702" r:id="rId4"/>
  </p:sldMasterIdLst>
  <p:notesMasterIdLst>
    <p:notesMasterId r:id="rId32"/>
  </p:notesMasterIdLst>
  <p:sldIdLst>
    <p:sldId id="298" r:id="rId5"/>
    <p:sldId id="284" r:id="rId6"/>
    <p:sldId id="295" r:id="rId7"/>
    <p:sldId id="341" r:id="rId8"/>
    <p:sldId id="312" r:id="rId9"/>
    <p:sldId id="314" r:id="rId10"/>
    <p:sldId id="316" r:id="rId11"/>
    <p:sldId id="273" r:id="rId12"/>
    <p:sldId id="337" r:id="rId13"/>
    <p:sldId id="335" r:id="rId14"/>
    <p:sldId id="317" r:id="rId15"/>
    <p:sldId id="296" r:id="rId16"/>
    <p:sldId id="269" r:id="rId17"/>
    <p:sldId id="319" r:id="rId18"/>
    <p:sldId id="321" r:id="rId19"/>
    <p:sldId id="323" r:id="rId20"/>
    <p:sldId id="325" r:id="rId21"/>
    <p:sldId id="327" r:id="rId22"/>
    <p:sldId id="344" r:id="rId23"/>
    <p:sldId id="292" r:id="rId24"/>
    <p:sldId id="338" r:id="rId25"/>
    <p:sldId id="345" r:id="rId26"/>
    <p:sldId id="346" r:id="rId27"/>
    <p:sldId id="329" r:id="rId28"/>
    <p:sldId id="331" r:id="rId29"/>
    <p:sldId id="333" r:id="rId30"/>
    <p:sldId id="342" r:id="rId31"/>
  </p:sldIdLst>
  <p:sldSz cx="12192000" cy="6858000"/>
  <p:notesSz cx="6858000" cy="9144000"/>
  <p:embeddedFontLst>
    <p:embeddedFont>
      <p:font typeface="Tahoma" panose="020B0604030504040204" pitchFamily="34" charset="0"/>
      <p:regular r:id="rId33"/>
      <p:bold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  <p:embeddedFont>
      <p:font typeface="Book Antiqua" panose="02040602050305030304" pitchFamily="18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50071-11D5-41CD-9CE0-230DF8B2567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26AEB-BFDA-41D9-ABEE-74BEE5AF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6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8FC90-8582-4FAB-8934-1891B953E6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2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8FC90-8582-4FAB-8934-1891B953E6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8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8FC90-8582-4FAB-8934-1891B953E6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8FC90-8582-4FAB-8934-1891B953E6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142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31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40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076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93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730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76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439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290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07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56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6606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93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914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228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03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6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85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35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679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45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55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29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14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49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543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4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3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0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12" Type="http://schemas.openxmlformats.org/officeDocument/2006/relationships/image" Target="../media/image6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7.xml"/><Relationship Id="rId11" Type="http://schemas.openxmlformats.org/officeDocument/2006/relationships/image" Target="../media/image6.jpg"/><Relationship Id="rId5" Type="http://schemas.openxmlformats.org/officeDocument/2006/relationships/slide" Target="slide8.xml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hyperlink" Target="http://www.giaoducanhduong.edu.v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imneng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3276600" y="838200"/>
            <a:ext cx="6553200" cy="396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7620"/>
              </a:avLst>
            </a:prstTxWarp>
          </a:bodyPr>
          <a:lstStyle/>
          <a:p>
            <a:pPr algn="ctr"/>
            <a:endParaRPr lang="en-GB" sz="24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1567" y="4832091"/>
            <a:ext cx="6172200" cy="881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Lan</a:t>
            </a:r>
            <a:endParaRPr lang="en-US" altLang="en-US" sz="24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6013" y="1415328"/>
            <a:ext cx="8311487" cy="175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GIÁO VÀ CÁC EM VỀ DỰ TIẾT HỌC HÔM </a:t>
            </a:r>
            <a:r>
              <a:rPr lang="en-US" altLang="en-US" sz="31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HĐTN 8 </a:t>
            </a:r>
            <a:endParaRPr lang="en-US" altLang="en-US" sz="31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1582" y="4538990"/>
            <a:ext cx="575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Vĩnh Bảo, ngày 26 tháng 10 năm 2023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25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46400" y="0"/>
            <a:ext cx="7772400" cy="102721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330" y="35814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NOIBAI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4374" y="408253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HANOI</a:t>
            </a:r>
          </a:p>
        </p:txBody>
      </p:sp>
      <p:pic>
        <p:nvPicPr>
          <p:cNvPr id="15" name="Picture 11" descr="Thanh duoi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0"/>
            <a:ext cx="8686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34374" y="6400800"/>
            <a:ext cx="340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dk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Snip and Round Single Corner Rectangle 16"/>
          <p:cNvSpPr/>
          <p:nvPr/>
        </p:nvSpPr>
        <p:spPr>
          <a:xfrm>
            <a:off x="1574800" y="6096000"/>
            <a:ext cx="5257800" cy="3810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i="1" dirty="0">
              <a:latin typeface="Book Antiqua" pitchFamily="18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59" y="45243"/>
            <a:ext cx="90932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19191" y="485357"/>
            <a:ext cx="85198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Hậu quả khi không biết nói lời từ chối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224" y="3093691"/>
            <a:ext cx="8687553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624" y="3246091"/>
            <a:ext cx="8687553" cy="6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58" y="1643062"/>
            <a:ext cx="9093201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- Bóng Mát Tâm Hồn- Bài Học Về Sự Từ Chố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4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102" y="1454998"/>
            <a:ext cx="5658928" cy="4237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câu hỏi. Mỗi nhóm 1 câu</a:t>
            </a:r>
          </a:p>
          <a:p>
            <a:pPr marL="0" indent="0">
              <a:buNone/>
            </a:pP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marL="0" indent="0">
              <a:buNone/>
            </a:pP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3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nghĩ gì về trọng lượng của 3 chiếc ly</a:t>
            </a:r>
            <a:r>
              <a:rPr lang="en-US" sz="3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 : Tại sao lừa lại ngã xuống khi 3 chiếc ly nhựa vừa đặt lên vai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3: Hậu quả mà lừa phải nhận là gì ?</a:t>
            </a:r>
          </a:p>
          <a:p>
            <a:pPr marL="0" lvl="0" indent="0">
              <a:buNone/>
            </a:pP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 : Em rút ra bài học gì cho bản thân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17" y="1454998"/>
            <a:ext cx="5670083" cy="5072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6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30539" y="248825"/>
            <a:ext cx="69111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 gian thảo luận 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33333E-6 L 3.7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418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Hậu quả khi không biết nói lời từ chối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438496" y="2590822"/>
            <a:ext cx="2209742" cy="37337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Quá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sức với bản thân gây mệt mỏi.</a:t>
            </a:r>
          </a:p>
          <a:p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05426" y="2590822"/>
            <a:ext cx="2209742" cy="37337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Tâm trạng không thoải mái nên kết quả công việc không tốt.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96158" y="2646620"/>
            <a:ext cx="2209742" cy="37337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Gây tổn thất về kinh tế, mối quan hệ suy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giảm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09852" y="500042"/>
            <a:ext cx="6862762" cy="8382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2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>
            <a:off x="1574800" y="6210300"/>
            <a:ext cx="5257800" cy="3810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i="1" dirty="0">
              <a:latin typeface="Book Antiqua" pitchFamily="18" charset="0"/>
              <a:cs typeface="Calibri" pitchFamily="34" charset="0"/>
            </a:endParaRPr>
          </a:p>
        </p:txBody>
      </p:sp>
      <p:sp>
        <p:nvSpPr>
          <p:cNvPr id="10" name="Snip and Round Single Corner Rectangle 9"/>
          <p:cNvSpPr/>
          <p:nvPr/>
        </p:nvSpPr>
        <p:spPr>
          <a:xfrm>
            <a:off x="6832600" y="6591300"/>
            <a:ext cx="3835400" cy="571500"/>
          </a:xfrm>
          <a:prstGeom prst="snip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000" dirty="0">
              <a:solidFill>
                <a:schemeClr val="dk1"/>
              </a:solidFill>
            </a:endParaRPr>
          </a:p>
          <a:p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9270" y="495007"/>
            <a:ext cx="9093344" cy="84294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3. Nhận diện các tình huống cần từ chối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2093" y="1719242"/>
            <a:ext cx="88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Phần thi “ Những diễn viên tương lai “’’</a:t>
            </a:r>
          </a:p>
        </p:txBody>
      </p:sp>
    </p:spTree>
    <p:extLst>
      <p:ext uri="{BB962C8B-B14F-4D97-AF65-F5344CB8AC3E}">
        <p14:creationId xmlns:p14="http://schemas.microsoft.com/office/powerpoint/2010/main" val="2285105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81224" y="21429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330" y="35814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NOIBAI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4374" y="408253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HANOI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4374" y="6400800"/>
            <a:ext cx="340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dk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Snip and Round Single Corner Rectangle 16"/>
          <p:cNvSpPr/>
          <p:nvPr/>
        </p:nvSpPr>
        <p:spPr>
          <a:xfrm>
            <a:off x="1574800" y="6096000"/>
            <a:ext cx="5257800" cy="3810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Ánh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Dương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–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Vì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Ngày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Mai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Tươi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Sáng</a:t>
            </a:r>
            <a:endParaRPr lang="en-US" sz="2000" b="1" i="1" dirty="0">
              <a:latin typeface="Book Antiqua" pitchFamily="18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019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153" y="291293"/>
            <a:ext cx="11833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TH1 : Em đang đứng ở cổng trường đợi bạn của mình để cùng về học thì anh học sinh lớp 9 – anh hàng xóm gần nhà em ra nói chuyện và rủ rê em dùng thử một thứ trong rất lạ mắt 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47" y="2481809"/>
            <a:ext cx="9093199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66" y="2492896"/>
            <a:ext cx="5660182" cy="43651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617" y="338328"/>
            <a:ext cx="11286699" cy="215456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TH2: Em đang học bài để chuẩn bị cho tiết kiểm tra ngày mai thì bạn Quân sang rủ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đá bóng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2561136"/>
            <a:ext cx="6641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2192000" cy="50131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5909" y="365125"/>
            <a:ext cx="11273051" cy="1325563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TH3: Em đang xem bộ phim mà mình yêu thích thì mẹ nhờ em nhặt rau giúp.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30539" y="248825"/>
            <a:ext cx="69111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 gian thảo luận 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33333E-6 L 3.7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25" y="109081"/>
            <a:ext cx="1393550" cy="145499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01723" y="720156"/>
            <a:ext cx="10515600" cy="203669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nói lời từ chối với những tình huống sau :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-Tình huống nguy hiểm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-Tình huống vượt quá khả năng 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-Tình huống không phù hợp với nhu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cầu,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thích của cá nhân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29082" cy="1325563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Hoạt động luyện tập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1510259"/>
            <a:ext cx="11680166" cy="511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418447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 : Chọn đáp án đúng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. Từ chối đôi khi là bảo vệ bản thân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Từ chối là mất lịch sự .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Từ chối ai đó là ghét bỏ họ.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2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69" y="609600"/>
            <a:ext cx="11639005" cy="478536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 : Em sẽ từ chối tình huống nào dưới đây 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Dắt bà cụ qua đường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Giúp bạn học bài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Bao che cho lỗi lầm của bạn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7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7999"/>
          </a:xfrm>
        </p:spPr>
      </p:pic>
    </p:spTree>
    <p:extLst>
      <p:ext uri="{BB962C8B-B14F-4D97-AF65-F5344CB8AC3E}">
        <p14:creationId xmlns:p14="http://schemas.microsoft.com/office/powerpoint/2010/main" val="26303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0036" cy="6858001"/>
          </a:xfrm>
        </p:spPr>
      </p:pic>
    </p:spTree>
    <p:extLst>
      <p:ext uri="{BB962C8B-B14F-4D97-AF65-F5344CB8AC3E}">
        <p14:creationId xmlns:p14="http://schemas.microsoft.com/office/powerpoint/2010/main" val="17970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00"/>
          </a:xfrm>
        </p:spPr>
      </p:pic>
    </p:spTree>
    <p:extLst>
      <p:ext uri="{BB962C8B-B14F-4D97-AF65-F5344CB8AC3E}">
        <p14:creationId xmlns:p14="http://schemas.microsoft.com/office/powerpoint/2010/main" val="26714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7085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1. Chuẩn bị nội dung hoạt động 2 : Các cách từ chối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2. Các nhóm chuẩn bị tình huống trong phần thực hành .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3. Chọn 1 tình huống và phân công các bạn đóng lại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4 . Chuẩn bị và tổ chức 1 trò chơi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66976" y="214290"/>
            <a:ext cx="7315200" cy="8382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2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>
            <a:off x="1574800" y="6210300"/>
            <a:ext cx="5257800" cy="3810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Ánh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Dương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–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Vì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Ngày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Mai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Tươi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Sáng</a:t>
            </a:r>
            <a:endParaRPr lang="en-US" sz="2000" b="1" i="1" dirty="0">
              <a:latin typeface="Book Antiqua" pitchFamily="18" charset="0"/>
              <a:cs typeface="Calibri" pitchFamily="34" charset="0"/>
            </a:endParaRPr>
          </a:p>
        </p:txBody>
      </p:sp>
      <p:sp>
        <p:nvSpPr>
          <p:cNvPr id="10" name="Snip and Round Single Corner Rectangle 9"/>
          <p:cNvSpPr/>
          <p:nvPr/>
        </p:nvSpPr>
        <p:spPr>
          <a:xfrm>
            <a:off x="6899839" y="6491222"/>
            <a:ext cx="3996761" cy="747778"/>
          </a:xfrm>
          <a:prstGeom prst="snip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000" dirty="0">
              <a:solidFill>
                <a:schemeClr val="dk1"/>
              </a:solidFill>
            </a:endParaRP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3592" y="2133601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4 : LÀM CHỦ BẢN THÂN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KỸ NĂNG TỪ CHỐI 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diện các tình huống cần từ chối 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81224" y="21429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`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0330" y="35814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NOIBAI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4374" y="408253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HANOI</a:t>
            </a:r>
          </a:p>
        </p:txBody>
      </p:sp>
      <p:pic>
        <p:nvPicPr>
          <p:cNvPr id="15" name="Picture 11" descr="Thanh duoi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0"/>
            <a:ext cx="8686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34374" y="6400800"/>
            <a:ext cx="340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dk1"/>
                </a:solidFill>
                <a:hlinkClick r:id="rId4"/>
              </a:rPr>
              <a:t>www.giaoducanhduong.edu.vn</a:t>
            </a:r>
            <a:endParaRPr lang="en-US" dirty="0">
              <a:solidFill>
                <a:schemeClr val="dk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Snip and Round Single Corner Rectangle 16"/>
          <p:cNvSpPr/>
          <p:nvPr/>
        </p:nvSpPr>
        <p:spPr>
          <a:xfrm>
            <a:off x="1574800" y="6096000"/>
            <a:ext cx="5257800" cy="3810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i="1" dirty="0">
              <a:latin typeface="Book Antiqua" pitchFamily="18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0"/>
            <a:ext cx="12192000" cy="6848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853" y="675581"/>
            <a:ext cx="8401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chối là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54" y="1911152"/>
            <a:ext cx="9014447" cy="49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"/>
            <a:ext cx="9533965" cy="6857999"/>
          </a:xfrm>
        </p:spPr>
      </p:pic>
    </p:spTree>
    <p:extLst>
      <p:ext uri="{BB962C8B-B14F-4D97-AF65-F5344CB8AC3E}">
        <p14:creationId xmlns:p14="http://schemas.microsoft.com/office/powerpoint/2010/main" val="34897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59" y="-1"/>
            <a:ext cx="9547412" cy="6858001"/>
          </a:xfrm>
        </p:spPr>
      </p:pic>
    </p:spTree>
    <p:extLst>
      <p:ext uri="{BB962C8B-B14F-4D97-AF65-F5344CB8AC3E}">
        <p14:creationId xmlns:p14="http://schemas.microsoft.com/office/powerpoint/2010/main" val="18778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55641" y="94211"/>
            <a:ext cx="10526728" cy="385668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 thảo luận cặp đôi: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1 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em hiểu từ chối là gì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66976" y="214290"/>
            <a:ext cx="7315200" cy="8382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2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>
            <a:off x="1574800" y="6210300"/>
            <a:ext cx="5257800" cy="3810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Ánh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Dương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–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Vì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Ngày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Mai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Tươi</a:t>
            </a:r>
            <a:r>
              <a:rPr lang="en-US" sz="2000" b="1" i="1" dirty="0">
                <a:latin typeface="Book Antiqua" pitchFamily="18" charset="0"/>
                <a:cs typeface="Calibri" pitchFamily="34" charset="0"/>
              </a:rPr>
              <a:t> </a:t>
            </a:r>
            <a:r>
              <a:rPr lang="en-US" sz="2000" b="1" i="1" dirty="0" err="1">
                <a:latin typeface="Book Antiqua" pitchFamily="18" charset="0"/>
                <a:cs typeface="Calibri" pitchFamily="34" charset="0"/>
              </a:rPr>
              <a:t>Sáng</a:t>
            </a:r>
            <a:endParaRPr lang="en-US" sz="2000" b="1" i="1" dirty="0">
              <a:latin typeface="Book Antiqua" pitchFamily="18" charset="0"/>
              <a:cs typeface="Calibri" pitchFamily="34" charset="0"/>
            </a:endParaRPr>
          </a:p>
        </p:txBody>
      </p:sp>
      <p:sp>
        <p:nvSpPr>
          <p:cNvPr id="10" name="Snip and Round Single Corner Rectangle 9"/>
          <p:cNvSpPr/>
          <p:nvPr/>
        </p:nvSpPr>
        <p:spPr>
          <a:xfrm>
            <a:off x="6899839" y="6491222"/>
            <a:ext cx="3996761" cy="747778"/>
          </a:xfrm>
          <a:prstGeom prst="snip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2000" dirty="0">
              <a:solidFill>
                <a:schemeClr val="dk1"/>
              </a:solidFill>
            </a:endParaRP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" y="0"/>
            <a:ext cx="1041324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164" y="1305341"/>
            <a:ext cx="74168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Từ chối là dùng hành động , cử chỉ , ngôn ngữ để nói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không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‘’’ với những trường hợp mà mình không thể chấp thuận lời đề nghị của đối phương. 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455</Words>
  <Application>Microsoft Office PowerPoint</Application>
  <PresentationFormat>Widescreen</PresentationFormat>
  <Paragraphs>81</Paragraphs>
  <Slides>27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Tahoma</vt:lpstr>
      <vt:lpstr>Corbel</vt:lpstr>
      <vt:lpstr>Times New Roman</vt:lpstr>
      <vt:lpstr>Arial</vt:lpstr>
      <vt:lpstr>Book Antiqua</vt:lpstr>
      <vt:lpstr>Calibri Light</vt:lpstr>
      <vt:lpstr>Trebuchet MS</vt:lpstr>
      <vt:lpstr>Calibri</vt:lpstr>
      <vt:lpstr>Tw Cen MT</vt:lpstr>
      <vt:lpstr>Office Theme</vt:lpstr>
      <vt:lpstr>1_Office Theme</vt:lpstr>
      <vt:lpstr>Circuit</vt:lpstr>
      <vt:lpstr>Basis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</vt:lpstr>
      <vt:lpstr>PowerPoint Presentation</vt:lpstr>
      <vt:lpstr> Hậu quả khi không biết nói lời từ chối </vt:lpstr>
      <vt:lpstr>PowerPoint Presentation</vt:lpstr>
      <vt:lpstr>PowerPoint Presentation</vt:lpstr>
      <vt:lpstr>TH2: Em đang học bài để chuẩn bị cho tiết kiểm tra ngày mai thì bạn Quân sang rủ em đi đá bóng</vt:lpstr>
      <vt:lpstr>TH3: Em đang xem bộ phim mà mình yêu thích thì mẹ nhờ em nhặt rau giúp.</vt:lpstr>
      <vt:lpstr>PowerPoint Presentation</vt:lpstr>
      <vt:lpstr>PowerPoint Presentation</vt:lpstr>
      <vt:lpstr>4. Hoạt động luyện tập</vt:lpstr>
      <vt:lpstr>Câu 1 : Chọn đáp án đúng  A . Từ chối đôi khi là bảo vệ bản thân B. Từ chối là mất lịch sự . C. Từ chối ai đó là ghét bỏ họ.</vt:lpstr>
      <vt:lpstr>Câu 2 : Em sẽ từ chối tình huống nào dưới đây  A. Dắt bà cụ qua đường B. Giúp bạn học bài C. Bao che cho lỗi lầm của bạn </vt:lpstr>
      <vt:lpstr>PowerPoint Presentation</vt:lpstr>
      <vt:lpstr>PowerPoint Presentation</vt:lpstr>
      <vt:lpstr>PowerPoint Presentation</vt:lpstr>
      <vt:lpstr>Hướng dẫn về nhà :      1. Chuẩn bị nội dung hoạt động 2 : Các cách từ chối      2. Các nhóm chuẩn bị tình huống trong phần thực hành .     3. Chọn 1 tình huống và phân công các bạn đóng lại      4 . Chuẩn bị và tổ chức 1 trò chơi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94</cp:revision>
  <dcterms:created xsi:type="dcterms:W3CDTF">2018-05-10T00:06:18Z</dcterms:created>
  <dcterms:modified xsi:type="dcterms:W3CDTF">2023-10-25T01:34:11Z</dcterms:modified>
</cp:coreProperties>
</file>