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23" r:id="rId3"/>
    <p:sldMasterId id="2147483747" r:id="rId4"/>
    <p:sldMasterId id="2147483797" r:id="rId5"/>
  </p:sldMasterIdLst>
  <p:notesMasterIdLst>
    <p:notesMasterId r:id="rId35"/>
  </p:notesMasterIdLst>
  <p:sldIdLst>
    <p:sldId id="309" r:id="rId6"/>
    <p:sldId id="321" r:id="rId7"/>
    <p:sldId id="322" r:id="rId8"/>
    <p:sldId id="323" r:id="rId9"/>
    <p:sldId id="324" r:id="rId10"/>
    <p:sldId id="325" r:id="rId11"/>
    <p:sldId id="256" r:id="rId12"/>
    <p:sldId id="373" r:id="rId13"/>
    <p:sldId id="374" r:id="rId14"/>
    <p:sldId id="259" r:id="rId15"/>
    <p:sldId id="327" r:id="rId16"/>
    <p:sldId id="326" r:id="rId17"/>
    <p:sldId id="333" r:id="rId18"/>
    <p:sldId id="281" r:id="rId19"/>
    <p:sldId id="332" r:id="rId20"/>
    <p:sldId id="339" r:id="rId21"/>
    <p:sldId id="343" r:id="rId22"/>
    <p:sldId id="340" r:id="rId23"/>
    <p:sldId id="375" r:id="rId24"/>
    <p:sldId id="356" r:id="rId25"/>
    <p:sldId id="363" r:id="rId26"/>
    <p:sldId id="364" r:id="rId27"/>
    <p:sldId id="365" r:id="rId28"/>
    <p:sldId id="366" r:id="rId29"/>
    <p:sldId id="367" r:id="rId30"/>
    <p:sldId id="370" r:id="rId31"/>
    <p:sldId id="371" r:id="rId32"/>
    <p:sldId id="372" r:id="rId33"/>
    <p:sldId id="376" r:id="rId34"/>
  </p:sldIdLst>
  <p:sldSz cx="9144000" cy="5143500" type="screen16x9"/>
  <p:notesSz cx="6858000" cy="9144000"/>
  <p:embeddedFontLst>
    <p:embeddedFont>
      <p:font typeface="Livvic" panose="020B0604020202020204" charset="0"/>
      <p:regular r:id="rId36"/>
      <p:bold r:id="rId37"/>
      <p:italic r:id="rId38"/>
      <p:boldItalic r:id="rId39"/>
    </p:embeddedFont>
    <p:embeddedFont>
      <p:font typeface="Assistant" panose="020B0604020202020204" charset="-79"/>
      <p:regular r:id="rId40"/>
      <p:bold r:id="rId41"/>
    </p:embeddedFont>
    <p:embeddedFont>
      <p:font typeface="Garamond" panose="02020404030301010803" pitchFamily="18" charset="0"/>
      <p:regular r:id="rId42"/>
      <p:bold r:id="rId43"/>
      <p: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Viaoda Libre" panose="020B0604020202020204" charset="0"/>
      <p:regular r:id="rId53"/>
    </p:embeddedFont>
    <p:embeddedFont>
      <p:font typeface="Roboto" panose="020B0604020202020204" charset="0"/>
      <p:regular r:id="rId54"/>
      <p:bold r:id="rId55"/>
      <p:italic r:id="rId56"/>
      <p:boldItalic r:id="rId57"/>
    </p:embeddedFont>
    <p:embeddedFont>
      <p:font typeface=".VnTime" panose="020B7200000000000000" pitchFamily="34" charset="0"/>
      <p:regular r:id="rId58"/>
      <p:bold r:id="rId59"/>
      <p:italic r:id="rId60"/>
      <p:boldItalic r:id="rId61"/>
    </p:embeddedFont>
    <p:embeddedFont>
      <p:font typeface="Patrick Hand" panose="020B0604020202020204" charset="0"/>
      <p:regular r:id="rId62"/>
    </p:embeddedFont>
    <p:embeddedFont>
      <p:font typeface="El Messiri" panose="020B0604020202020204" charset="-78"/>
      <p:regular r:id="rId63"/>
      <p:bold r:id="rId64"/>
    </p:embeddedFont>
    <p:embeddedFont>
      <p:font typeface="等线" panose="020B0604020202020204" charset="-122"/>
      <p:regular r:id="rId65"/>
      <p:bold r:id="rId66"/>
    </p:embeddedFont>
    <p:embeddedFont>
      <p:font typeface="Open Sans" panose="020B0604020202020204" charset="0"/>
      <p:regular r:id="rId67"/>
      <p:bold r:id="rId68"/>
      <p:italic r:id="rId69"/>
      <p:boldItalic r:id="rId70"/>
    </p:embeddedFont>
    <p:embeddedFont>
      <p:font typeface="Lato" panose="020B0604020202020204" charset="0"/>
      <p:regular r:id="rId71"/>
      <p:bold r:id="rId72"/>
      <p:italic r:id="rId73"/>
      <p:boldItalic r:id="rId74"/>
    </p:embeddedFont>
    <p:embeddedFont>
      <p:font typeface="Roboto Condensed" panose="020B060402020202020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B60062-95B3-444E-B05A-8CA78945141D}">
  <a:tblStyle styleId="{1AB60062-95B3-444E-B05A-8CA7894514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>
        <p:scale>
          <a:sx n="91" d="100"/>
          <a:sy n="91" d="100"/>
        </p:scale>
        <p:origin x="1224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74" Type="http://schemas.openxmlformats.org/officeDocument/2006/relationships/font" Target="fonts/font39.fntdata"/><Relationship Id="rId79" Type="http://schemas.openxmlformats.org/officeDocument/2006/relationships/font" Target="fonts/font44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8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77" Type="http://schemas.openxmlformats.org/officeDocument/2006/relationships/font" Target="fonts/font42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80" Type="http://schemas.openxmlformats.org/officeDocument/2006/relationships/font" Target="fonts/font4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font" Target="fonts/font40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78" Type="http://schemas.openxmlformats.org/officeDocument/2006/relationships/font" Target="fonts/font43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Relationship Id="rId34" Type="http://schemas.openxmlformats.org/officeDocument/2006/relationships/slide" Target="slides/slide29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6" Type="http://schemas.openxmlformats.org/officeDocument/2006/relationships/font" Target="fonts/font41.fntdata"/><Relationship Id="rId7" Type="http://schemas.openxmlformats.org/officeDocument/2006/relationships/slide" Target="slides/slide2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66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9977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968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72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01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18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3" name="Google Shape;12373;gfaae32b10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4" name="Google Shape;12374;gfaae32b10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955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" name="Google Shape;12523;gd28bb033ba_0_8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4" name="Google Shape;12524;gd28bb033ba_0_8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72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45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80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" name="Google Shape;12523;gd28bb033ba_0_8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4" name="Google Shape;12524;gd28bb033ba_0_8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90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6" name="Google Shape;18616;gd28bb033ba_0_8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7" name="Google Shape;18617;gd28bb033ba_0_8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551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49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203" y="-358999"/>
            <a:ext cx="2239674" cy="2617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13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126050" y="3898775"/>
            <a:ext cx="4891896" cy="1244726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6"/>
          <p:cNvSpPr/>
          <p:nvPr/>
        </p:nvSpPr>
        <p:spPr>
          <a:xfrm>
            <a:off x="-1577625" y="896695"/>
            <a:ext cx="3834129" cy="88132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"/>
          <p:cNvSpPr/>
          <p:nvPr/>
        </p:nvSpPr>
        <p:spPr>
          <a:xfrm>
            <a:off x="5866047" y="83425"/>
            <a:ext cx="3319542" cy="718731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00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62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1846432" y="2412097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>
            <a:off x="6973718" y="-23837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"/>
          <p:cNvSpPr/>
          <p:nvPr/>
        </p:nvSpPr>
        <p:spPr>
          <a:xfrm>
            <a:off x="-70525" y="3141021"/>
            <a:ext cx="3326922" cy="509151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8"/>
          <p:cNvSpPr/>
          <p:nvPr/>
        </p:nvSpPr>
        <p:spPr>
          <a:xfrm>
            <a:off x="4446024" y="3181300"/>
            <a:ext cx="4697990" cy="80205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8"/>
          <p:cNvSpPr/>
          <p:nvPr/>
        </p:nvSpPr>
        <p:spPr>
          <a:xfrm>
            <a:off x="-70525" y="3471333"/>
            <a:ext cx="8248505" cy="1156488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"/>
          <p:cNvSpPr/>
          <p:nvPr/>
        </p:nvSpPr>
        <p:spPr>
          <a:xfrm>
            <a:off x="-70525" y="3764081"/>
            <a:ext cx="8248505" cy="509142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4164609" y="3489507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"/>
          <p:cNvSpPr/>
          <p:nvPr/>
        </p:nvSpPr>
        <p:spPr>
          <a:xfrm>
            <a:off x="-70525" y="3919673"/>
            <a:ext cx="9267975" cy="122369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"/>
          <p:cNvSpPr/>
          <p:nvPr/>
        </p:nvSpPr>
        <p:spPr>
          <a:xfrm>
            <a:off x="-70525" y="3985309"/>
            <a:ext cx="9267975" cy="391728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"/>
          <p:cNvSpPr/>
          <p:nvPr/>
        </p:nvSpPr>
        <p:spPr>
          <a:xfrm>
            <a:off x="-70525" y="4046892"/>
            <a:ext cx="9267975" cy="109647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-70525" y="4155545"/>
            <a:ext cx="9267975" cy="98782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815250" y="1401775"/>
            <a:ext cx="7513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2302275" y="2513050"/>
            <a:ext cx="4433100" cy="8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96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"/>
          <p:cNvSpPr/>
          <p:nvPr/>
        </p:nvSpPr>
        <p:spPr>
          <a:xfrm>
            <a:off x="5654975" y="4567175"/>
            <a:ext cx="3512727" cy="590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90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/>
          <p:nvPr/>
        </p:nvSpPr>
        <p:spPr>
          <a:xfrm>
            <a:off x="0" y="2116750"/>
            <a:ext cx="5752545" cy="5143500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0"/>
          <p:cNvSpPr txBox="1">
            <a:spLocks noGrp="1"/>
          </p:cNvSpPr>
          <p:nvPr>
            <p:ph type="title"/>
          </p:nvPr>
        </p:nvSpPr>
        <p:spPr>
          <a:xfrm>
            <a:off x="720000" y="3671950"/>
            <a:ext cx="3271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5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2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6869877" y="3210095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3"/>
          <p:cNvSpPr/>
          <p:nvPr/>
        </p:nvSpPr>
        <p:spPr>
          <a:xfrm>
            <a:off x="25" y="4616652"/>
            <a:ext cx="914396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3"/>
          <p:cNvSpPr/>
          <p:nvPr/>
        </p:nvSpPr>
        <p:spPr>
          <a:xfrm>
            <a:off x="10300" y="4566799"/>
            <a:ext cx="3126028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3"/>
          <p:cNvSpPr/>
          <p:nvPr/>
        </p:nvSpPr>
        <p:spPr>
          <a:xfrm>
            <a:off x="3299125" y="4665928"/>
            <a:ext cx="5844827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"/>
          <p:cNvSpPr/>
          <p:nvPr/>
        </p:nvSpPr>
        <p:spPr>
          <a:xfrm>
            <a:off x="6596550" y="4751502"/>
            <a:ext cx="2547407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3"/>
          <p:cNvSpPr/>
          <p:nvPr/>
        </p:nvSpPr>
        <p:spPr>
          <a:xfrm>
            <a:off x="25" y="4704028"/>
            <a:ext cx="9143961" cy="43949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1949100" y="411900"/>
            <a:ext cx="5245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1670325" y="2166312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>
            <a:off x="1670456" y="171089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3" hasCustomPrompt="1"/>
          </p:nvPr>
        </p:nvSpPr>
        <p:spPr>
          <a:xfrm>
            <a:off x="1670369" y="113517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4"/>
          </p:nvPr>
        </p:nvSpPr>
        <p:spPr>
          <a:xfrm>
            <a:off x="4796626" y="2203046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/>
          </p:nvPr>
        </p:nvSpPr>
        <p:spPr>
          <a:xfrm>
            <a:off x="4796764" y="171090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 hasCustomPrompt="1"/>
          </p:nvPr>
        </p:nvSpPr>
        <p:spPr>
          <a:xfrm>
            <a:off x="4796615" y="113512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7"/>
          </p:nvPr>
        </p:nvSpPr>
        <p:spPr>
          <a:xfrm>
            <a:off x="1670325" y="3913650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8"/>
          </p:nvPr>
        </p:nvSpPr>
        <p:spPr>
          <a:xfrm>
            <a:off x="1670456" y="3462866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 hasCustomPrompt="1"/>
          </p:nvPr>
        </p:nvSpPr>
        <p:spPr>
          <a:xfrm>
            <a:off x="1670340" y="288710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>
            <a:off x="4796600" y="3913651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/>
          </p:nvPr>
        </p:nvSpPr>
        <p:spPr>
          <a:xfrm>
            <a:off x="4796735" y="3462869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6615" y="288711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940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1706651" y="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4"/>
          <p:cNvSpPr/>
          <p:nvPr/>
        </p:nvSpPr>
        <p:spPr>
          <a:xfrm>
            <a:off x="7904069" y="18701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4"/>
          <p:cNvSpPr/>
          <p:nvPr/>
        </p:nvSpPr>
        <p:spPr>
          <a:xfrm>
            <a:off x="250" y="4013099"/>
            <a:ext cx="9167398" cy="1144671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4"/>
          <p:cNvSpPr/>
          <p:nvPr/>
        </p:nvSpPr>
        <p:spPr>
          <a:xfrm>
            <a:off x="259" y="3968811"/>
            <a:ext cx="9167398" cy="32373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4"/>
          <p:cNvSpPr/>
          <p:nvPr/>
        </p:nvSpPr>
        <p:spPr>
          <a:xfrm>
            <a:off x="250" y="4286250"/>
            <a:ext cx="9167398" cy="87153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4"/>
          <p:cNvSpPr/>
          <p:nvPr/>
        </p:nvSpPr>
        <p:spPr>
          <a:xfrm>
            <a:off x="250" y="4013079"/>
            <a:ext cx="4875915" cy="114468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4"/>
          <p:cNvSpPr/>
          <p:nvPr/>
        </p:nvSpPr>
        <p:spPr>
          <a:xfrm>
            <a:off x="4488673" y="4122418"/>
            <a:ext cx="4679015" cy="101840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4"/>
          <p:cNvSpPr/>
          <p:nvPr/>
        </p:nvSpPr>
        <p:spPr>
          <a:xfrm>
            <a:off x="6330349" y="4630174"/>
            <a:ext cx="2837350" cy="51065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713225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713225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5831402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5831400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3275576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3275575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32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/>
          </p:nvPr>
        </p:nvSpPr>
        <p:spPr>
          <a:xfrm>
            <a:off x="2542650" y="1277725"/>
            <a:ext cx="4058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title" idx="2" hasCustomPrompt="1"/>
          </p:nvPr>
        </p:nvSpPr>
        <p:spPr>
          <a:xfrm>
            <a:off x="3791250" y="540375"/>
            <a:ext cx="1415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2464800" y="2146775"/>
            <a:ext cx="42144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3" name="Google Shape;37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31502"/>
            <a:ext cx="9143999" cy="2472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3"/>
          <p:cNvGrpSpPr/>
          <p:nvPr/>
        </p:nvGrpSpPr>
        <p:grpSpPr>
          <a:xfrm rot="5400000">
            <a:off x="8336804" y="2466140"/>
            <a:ext cx="261975" cy="275936"/>
            <a:chOff x="9310391" y="2486565"/>
            <a:chExt cx="261975" cy="275936"/>
          </a:xfrm>
        </p:grpSpPr>
        <p:sp>
          <p:nvSpPr>
            <p:cNvPr id="375" name="Google Shape;375;p3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79" name="Google Shape;379;p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38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8030723" y="11066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>
            <a:off x="5354468" y="17428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>
            <a:off x="-76200" y="3304224"/>
            <a:ext cx="8572543" cy="105704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>
            <a:off x="3842193" y="4348766"/>
            <a:ext cx="53213" cy="257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>
            <a:off x="7312770" y="4014225"/>
            <a:ext cx="448045" cy="1676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>
            <a:off x="-76200" y="3174200"/>
            <a:ext cx="9329709" cy="10570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>
            <a:off x="-76200" y="3587524"/>
            <a:ext cx="9329709" cy="12294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>
            <a:off x="3749850" y="3469599"/>
            <a:ext cx="5503657" cy="151488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>
            <a:off x="-76200" y="4086452"/>
            <a:ext cx="9329709" cy="10570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720000" y="2370276"/>
            <a:ext cx="4841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720000" y="800550"/>
            <a:ext cx="6623400" cy="16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76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275" y="4287868"/>
            <a:ext cx="9167406" cy="1098588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6513199" y="-635150"/>
            <a:ext cx="3452270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7"/>
          <p:cNvSpPr/>
          <p:nvPr/>
        </p:nvSpPr>
        <p:spPr>
          <a:xfrm>
            <a:off x="-377801" y="1941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180542" y="3480031"/>
            <a:ext cx="1317479" cy="1177748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72417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724175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3355200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3355204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598622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5986233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72417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724175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3355200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3355204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598622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5986233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02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8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8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8"/>
          <p:cNvSpPr/>
          <p:nvPr/>
        </p:nvSpPr>
        <p:spPr>
          <a:xfrm>
            <a:off x="6596542" y="4947477"/>
            <a:ext cx="2547407" cy="2739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8"/>
          <p:cNvSpPr/>
          <p:nvPr/>
        </p:nvSpPr>
        <p:spPr>
          <a:xfrm>
            <a:off x="-36025" y="4889625"/>
            <a:ext cx="9179973" cy="3317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8"/>
          <p:cNvSpPr/>
          <p:nvPr/>
        </p:nvSpPr>
        <p:spPr>
          <a:xfrm>
            <a:off x="-677176" y="-126033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7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35" y="4878116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724" y="4723070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2" y="437879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23" y="4565861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28" y="4475404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134" y="4793699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23" y="4955423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620136" y="4084725"/>
            <a:ext cx="832675" cy="73341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309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3609522" y="4323507"/>
            <a:ext cx="5534435" cy="755162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/>
          <p:nvPr/>
        </p:nvSpPr>
        <p:spPr>
          <a:xfrm>
            <a:off x="25" y="4221426"/>
            <a:ext cx="3146595" cy="856557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0"/>
          <p:cNvSpPr/>
          <p:nvPr/>
        </p:nvSpPr>
        <p:spPr>
          <a:xfrm>
            <a:off x="25" y="4605927"/>
            <a:ext cx="914396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0"/>
          <p:cNvSpPr/>
          <p:nvPr/>
        </p:nvSpPr>
        <p:spPr>
          <a:xfrm>
            <a:off x="10300" y="4556074"/>
            <a:ext cx="3126028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0"/>
          <p:cNvSpPr/>
          <p:nvPr/>
        </p:nvSpPr>
        <p:spPr>
          <a:xfrm>
            <a:off x="3299125" y="4655203"/>
            <a:ext cx="5844827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0"/>
          <p:cNvSpPr/>
          <p:nvPr/>
        </p:nvSpPr>
        <p:spPr>
          <a:xfrm>
            <a:off x="6596550" y="4740777"/>
            <a:ext cx="2547407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25" y="4693300"/>
            <a:ext cx="9143961" cy="47758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82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3840366" y="4589408"/>
            <a:ext cx="52154" cy="179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1"/>
          <p:cNvSpPr/>
          <p:nvPr/>
        </p:nvSpPr>
        <p:spPr>
          <a:xfrm>
            <a:off x="7241875" y="4356162"/>
            <a:ext cx="439129" cy="1168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1"/>
          <p:cNvSpPr/>
          <p:nvPr/>
        </p:nvSpPr>
        <p:spPr>
          <a:xfrm>
            <a:off x="-48" y="4058660"/>
            <a:ext cx="9144048" cy="85721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"/>
          <p:cNvSpPr/>
          <p:nvPr/>
        </p:nvSpPr>
        <p:spPr>
          <a:xfrm>
            <a:off x="3749860" y="3976440"/>
            <a:ext cx="5394135" cy="105619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-48" y="4406519"/>
            <a:ext cx="9144048" cy="7369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90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720000" y="1566375"/>
            <a:ext cx="3852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2"/>
          </p:nvPr>
        </p:nvSpPr>
        <p:spPr>
          <a:xfrm>
            <a:off x="4572000" y="1566375"/>
            <a:ext cx="3852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75" name="Google Shape;575;p22"/>
          <p:cNvSpPr/>
          <p:nvPr/>
        </p:nvSpPr>
        <p:spPr>
          <a:xfrm>
            <a:off x="-1890626" y="2013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2"/>
          <p:cNvSpPr/>
          <p:nvPr/>
        </p:nvSpPr>
        <p:spPr>
          <a:xfrm flipH="1">
            <a:off x="7740849" y="29347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2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2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2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48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48" y="3976440"/>
            <a:ext cx="9144048" cy="1167064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1281364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1281362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5176441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5176437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2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61998" y="4485100"/>
            <a:ext cx="8248505" cy="50817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4"/>
          <p:cNvSpPr/>
          <p:nvPr/>
        </p:nvSpPr>
        <p:spPr>
          <a:xfrm>
            <a:off x="4173137" y="4493086"/>
            <a:ext cx="5032863" cy="206256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4"/>
          <p:cNvSpPr/>
          <p:nvPr/>
        </p:nvSpPr>
        <p:spPr>
          <a:xfrm>
            <a:off x="-61998" y="4682104"/>
            <a:ext cx="9267975" cy="53770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4"/>
          <p:cNvSpPr/>
          <p:nvPr/>
        </p:nvSpPr>
        <p:spPr>
          <a:xfrm>
            <a:off x="-61998" y="4738005"/>
            <a:ext cx="9267975" cy="4817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4"/>
          <p:cNvSpPr/>
          <p:nvPr/>
        </p:nvSpPr>
        <p:spPr>
          <a:xfrm>
            <a:off x="-61998" y="4785748"/>
            <a:ext cx="9267975" cy="4340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2292675" y="1900077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2292675" y="14464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2292675" y="3907255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2292675" y="3453575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2200125" y="2903666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1936425" y="24500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1234575" y="1233725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6851325" y="2249302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1234575" y="3264879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1161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11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11"/>
          <p:cNvSpPr/>
          <p:nvPr/>
        </p:nvSpPr>
        <p:spPr>
          <a:xfrm>
            <a:off x="309307" y="304788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11"/>
          <p:cNvSpPr txBox="1">
            <a:spLocks noGrp="1"/>
          </p:cNvSpPr>
          <p:nvPr>
            <p:ph type="title" hasCustomPrompt="1"/>
          </p:nvPr>
        </p:nvSpPr>
        <p:spPr>
          <a:xfrm>
            <a:off x="709500" y="787538"/>
            <a:ext cx="7707000" cy="13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1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65" name="Google Shape;2865;p11"/>
          <p:cNvSpPr txBox="1">
            <a:spLocks noGrp="1"/>
          </p:cNvSpPr>
          <p:nvPr>
            <p:ph type="subTitle" idx="1"/>
          </p:nvPr>
        </p:nvSpPr>
        <p:spPr>
          <a:xfrm>
            <a:off x="2187150" y="2080163"/>
            <a:ext cx="4751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866" name="Google Shape;28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60347" y="2657350"/>
            <a:ext cx="8371778" cy="212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7" name="Google Shape;2867;p11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68" name="Google Shape;2868;p11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1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1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1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1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1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1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1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1"/>
            <p:cNvSpPr/>
            <p:nvPr/>
          </p:nvSpPr>
          <p:spPr>
            <a:xfrm>
              <a:off x="435525" y="236825"/>
              <a:ext cx="2258131" cy="2231308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1"/>
            <p:cNvSpPr/>
            <p:nvPr/>
          </p:nvSpPr>
          <p:spPr>
            <a:xfrm>
              <a:off x="435525" y="236825"/>
              <a:ext cx="2858868" cy="2825379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1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1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1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1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1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1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1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2" name="Google Shape;2892;p11"/>
          <p:cNvGrpSpPr/>
          <p:nvPr/>
        </p:nvGrpSpPr>
        <p:grpSpPr>
          <a:xfrm>
            <a:off x="-313824" y="-477724"/>
            <a:ext cx="2231683" cy="2412089"/>
            <a:chOff x="-313824" y="-477724"/>
            <a:chExt cx="2231683" cy="2412089"/>
          </a:xfrm>
        </p:grpSpPr>
        <p:pic>
          <p:nvPicPr>
            <p:cNvPr id="2893" name="Google Shape;2893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13824" y="-206149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4" name="Google Shape;2894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41642" y="317327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5" name="Google Shape;289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4750" y="-144070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6" name="Google Shape;2896;p11"/>
            <p:cNvPicPr preferRelativeResize="0"/>
            <p:nvPr/>
          </p:nvPicPr>
          <p:blipFill rotWithShape="1">
            <a:blip r:embed="rId3">
              <a:alphaModFix/>
            </a:blip>
            <a:srcRect t="-29115"/>
            <a:stretch/>
          </p:blipFill>
          <p:spPr>
            <a:xfrm>
              <a:off x="483535" y="-477724"/>
              <a:ext cx="1250359" cy="147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7" name="Google Shape;2897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3497" y="-51029"/>
              <a:ext cx="1250354" cy="10562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8" name="Google Shape;2898;p11"/>
            <p:cNvGrpSpPr/>
            <p:nvPr/>
          </p:nvGrpSpPr>
          <p:grpSpPr>
            <a:xfrm rot="8100115">
              <a:off x="14895" y="1109116"/>
              <a:ext cx="836855" cy="620222"/>
              <a:chOff x="3748050" y="180275"/>
              <a:chExt cx="394800" cy="292600"/>
            </a:xfrm>
          </p:grpSpPr>
          <p:sp>
            <p:nvSpPr>
              <p:cNvPr id="2899" name="Google Shape;2899;p11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11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11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11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11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11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11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11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11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11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11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11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11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11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11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11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11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11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11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11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11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11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11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11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11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11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11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11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11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11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11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11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11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11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11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11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11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11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11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11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11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11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11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11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3" name="Google Shape;2943;p11"/>
            <p:cNvGrpSpPr/>
            <p:nvPr/>
          </p:nvGrpSpPr>
          <p:grpSpPr>
            <a:xfrm rot="7601124">
              <a:off x="215795" y="331024"/>
              <a:ext cx="535481" cy="403786"/>
              <a:chOff x="3693500" y="1118850"/>
              <a:chExt cx="535500" cy="403800"/>
            </a:xfrm>
          </p:grpSpPr>
          <p:sp>
            <p:nvSpPr>
              <p:cNvPr id="2944" name="Google Shape;2944;p11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11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11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11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11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11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11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11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1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1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1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1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1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1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1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1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1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1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11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11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11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11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11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11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11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11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11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11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11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11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11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11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11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11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11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11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11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11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11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11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11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11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1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1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1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1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1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11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11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11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11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11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11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11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1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11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11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11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11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11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11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11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11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11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11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11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0" name="Google Shape;3010;p11"/>
            <p:cNvGrpSpPr/>
            <p:nvPr/>
          </p:nvGrpSpPr>
          <p:grpSpPr>
            <a:xfrm rot="8912696">
              <a:off x="1187605" y="352972"/>
              <a:ext cx="650096" cy="490233"/>
              <a:chOff x="3693500" y="1118850"/>
              <a:chExt cx="535500" cy="403800"/>
            </a:xfrm>
          </p:grpSpPr>
          <p:sp>
            <p:nvSpPr>
              <p:cNvPr id="3011" name="Google Shape;3011;p11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11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11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11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11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11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11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11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11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11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11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11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11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11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11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11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11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11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11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11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11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11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11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11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11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11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11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11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11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11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11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11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11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11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11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11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11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11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11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11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11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11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11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11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11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11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11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11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11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11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11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11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11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11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11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11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11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11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11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11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11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11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11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11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11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11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7" name="Google Shape;3077;p11"/>
            <p:cNvGrpSpPr/>
            <p:nvPr/>
          </p:nvGrpSpPr>
          <p:grpSpPr>
            <a:xfrm rot="8816066">
              <a:off x="622573" y="71672"/>
              <a:ext cx="836854" cy="620213"/>
              <a:chOff x="3748050" y="180275"/>
              <a:chExt cx="394800" cy="292600"/>
            </a:xfrm>
          </p:grpSpPr>
          <p:sp>
            <p:nvSpPr>
              <p:cNvPr id="3078" name="Google Shape;3078;p11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11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11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11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11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11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11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11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11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11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11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11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11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11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11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11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11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11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11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11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11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11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11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11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11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11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11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11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11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11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11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11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11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11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11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11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11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11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11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11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11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11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11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11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271" y="3209866"/>
            <a:ext cx="4762837" cy="666537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4998400" y="1508927"/>
            <a:ext cx="34257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275" y="3666725"/>
            <a:ext cx="9167398" cy="149103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>
            <a:off x="271" y="3612551"/>
            <a:ext cx="9167422" cy="362390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>
            <a:off x="271" y="3960361"/>
            <a:ext cx="9167422" cy="1197413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>
            <a:off x="262" y="3876412"/>
            <a:ext cx="4875915" cy="1281350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>
            <a:off x="4488675" y="3998800"/>
            <a:ext cx="4679040" cy="1158946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>
            <a:off x="6330350" y="4567174"/>
            <a:ext cx="2837346" cy="590600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4998425" y="2615327"/>
            <a:ext cx="34257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1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88911" y="4312000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/>
        </p:nvSpPr>
        <p:spPr>
          <a:xfrm>
            <a:off x="3240546" y="4571057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/>
        </p:nvSpPr>
        <p:spPr>
          <a:xfrm>
            <a:off x="32613" y="4469348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/>
        </p:nvSpPr>
        <p:spPr>
          <a:xfrm>
            <a:off x="1147464" y="4456173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>
            <a:off x="1098954" y="4564779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>
            <a:off x="1843057" y="4474257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>
            <a:off x="2501823" y="4564779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>
            <a:off x="3212904" y="4526310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>
            <a:off x="3150386" y="4520488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>
            <a:off x="3185262" y="4515580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>
            <a:off x="3114952" y="4527794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>
            <a:off x="3245370" y="4518547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>
            <a:off x="3232755" y="4538067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3122744" y="4510443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3208081" y="4504849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>
            <a:off x="3280247" y="4527794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>
            <a:off x="3069872" y="4520488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/>
        </p:nvSpPr>
        <p:spPr>
          <a:xfrm>
            <a:off x="3155209" y="454331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/>
        </p:nvSpPr>
        <p:spPr>
          <a:xfrm>
            <a:off x="3182851" y="4534072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/>
        </p:nvSpPr>
        <p:spPr>
          <a:xfrm>
            <a:off x="1775158" y="4505763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/>
        </p:nvSpPr>
        <p:spPr>
          <a:xfrm>
            <a:off x="1837677" y="4498571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/>
        </p:nvSpPr>
        <p:spPr>
          <a:xfrm>
            <a:off x="1802800" y="4495603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/>
        </p:nvSpPr>
        <p:spPr>
          <a:xfrm>
            <a:off x="1873110" y="450633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/>
        </p:nvSpPr>
        <p:spPr>
          <a:xfrm>
            <a:off x="1742693" y="4497087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/>
        </p:nvSpPr>
        <p:spPr>
          <a:xfrm>
            <a:off x="1755308" y="4517064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/>
        </p:nvSpPr>
        <p:spPr>
          <a:xfrm>
            <a:off x="1865319" y="4489325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/>
        </p:nvSpPr>
        <p:spPr>
          <a:xfrm>
            <a:off x="1780538" y="4484302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/>
        </p:nvSpPr>
        <p:spPr>
          <a:xfrm>
            <a:off x="1707816" y="4506333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/>
        </p:nvSpPr>
        <p:spPr>
          <a:xfrm>
            <a:off x="1915779" y="4498571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/>
        </p:nvSpPr>
        <p:spPr>
          <a:xfrm>
            <a:off x="1830442" y="4521972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/>
        </p:nvSpPr>
        <p:spPr>
          <a:xfrm>
            <a:off x="1805212" y="4512726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820819" y="4480591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00434" y="4606613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313405" y="4613098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-35834" y="4459987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6"/>
          <p:cNvSpPr/>
          <p:nvPr/>
        </p:nvSpPr>
        <p:spPr>
          <a:xfrm>
            <a:off x="-88909" y="4708925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393681" y="5059153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5949267" y="4646741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3000725" y="197707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3000725" y="151560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3000725" y="3831852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3000725" y="337038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3000725" y="2904463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3000725" y="244299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01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18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82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25" y="3780925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7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10" y="3842654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00" y="268474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154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6352323" y="590600"/>
            <a:ext cx="1172415" cy="1145144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8"/>
          <p:cNvSpPr/>
          <p:nvPr/>
        </p:nvSpPr>
        <p:spPr>
          <a:xfrm>
            <a:off x="-849401" y="-3794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8"/>
          <p:cNvSpPr/>
          <p:nvPr/>
        </p:nvSpPr>
        <p:spPr>
          <a:xfrm>
            <a:off x="-215476" y="27342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8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8"/>
          <p:cNvSpPr/>
          <p:nvPr/>
        </p:nvSpPr>
        <p:spPr>
          <a:xfrm>
            <a:off x="4195383" y="3746399"/>
            <a:ext cx="5043809" cy="42507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8"/>
          <p:cNvSpPr/>
          <p:nvPr/>
        </p:nvSpPr>
        <p:spPr>
          <a:xfrm>
            <a:off x="-48896" y="3746404"/>
            <a:ext cx="9288108" cy="104612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8"/>
          <p:cNvSpPr/>
          <p:nvPr/>
        </p:nvSpPr>
        <p:spPr>
          <a:xfrm>
            <a:off x="3713" y="4063516"/>
            <a:ext cx="8494091" cy="619748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8"/>
          <p:cNvSpPr/>
          <p:nvPr/>
        </p:nvSpPr>
        <p:spPr>
          <a:xfrm>
            <a:off x="-48896" y="4151678"/>
            <a:ext cx="9288131" cy="99183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8"/>
          <p:cNvSpPr/>
          <p:nvPr/>
        </p:nvSpPr>
        <p:spPr>
          <a:xfrm>
            <a:off x="-48900" y="4523753"/>
            <a:ext cx="9288131" cy="6197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720072" y="866900"/>
            <a:ext cx="45135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720024" y="1751350"/>
            <a:ext cx="4513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720131" y="2285512"/>
            <a:ext cx="45135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720000" y="3169963"/>
            <a:ext cx="4513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9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/>
          <p:nvPr/>
        </p:nvSpPr>
        <p:spPr>
          <a:xfrm flipH="1">
            <a:off x="48" y="3512800"/>
            <a:ext cx="3987777" cy="1605595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9"/>
          <p:cNvSpPr/>
          <p:nvPr/>
        </p:nvSpPr>
        <p:spPr>
          <a:xfrm flipH="1">
            <a:off x="6648737" y="3587475"/>
            <a:ext cx="2495263" cy="1498403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9"/>
          <p:cNvSpPr/>
          <p:nvPr/>
        </p:nvSpPr>
        <p:spPr>
          <a:xfrm flipH="1">
            <a:off x="25" y="4229220"/>
            <a:ext cx="9143961" cy="67492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9"/>
          <p:cNvSpPr/>
          <p:nvPr/>
        </p:nvSpPr>
        <p:spPr>
          <a:xfrm flipH="1">
            <a:off x="6007683" y="4143392"/>
            <a:ext cx="3126028" cy="1010484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9"/>
          <p:cNvSpPr/>
          <p:nvPr/>
        </p:nvSpPr>
        <p:spPr>
          <a:xfrm flipH="1">
            <a:off x="59" y="4314054"/>
            <a:ext cx="5844827" cy="822262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9"/>
          <p:cNvSpPr/>
          <p:nvPr/>
        </p:nvSpPr>
        <p:spPr>
          <a:xfrm flipH="1">
            <a:off x="60" y="4461375"/>
            <a:ext cx="5568460" cy="67495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9"/>
          <p:cNvSpPr/>
          <p:nvPr/>
        </p:nvSpPr>
        <p:spPr>
          <a:xfrm flipH="1">
            <a:off x="25" y="4379647"/>
            <a:ext cx="9143961" cy="756633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2" name="Google Shape;912;p29"/>
          <p:cNvSpPr txBox="1">
            <a:spLocks noGrp="1"/>
          </p:cNvSpPr>
          <p:nvPr>
            <p:ph type="subTitle" idx="1"/>
          </p:nvPr>
        </p:nvSpPr>
        <p:spPr>
          <a:xfrm>
            <a:off x="2051285" y="1982564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2051177" y="1515025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3"/>
          </p:nvPr>
        </p:nvSpPr>
        <p:spPr>
          <a:xfrm>
            <a:off x="5692511" y="1982564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title" idx="4"/>
          </p:nvPr>
        </p:nvSpPr>
        <p:spPr>
          <a:xfrm>
            <a:off x="5692424" y="1515025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subTitle" idx="5"/>
          </p:nvPr>
        </p:nvSpPr>
        <p:spPr>
          <a:xfrm>
            <a:off x="2051163" y="3294300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7" name="Google Shape;917;p29"/>
          <p:cNvSpPr txBox="1">
            <a:spLocks noGrp="1"/>
          </p:cNvSpPr>
          <p:nvPr>
            <p:ph type="title" idx="6"/>
          </p:nvPr>
        </p:nvSpPr>
        <p:spPr>
          <a:xfrm>
            <a:off x="2051177" y="2826746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8" name="Google Shape;918;p29"/>
          <p:cNvSpPr txBox="1">
            <a:spLocks noGrp="1"/>
          </p:cNvSpPr>
          <p:nvPr>
            <p:ph type="subTitle" idx="7"/>
          </p:nvPr>
        </p:nvSpPr>
        <p:spPr>
          <a:xfrm>
            <a:off x="5692363" y="3294300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9" name="Google Shape;919;p29"/>
          <p:cNvSpPr txBox="1">
            <a:spLocks noGrp="1"/>
          </p:cNvSpPr>
          <p:nvPr>
            <p:ph type="title" idx="8"/>
          </p:nvPr>
        </p:nvSpPr>
        <p:spPr>
          <a:xfrm>
            <a:off x="5692394" y="2826746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5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0"/>
          <p:cNvGrpSpPr/>
          <p:nvPr/>
        </p:nvGrpSpPr>
        <p:grpSpPr>
          <a:xfrm>
            <a:off x="275" y="4059268"/>
            <a:ext cx="9167406" cy="1098588"/>
            <a:chOff x="271" y="2964551"/>
            <a:chExt cx="9167406" cy="2193229"/>
          </a:xfrm>
        </p:grpSpPr>
        <p:sp>
          <p:nvSpPr>
            <p:cNvPr id="922" name="Google Shape;922;p30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0"/>
          <p:cNvGrpSpPr/>
          <p:nvPr/>
        </p:nvGrpSpPr>
        <p:grpSpPr>
          <a:xfrm>
            <a:off x="7213854" y="3976469"/>
            <a:ext cx="1333373" cy="827977"/>
            <a:chOff x="6746800" y="2104200"/>
            <a:chExt cx="70575" cy="43825"/>
          </a:xfrm>
        </p:grpSpPr>
        <p:sp>
          <p:nvSpPr>
            <p:cNvPr id="927" name="Google Shape;927;p30"/>
            <p:cNvSpPr/>
            <p:nvPr/>
          </p:nvSpPr>
          <p:spPr>
            <a:xfrm>
              <a:off x="6796125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2" y="1"/>
                  </a:moveTo>
                  <a:cubicBezTo>
                    <a:pt x="202" y="1"/>
                    <a:pt x="176" y="95"/>
                    <a:pt x="133" y="218"/>
                  </a:cubicBezTo>
                  <a:lnTo>
                    <a:pt x="176" y="286"/>
                  </a:lnTo>
                  <a:lnTo>
                    <a:pt x="121" y="231"/>
                  </a:lnTo>
                  <a:cubicBezTo>
                    <a:pt x="108" y="286"/>
                    <a:pt x="95" y="338"/>
                    <a:pt x="82" y="393"/>
                  </a:cubicBezTo>
                  <a:lnTo>
                    <a:pt x="121" y="487"/>
                  </a:lnTo>
                  <a:lnTo>
                    <a:pt x="69" y="419"/>
                  </a:lnTo>
                  <a:cubicBezTo>
                    <a:pt x="27" y="542"/>
                    <a:pt x="1" y="649"/>
                    <a:pt x="1" y="675"/>
                  </a:cubicBezTo>
                  <a:cubicBezTo>
                    <a:pt x="1" y="730"/>
                    <a:pt x="150" y="837"/>
                    <a:pt x="150" y="837"/>
                  </a:cubicBezTo>
                  <a:lnTo>
                    <a:pt x="214" y="866"/>
                  </a:lnTo>
                  <a:lnTo>
                    <a:pt x="257" y="837"/>
                  </a:lnTo>
                  <a:cubicBezTo>
                    <a:pt x="257" y="837"/>
                    <a:pt x="406" y="730"/>
                    <a:pt x="406" y="675"/>
                  </a:cubicBezTo>
                  <a:cubicBezTo>
                    <a:pt x="406" y="662"/>
                    <a:pt x="376" y="568"/>
                    <a:pt x="351" y="487"/>
                  </a:cubicBezTo>
                  <a:lnTo>
                    <a:pt x="257" y="610"/>
                  </a:lnTo>
                  <a:lnTo>
                    <a:pt x="338" y="448"/>
                  </a:lnTo>
                  <a:cubicBezTo>
                    <a:pt x="283" y="257"/>
                    <a:pt x="202" y="1"/>
                    <a:pt x="202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01150" y="2127100"/>
              <a:ext cx="750" cy="12825"/>
            </a:xfrm>
            <a:custGeom>
              <a:avLst/>
              <a:gdLst/>
              <a:ahLst/>
              <a:cxnLst/>
              <a:rect l="l" t="t" r="r" b="b"/>
              <a:pathLst>
                <a:path w="30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0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797100" y="2139575"/>
              <a:ext cx="7150" cy="7800"/>
            </a:xfrm>
            <a:custGeom>
              <a:avLst/>
              <a:gdLst/>
              <a:ahLst/>
              <a:cxnLst/>
              <a:rect l="l" t="t" r="r" b="b"/>
              <a:pathLst>
                <a:path w="286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43" y="14"/>
                    <a:pt x="1" y="270"/>
                    <a:pt x="1" y="312"/>
                  </a:cubicBezTo>
                  <a:cubicBezTo>
                    <a:pt x="13" y="312"/>
                    <a:pt x="256" y="82"/>
                    <a:pt x="286" y="56"/>
                  </a:cubicBezTo>
                  <a:cubicBezTo>
                    <a:pt x="273" y="43"/>
                    <a:pt x="218" y="14"/>
                    <a:pt x="192" y="1"/>
                  </a:cubicBezTo>
                  <a:lnTo>
                    <a:pt x="192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801150" y="2139575"/>
              <a:ext cx="750" cy="350"/>
            </a:xfrm>
            <a:custGeom>
              <a:avLst/>
              <a:gdLst/>
              <a:ahLst/>
              <a:cxnLst/>
              <a:rect l="l" t="t" r="r" b="b"/>
              <a:pathLst>
                <a:path w="30" h="14" extrusionOk="0">
                  <a:moveTo>
                    <a:pt x="1" y="1"/>
                  </a:moveTo>
                  <a:lnTo>
                    <a:pt x="1" y="14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6746800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5" y="1"/>
                  </a:moveTo>
                  <a:cubicBezTo>
                    <a:pt x="205" y="1"/>
                    <a:pt x="162" y="95"/>
                    <a:pt x="137" y="218"/>
                  </a:cubicBezTo>
                  <a:lnTo>
                    <a:pt x="179" y="286"/>
                  </a:lnTo>
                  <a:lnTo>
                    <a:pt x="124" y="231"/>
                  </a:lnTo>
                  <a:cubicBezTo>
                    <a:pt x="111" y="286"/>
                    <a:pt x="98" y="338"/>
                    <a:pt x="81" y="393"/>
                  </a:cubicBezTo>
                  <a:lnTo>
                    <a:pt x="124" y="487"/>
                  </a:lnTo>
                  <a:lnTo>
                    <a:pt x="69" y="419"/>
                  </a:lnTo>
                  <a:cubicBezTo>
                    <a:pt x="30" y="542"/>
                    <a:pt x="0" y="649"/>
                    <a:pt x="0" y="675"/>
                  </a:cubicBezTo>
                  <a:cubicBezTo>
                    <a:pt x="0" y="730"/>
                    <a:pt x="150" y="837"/>
                    <a:pt x="150" y="837"/>
                  </a:cubicBezTo>
                  <a:lnTo>
                    <a:pt x="218" y="866"/>
                  </a:lnTo>
                  <a:lnTo>
                    <a:pt x="243" y="837"/>
                  </a:lnTo>
                  <a:cubicBezTo>
                    <a:pt x="243" y="837"/>
                    <a:pt x="405" y="730"/>
                    <a:pt x="405" y="675"/>
                  </a:cubicBezTo>
                  <a:cubicBezTo>
                    <a:pt x="405" y="662"/>
                    <a:pt x="380" y="568"/>
                    <a:pt x="354" y="487"/>
                  </a:cubicBezTo>
                  <a:lnTo>
                    <a:pt x="260" y="610"/>
                  </a:lnTo>
                  <a:lnTo>
                    <a:pt x="341" y="448"/>
                  </a:lnTo>
                  <a:cubicBezTo>
                    <a:pt x="286" y="257"/>
                    <a:pt x="205" y="1"/>
                    <a:pt x="205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6751900" y="2127100"/>
              <a:ext cx="675" cy="12825"/>
            </a:xfrm>
            <a:custGeom>
              <a:avLst/>
              <a:gdLst/>
              <a:ahLst/>
              <a:cxnLst/>
              <a:rect l="l" t="t" r="r" b="b"/>
              <a:pathLst>
                <a:path w="27" h="513" extrusionOk="0">
                  <a:moveTo>
                    <a:pt x="1" y="1"/>
                  </a:moveTo>
                  <a:lnTo>
                    <a:pt x="1" y="513"/>
                  </a:lnTo>
                  <a:lnTo>
                    <a:pt x="27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747850" y="2139575"/>
              <a:ext cx="7075" cy="7800"/>
            </a:xfrm>
            <a:custGeom>
              <a:avLst/>
              <a:gdLst/>
              <a:ahLst/>
              <a:cxnLst/>
              <a:rect l="l" t="t" r="r" b="b"/>
              <a:pathLst>
                <a:path w="283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39" y="14"/>
                    <a:pt x="1" y="270"/>
                    <a:pt x="1" y="312"/>
                  </a:cubicBezTo>
                  <a:cubicBezTo>
                    <a:pt x="14" y="312"/>
                    <a:pt x="257" y="82"/>
                    <a:pt x="282" y="56"/>
                  </a:cubicBezTo>
                  <a:cubicBezTo>
                    <a:pt x="270" y="43"/>
                    <a:pt x="218" y="14"/>
                    <a:pt x="189" y="1"/>
                  </a:cubicBezTo>
                  <a:lnTo>
                    <a:pt x="189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6751900" y="2139575"/>
              <a:ext cx="675" cy="35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" y="1"/>
                  </a:moveTo>
                  <a:lnTo>
                    <a:pt x="1" y="14"/>
                  </a:lnTo>
                  <a:lnTo>
                    <a:pt x="27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6811275" y="2129125"/>
              <a:ext cx="6100" cy="13575"/>
            </a:xfrm>
            <a:custGeom>
              <a:avLst/>
              <a:gdLst/>
              <a:ahLst/>
              <a:cxnLst/>
              <a:rect l="l" t="t" r="r" b="b"/>
              <a:pathLst>
                <a:path w="244" h="543" extrusionOk="0">
                  <a:moveTo>
                    <a:pt x="124" y="1"/>
                  </a:moveTo>
                  <a:cubicBezTo>
                    <a:pt x="124" y="1"/>
                    <a:pt x="111" y="69"/>
                    <a:pt x="82" y="137"/>
                  </a:cubicBezTo>
                  <a:lnTo>
                    <a:pt x="111" y="189"/>
                  </a:lnTo>
                  <a:lnTo>
                    <a:pt x="82" y="150"/>
                  </a:lnTo>
                  <a:cubicBezTo>
                    <a:pt x="69" y="176"/>
                    <a:pt x="56" y="218"/>
                    <a:pt x="43" y="244"/>
                  </a:cubicBezTo>
                  <a:lnTo>
                    <a:pt x="82" y="299"/>
                  </a:lnTo>
                  <a:lnTo>
                    <a:pt x="43" y="257"/>
                  </a:lnTo>
                  <a:cubicBezTo>
                    <a:pt x="13" y="338"/>
                    <a:pt x="1" y="406"/>
                    <a:pt x="1" y="432"/>
                  </a:cubicBezTo>
                  <a:cubicBezTo>
                    <a:pt x="1" y="461"/>
                    <a:pt x="94" y="526"/>
                    <a:pt x="94" y="526"/>
                  </a:cubicBezTo>
                  <a:lnTo>
                    <a:pt x="137" y="542"/>
                  </a:lnTo>
                  <a:lnTo>
                    <a:pt x="150" y="526"/>
                  </a:lnTo>
                  <a:cubicBezTo>
                    <a:pt x="150" y="526"/>
                    <a:pt x="244" y="461"/>
                    <a:pt x="244" y="432"/>
                  </a:cubicBezTo>
                  <a:cubicBezTo>
                    <a:pt x="244" y="419"/>
                    <a:pt x="231" y="364"/>
                    <a:pt x="218" y="299"/>
                  </a:cubicBezTo>
                  <a:lnTo>
                    <a:pt x="163" y="380"/>
                  </a:lnTo>
                  <a:lnTo>
                    <a:pt x="218" y="283"/>
                  </a:lnTo>
                  <a:cubicBezTo>
                    <a:pt x="175" y="163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6814350" y="2135200"/>
              <a:ext cx="350" cy="8125"/>
            </a:xfrm>
            <a:custGeom>
              <a:avLst/>
              <a:gdLst/>
              <a:ahLst/>
              <a:cxnLst/>
              <a:rect l="l" t="t" r="r" b="b"/>
              <a:pathLst>
                <a:path w="14" h="325" extrusionOk="0">
                  <a:moveTo>
                    <a:pt x="1" y="1"/>
                  </a:moveTo>
                  <a:lnTo>
                    <a:pt x="1" y="325"/>
                  </a:lnTo>
                  <a:lnTo>
                    <a:pt x="14" y="3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6812000" y="2142975"/>
              <a:ext cx="4400" cy="5050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95" y="1"/>
                  </a:moveTo>
                  <a:cubicBezTo>
                    <a:pt x="82" y="1"/>
                    <a:pt x="40" y="14"/>
                    <a:pt x="27" y="14"/>
                  </a:cubicBezTo>
                  <a:cubicBezTo>
                    <a:pt x="27" y="14"/>
                    <a:pt x="1" y="176"/>
                    <a:pt x="1" y="202"/>
                  </a:cubicBezTo>
                  <a:cubicBezTo>
                    <a:pt x="1" y="202"/>
                    <a:pt x="163" y="53"/>
                    <a:pt x="176" y="40"/>
                  </a:cubicBezTo>
                  <a:cubicBezTo>
                    <a:pt x="176" y="27"/>
                    <a:pt x="134" y="14"/>
                    <a:pt x="108" y="14"/>
                  </a:cubicBezTo>
                  <a:lnTo>
                    <a:pt x="95" y="1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6814350" y="2142975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cubicBezTo>
                    <a:pt x="1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781625" y="2119000"/>
              <a:ext cx="9750" cy="24650"/>
            </a:xfrm>
            <a:custGeom>
              <a:avLst/>
              <a:gdLst/>
              <a:ahLst/>
              <a:cxnLst/>
              <a:rect l="l" t="t" r="r" b="b"/>
              <a:pathLst>
                <a:path w="390" h="986" extrusionOk="0">
                  <a:moveTo>
                    <a:pt x="1" y="1"/>
                  </a:moveTo>
                  <a:lnTo>
                    <a:pt x="65" y="986"/>
                  </a:lnTo>
                  <a:lnTo>
                    <a:pt x="351" y="811"/>
                  </a:lnTo>
                  <a:lnTo>
                    <a:pt x="389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760000" y="2107825"/>
              <a:ext cx="24975" cy="35825"/>
            </a:xfrm>
            <a:custGeom>
              <a:avLst/>
              <a:gdLst/>
              <a:ahLst/>
              <a:cxnLst/>
              <a:rect l="l" t="t" r="r" b="b"/>
              <a:pathLst>
                <a:path w="999" h="1433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108" y="1407"/>
                  </a:lnTo>
                  <a:lnTo>
                    <a:pt x="930" y="1433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771825" y="2104200"/>
              <a:ext cx="22625" cy="25925"/>
            </a:xfrm>
            <a:custGeom>
              <a:avLst/>
              <a:gdLst/>
              <a:ahLst/>
              <a:cxnLst/>
              <a:rect l="l" t="t" r="r" b="b"/>
              <a:pathLst>
                <a:path w="905" h="1037" extrusionOk="0">
                  <a:moveTo>
                    <a:pt x="351" y="0"/>
                  </a:moveTo>
                  <a:lnTo>
                    <a:pt x="1" y="39"/>
                  </a:lnTo>
                  <a:lnTo>
                    <a:pt x="40" y="146"/>
                  </a:lnTo>
                  <a:lnTo>
                    <a:pt x="364" y="418"/>
                  </a:lnTo>
                  <a:lnTo>
                    <a:pt x="581" y="1037"/>
                  </a:lnTo>
                  <a:lnTo>
                    <a:pt x="905" y="891"/>
                  </a:lnTo>
                  <a:lnTo>
                    <a:pt x="636" y="188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6760000" y="2107825"/>
              <a:ext cx="24975" cy="22300"/>
            </a:xfrm>
            <a:custGeom>
              <a:avLst/>
              <a:gdLst/>
              <a:ahLst/>
              <a:cxnLst/>
              <a:rect l="l" t="t" r="r" b="b"/>
              <a:pathLst>
                <a:path w="999" h="892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27" y="892"/>
                  </a:lnTo>
                  <a:lnTo>
                    <a:pt x="282" y="273"/>
                  </a:lnTo>
                  <a:lnTo>
                    <a:pt x="513" y="124"/>
                  </a:lnTo>
                  <a:lnTo>
                    <a:pt x="743" y="231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6764050" y="2112300"/>
              <a:ext cx="1725" cy="15475"/>
            </a:xfrm>
            <a:custGeom>
              <a:avLst/>
              <a:gdLst/>
              <a:ahLst/>
              <a:cxnLst/>
              <a:rect l="l" t="t" r="r" b="b"/>
              <a:pathLst>
                <a:path w="69" h="619" extrusionOk="0">
                  <a:moveTo>
                    <a:pt x="39" y="0"/>
                  </a:moveTo>
                  <a:lnTo>
                    <a:pt x="1" y="13"/>
                  </a:lnTo>
                  <a:cubicBezTo>
                    <a:pt x="1" y="39"/>
                    <a:pt x="39" y="619"/>
                    <a:pt x="39" y="619"/>
                  </a:cubicBezTo>
                  <a:lnTo>
                    <a:pt x="69" y="61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779925" y="2112300"/>
              <a:ext cx="2050" cy="15475"/>
            </a:xfrm>
            <a:custGeom>
              <a:avLst/>
              <a:gdLst/>
              <a:ahLst/>
              <a:cxnLst/>
              <a:rect l="l" t="t" r="r" b="b"/>
              <a:pathLst>
                <a:path w="82" h="619" extrusionOk="0">
                  <a:moveTo>
                    <a:pt x="27" y="0"/>
                  </a:moveTo>
                  <a:lnTo>
                    <a:pt x="1" y="619"/>
                  </a:lnTo>
                  <a:lnTo>
                    <a:pt x="27" y="619"/>
                  </a:lnTo>
                  <a:cubicBezTo>
                    <a:pt x="27" y="619"/>
                    <a:pt x="82" y="39"/>
                    <a:pt x="82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769800" y="2109200"/>
              <a:ext cx="675" cy="18250"/>
            </a:xfrm>
            <a:custGeom>
              <a:avLst/>
              <a:gdLst/>
              <a:ahLst/>
              <a:cxnLst/>
              <a:rect l="l" t="t" r="r" b="b"/>
              <a:pathLst>
                <a:path w="27" h="730" extrusionOk="0">
                  <a:moveTo>
                    <a:pt x="27" y="1"/>
                  </a:moveTo>
                  <a:lnTo>
                    <a:pt x="14" y="56"/>
                  </a:lnTo>
                  <a:lnTo>
                    <a:pt x="1" y="717"/>
                  </a:lnTo>
                  <a:lnTo>
                    <a:pt x="27" y="73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775550" y="2109525"/>
              <a:ext cx="1000" cy="18250"/>
            </a:xfrm>
            <a:custGeom>
              <a:avLst/>
              <a:gdLst/>
              <a:ahLst/>
              <a:cxnLst/>
              <a:rect l="l" t="t" r="r" b="b"/>
              <a:pathLst>
                <a:path w="40" h="730" extrusionOk="0">
                  <a:moveTo>
                    <a:pt x="40" y="1"/>
                  </a:moveTo>
                  <a:lnTo>
                    <a:pt x="27" y="56"/>
                  </a:lnTo>
                  <a:lnTo>
                    <a:pt x="1" y="717"/>
                  </a:lnTo>
                  <a:lnTo>
                    <a:pt x="40" y="7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764375" y="21267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cubicBezTo>
                    <a:pt x="1" y="1"/>
                    <a:pt x="56" y="620"/>
                    <a:pt x="56" y="662"/>
                  </a:cubicBezTo>
                  <a:lnTo>
                    <a:pt x="623" y="67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766075" y="2128075"/>
              <a:ext cx="13550" cy="15575"/>
            </a:xfrm>
            <a:custGeom>
              <a:avLst/>
              <a:gdLst/>
              <a:ahLst/>
              <a:cxnLst/>
              <a:rect l="l" t="t" r="r" b="b"/>
              <a:pathLst>
                <a:path w="542" h="623" extrusionOk="0">
                  <a:moveTo>
                    <a:pt x="1" y="1"/>
                  </a:moveTo>
                  <a:cubicBezTo>
                    <a:pt x="1" y="1"/>
                    <a:pt x="39" y="584"/>
                    <a:pt x="39" y="610"/>
                  </a:cubicBezTo>
                  <a:lnTo>
                    <a:pt x="487" y="623"/>
                  </a:lnTo>
                  <a:lnTo>
                    <a:pt x="542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775550" y="2106850"/>
              <a:ext cx="9750" cy="3750"/>
            </a:xfrm>
            <a:custGeom>
              <a:avLst/>
              <a:gdLst/>
              <a:ahLst/>
              <a:cxnLst/>
              <a:rect l="l" t="t" r="r" b="b"/>
              <a:pathLst>
                <a:path w="390" h="150" extrusionOk="0">
                  <a:moveTo>
                    <a:pt x="351" y="1"/>
                  </a:moveTo>
                  <a:lnTo>
                    <a:pt x="1" y="137"/>
                  </a:lnTo>
                  <a:lnTo>
                    <a:pt x="27" y="150"/>
                  </a:lnTo>
                  <a:lnTo>
                    <a:pt x="389" y="14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780900" y="2111225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12" y="1"/>
                  </a:moveTo>
                  <a:lnTo>
                    <a:pt x="1" y="124"/>
                  </a:lnTo>
                  <a:lnTo>
                    <a:pt x="1" y="137"/>
                  </a:lnTo>
                  <a:lnTo>
                    <a:pt x="13" y="163"/>
                  </a:lnTo>
                  <a:lnTo>
                    <a:pt x="325" y="4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782925" y="2116975"/>
              <a:ext cx="8450" cy="4075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325" y="1"/>
                  </a:moveTo>
                  <a:lnTo>
                    <a:pt x="1" y="137"/>
                  </a:lnTo>
                  <a:lnTo>
                    <a:pt x="13" y="163"/>
                  </a:lnTo>
                  <a:lnTo>
                    <a:pt x="337" y="4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784625" y="2122425"/>
              <a:ext cx="8775" cy="407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338" y="0"/>
                  </a:moveTo>
                  <a:lnTo>
                    <a:pt x="1" y="133"/>
                  </a:lnTo>
                  <a:lnTo>
                    <a:pt x="14" y="162"/>
                  </a:lnTo>
                  <a:lnTo>
                    <a:pt x="350" y="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6756925" y="2105150"/>
              <a:ext cx="31125" cy="24975"/>
            </a:xfrm>
            <a:custGeom>
              <a:avLst/>
              <a:gdLst/>
              <a:ahLst/>
              <a:cxnLst/>
              <a:rect l="l" t="t" r="r" b="b"/>
              <a:pathLst>
                <a:path w="1245" h="999" extrusionOk="0">
                  <a:moveTo>
                    <a:pt x="597" y="1"/>
                  </a:moveTo>
                  <a:lnTo>
                    <a:pt x="243" y="244"/>
                  </a:lnTo>
                  <a:lnTo>
                    <a:pt x="0" y="879"/>
                  </a:lnTo>
                  <a:cubicBezTo>
                    <a:pt x="17" y="879"/>
                    <a:pt x="81" y="905"/>
                    <a:pt x="81" y="905"/>
                  </a:cubicBezTo>
                  <a:lnTo>
                    <a:pt x="324" y="286"/>
                  </a:lnTo>
                  <a:lnTo>
                    <a:pt x="636" y="108"/>
                  </a:lnTo>
                  <a:lnTo>
                    <a:pt x="891" y="299"/>
                  </a:lnTo>
                  <a:lnTo>
                    <a:pt x="1177" y="999"/>
                  </a:lnTo>
                  <a:lnTo>
                    <a:pt x="1245" y="973"/>
                  </a:lnTo>
                  <a:lnTo>
                    <a:pt x="989" y="25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6765025" y="2127100"/>
              <a:ext cx="14200" cy="16225"/>
            </a:xfrm>
            <a:custGeom>
              <a:avLst/>
              <a:gdLst/>
              <a:ahLst/>
              <a:cxnLst/>
              <a:rect l="l" t="t" r="r" b="b"/>
              <a:pathLst>
                <a:path w="568" h="649" extrusionOk="0">
                  <a:moveTo>
                    <a:pt x="81" y="1"/>
                  </a:moveTo>
                  <a:lnTo>
                    <a:pt x="0" y="27"/>
                  </a:lnTo>
                  <a:lnTo>
                    <a:pt x="555" y="649"/>
                  </a:lnTo>
                  <a:lnTo>
                    <a:pt x="567" y="58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6766075" y="2127425"/>
              <a:ext cx="14525" cy="15900"/>
            </a:xfrm>
            <a:custGeom>
              <a:avLst/>
              <a:gdLst/>
              <a:ahLst/>
              <a:cxnLst/>
              <a:rect l="l" t="t" r="r" b="b"/>
              <a:pathLst>
                <a:path w="581" h="636" extrusionOk="0">
                  <a:moveTo>
                    <a:pt x="513" y="1"/>
                  </a:moveTo>
                  <a:lnTo>
                    <a:pt x="1" y="568"/>
                  </a:lnTo>
                  <a:lnTo>
                    <a:pt x="39" y="636"/>
                  </a:lnTo>
                  <a:lnTo>
                    <a:pt x="581" y="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6" name="Google Shape;956;p30"/>
          <p:cNvSpPr txBox="1">
            <a:spLocks noGrp="1"/>
          </p:cNvSpPr>
          <p:nvPr>
            <p:ph type="title"/>
          </p:nvPr>
        </p:nvSpPr>
        <p:spPr>
          <a:xfrm>
            <a:off x="713225" y="1738988"/>
            <a:ext cx="34245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30"/>
          <p:cNvSpPr txBox="1">
            <a:spLocks noGrp="1"/>
          </p:cNvSpPr>
          <p:nvPr>
            <p:ph type="subTitle" idx="1"/>
          </p:nvPr>
        </p:nvSpPr>
        <p:spPr>
          <a:xfrm>
            <a:off x="713225" y="2278306"/>
            <a:ext cx="34245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98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1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1"/>
          <p:cNvSpPr/>
          <p:nvPr/>
        </p:nvSpPr>
        <p:spPr>
          <a:xfrm>
            <a:off x="-50" y="3759524"/>
            <a:ext cx="9144048" cy="136100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1"/>
          <p:cNvSpPr/>
          <p:nvPr/>
        </p:nvSpPr>
        <p:spPr>
          <a:xfrm>
            <a:off x="3749850" y="4155001"/>
            <a:ext cx="5394135" cy="98849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1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713225" y="1725788"/>
            <a:ext cx="30231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713225" y="2265106"/>
            <a:ext cx="3500100" cy="1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27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2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2"/>
          <p:cNvSpPr/>
          <p:nvPr/>
        </p:nvSpPr>
        <p:spPr>
          <a:xfrm flipH="1">
            <a:off x="-12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2"/>
          <p:cNvSpPr/>
          <p:nvPr/>
        </p:nvSpPr>
        <p:spPr>
          <a:xfrm flipH="1">
            <a:off x="13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2"/>
          <p:cNvSpPr/>
          <p:nvPr/>
        </p:nvSpPr>
        <p:spPr>
          <a:xfrm flipH="1">
            <a:off x="1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2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2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620125" y="3581200"/>
            <a:ext cx="832675" cy="1022175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5407550" y="1701038"/>
            <a:ext cx="30231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5067175" y="2240356"/>
            <a:ext cx="3363600" cy="1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99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657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/>
          <p:nvPr/>
        </p:nvSpPr>
        <p:spPr>
          <a:xfrm>
            <a:off x="-70525" y="3963821"/>
            <a:ext cx="3326922" cy="509150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4"/>
          <p:cNvSpPr/>
          <p:nvPr/>
        </p:nvSpPr>
        <p:spPr>
          <a:xfrm>
            <a:off x="4446024" y="3953725"/>
            <a:ext cx="4697990" cy="80205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4"/>
          <p:cNvSpPr/>
          <p:nvPr/>
        </p:nvSpPr>
        <p:spPr>
          <a:xfrm>
            <a:off x="-70525" y="4150227"/>
            <a:ext cx="9268056" cy="477595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4"/>
          <p:cNvSpPr/>
          <p:nvPr/>
        </p:nvSpPr>
        <p:spPr>
          <a:xfrm>
            <a:off x="4164609" y="4133982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4"/>
          <p:cNvSpPr/>
          <p:nvPr/>
        </p:nvSpPr>
        <p:spPr>
          <a:xfrm>
            <a:off x="-70525" y="4444671"/>
            <a:ext cx="9267975" cy="698703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4"/>
          <p:cNvSpPr/>
          <p:nvPr/>
        </p:nvSpPr>
        <p:spPr>
          <a:xfrm>
            <a:off x="-70525" y="4444671"/>
            <a:ext cx="9267975" cy="6986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4"/>
          <p:cNvSpPr/>
          <p:nvPr/>
        </p:nvSpPr>
        <p:spPr>
          <a:xfrm>
            <a:off x="-70525" y="4444672"/>
            <a:ext cx="9267975" cy="698705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34"/>
          <p:cNvSpPr txBox="1">
            <a:spLocks noGrp="1"/>
          </p:cNvSpPr>
          <p:nvPr>
            <p:ph type="subTitle" idx="1"/>
          </p:nvPr>
        </p:nvSpPr>
        <p:spPr>
          <a:xfrm>
            <a:off x="72000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9" name="Google Shape;1039;p34"/>
          <p:cNvSpPr txBox="1">
            <a:spLocks noGrp="1"/>
          </p:cNvSpPr>
          <p:nvPr>
            <p:ph type="title" idx="2"/>
          </p:nvPr>
        </p:nvSpPr>
        <p:spPr>
          <a:xfrm>
            <a:off x="72000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0" name="Google Shape;1040;p34"/>
          <p:cNvSpPr txBox="1">
            <a:spLocks noGrp="1"/>
          </p:cNvSpPr>
          <p:nvPr>
            <p:ph type="subTitle" idx="3"/>
          </p:nvPr>
        </p:nvSpPr>
        <p:spPr>
          <a:xfrm>
            <a:off x="616785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1" name="Google Shape;1041;p34"/>
          <p:cNvSpPr txBox="1">
            <a:spLocks noGrp="1"/>
          </p:cNvSpPr>
          <p:nvPr>
            <p:ph type="title" idx="4"/>
          </p:nvPr>
        </p:nvSpPr>
        <p:spPr>
          <a:xfrm>
            <a:off x="616785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2" name="Google Shape;1042;p34"/>
          <p:cNvSpPr txBox="1">
            <a:spLocks noGrp="1"/>
          </p:cNvSpPr>
          <p:nvPr>
            <p:ph type="subTitle" idx="5"/>
          </p:nvPr>
        </p:nvSpPr>
        <p:spPr>
          <a:xfrm>
            <a:off x="343550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3" name="Google Shape;1043;p34"/>
          <p:cNvSpPr txBox="1">
            <a:spLocks noGrp="1"/>
          </p:cNvSpPr>
          <p:nvPr>
            <p:ph type="title" idx="6"/>
          </p:nvPr>
        </p:nvSpPr>
        <p:spPr>
          <a:xfrm>
            <a:off x="343550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44" name="Google Shape;1044;p34"/>
          <p:cNvSpPr/>
          <p:nvPr/>
        </p:nvSpPr>
        <p:spPr>
          <a:xfrm>
            <a:off x="-1447326" y="-3934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4"/>
          <p:cNvSpPr/>
          <p:nvPr/>
        </p:nvSpPr>
        <p:spPr>
          <a:xfrm flipH="1">
            <a:off x="7240449" y="10731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777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7931350" y="474498"/>
            <a:ext cx="3157342" cy="153847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5"/>
          <p:cNvSpPr/>
          <p:nvPr/>
        </p:nvSpPr>
        <p:spPr>
          <a:xfrm>
            <a:off x="-76182" y="4069255"/>
            <a:ext cx="9329709" cy="715517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5"/>
          <p:cNvSpPr/>
          <p:nvPr/>
        </p:nvSpPr>
        <p:spPr>
          <a:xfrm>
            <a:off x="3842218" y="4606378"/>
            <a:ext cx="53213" cy="174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5"/>
          <p:cNvSpPr/>
          <p:nvPr/>
        </p:nvSpPr>
        <p:spPr>
          <a:xfrm>
            <a:off x="7312795" y="4379928"/>
            <a:ext cx="448045" cy="1134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5"/>
          <p:cNvSpPr/>
          <p:nvPr/>
        </p:nvSpPr>
        <p:spPr>
          <a:xfrm>
            <a:off x="-76175" y="3966201"/>
            <a:ext cx="9329709" cy="71551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5"/>
          <p:cNvSpPr/>
          <p:nvPr/>
        </p:nvSpPr>
        <p:spPr>
          <a:xfrm>
            <a:off x="-76182" y="4207833"/>
            <a:ext cx="9329709" cy="7154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5"/>
          <p:cNvSpPr/>
          <p:nvPr/>
        </p:nvSpPr>
        <p:spPr>
          <a:xfrm>
            <a:off x="3749875" y="4137250"/>
            <a:ext cx="5503657" cy="102542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5"/>
          <p:cNvSpPr/>
          <p:nvPr/>
        </p:nvSpPr>
        <p:spPr>
          <a:xfrm>
            <a:off x="-76175" y="4428818"/>
            <a:ext cx="9329709" cy="7155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719375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868725" y="2786075"/>
            <a:ext cx="2126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5998499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6147749" y="2786075"/>
            <a:ext cx="2127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3358937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3508087" y="2786075"/>
            <a:ext cx="2127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42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6"/>
          <p:cNvSpPr/>
          <p:nvPr/>
        </p:nvSpPr>
        <p:spPr>
          <a:xfrm flipH="1">
            <a:off x="-1046900" y="2128442"/>
            <a:ext cx="4497039" cy="2615562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6"/>
          <p:cNvSpPr/>
          <p:nvPr/>
        </p:nvSpPr>
        <p:spPr>
          <a:xfrm>
            <a:off x="7628696" y="1423795"/>
            <a:ext cx="4500034" cy="2615562"/>
          </a:xfrm>
          <a:custGeom>
            <a:avLst/>
            <a:gdLst/>
            <a:ahLst/>
            <a:cxnLst/>
            <a:rect l="l" t="t" r="r" b="b"/>
            <a:pathLst>
              <a:path w="19535" h="11895" extrusionOk="0">
                <a:moveTo>
                  <a:pt x="10706" y="1"/>
                </a:moveTo>
                <a:cubicBezTo>
                  <a:pt x="8681" y="1"/>
                  <a:pt x="6967" y="1310"/>
                  <a:pt x="6358" y="3121"/>
                </a:cubicBezTo>
                <a:cubicBezTo>
                  <a:pt x="6264" y="3079"/>
                  <a:pt x="6157" y="3053"/>
                  <a:pt x="6034" y="3053"/>
                </a:cubicBezTo>
                <a:cubicBezTo>
                  <a:pt x="5820" y="3053"/>
                  <a:pt x="5616" y="3147"/>
                  <a:pt x="5480" y="3296"/>
                </a:cubicBezTo>
                <a:cubicBezTo>
                  <a:pt x="5318" y="3254"/>
                  <a:pt x="5156" y="3241"/>
                  <a:pt x="4994" y="3241"/>
                </a:cubicBezTo>
                <a:cubicBezTo>
                  <a:pt x="3659" y="3241"/>
                  <a:pt x="2580" y="4323"/>
                  <a:pt x="2580" y="5658"/>
                </a:cubicBezTo>
                <a:lnTo>
                  <a:pt x="2580" y="5820"/>
                </a:lnTo>
                <a:cubicBezTo>
                  <a:pt x="2308" y="5590"/>
                  <a:pt x="1958" y="5457"/>
                  <a:pt x="1579" y="5457"/>
                </a:cubicBezTo>
                <a:cubicBezTo>
                  <a:pt x="717" y="5457"/>
                  <a:pt x="1" y="6157"/>
                  <a:pt x="1" y="7035"/>
                </a:cubicBezTo>
                <a:cubicBezTo>
                  <a:pt x="1" y="7900"/>
                  <a:pt x="717" y="8600"/>
                  <a:pt x="1579" y="8600"/>
                </a:cubicBezTo>
                <a:cubicBezTo>
                  <a:pt x="2078" y="8600"/>
                  <a:pt x="2525" y="8373"/>
                  <a:pt x="2807" y="8007"/>
                </a:cubicBezTo>
                <a:cubicBezTo>
                  <a:pt x="2930" y="8049"/>
                  <a:pt x="3050" y="8075"/>
                  <a:pt x="3186" y="8075"/>
                </a:cubicBezTo>
                <a:cubicBezTo>
                  <a:pt x="3455" y="8075"/>
                  <a:pt x="3714" y="7981"/>
                  <a:pt x="3902" y="7819"/>
                </a:cubicBezTo>
                <a:cubicBezTo>
                  <a:pt x="4226" y="7981"/>
                  <a:pt x="4605" y="8075"/>
                  <a:pt x="4994" y="8075"/>
                </a:cubicBezTo>
                <a:cubicBezTo>
                  <a:pt x="5091" y="8075"/>
                  <a:pt x="5198" y="8062"/>
                  <a:pt x="5292" y="8062"/>
                </a:cubicBezTo>
                <a:cubicBezTo>
                  <a:pt x="5049" y="8357"/>
                  <a:pt x="4913" y="8736"/>
                  <a:pt x="4913" y="9154"/>
                </a:cubicBezTo>
                <a:cubicBezTo>
                  <a:pt x="4913" y="10126"/>
                  <a:pt x="5697" y="10910"/>
                  <a:pt x="6669" y="10910"/>
                </a:cubicBezTo>
                <a:cubicBezTo>
                  <a:pt x="7641" y="10910"/>
                  <a:pt x="8438" y="10126"/>
                  <a:pt x="8438" y="9154"/>
                </a:cubicBezTo>
                <a:lnTo>
                  <a:pt x="8438" y="9128"/>
                </a:lnTo>
                <a:cubicBezTo>
                  <a:pt x="8613" y="9034"/>
                  <a:pt x="8775" y="8924"/>
                  <a:pt x="8924" y="8791"/>
                </a:cubicBezTo>
                <a:cubicBezTo>
                  <a:pt x="9465" y="9021"/>
                  <a:pt x="10071" y="9154"/>
                  <a:pt x="10706" y="9154"/>
                </a:cubicBezTo>
                <a:cubicBezTo>
                  <a:pt x="10881" y="9154"/>
                  <a:pt x="11056" y="9141"/>
                  <a:pt x="11231" y="9115"/>
                </a:cubicBezTo>
                <a:lnTo>
                  <a:pt x="11231" y="9115"/>
                </a:lnTo>
                <a:cubicBezTo>
                  <a:pt x="11231" y="9167"/>
                  <a:pt x="11218" y="9222"/>
                  <a:pt x="11218" y="9277"/>
                </a:cubicBezTo>
                <a:cubicBezTo>
                  <a:pt x="11218" y="10722"/>
                  <a:pt x="12394" y="11895"/>
                  <a:pt x="13852" y="11895"/>
                </a:cubicBezTo>
                <a:cubicBezTo>
                  <a:pt x="14539" y="11895"/>
                  <a:pt x="15174" y="11626"/>
                  <a:pt x="15647" y="11179"/>
                </a:cubicBezTo>
                <a:lnTo>
                  <a:pt x="15741" y="11179"/>
                </a:lnTo>
                <a:cubicBezTo>
                  <a:pt x="16376" y="11179"/>
                  <a:pt x="16888" y="10680"/>
                  <a:pt x="16888" y="10045"/>
                </a:cubicBezTo>
                <a:cubicBezTo>
                  <a:pt x="16888" y="9831"/>
                  <a:pt x="16820" y="9627"/>
                  <a:pt x="16726" y="9452"/>
                </a:cubicBezTo>
                <a:cubicBezTo>
                  <a:pt x="18294" y="9303"/>
                  <a:pt x="19535" y="7968"/>
                  <a:pt x="19535" y="6348"/>
                </a:cubicBezTo>
                <a:cubicBezTo>
                  <a:pt x="19535" y="4631"/>
                  <a:pt x="18145" y="3241"/>
                  <a:pt x="16415" y="3241"/>
                </a:cubicBezTo>
                <a:cubicBezTo>
                  <a:pt x="16188" y="3241"/>
                  <a:pt x="15958" y="3270"/>
                  <a:pt x="15728" y="3322"/>
                </a:cubicBezTo>
                <a:cubicBezTo>
                  <a:pt x="15741" y="3254"/>
                  <a:pt x="15741" y="3189"/>
                  <a:pt x="15741" y="3121"/>
                </a:cubicBezTo>
                <a:cubicBezTo>
                  <a:pt x="15741" y="2175"/>
                  <a:pt x="14973" y="1407"/>
                  <a:pt x="14027" y="1407"/>
                </a:cubicBezTo>
                <a:lnTo>
                  <a:pt x="14001" y="1407"/>
                </a:lnTo>
                <a:cubicBezTo>
                  <a:pt x="13162" y="542"/>
                  <a:pt x="12002" y="1"/>
                  <a:pt x="10706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6"/>
          <p:cNvSpPr/>
          <p:nvPr/>
        </p:nvSpPr>
        <p:spPr>
          <a:xfrm>
            <a:off x="1007335" y="6253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6"/>
          <p:cNvSpPr/>
          <p:nvPr/>
        </p:nvSpPr>
        <p:spPr>
          <a:xfrm>
            <a:off x="385349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6"/>
          <p:cNvSpPr/>
          <p:nvPr/>
        </p:nvSpPr>
        <p:spPr>
          <a:xfrm>
            <a:off x="7324073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6"/>
          <p:cNvSpPr/>
          <p:nvPr/>
        </p:nvSpPr>
        <p:spPr>
          <a:xfrm>
            <a:off x="-628651" y="3791075"/>
            <a:ext cx="9893483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6"/>
          <p:cNvSpPr/>
          <p:nvPr/>
        </p:nvSpPr>
        <p:spPr>
          <a:xfrm>
            <a:off x="-64900" y="4077609"/>
            <a:ext cx="9329709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6"/>
          <p:cNvSpPr/>
          <p:nvPr/>
        </p:nvSpPr>
        <p:spPr>
          <a:xfrm>
            <a:off x="3761150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6"/>
          <p:cNvSpPr/>
          <p:nvPr/>
        </p:nvSpPr>
        <p:spPr>
          <a:xfrm>
            <a:off x="-64900" y="4569325"/>
            <a:ext cx="914396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6"/>
          <p:cNvSpPr/>
          <p:nvPr/>
        </p:nvSpPr>
        <p:spPr>
          <a:xfrm>
            <a:off x="-64900" y="4794724"/>
            <a:ext cx="93297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6"/>
          <p:cNvSpPr txBox="1">
            <a:spLocks noGrp="1"/>
          </p:cNvSpPr>
          <p:nvPr>
            <p:ph type="subTitle" idx="1"/>
          </p:nvPr>
        </p:nvSpPr>
        <p:spPr>
          <a:xfrm>
            <a:off x="3947275" y="1375500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4" name="Google Shape;1074;p36"/>
          <p:cNvSpPr txBox="1">
            <a:spLocks noGrp="1"/>
          </p:cNvSpPr>
          <p:nvPr>
            <p:ph type="ctrTitle"/>
          </p:nvPr>
        </p:nvSpPr>
        <p:spPr>
          <a:xfrm flipH="1">
            <a:off x="3953625" y="540000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75" name="Google Shape;1075;p36"/>
          <p:cNvSpPr txBox="1"/>
          <p:nvPr/>
        </p:nvSpPr>
        <p:spPr>
          <a:xfrm>
            <a:off x="4024075" y="3521550"/>
            <a:ext cx="3698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Diese Präsentationsvorlage wurde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erstellt, inklusive Icons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und Infografiken &amp; Bilder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230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90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005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40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5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53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0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8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74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8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3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2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36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67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49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9" name="Google Shape;11739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0" name="Google Shape;11740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1" name="Google Shape;11741;p30"/>
          <p:cNvSpPr/>
          <p:nvPr/>
        </p:nvSpPr>
        <p:spPr>
          <a:xfrm>
            <a:off x="376729" y="364937"/>
            <a:ext cx="8562895" cy="4398940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2" name="Google Shape;11742;p30"/>
          <p:cNvSpPr/>
          <p:nvPr/>
        </p:nvSpPr>
        <p:spPr>
          <a:xfrm>
            <a:off x="376729" y="1183604"/>
            <a:ext cx="8594998" cy="3594967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FFFFFF">
              <a:alpha val="506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3" name="Google Shape;11743;p3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1744" name="Google Shape;11744;p3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3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3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3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3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3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3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3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30"/>
            <p:cNvSpPr/>
            <p:nvPr/>
          </p:nvSpPr>
          <p:spPr>
            <a:xfrm>
              <a:off x="435525" y="249075"/>
              <a:ext cx="2258131" cy="2221692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30"/>
            <p:cNvSpPr/>
            <p:nvPr/>
          </p:nvSpPr>
          <p:spPr>
            <a:xfrm>
              <a:off x="435525" y="249075"/>
              <a:ext cx="2858868" cy="2813203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3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3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3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3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3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3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3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3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3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3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3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3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3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3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8" name="Google Shape;11768;p30"/>
          <p:cNvGrpSpPr/>
          <p:nvPr/>
        </p:nvGrpSpPr>
        <p:grpSpPr>
          <a:xfrm>
            <a:off x="7175309" y="-79702"/>
            <a:ext cx="2447777" cy="2918376"/>
            <a:chOff x="7175309" y="-79702"/>
            <a:chExt cx="2447777" cy="2918376"/>
          </a:xfrm>
        </p:grpSpPr>
        <p:pic>
          <p:nvPicPr>
            <p:cNvPr id="11769" name="Google Shape;1176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0" name="Google Shape;11770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1" name="Google Shape;11771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2" name="Google Shape;11772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73" name="Google Shape;11773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1774" name="Google Shape;11774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5" name="Google Shape;11775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6" name="Google Shape;11776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7" name="Google Shape;11777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8" name="Google Shape;11778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9" name="Google Shape;11779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0" name="Google Shape;11780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1" name="Google Shape;11781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2" name="Google Shape;11782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3" name="Google Shape;11783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4" name="Google Shape;11784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5" name="Google Shape;11785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6" name="Google Shape;11786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7" name="Google Shape;11787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8" name="Google Shape;11788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9" name="Google Shape;11789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0" name="Google Shape;11790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1" name="Google Shape;11791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2" name="Google Shape;11792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3" name="Google Shape;11793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4" name="Google Shape;11794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5" name="Google Shape;11795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6" name="Google Shape;11796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7" name="Google Shape;11797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8" name="Google Shape;11798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9" name="Google Shape;11799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0" name="Google Shape;11800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1" name="Google Shape;11801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2" name="Google Shape;11802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3" name="Google Shape;11803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4" name="Google Shape;11804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5" name="Google Shape;11805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6" name="Google Shape;11806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7" name="Google Shape;11807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8" name="Google Shape;11808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9" name="Google Shape;11809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0" name="Google Shape;11810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1" name="Google Shape;11811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2" name="Google Shape;11812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3" name="Google Shape;11813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4" name="Google Shape;11814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5" name="Google Shape;11815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6" name="Google Shape;11816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7" name="Google Shape;11817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18" name="Google Shape;11818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1819" name="Google Shape;11819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0" name="Google Shape;11820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1" name="Google Shape;11821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2" name="Google Shape;11822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3" name="Google Shape;11823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4" name="Google Shape;11824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5" name="Google Shape;11825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6" name="Google Shape;11826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7" name="Google Shape;11827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8" name="Google Shape;11828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9" name="Google Shape;11829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0" name="Google Shape;11830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1" name="Google Shape;11831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2" name="Google Shape;11832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3" name="Google Shape;11833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4" name="Google Shape;11834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5" name="Google Shape;11835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6" name="Google Shape;11836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7" name="Google Shape;11837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8" name="Google Shape;11838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9" name="Google Shape;11839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0" name="Google Shape;11840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1" name="Google Shape;11841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2" name="Google Shape;11842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3" name="Google Shape;11843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4" name="Google Shape;11844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5" name="Google Shape;11845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6" name="Google Shape;11846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7" name="Google Shape;11847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8" name="Google Shape;11848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9" name="Google Shape;11849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0" name="Google Shape;11850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1" name="Google Shape;11851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2" name="Google Shape;11852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3" name="Google Shape;11853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4" name="Google Shape;11854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5" name="Google Shape;11855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6" name="Google Shape;11856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7" name="Google Shape;11857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8" name="Google Shape;11858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9" name="Google Shape;11859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0" name="Google Shape;11860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1" name="Google Shape;11861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2" name="Google Shape;11862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63" name="Google Shape;11863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1864" name="Google Shape;1186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5" name="Google Shape;1186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6" name="Google Shape;1186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7" name="Google Shape;1186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8" name="Google Shape;1186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9" name="Google Shape;1186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0" name="Google Shape;1187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1" name="Google Shape;1187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2" name="Google Shape;1187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3" name="Google Shape;1187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4" name="Google Shape;1187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5" name="Google Shape;1187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6" name="Google Shape;1187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7" name="Google Shape;1187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8" name="Google Shape;1187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9" name="Google Shape;1187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0" name="Google Shape;1188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1" name="Google Shape;1188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2" name="Google Shape;1188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3" name="Google Shape;1188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4" name="Google Shape;1188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5" name="Google Shape;1188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6" name="Google Shape;1188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7" name="Google Shape;1188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8" name="Google Shape;1188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9" name="Google Shape;1188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0" name="Google Shape;1189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1" name="Google Shape;1189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2" name="Google Shape;1189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3" name="Google Shape;1189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4" name="Google Shape;1189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5" name="Google Shape;1189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6" name="Google Shape;1189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7" name="Google Shape;1189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8" name="Google Shape;1189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9" name="Google Shape;1189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0" name="Google Shape;1190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1" name="Google Shape;1190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2" name="Google Shape;1190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3" name="Google Shape;1190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4" name="Google Shape;1190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5" name="Google Shape;1190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6" name="Google Shape;1190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7" name="Google Shape;1190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8" name="Google Shape;1190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9" name="Google Shape;1190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0" name="Google Shape;1191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1" name="Google Shape;1191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2" name="Google Shape;1191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3" name="Google Shape;1191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4" name="Google Shape;1191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5" name="Google Shape;1191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6" name="Google Shape;1191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7" name="Google Shape;1191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8" name="Google Shape;1191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9" name="Google Shape;1191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0" name="Google Shape;1192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1" name="Google Shape;1192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2" name="Google Shape;1192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3" name="Google Shape;1192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4" name="Google Shape;1192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5" name="Google Shape;1192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6" name="Google Shape;1192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7" name="Google Shape;1192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8" name="Google Shape;1192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9" name="Google Shape;1192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30" name="Google Shape;11930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1931" name="Google Shape;11931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2" name="Google Shape;11932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3" name="Google Shape;11933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4" name="Google Shape;11934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5" name="Google Shape;11935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6" name="Google Shape;11936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7" name="Google Shape;11937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8" name="Google Shape;11938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9" name="Google Shape;11939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0" name="Google Shape;11940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1" name="Google Shape;11941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2" name="Google Shape;11942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3" name="Google Shape;11943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4" name="Google Shape;11944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5" name="Google Shape;11945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6" name="Google Shape;11946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7" name="Google Shape;11947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8" name="Google Shape;11948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9" name="Google Shape;11949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0" name="Google Shape;11950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1" name="Google Shape;11951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2" name="Google Shape;11952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3" name="Google Shape;11953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4" name="Google Shape;11954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5" name="Google Shape;11955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6" name="Google Shape;11956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7" name="Google Shape;11957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8" name="Google Shape;11958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9" name="Google Shape;11959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0" name="Google Shape;11960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1" name="Google Shape;11961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2" name="Google Shape;11962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3" name="Google Shape;11963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4" name="Google Shape;11964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5" name="Google Shape;11965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6" name="Google Shape;11966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7" name="Google Shape;11967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8" name="Google Shape;11968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9" name="Google Shape;11969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0" name="Google Shape;11970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1" name="Google Shape;11971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2" name="Google Shape;11972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3" name="Google Shape;11973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4" name="Google Shape;11974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5" name="Google Shape;11975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6" name="Google Shape;11976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7" name="Google Shape;11977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8" name="Google Shape;11978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9" name="Google Shape;11979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0" name="Google Shape;11980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1" name="Google Shape;11981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2" name="Google Shape;11982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3" name="Google Shape;11983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4" name="Google Shape;11984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5" name="Google Shape;11985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6" name="Google Shape;11986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7" name="Google Shape;11987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8" name="Google Shape;11988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9" name="Google Shape;11989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0" name="Google Shape;11990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1" name="Google Shape;11991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2" name="Google Shape;11992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3" name="Google Shape;11993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4" name="Google Shape;11994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5" name="Google Shape;11995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6" name="Google Shape;11996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97" name="Google Shape;11997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1998" name="Google Shape;11998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9" name="Google Shape;11999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0" name="Google Shape;12000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1" name="Google Shape;12001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2" name="Google Shape;12002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3" name="Google Shape;12003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4" name="Google Shape;12004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5" name="Google Shape;12005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6" name="Google Shape;12006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7" name="Google Shape;12007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8" name="Google Shape;12008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9" name="Google Shape;12009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0" name="Google Shape;12010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1" name="Google Shape;12011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2" name="Google Shape;12012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3" name="Google Shape;12013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4" name="Google Shape;12014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5" name="Google Shape;12015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6" name="Google Shape;12016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7" name="Google Shape;12017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8" name="Google Shape;12018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9" name="Google Shape;12019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0" name="Google Shape;12020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1" name="Google Shape;12021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2" name="Google Shape;12022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3" name="Google Shape;12023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4" name="Google Shape;12024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5" name="Google Shape;12025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6" name="Google Shape;12026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7" name="Google Shape;12027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8" name="Google Shape;12028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9" name="Google Shape;12029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0" name="Google Shape;12030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1" name="Google Shape;12031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2" name="Google Shape;12032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3" name="Google Shape;12033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4" name="Google Shape;12034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5" name="Google Shape;12035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6" name="Google Shape;12036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7" name="Google Shape;12037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8" name="Google Shape;12038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9" name="Google Shape;12039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0" name="Google Shape;12040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1" name="Google Shape;12041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2" name="Google Shape;12042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3" name="Google Shape;12043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4" name="Google Shape;12044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5" name="Google Shape;12045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6" name="Google Shape;12046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7" name="Google Shape;12047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8" name="Google Shape;12048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9" name="Google Shape;12049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0" name="Google Shape;12050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1" name="Google Shape;12051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2" name="Google Shape;12052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3" name="Google Shape;12053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4" name="Google Shape;12054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5" name="Google Shape;12055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6" name="Google Shape;12056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7" name="Google Shape;12057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8" name="Google Shape;12058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9" name="Google Shape;12059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0" name="Google Shape;12060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1" name="Google Shape;12061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2" name="Google Shape;12062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3" name="Google Shape;12063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64" name="Google Shape;12064;p30"/>
          <p:cNvGrpSpPr/>
          <p:nvPr/>
        </p:nvGrpSpPr>
        <p:grpSpPr>
          <a:xfrm flipH="1">
            <a:off x="-501454" y="-79702"/>
            <a:ext cx="2447777" cy="2918376"/>
            <a:chOff x="7175309" y="-79702"/>
            <a:chExt cx="2447777" cy="2918376"/>
          </a:xfrm>
        </p:grpSpPr>
        <p:pic>
          <p:nvPicPr>
            <p:cNvPr id="12065" name="Google Shape;12065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6" name="Google Shape;12066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7" name="Google Shape;12067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8" name="Google Shape;12068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9" name="Google Shape;12069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2070" name="Google Shape;12070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1" name="Google Shape;12071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2" name="Google Shape;12072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3" name="Google Shape;12073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4" name="Google Shape;12074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5" name="Google Shape;12075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6" name="Google Shape;12076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7" name="Google Shape;12077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8" name="Google Shape;12078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9" name="Google Shape;12079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0" name="Google Shape;12080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1" name="Google Shape;12081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2" name="Google Shape;12082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14" name="Google Shape;12114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2115" name="Google Shape;12115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2" name="Google Shape;12122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3" name="Google Shape;12123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4" name="Google Shape;12124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5" name="Google Shape;12125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9" name="Google Shape;12149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0" name="Google Shape;12150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1" name="Google Shape;12151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2" name="Google Shape;12152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3" name="Google Shape;12153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4" name="Google Shape;12154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5" name="Google Shape;12155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6" name="Google Shape;12156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7" name="Google Shape;12157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8" name="Google Shape;12158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59" name="Google Shape;12159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2160" name="Google Shape;12160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1" name="Google Shape;12161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2" name="Google Shape;12162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3" name="Google Shape;12163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4" name="Google Shape;12164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5" name="Google Shape;12165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6" name="Google Shape;12166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7" name="Google Shape;12167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8" name="Google Shape;12168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9" name="Google Shape;12169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0" name="Google Shape;12170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1" name="Google Shape;12171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2" name="Google Shape;12172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3" name="Google Shape;12173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4" name="Google Shape;12174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5" name="Google Shape;12175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6" name="Google Shape;12176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7" name="Google Shape;12177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8" name="Google Shape;12178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9" name="Google Shape;12179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0" name="Google Shape;12180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1" name="Google Shape;12181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2" name="Google Shape;12182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3" name="Google Shape;12183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4" name="Google Shape;12184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5" name="Google Shape;12185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6" name="Google Shape;12186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7" name="Google Shape;12187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8" name="Google Shape;12188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9" name="Google Shape;12189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0" name="Google Shape;12190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1" name="Google Shape;12191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2" name="Google Shape;12192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3" name="Google Shape;12193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4" name="Google Shape;12194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5" name="Google Shape;12195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26" name="Google Shape;12226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2227" name="Google Shape;12227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5" name="Google Shape;12235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6" name="Google Shape;12236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7" name="Google Shape;12237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8" name="Google Shape;12238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2" name="Google Shape;12262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3" name="Google Shape;12263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4" name="Google Shape;12264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5" name="Google Shape;12265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6" name="Google Shape;12266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7" name="Google Shape;12267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8" name="Google Shape;12268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9" name="Google Shape;12269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0" name="Google Shape;12270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1" name="Google Shape;12271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2" name="Google Shape;12272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3" name="Google Shape;12273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4" name="Google Shape;12274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5" name="Google Shape;12275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6" name="Google Shape;12276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7" name="Google Shape;12277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8" name="Google Shape;12278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9" name="Google Shape;12279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0" name="Google Shape;12280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1" name="Google Shape;12281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2" name="Google Shape;12282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3" name="Google Shape;12283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4" name="Google Shape;12284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5" name="Google Shape;12285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6" name="Google Shape;12286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7" name="Google Shape;12287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8" name="Google Shape;12288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9" name="Google Shape;12289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0" name="Google Shape;12290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1" name="Google Shape;12291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2" name="Google Shape;12292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93" name="Google Shape;12293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2294" name="Google Shape;1229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5" name="Google Shape;1229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6" name="Google Shape;1229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7" name="Google Shape;1229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8" name="Google Shape;1229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9" name="Google Shape;1229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0" name="Google Shape;1230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1" name="Google Shape;1230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2" name="Google Shape;1230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3" name="Google Shape;1230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4" name="Google Shape;1230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5" name="Google Shape;1230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6" name="Google Shape;1230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7" name="Google Shape;1230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8" name="Google Shape;1230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9" name="Google Shape;1230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0" name="Google Shape;1231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1" name="Google Shape;1231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2" name="Google Shape;1231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3" name="Google Shape;1231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4" name="Google Shape;1231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5" name="Google Shape;1231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6" name="Google Shape;1231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7" name="Google Shape;1231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8" name="Google Shape;1231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9" name="Google Shape;1231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0" name="Google Shape;1232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1" name="Google Shape;1232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2" name="Google Shape;1232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3" name="Google Shape;1232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4" name="Google Shape;1232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5" name="Google Shape;1232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6" name="Google Shape;1232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7" name="Google Shape;1232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8" name="Google Shape;1232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9" name="Google Shape;1232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0" name="Google Shape;1233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1" name="Google Shape;1233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2" name="Google Shape;1233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3" name="Google Shape;1233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4" name="Google Shape;1233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5" name="Google Shape;1233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6" name="Google Shape;1233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7" name="Google Shape;1233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8" name="Google Shape;1233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9" name="Google Shape;1233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0" name="Google Shape;1234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1" name="Google Shape;1234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2" name="Google Shape;1234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3" name="Google Shape;1234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4" name="Google Shape;1234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5" name="Google Shape;1234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6" name="Google Shape;1234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7" name="Google Shape;1234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8" name="Google Shape;1234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9" name="Google Shape;1234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0" name="Google Shape;1235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1" name="Google Shape;1235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2" name="Google Shape;1235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3" name="Google Shape;1235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4" name="Google Shape;1235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5" name="Google Shape;1235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6" name="Google Shape;1235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7" name="Google Shape;1235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8" name="Google Shape;1235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9" name="Google Shape;1235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44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396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199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984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90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277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316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48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0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02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537520" y="3311411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41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5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8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8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1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6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1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04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10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02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293209" y="-1100402"/>
            <a:ext cx="4931986" cy="2403165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98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88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23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92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61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254726" y="137161"/>
            <a:ext cx="8479223" cy="46339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3823335"/>
            <a:ext cx="9135428" cy="13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8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ractur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35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75" r:id="rId5"/>
    <p:sldLayoutId id="214748367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973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7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F3BB9D6B-19CF-45DC-9A01-DF24643D3C4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B3DD4B8F-F293-45EB-986C-99CB1520F4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8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2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18" Type="http://schemas.openxmlformats.org/officeDocument/2006/relationships/slide" Target="slide8.xml"/><Relationship Id="rId3" Type="http://schemas.openxmlformats.org/officeDocument/2006/relationships/image" Target="../media/image15.jpeg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4.png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42"/>
          <p:cNvGrpSpPr/>
          <p:nvPr/>
        </p:nvGrpSpPr>
        <p:grpSpPr>
          <a:xfrm>
            <a:off x="4246563" y="2450226"/>
            <a:ext cx="1328549" cy="1887726"/>
            <a:chOff x="4761425" y="5078500"/>
            <a:chExt cx="278475" cy="395675"/>
          </a:xfrm>
        </p:grpSpPr>
        <p:sp>
          <p:nvSpPr>
            <p:cNvPr id="1365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4" name="Google Shape;1444;p42"/>
          <p:cNvGrpSpPr/>
          <p:nvPr/>
        </p:nvGrpSpPr>
        <p:grpSpPr>
          <a:xfrm>
            <a:off x="5575090" y="2471888"/>
            <a:ext cx="967876" cy="1844430"/>
            <a:chOff x="5043100" y="5087650"/>
            <a:chExt cx="202875" cy="386600"/>
          </a:xfrm>
        </p:grpSpPr>
        <p:sp>
          <p:nvSpPr>
            <p:cNvPr id="1445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743530" y="650946"/>
            <a:ext cx="5816386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El Messiri" panose="020B0604020202020204" charset="-78"/>
                <a:cs typeface="El Messiri" panose="020B0604020202020204" charset="-78"/>
              </a:rPr>
              <a:t>H</a:t>
            </a:r>
            <a:r>
              <a:rPr lang="de" b="1">
                <a:latin typeface="El Messiri" panose="020B0604020202020204" charset="-78"/>
                <a:cs typeface="El Messiri" panose="020B0604020202020204" charset="-78"/>
              </a:rPr>
              <a:t>oạt động khởi động</a:t>
            </a:r>
            <a:endParaRPr b="1">
              <a:latin typeface="El Messiri" panose="020B0604020202020204" charset="-78"/>
              <a:cs typeface="El Messiri" panose="020B0604020202020204" charset="-78"/>
            </a:endParaRPr>
          </a:p>
        </p:txBody>
      </p:sp>
      <p:pic>
        <p:nvPicPr>
          <p:cNvPr id="5" name="Google Shape;286;p39">
            <a:extLst>
              <a:ext uri="{FF2B5EF4-FFF2-40B4-BE49-F238E27FC236}">
                <a16:creationId xmlns:a16="http://schemas.microsoft.com/office/drawing/2014/main" xmlns="" id="{16D4B144-1354-3615-78E8-2CA8B35063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553" y="-24603"/>
            <a:ext cx="2289346" cy="1694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7" name="Google Shape;12547;p40"/>
          <p:cNvSpPr txBox="1">
            <a:spLocks noGrp="1"/>
          </p:cNvSpPr>
          <p:nvPr>
            <p:ph type="title"/>
          </p:nvPr>
        </p:nvSpPr>
        <p:spPr>
          <a:xfrm>
            <a:off x="2542650" y="1277725"/>
            <a:ext cx="4058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dk1"/>
                </a:solidFill>
              </a:rPr>
              <a:t>Đọc và tìm hiểu chung</a:t>
            </a:r>
            <a:endParaRPr sz="5400">
              <a:solidFill>
                <a:schemeClr val="dk1"/>
              </a:solidFill>
            </a:endParaRPr>
          </a:p>
        </p:txBody>
      </p:sp>
      <p:sp>
        <p:nvSpPr>
          <p:cNvPr id="12549" name="Google Shape;12549;p40"/>
          <p:cNvSpPr txBox="1">
            <a:spLocks noGrp="1"/>
          </p:cNvSpPr>
          <p:nvPr>
            <p:ph type="title" idx="2"/>
          </p:nvPr>
        </p:nvSpPr>
        <p:spPr>
          <a:xfrm>
            <a:off x="3953074" y="483322"/>
            <a:ext cx="950871" cy="8418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I.</a:t>
            </a:r>
            <a:endParaRPr>
              <a:solidFill>
                <a:schemeClr val="accent6"/>
              </a:solidFill>
            </a:endParaRPr>
          </a:p>
        </p:txBody>
      </p:sp>
      <p:grpSp>
        <p:nvGrpSpPr>
          <p:cNvPr id="12554" name="Google Shape;12554;p40"/>
          <p:cNvGrpSpPr/>
          <p:nvPr/>
        </p:nvGrpSpPr>
        <p:grpSpPr>
          <a:xfrm rot="175696">
            <a:off x="1567209" y="290842"/>
            <a:ext cx="389226" cy="409996"/>
            <a:chOff x="9310391" y="2486565"/>
            <a:chExt cx="261975" cy="275936"/>
          </a:xfrm>
        </p:grpSpPr>
        <p:sp>
          <p:nvSpPr>
            <p:cNvPr id="12555" name="Google Shape;12555;p40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6" name="Google Shape;12556;p40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7" name="Google Shape;12557;p40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01" name="Google Shape;12901;p40"/>
          <p:cNvSpPr/>
          <p:nvPr/>
        </p:nvSpPr>
        <p:spPr>
          <a:xfrm rot="3980590">
            <a:off x="1121349" y="4453055"/>
            <a:ext cx="76636" cy="68474"/>
          </a:xfrm>
          <a:custGeom>
            <a:avLst/>
            <a:gdLst/>
            <a:ahLst/>
            <a:cxnLst/>
            <a:rect l="l" t="t" r="r" b="b"/>
            <a:pathLst>
              <a:path w="2291" h="2047" extrusionOk="0">
                <a:moveTo>
                  <a:pt x="1159" y="0"/>
                </a:moveTo>
                <a:cubicBezTo>
                  <a:pt x="1016" y="0"/>
                  <a:pt x="865" y="28"/>
                  <a:pt x="712" y="85"/>
                </a:cubicBezTo>
                <a:cubicBezTo>
                  <a:pt x="360" y="210"/>
                  <a:pt x="1" y="460"/>
                  <a:pt x="24" y="944"/>
                </a:cubicBezTo>
                <a:cubicBezTo>
                  <a:pt x="16" y="1374"/>
                  <a:pt x="188" y="1655"/>
                  <a:pt x="563" y="1843"/>
                </a:cubicBezTo>
                <a:cubicBezTo>
                  <a:pt x="720" y="1913"/>
                  <a:pt x="876" y="1968"/>
                  <a:pt x="1040" y="2023"/>
                </a:cubicBezTo>
                <a:cubicBezTo>
                  <a:pt x="1106" y="2038"/>
                  <a:pt x="1173" y="2046"/>
                  <a:pt x="1239" y="2046"/>
                </a:cubicBezTo>
                <a:cubicBezTo>
                  <a:pt x="1368" y="2046"/>
                  <a:pt x="1497" y="2017"/>
                  <a:pt x="1626" y="1960"/>
                </a:cubicBezTo>
                <a:cubicBezTo>
                  <a:pt x="1946" y="1812"/>
                  <a:pt x="2126" y="1561"/>
                  <a:pt x="2228" y="1241"/>
                </a:cubicBezTo>
                <a:cubicBezTo>
                  <a:pt x="2290" y="1061"/>
                  <a:pt x="2282" y="905"/>
                  <a:pt x="2204" y="741"/>
                </a:cubicBezTo>
                <a:cubicBezTo>
                  <a:pt x="1991" y="267"/>
                  <a:pt x="1608" y="0"/>
                  <a:pt x="1159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2" name="Google Shape;12902;p40"/>
          <p:cNvSpPr/>
          <p:nvPr/>
        </p:nvSpPr>
        <p:spPr>
          <a:xfrm rot="3980590">
            <a:off x="1166596" y="4382543"/>
            <a:ext cx="66701" cy="62353"/>
          </a:xfrm>
          <a:custGeom>
            <a:avLst/>
            <a:gdLst/>
            <a:ahLst/>
            <a:cxnLst/>
            <a:rect l="l" t="t" r="r" b="b"/>
            <a:pathLst>
              <a:path w="1994" h="1864" extrusionOk="0">
                <a:moveTo>
                  <a:pt x="991" y="1"/>
                </a:moveTo>
                <a:cubicBezTo>
                  <a:pt x="829" y="1"/>
                  <a:pt x="667" y="41"/>
                  <a:pt x="516" y="127"/>
                </a:cubicBezTo>
                <a:cubicBezTo>
                  <a:pt x="235" y="291"/>
                  <a:pt x="1" y="533"/>
                  <a:pt x="8" y="908"/>
                </a:cubicBezTo>
                <a:cubicBezTo>
                  <a:pt x="23" y="1404"/>
                  <a:pt x="515" y="1864"/>
                  <a:pt x="1018" y="1864"/>
                </a:cubicBezTo>
                <a:cubicBezTo>
                  <a:pt x="1039" y="1864"/>
                  <a:pt x="1059" y="1863"/>
                  <a:pt x="1079" y="1861"/>
                </a:cubicBezTo>
                <a:cubicBezTo>
                  <a:pt x="1610" y="1822"/>
                  <a:pt x="1993" y="1416"/>
                  <a:pt x="1985" y="877"/>
                </a:cubicBezTo>
                <a:cubicBezTo>
                  <a:pt x="1985" y="650"/>
                  <a:pt x="1970" y="634"/>
                  <a:pt x="1837" y="439"/>
                </a:cubicBezTo>
                <a:cubicBezTo>
                  <a:pt x="1633" y="163"/>
                  <a:pt x="1315" y="1"/>
                  <a:pt x="991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3" name="Google Shape;12903;p40"/>
          <p:cNvSpPr/>
          <p:nvPr/>
        </p:nvSpPr>
        <p:spPr>
          <a:xfrm rot="3980590">
            <a:off x="1142630" y="4643127"/>
            <a:ext cx="59108" cy="46932"/>
          </a:xfrm>
          <a:custGeom>
            <a:avLst/>
            <a:gdLst/>
            <a:ahLst/>
            <a:cxnLst/>
            <a:rect l="l" t="t" r="r" b="b"/>
            <a:pathLst>
              <a:path w="1767" h="1403" extrusionOk="0">
                <a:moveTo>
                  <a:pt x="645" y="0"/>
                </a:moveTo>
                <a:cubicBezTo>
                  <a:pt x="439" y="0"/>
                  <a:pt x="263" y="90"/>
                  <a:pt x="164" y="252"/>
                </a:cubicBezTo>
                <a:cubicBezTo>
                  <a:pt x="0" y="502"/>
                  <a:pt x="16" y="830"/>
                  <a:pt x="243" y="1065"/>
                </a:cubicBezTo>
                <a:cubicBezTo>
                  <a:pt x="438" y="1268"/>
                  <a:pt x="688" y="1385"/>
                  <a:pt x="915" y="1401"/>
                </a:cubicBezTo>
                <a:cubicBezTo>
                  <a:pt x="936" y="1402"/>
                  <a:pt x="958" y="1402"/>
                  <a:pt x="978" y="1402"/>
                </a:cubicBezTo>
                <a:cubicBezTo>
                  <a:pt x="1243" y="1402"/>
                  <a:pt x="1436" y="1313"/>
                  <a:pt x="1508" y="1190"/>
                </a:cubicBezTo>
                <a:cubicBezTo>
                  <a:pt x="1766" y="768"/>
                  <a:pt x="1563" y="307"/>
                  <a:pt x="1258" y="182"/>
                </a:cubicBezTo>
                <a:cubicBezTo>
                  <a:pt x="1133" y="127"/>
                  <a:pt x="1001" y="72"/>
                  <a:pt x="868" y="33"/>
                </a:cubicBezTo>
                <a:cubicBezTo>
                  <a:pt x="791" y="11"/>
                  <a:pt x="716" y="0"/>
                  <a:pt x="645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4" name="Google Shape;12904;p40"/>
          <p:cNvSpPr/>
          <p:nvPr/>
        </p:nvSpPr>
        <p:spPr>
          <a:xfrm rot="3980590">
            <a:off x="1111583" y="4549261"/>
            <a:ext cx="46831" cy="46631"/>
          </a:xfrm>
          <a:custGeom>
            <a:avLst/>
            <a:gdLst/>
            <a:ahLst/>
            <a:cxnLst/>
            <a:rect l="l" t="t" r="r" b="b"/>
            <a:pathLst>
              <a:path w="1400" h="1394" extrusionOk="0">
                <a:moveTo>
                  <a:pt x="625" y="1"/>
                </a:moveTo>
                <a:cubicBezTo>
                  <a:pt x="502" y="1"/>
                  <a:pt x="386" y="21"/>
                  <a:pt x="282" y="130"/>
                </a:cubicBezTo>
                <a:cubicBezTo>
                  <a:pt x="8" y="427"/>
                  <a:pt x="1" y="912"/>
                  <a:pt x="282" y="1193"/>
                </a:cubicBezTo>
                <a:cubicBezTo>
                  <a:pt x="399" y="1297"/>
                  <a:pt x="535" y="1394"/>
                  <a:pt x="683" y="1394"/>
                </a:cubicBezTo>
                <a:cubicBezTo>
                  <a:pt x="703" y="1394"/>
                  <a:pt x="723" y="1392"/>
                  <a:pt x="743" y="1388"/>
                </a:cubicBezTo>
                <a:cubicBezTo>
                  <a:pt x="1118" y="1326"/>
                  <a:pt x="1368" y="1170"/>
                  <a:pt x="1399" y="677"/>
                </a:cubicBezTo>
                <a:cubicBezTo>
                  <a:pt x="1399" y="334"/>
                  <a:pt x="1103" y="21"/>
                  <a:pt x="759" y="5"/>
                </a:cubicBezTo>
                <a:cubicBezTo>
                  <a:pt x="713" y="3"/>
                  <a:pt x="669" y="1"/>
                  <a:pt x="625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5" name="Google Shape;12905;p40"/>
          <p:cNvSpPr/>
          <p:nvPr/>
        </p:nvSpPr>
        <p:spPr>
          <a:xfrm rot="3980590">
            <a:off x="1200811" y="4595848"/>
            <a:ext cx="41613" cy="40810"/>
          </a:xfrm>
          <a:custGeom>
            <a:avLst/>
            <a:gdLst/>
            <a:ahLst/>
            <a:cxnLst/>
            <a:rect l="l" t="t" r="r" b="b"/>
            <a:pathLst>
              <a:path w="1244" h="1220" extrusionOk="0">
                <a:moveTo>
                  <a:pt x="626" y="0"/>
                </a:moveTo>
                <a:cubicBezTo>
                  <a:pt x="266" y="0"/>
                  <a:pt x="16" y="243"/>
                  <a:pt x="16" y="602"/>
                </a:cubicBezTo>
                <a:cubicBezTo>
                  <a:pt x="1" y="1016"/>
                  <a:pt x="196" y="1219"/>
                  <a:pt x="587" y="1219"/>
                </a:cubicBezTo>
                <a:cubicBezTo>
                  <a:pt x="970" y="1219"/>
                  <a:pt x="1228" y="977"/>
                  <a:pt x="1235" y="625"/>
                </a:cubicBezTo>
                <a:cubicBezTo>
                  <a:pt x="1243" y="274"/>
                  <a:pt x="978" y="0"/>
                  <a:pt x="626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6" name="Google Shape;12906;p40"/>
          <p:cNvSpPr/>
          <p:nvPr/>
        </p:nvSpPr>
        <p:spPr>
          <a:xfrm rot="3980590">
            <a:off x="1182082" y="4529151"/>
            <a:ext cx="31645" cy="34588"/>
          </a:xfrm>
          <a:custGeom>
            <a:avLst/>
            <a:gdLst/>
            <a:ahLst/>
            <a:cxnLst/>
            <a:rect l="l" t="t" r="r" b="b"/>
            <a:pathLst>
              <a:path w="946" h="1034" extrusionOk="0">
                <a:moveTo>
                  <a:pt x="470" y="0"/>
                </a:moveTo>
                <a:cubicBezTo>
                  <a:pt x="224" y="0"/>
                  <a:pt x="0" y="271"/>
                  <a:pt x="0" y="564"/>
                </a:cubicBezTo>
                <a:cubicBezTo>
                  <a:pt x="0" y="861"/>
                  <a:pt x="157" y="1017"/>
                  <a:pt x="446" y="1033"/>
                </a:cubicBezTo>
                <a:cubicBezTo>
                  <a:pt x="453" y="1033"/>
                  <a:pt x="461" y="1033"/>
                  <a:pt x="468" y="1033"/>
                </a:cubicBezTo>
                <a:cubicBezTo>
                  <a:pt x="782" y="1033"/>
                  <a:pt x="946" y="870"/>
                  <a:pt x="946" y="564"/>
                </a:cubicBezTo>
                <a:cubicBezTo>
                  <a:pt x="946" y="291"/>
                  <a:pt x="743" y="17"/>
                  <a:pt x="500" y="1"/>
                </a:cubicBezTo>
                <a:cubicBezTo>
                  <a:pt x="490" y="1"/>
                  <a:pt x="480" y="0"/>
                  <a:pt x="470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7" name="Google Shape;12907;p40"/>
          <p:cNvSpPr/>
          <p:nvPr/>
        </p:nvSpPr>
        <p:spPr>
          <a:xfrm rot="3980590">
            <a:off x="1227649" y="4497510"/>
            <a:ext cx="37298" cy="31043"/>
          </a:xfrm>
          <a:custGeom>
            <a:avLst/>
            <a:gdLst/>
            <a:ahLst/>
            <a:cxnLst/>
            <a:rect l="l" t="t" r="r" b="b"/>
            <a:pathLst>
              <a:path w="1115" h="928" extrusionOk="0">
                <a:moveTo>
                  <a:pt x="451" y="0"/>
                </a:moveTo>
                <a:cubicBezTo>
                  <a:pt x="242" y="0"/>
                  <a:pt x="57" y="171"/>
                  <a:pt x="36" y="377"/>
                </a:cubicBezTo>
                <a:cubicBezTo>
                  <a:pt x="0" y="734"/>
                  <a:pt x="221" y="928"/>
                  <a:pt x="510" y="928"/>
                </a:cubicBezTo>
                <a:cubicBezTo>
                  <a:pt x="531" y="928"/>
                  <a:pt x="553" y="926"/>
                  <a:pt x="576" y="924"/>
                </a:cubicBezTo>
                <a:lnTo>
                  <a:pt x="654" y="924"/>
                </a:lnTo>
                <a:cubicBezTo>
                  <a:pt x="896" y="917"/>
                  <a:pt x="1052" y="776"/>
                  <a:pt x="1084" y="573"/>
                </a:cubicBezTo>
                <a:cubicBezTo>
                  <a:pt x="1115" y="362"/>
                  <a:pt x="1013" y="182"/>
                  <a:pt x="802" y="96"/>
                </a:cubicBezTo>
                <a:cubicBezTo>
                  <a:pt x="724" y="57"/>
                  <a:pt x="623" y="26"/>
                  <a:pt x="537" y="10"/>
                </a:cubicBezTo>
                <a:cubicBezTo>
                  <a:pt x="508" y="4"/>
                  <a:pt x="479" y="0"/>
                  <a:pt x="451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8" name="Google Shape;12908;p40"/>
          <p:cNvSpPr/>
          <p:nvPr/>
        </p:nvSpPr>
        <p:spPr>
          <a:xfrm rot="3980590">
            <a:off x="1135302" y="4311332"/>
            <a:ext cx="37933" cy="34154"/>
          </a:xfrm>
          <a:custGeom>
            <a:avLst/>
            <a:gdLst/>
            <a:ahLst/>
            <a:cxnLst/>
            <a:rect l="l" t="t" r="r" b="b"/>
            <a:pathLst>
              <a:path w="1134" h="1021" extrusionOk="0">
                <a:moveTo>
                  <a:pt x="592" y="1"/>
                </a:moveTo>
                <a:cubicBezTo>
                  <a:pt x="588" y="1"/>
                  <a:pt x="583" y="1"/>
                  <a:pt x="579" y="1"/>
                </a:cubicBezTo>
                <a:cubicBezTo>
                  <a:pt x="446" y="9"/>
                  <a:pt x="266" y="126"/>
                  <a:pt x="165" y="282"/>
                </a:cubicBezTo>
                <a:cubicBezTo>
                  <a:pt x="1" y="572"/>
                  <a:pt x="141" y="900"/>
                  <a:pt x="431" y="1009"/>
                </a:cubicBezTo>
                <a:cubicBezTo>
                  <a:pt x="452" y="1017"/>
                  <a:pt x="476" y="1020"/>
                  <a:pt x="503" y="1020"/>
                </a:cubicBezTo>
                <a:cubicBezTo>
                  <a:pt x="740" y="1020"/>
                  <a:pt x="1134" y="721"/>
                  <a:pt x="1134" y="517"/>
                </a:cubicBezTo>
                <a:lnTo>
                  <a:pt x="1134" y="470"/>
                </a:lnTo>
                <a:cubicBezTo>
                  <a:pt x="1095" y="224"/>
                  <a:pt x="846" y="1"/>
                  <a:pt x="592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9" name="Google Shape;12909;p40"/>
          <p:cNvSpPr/>
          <p:nvPr/>
        </p:nvSpPr>
        <p:spPr>
          <a:xfrm>
            <a:off x="-263750" y="2237390"/>
            <a:ext cx="34019" cy="33517"/>
          </a:xfrm>
          <a:custGeom>
            <a:avLst/>
            <a:gdLst/>
            <a:ahLst/>
            <a:cxnLst/>
            <a:rect l="l" t="t" r="r" b="b"/>
            <a:pathLst>
              <a:path w="1017" h="1002" extrusionOk="0">
                <a:moveTo>
                  <a:pt x="556" y="0"/>
                </a:moveTo>
                <a:cubicBezTo>
                  <a:pt x="266" y="0"/>
                  <a:pt x="1" y="250"/>
                  <a:pt x="9" y="516"/>
                </a:cubicBezTo>
                <a:cubicBezTo>
                  <a:pt x="9" y="734"/>
                  <a:pt x="261" y="1002"/>
                  <a:pt x="468" y="1002"/>
                </a:cubicBezTo>
                <a:cubicBezTo>
                  <a:pt x="476" y="1002"/>
                  <a:pt x="485" y="1001"/>
                  <a:pt x="493" y="1001"/>
                </a:cubicBezTo>
                <a:cubicBezTo>
                  <a:pt x="727" y="985"/>
                  <a:pt x="1017" y="649"/>
                  <a:pt x="1017" y="414"/>
                </a:cubicBezTo>
                <a:cubicBezTo>
                  <a:pt x="1017" y="180"/>
                  <a:pt x="813" y="0"/>
                  <a:pt x="556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0" name="Google Shape;12910;p40"/>
          <p:cNvSpPr/>
          <p:nvPr/>
        </p:nvSpPr>
        <p:spPr>
          <a:xfrm>
            <a:off x="-245453" y="2328340"/>
            <a:ext cx="31677" cy="34019"/>
          </a:xfrm>
          <a:custGeom>
            <a:avLst/>
            <a:gdLst/>
            <a:ahLst/>
            <a:cxnLst/>
            <a:rect l="l" t="t" r="r" b="b"/>
            <a:pathLst>
              <a:path w="947" h="1017" extrusionOk="0">
                <a:moveTo>
                  <a:pt x="440" y="0"/>
                </a:moveTo>
                <a:cubicBezTo>
                  <a:pt x="212" y="0"/>
                  <a:pt x="32" y="193"/>
                  <a:pt x="24" y="454"/>
                </a:cubicBezTo>
                <a:cubicBezTo>
                  <a:pt x="1" y="727"/>
                  <a:pt x="274" y="1017"/>
                  <a:pt x="532" y="1017"/>
                </a:cubicBezTo>
                <a:cubicBezTo>
                  <a:pt x="767" y="1017"/>
                  <a:pt x="946" y="813"/>
                  <a:pt x="946" y="563"/>
                </a:cubicBezTo>
                <a:cubicBezTo>
                  <a:pt x="946" y="259"/>
                  <a:pt x="727" y="1"/>
                  <a:pt x="454" y="1"/>
                </a:cubicBezTo>
                <a:cubicBezTo>
                  <a:pt x="449" y="1"/>
                  <a:pt x="445" y="0"/>
                  <a:pt x="440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1" name="Google Shape;12911;p40"/>
          <p:cNvSpPr/>
          <p:nvPr/>
        </p:nvSpPr>
        <p:spPr>
          <a:xfrm>
            <a:off x="-273952" y="2187148"/>
            <a:ext cx="22010" cy="22044"/>
          </a:xfrm>
          <a:custGeom>
            <a:avLst/>
            <a:gdLst/>
            <a:ahLst/>
            <a:cxnLst/>
            <a:rect l="l" t="t" r="r" b="b"/>
            <a:pathLst>
              <a:path w="658" h="659" extrusionOk="0">
                <a:moveTo>
                  <a:pt x="298" y="1"/>
                </a:moveTo>
                <a:cubicBezTo>
                  <a:pt x="129" y="1"/>
                  <a:pt x="23" y="123"/>
                  <a:pt x="9" y="315"/>
                </a:cubicBezTo>
                <a:cubicBezTo>
                  <a:pt x="1" y="526"/>
                  <a:pt x="134" y="643"/>
                  <a:pt x="376" y="658"/>
                </a:cubicBezTo>
                <a:cubicBezTo>
                  <a:pt x="380" y="659"/>
                  <a:pt x="383" y="659"/>
                  <a:pt x="387" y="659"/>
                </a:cubicBezTo>
                <a:cubicBezTo>
                  <a:pt x="509" y="659"/>
                  <a:pt x="642" y="537"/>
                  <a:pt x="650" y="408"/>
                </a:cubicBezTo>
                <a:cubicBezTo>
                  <a:pt x="657" y="221"/>
                  <a:pt x="493" y="25"/>
                  <a:pt x="329" y="2"/>
                </a:cubicBezTo>
                <a:cubicBezTo>
                  <a:pt x="319" y="1"/>
                  <a:pt x="308" y="1"/>
                  <a:pt x="298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14" name="Google Shape;129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9500" y="-363419"/>
            <a:ext cx="1957150" cy="2313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15" name="Google Shape;12915;p40"/>
          <p:cNvGrpSpPr/>
          <p:nvPr/>
        </p:nvGrpSpPr>
        <p:grpSpPr>
          <a:xfrm flipH="1">
            <a:off x="893902" y="1082580"/>
            <a:ext cx="1198888" cy="1058153"/>
            <a:chOff x="4874103" y="1842351"/>
            <a:chExt cx="481713" cy="425183"/>
          </a:xfrm>
        </p:grpSpPr>
        <p:sp>
          <p:nvSpPr>
            <p:cNvPr id="12916" name="Google Shape;12916;p40"/>
            <p:cNvSpPr/>
            <p:nvPr/>
          </p:nvSpPr>
          <p:spPr>
            <a:xfrm>
              <a:off x="4874103" y="1842351"/>
              <a:ext cx="481713" cy="425183"/>
            </a:xfrm>
            <a:custGeom>
              <a:avLst/>
              <a:gdLst/>
              <a:ahLst/>
              <a:cxnLst/>
              <a:rect l="l" t="t" r="r" b="b"/>
              <a:pathLst>
                <a:path w="14401" h="12711" extrusionOk="0">
                  <a:moveTo>
                    <a:pt x="10742" y="0"/>
                  </a:moveTo>
                  <a:cubicBezTo>
                    <a:pt x="10547" y="0"/>
                    <a:pt x="10225" y="213"/>
                    <a:pt x="9680" y="767"/>
                  </a:cubicBezTo>
                  <a:cubicBezTo>
                    <a:pt x="7719" y="2775"/>
                    <a:pt x="8086" y="7346"/>
                    <a:pt x="8086" y="7346"/>
                  </a:cubicBezTo>
                  <a:cubicBezTo>
                    <a:pt x="8008" y="7284"/>
                    <a:pt x="7930" y="7245"/>
                    <a:pt x="7875" y="7237"/>
                  </a:cubicBezTo>
                  <a:cubicBezTo>
                    <a:pt x="7766" y="6885"/>
                    <a:pt x="7695" y="6510"/>
                    <a:pt x="7664" y="6135"/>
                  </a:cubicBezTo>
                  <a:cubicBezTo>
                    <a:pt x="7660" y="6102"/>
                    <a:pt x="7638" y="6086"/>
                    <a:pt x="7614" y="6086"/>
                  </a:cubicBezTo>
                  <a:cubicBezTo>
                    <a:pt x="7589" y="6086"/>
                    <a:pt x="7563" y="6106"/>
                    <a:pt x="7563" y="6143"/>
                  </a:cubicBezTo>
                  <a:cubicBezTo>
                    <a:pt x="7586" y="6510"/>
                    <a:pt x="7656" y="6870"/>
                    <a:pt x="7758" y="7229"/>
                  </a:cubicBezTo>
                  <a:cubicBezTo>
                    <a:pt x="7734" y="7229"/>
                    <a:pt x="7719" y="7237"/>
                    <a:pt x="7695" y="7237"/>
                  </a:cubicBezTo>
                  <a:cubicBezTo>
                    <a:pt x="7508" y="6877"/>
                    <a:pt x="7242" y="6541"/>
                    <a:pt x="6883" y="6495"/>
                  </a:cubicBezTo>
                  <a:cubicBezTo>
                    <a:pt x="6880" y="6494"/>
                    <a:pt x="6878" y="6494"/>
                    <a:pt x="6875" y="6494"/>
                  </a:cubicBezTo>
                  <a:cubicBezTo>
                    <a:pt x="6811" y="6494"/>
                    <a:pt x="6799" y="6589"/>
                    <a:pt x="6867" y="6604"/>
                  </a:cubicBezTo>
                  <a:cubicBezTo>
                    <a:pt x="7187" y="6643"/>
                    <a:pt x="7375" y="6940"/>
                    <a:pt x="7516" y="7198"/>
                  </a:cubicBezTo>
                  <a:cubicBezTo>
                    <a:pt x="7539" y="7229"/>
                    <a:pt x="7555" y="7260"/>
                    <a:pt x="7578" y="7292"/>
                  </a:cubicBezTo>
                  <a:cubicBezTo>
                    <a:pt x="7461" y="7393"/>
                    <a:pt x="7414" y="7549"/>
                    <a:pt x="7414" y="7549"/>
                  </a:cubicBezTo>
                  <a:cubicBezTo>
                    <a:pt x="7414" y="7549"/>
                    <a:pt x="3343" y="3158"/>
                    <a:pt x="1710" y="2861"/>
                  </a:cubicBezTo>
                  <a:cubicBezTo>
                    <a:pt x="1446" y="2810"/>
                    <a:pt x="1218" y="2787"/>
                    <a:pt x="1026" y="2787"/>
                  </a:cubicBezTo>
                  <a:cubicBezTo>
                    <a:pt x="31" y="2787"/>
                    <a:pt x="1" y="3421"/>
                    <a:pt x="866" y="4221"/>
                  </a:cubicBezTo>
                  <a:cubicBezTo>
                    <a:pt x="1905" y="5158"/>
                    <a:pt x="1944" y="5916"/>
                    <a:pt x="2468" y="6979"/>
                  </a:cubicBezTo>
                  <a:cubicBezTo>
                    <a:pt x="2794" y="7637"/>
                    <a:pt x="3342" y="7766"/>
                    <a:pt x="3713" y="7766"/>
                  </a:cubicBezTo>
                  <a:cubicBezTo>
                    <a:pt x="3883" y="7766"/>
                    <a:pt x="4015" y="7739"/>
                    <a:pt x="4072" y="7723"/>
                  </a:cubicBezTo>
                  <a:lnTo>
                    <a:pt x="4072" y="7723"/>
                  </a:lnTo>
                  <a:cubicBezTo>
                    <a:pt x="3941" y="7774"/>
                    <a:pt x="3447" y="8055"/>
                    <a:pt x="3898" y="9089"/>
                  </a:cubicBezTo>
                  <a:cubicBezTo>
                    <a:pt x="4374" y="10210"/>
                    <a:pt x="7534" y="12710"/>
                    <a:pt x="8791" y="12710"/>
                  </a:cubicBezTo>
                  <a:cubicBezTo>
                    <a:pt x="8875" y="12710"/>
                    <a:pt x="8950" y="12699"/>
                    <a:pt x="9016" y="12676"/>
                  </a:cubicBezTo>
                  <a:cubicBezTo>
                    <a:pt x="9821" y="12394"/>
                    <a:pt x="9352" y="11082"/>
                    <a:pt x="9110" y="10511"/>
                  </a:cubicBezTo>
                  <a:lnTo>
                    <a:pt x="9110" y="10511"/>
                  </a:lnTo>
                  <a:cubicBezTo>
                    <a:pt x="9320" y="10939"/>
                    <a:pt x="9760" y="11721"/>
                    <a:pt x="10153" y="11721"/>
                  </a:cubicBezTo>
                  <a:cubicBezTo>
                    <a:pt x="10241" y="11721"/>
                    <a:pt x="10327" y="11681"/>
                    <a:pt x="10407" y="11590"/>
                  </a:cubicBezTo>
                  <a:cubicBezTo>
                    <a:pt x="10985" y="10949"/>
                    <a:pt x="10071" y="10261"/>
                    <a:pt x="10071" y="10261"/>
                  </a:cubicBezTo>
                  <a:lnTo>
                    <a:pt x="10071" y="10261"/>
                  </a:lnTo>
                  <a:cubicBezTo>
                    <a:pt x="10071" y="10261"/>
                    <a:pt x="11248" y="10929"/>
                    <a:pt x="12309" y="10929"/>
                  </a:cubicBezTo>
                  <a:cubicBezTo>
                    <a:pt x="12620" y="10929"/>
                    <a:pt x="12922" y="10871"/>
                    <a:pt x="13181" y="10722"/>
                  </a:cubicBezTo>
                  <a:cubicBezTo>
                    <a:pt x="14345" y="10097"/>
                    <a:pt x="14400" y="6924"/>
                    <a:pt x="13720" y="5674"/>
                  </a:cubicBezTo>
                  <a:cubicBezTo>
                    <a:pt x="13402" y="5075"/>
                    <a:pt x="12971" y="4919"/>
                    <a:pt x="12608" y="4919"/>
                  </a:cubicBezTo>
                  <a:cubicBezTo>
                    <a:pt x="12213" y="4919"/>
                    <a:pt x="11900" y="5104"/>
                    <a:pt x="11900" y="5104"/>
                  </a:cubicBezTo>
                  <a:cubicBezTo>
                    <a:pt x="13095" y="3838"/>
                    <a:pt x="12157" y="2876"/>
                    <a:pt x="11431" y="2048"/>
                  </a:cubicBezTo>
                  <a:cubicBezTo>
                    <a:pt x="10899" y="1449"/>
                    <a:pt x="11251" y="0"/>
                    <a:pt x="1074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7" name="Google Shape;12917;p40"/>
            <p:cNvSpPr/>
            <p:nvPr/>
          </p:nvSpPr>
          <p:spPr>
            <a:xfrm>
              <a:off x="4897552" y="1864328"/>
              <a:ext cx="432107" cy="387418"/>
            </a:xfrm>
            <a:custGeom>
              <a:avLst/>
              <a:gdLst/>
              <a:ahLst/>
              <a:cxnLst/>
              <a:rect l="l" t="t" r="r" b="b"/>
              <a:pathLst>
                <a:path w="12918" h="11582" extrusionOk="0">
                  <a:moveTo>
                    <a:pt x="9331" y="5056"/>
                  </a:moveTo>
                  <a:cubicBezTo>
                    <a:pt x="9894" y="4509"/>
                    <a:pt x="10628" y="4157"/>
                    <a:pt x="11222" y="3657"/>
                  </a:cubicBezTo>
                  <a:cubicBezTo>
                    <a:pt x="11128" y="4243"/>
                    <a:pt x="10886" y="4509"/>
                    <a:pt x="9956" y="5205"/>
                  </a:cubicBezTo>
                  <a:cubicBezTo>
                    <a:pt x="8870" y="6009"/>
                    <a:pt x="8229" y="6978"/>
                    <a:pt x="8002" y="7447"/>
                  </a:cubicBezTo>
                  <a:lnTo>
                    <a:pt x="7956" y="7314"/>
                  </a:lnTo>
                  <a:cubicBezTo>
                    <a:pt x="8292" y="6510"/>
                    <a:pt x="8799" y="5775"/>
                    <a:pt x="9331" y="5056"/>
                  </a:cubicBezTo>
                  <a:close/>
                  <a:moveTo>
                    <a:pt x="11261" y="3329"/>
                  </a:moveTo>
                  <a:cubicBezTo>
                    <a:pt x="11292" y="2915"/>
                    <a:pt x="11199" y="2665"/>
                    <a:pt x="11027" y="2438"/>
                  </a:cubicBezTo>
                  <a:cubicBezTo>
                    <a:pt x="10667" y="3220"/>
                    <a:pt x="10144" y="3954"/>
                    <a:pt x="9604" y="4681"/>
                  </a:cubicBezTo>
                  <a:cubicBezTo>
                    <a:pt x="10144" y="4275"/>
                    <a:pt x="10753" y="3954"/>
                    <a:pt x="11253" y="3501"/>
                  </a:cubicBezTo>
                  <a:cubicBezTo>
                    <a:pt x="11253" y="3446"/>
                    <a:pt x="11261" y="3384"/>
                    <a:pt x="11261" y="3329"/>
                  </a:cubicBezTo>
                  <a:close/>
                  <a:moveTo>
                    <a:pt x="9307" y="7924"/>
                  </a:moveTo>
                  <a:cubicBezTo>
                    <a:pt x="9057" y="8018"/>
                    <a:pt x="8815" y="8119"/>
                    <a:pt x="8565" y="8237"/>
                  </a:cubicBezTo>
                  <a:cubicBezTo>
                    <a:pt x="8596" y="8307"/>
                    <a:pt x="8635" y="8377"/>
                    <a:pt x="8667" y="8440"/>
                  </a:cubicBezTo>
                  <a:cubicBezTo>
                    <a:pt x="9479" y="8354"/>
                    <a:pt x="10284" y="8346"/>
                    <a:pt x="11105" y="8338"/>
                  </a:cubicBezTo>
                  <a:cubicBezTo>
                    <a:pt x="11683" y="8323"/>
                    <a:pt x="12261" y="8268"/>
                    <a:pt x="12800" y="8104"/>
                  </a:cubicBezTo>
                  <a:cubicBezTo>
                    <a:pt x="12824" y="7971"/>
                    <a:pt x="12847" y="7838"/>
                    <a:pt x="12863" y="7697"/>
                  </a:cubicBezTo>
                  <a:cubicBezTo>
                    <a:pt x="12293" y="7854"/>
                    <a:pt x="11691" y="7932"/>
                    <a:pt x="11097" y="7924"/>
                  </a:cubicBezTo>
                  <a:cubicBezTo>
                    <a:pt x="10519" y="7924"/>
                    <a:pt x="9894" y="7838"/>
                    <a:pt x="9307" y="7924"/>
                  </a:cubicBezTo>
                  <a:close/>
                  <a:moveTo>
                    <a:pt x="12879" y="7580"/>
                  </a:moveTo>
                  <a:cubicBezTo>
                    <a:pt x="12894" y="7432"/>
                    <a:pt x="12902" y="7275"/>
                    <a:pt x="12902" y="7127"/>
                  </a:cubicBezTo>
                  <a:cubicBezTo>
                    <a:pt x="12644" y="7213"/>
                    <a:pt x="12355" y="7291"/>
                    <a:pt x="12074" y="7338"/>
                  </a:cubicBezTo>
                  <a:cubicBezTo>
                    <a:pt x="11417" y="7471"/>
                    <a:pt x="10753" y="7518"/>
                    <a:pt x="10105" y="7682"/>
                  </a:cubicBezTo>
                  <a:cubicBezTo>
                    <a:pt x="9987" y="7713"/>
                    <a:pt x="9870" y="7752"/>
                    <a:pt x="9753" y="7775"/>
                  </a:cubicBezTo>
                  <a:cubicBezTo>
                    <a:pt x="10089" y="7768"/>
                    <a:pt x="10441" y="7791"/>
                    <a:pt x="10777" y="7807"/>
                  </a:cubicBezTo>
                  <a:cubicBezTo>
                    <a:pt x="11495" y="7838"/>
                    <a:pt x="12199" y="7768"/>
                    <a:pt x="12879" y="7580"/>
                  </a:cubicBezTo>
                  <a:close/>
                  <a:moveTo>
                    <a:pt x="12238" y="9252"/>
                  </a:moveTo>
                  <a:cubicBezTo>
                    <a:pt x="12457" y="9034"/>
                    <a:pt x="12629" y="8729"/>
                    <a:pt x="12746" y="8315"/>
                  </a:cubicBezTo>
                  <a:cubicBezTo>
                    <a:pt x="12418" y="8408"/>
                    <a:pt x="12074" y="8463"/>
                    <a:pt x="11722" y="8494"/>
                  </a:cubicBezTo>
                  <a:cubicBezTo>
                    <a:pt x="11066" y="8549"/>
                    <a:pt x="10425" y="8565"/>
                    <a:pt x="9776" y="8573"/>
                  </a:cubicBezTo>
                  <a:cubicBezTo>
                    <a:pt x="10151" y="8627"/>
                    <a:pt x="10511" y="8729"/>
                    <a:pt x="10855" y="8877"/>
                  </a:cubicBezTo>
                  <a:cubicBezTo>
                    <a:pt x="11324" y="9073"/>
                    <a:pt x="11785" y="9268"/>
                    <a:pt x="12238" y="9252"/>
                  </a:cubicBezTo>
                  <a:close/>
                  <a:moveTo>
                    <a:pt x="8753" y="8651"/>
                  </a:moveTo>
                  <a:cubicBezTo>
                    <a:pt x="8815" y="8784"/>
                    <a:pt x="8839" y="8877"/>
                    <a:pt x="8839" y="8877"/>
                  </a:cubicBezTo>
                  <a:cubicBezTo>
                    <a:pt x="8839" y="8877"/>
                    <a:pt x="9925" y="9542"/>
                    <a:pt x="10769" y="9713"/>
                  </a:cubicBezTo>
                  <a:cubicBezTo>
                    <a:pt x="11206" y="9799"/>
                    <a:pt x="11714" y="9721"/>
                    <a:pt x="12121" y="9362"/>
                  </a:cubicBezTo>
                  <a:cubicBezTo>
                    <a:pt x="11792" y="9346"/>
                    <a:pt x="11456" y="9245"/>
                    <a:pt x="11128" y="9112"/>
                  </a:cubicBezTo>
                  <a:cubicBezTo>
                    <a:pt x="10362" y="8799"/>
                    <a:pt x="9597" y="8580"/>
                    <a:pt x="8753" y="8651"/>
                  </a:cubicBezTo>
                  <a:close/>
                  <a:moveTo>
                    <a:pt x="10792" y="7361"/>
                  </a:moveTo>
                  <a:cubicBezTo>
                    <a:pt x="11050" y="7314"/>
                    <a:pt x="11300" y="7275"/>
                    <a:pt x="11566" y="7236"/>
                  </a:cubicBezTo>
                  <a:cubicBezTo>
                    <a:pt x="12035" y="7166"/>
                    <a:pt x="12480" y="7064"/>
                    <a:pt x="12918" y="6908"/>
                  </a:cubicBezTo>
                  <a:cubicBezTo>
                    <a:pt x="12902" y="6525"/>
                    <a:pt x="12855" y="6213"/>
                    <a:pt x="12746" y="5963"/>
                  </a:cubicBezTo>
                  <a:cubicBezTo>
                    <a:pt x="12019" y="6275"/>
                    <a:pt x="11472" y="6939"/>
                    <a:pt x="10792" y="7361"/>
                  </a:cubicBezTo>
                  <a:close/>
                  <a:moveTo>
                    <a:pt x="8252" y="7690"/>
                  </a:moveTo>
                  <a:cubicBezTo>
                    <a:pt x="8331" y="7799"/>
                    <a:pt x="8409" y="7940"/>
                    <a:pt x="8487" y="8080"/>
                  </a:cubicBezTo>
                  <a:cubicBezTo>
                    <a:pt x="9112" y="7799"/>
                    <a:pt x="9761" y="7596"/>
                    <a:pt x="10425" y="7447"/>
                  </a:cubicBezTo>
                  <a:cubicBezTo>
                    <a:pt x="11261" y="7064"/>
                    <a:pt x="11871" y="6244"/>
                    <a:pt x="12699" y="5884"/>
                  </a:cubicBezTo>
                  <a:cubicBezTo>
                    <a:pt x="12457" y="5384"/>
                    <a:pt x="12003" y="5173"/>
                    <a:pt x="11331" y="5244"/>
                  </a:cubicBezTo>
                  <a:cubicBezTo>
                    <a:pt x="10089" y="5345"/>
                    <a:pt x="8252" y="7690"/>
                    <a:pt x="8252" y="7690"/>
                  </a:cubicBezTo>
                  <a:close/>
                  <a:moveTo>
                    <a:pt x="9917" y="805"/>
                  </a:moveTo>
                  <a:cubicBezTo>
                    <a:pt x="9894" y="532"/>
                    <a:pt x="9956" y="321"/>
                    <a:pt x="9831" y="172"/>
                  </a:cubicBezTo>
                  <a:cubicBezTo>
                    <a:pt x="9690" y="0"/>
                    <a:pt x="9386" y="242"/>
                    <a:pt x="9026" y="875"/>
                  </a:cubicBezTo>
                  <a:cubicBezTo>
                    <a:pt x="9018" y="977"/>
                    <a:pt x="9010" y="1102"/>
                    <a:pt x="9010" y="1204"/>
                  </a:cubicBezTo>
                  <a:cubicBezTo>
                    <a:pt x="8987" y="1727"/>
                    <a:pt x="9057" y="2251"/>
                    <a:pt x="9010" y="2766"/>
                  </a:cubicBezTo>
                  <a:cubicBezTo>
                    <a:pt x="9057" y="2665"/>
                    <a:pt x="9104" y="2563"/>
                    <a:pt x="9151" y="2454"/>
                  </a:cubicBezTo>
                  <a:cubicBezTo>
                    <a:pt x="9401" y="1969"/>
                    <a:pt x="9690" y="1399"/>
                    <a:pt x="9917" y="805"/>
                  </a:cubicBezTo>
                  <a:close/>
                  <a:moveTo>
                    <a:pt x="7971" y="5267"/>
                  </a:moveTo>
                  <a:cubicBezTo>
                    <a:pt x="8276" y="4501"/>
                    <a:pt x="8213" y="3728"/>
                    <a:pt x="8151" y="2938"/>
                  </a:cubicBezTo>
                  <a:cubicBezTo>
                    <a:pt x="7877" y="3939"/>
                    <a:pt x="7823" y="5150"/>
                    <a:pt x="7823" y="5986"/>
                  </a:cubicBezTo>
                  <a:cubicBezTo>
                    <a:pt x="7877" y="5767"/>
                    <a:pt x="7932" y="5541"/>
                    <a:pt x="7995" y="5330"/>
                  </a:cubicBezTo>
                  <a:cubicBezTo>
                    <a:pt x="7971" y="5322"/>
                    <a:pt x="7963" y="5298"/>
                    <a:pt x="7971" y="5267"/>
                  </a:cubicBezTo>
                  <a:close/>
                  <a:moveTo>
                    <a:pt x="8276" y="4470"/>
                  </a:moveTo>
                  <a:cubicBezTo>
                    <a:pt x="8440" y="4009"/>
                    <a:pt x="8635" y="3564"/>
                    <a:pt x="8839" y="3110"/>
                  </a:cubicBezTo>
                  <a:cubicBezTo>
                    <a:pt x="8987" y="2454"/>
                    <a:pt x="8878" y="1766"/>
                    <a:pt x="8901" y="1079"/>
                  </a:cubicBezTo>
                  <a:cubicBezTo>
                    <a:pt x="8706" y="1430"/>
                    <a:pt x="8510" y="1891"/>
                    <a:pt x="8292" y="2430"/>
                  </a:cubicBezTo>
                  <a:cubicBezTo>
                    <a:pt x="8276" y="2493"/>
                    <a:pt x="8245" y="2555"/>
                    <a:pt x="8229" y="2626"/>
                  </a:cubicBezTo>
                  <a:cubicBezTo>
                    <a:pt x="8229" y="2681"/>
                    <a:pt x="8237" y="2743"/>
                    <a:pt x="8237" y="2798"/>
                  </a:cubicBezTo>
                  <a:cubicBezTo>
                    <a:pt x="8307" y="3376"/>
                    <a:pt x="8346" y="3931"/>
                    <a:pt x="8276" y="4470"/>
                  </a:cubicBezTo>
                  <a:close/>
                  <a:moveTo>
                    <a:pt x="10863" y="2251"/>
                  </a:moveTo>
                  <a:cubicBezTo>
                    <a:pt x="10691" y="2079"/>
                    <a:pt x="10472" y="1891"/>
                    <a:pt x="10261" y="1626"/>
                  </a:cubicBezTo>
                  <a:cubicBezTo>
                    <a:pt x="10112" y="1446"/>
                    <a:pt x="10026" y="1290"/>
                    <a:pt x="9972" y="1133"/>
                  </a:cubicBezTo>
                  <a:cubicBezTo>
                    <a:pt x="9870" y="1399"/>
                    <a:pt x="9753" y="1657"/>
                    <a:pt x="9643" y="1899"/>
                  </a:cubicBezTo>
                  <a:cubicBezTo>
                    <a:pt x="9331" y="2563"/>
                    <a:pt x="9018" y="3220"/>
                    <a:pt x="8737" y="3884"/>
                  </a:cubicBezTo>
                  <a:cubicBezTo>
                    <a:pt x="8815" y="3790"/>
                    <a:pt x="8893" y="3712"/>
                    <a:pt x="8987" y="3650"/>
                  </a:cubicBezTo>
                  <a:cubicBezTo>
                    <a:pt x="9300" y="3415"/>
                    <a:pt x="9651" y="3235"/>
                    <a:pt x="9972" y="3024"/>
                  </a:cubicBezTo>
                  <a:cubicBezTo>
                    <a:pt x="10308" y="2806"/>
                    <a:pt x="10612" y="2555"/>
                    <a:pt x="10863" y="2251"/>
                  </a:cubicBezTo>
                  <a:close/>
                  <a:moveTo>
                    <a:pt x="7854" y="6900"/>
                  </a:moveTo>
                  <a:cubicBezTo>
                    <a:pt x="7854" y="6971"/>
                    <a:pt x="7862" y="6994"/>
                    <a:pt x="7862" y="6994"/>
                  </a:cubicBezTo>
                  <a:lnTo>
                    <a:pt x="7885" y="7049"/>
                  </a:lnTo>
                  <a:cubicBezTo>
                    <a:pt x="8628" y="5455"/>
                    <a:pt x="10089" y="4056"/>
                    <a:pt x="10831" y="2454"/>
                  </a:cubicBezTo>
                  <a:cubicBezTo>
                    <a:pt x="10691" y="2626"/>
                    <a:pt x="10519" y="2774"/>
                    <a:pt x="10339" y="2915"/>
                  </a:cubicBezTo>
                  <a:cubicBezTo>
                    <a:pt x="10003" y="3157"/>
                    <a:pt x="9643" y="3360"/>
                    <a:pt x="9292" y="3579"/>
                  </a:cubicBezTo>
                  <a:cubicBezTo>
                    <a:pt x="8995" y="3767"/>
                    <a:pt x="8784" y="3993"/>
                    <a:pt x="8589" y="4243"/>
                  </a:cubicBezTo>
                  <a:cubicBezTo>
                    <a:pt x="8245" y="5103"/>
                    <a:pt x="7971" y="5986"/>
                    <a:pt x="7854" y="6900"/>
                  </a:cubicBezTo>
                  <a:close/>
                  <a:moveTo>
                    <a:pt x="4267" y="6197"/>
                  </a:moveTo>
                  <a:cubicBezTo>
                    <a:pt x="4736" y="6267"/>
                    <a:pt x="5213" y="6345"/>
                    <a:pt x="5666" y="6478"/>
                  </a:cubicBezTo>
                  <a:cubicBezTo>
                    <a:pt x="5799" y="6510"/>
                    <a:pt x="5939" y="6556"/>
                    <a:pt x="6072" y="6611"/>
                  </a:cubicBezTo>
                  <a:cubicBezTo>
                    <a:pt x="5916" y="6455"/>
                    <a:pt x="5744" y="6267"/>
                    <a:pt x="5549" y="6072"/>
                  </a:cubicBezTo>
                  <a:cubicBezTo>
                    <a:pt x="4478" y="5619"/>
                    <a:pt x="3306" y="5330"/>
                    <a:pt x="2259" y="4822"/>
                  </a:cubicBezTo>
                  <a:cubicBezTo>
                    <a:pt x="1860" y="4626"/>
                    <a:pt x="1446" y="4392"/>
                    <a:pt x="1063" y="4118"/>
                  </a:cubicBezTo>
                  <a:cubicBezTo>
                    <a:pt x="1063" y="4126"/>
                    <a:pt x="1079" y="4126"/>
                    <a:pt x="1079" y="4134"/>
                  </a:cubicBezTo>
                  <a:cubicBezTo>
                    <a:pt x="1235" y="4423"/>
                    <a:pt x="1360" y="4697"/>
                    <a:pt x="1477" y="4947"/>
                  </a:cubicBezTo>
                  <a:cubicBezTo>
                    <a:pt x="1821" y="5111"/>
                    <a:pt x="2149" y="5291"/>
                    <a:pt x="2501" y="5455"/>
                  </a:cubicBezTo>
                  <a:cubicBezTo>
                    <a:pt x="2798" y="5595"/>
                    <a:pt x="3095" y="5673"/>
                    <a:pt x="3392" y="5791"/>
                  </a:cubicBezTo>
                  <a:cubicBezTo>
                    <a:pt x="3681" y="5908"/>
                    <a:pt x="3970" y="6072"/>
                    <a:pt x="4267" y="6197"/>
                  </a:cubicBezTo>
                  <a:close/>
                  <a:moveTo>
                    <a:pt x="1548" y="5103"/>
                  </a:moveTo>
                  <a:cubicBezTo>
                    <a:pt x="1602" y="5228"/>
                    <a:pt x="1665" y="5345"/>
                    <a:pt x="1712" y="5455"/>
                  </a:cubicBezTo>
                  <a:cubicBezTo>
                    <a:pt x="2149" y="5697"/>
                    <a:pt x="2618" y="5884"/>
                    <a:pt x="3087" y="5994"/>
                  </a:cubicBezTo>
                  <a:cubicBezTo>
                    <a:pt x="3345" y="6049"/>
                    <a:pt x="3619" y="6095"/>
                    <a:pt x="3892" y="6142"/>
                  </a:cubicBezTo>
                  <a:cubicBezTo>
                    <a:pt x="3712" y="6049"/>
                    <a:pt x="3525" y="5963"/>
                    <a:pt x="3337" y="5884"/>
                  </a:cubicBezTo>
                  <a:cubicBezTo>
                    <a:pt x="3064" y="5775"/>
                    <a:pt x="2790" y="5697"/>
                    <a:pt x="2525" y="5580"/>
                  </a:cubicBezTo>
                  <a:cubicBezTo>
                    <a:pt x="2188" y="5439"/>
                    <a:pt x="1876" y="5259"/>
                    <a:pt x="1548" y="5103"/>
                  </a:cubicBezTo>
                  <a:close/>
                  <a:moveTo>
                    <a:pt x="7549" y="9487"/>
                  </a:moveTo>
                  <a:lnTo>
                    <a:pt x="7346" y="9784"/>
                  </a:lnTo>
                  <a:cubicBezTo>
                    <a:pt x="7065" y="10214"/>
                    <a:pt x="6908" y="10675"/>
                    <a:pt x="6713" y="11143"/>
                  </a:cubicBezTo>
                  <a:cubicBezTo>
                    <a:pt x="6697" y="11151"/>
                    <a:pt x="6697" y="11159"/>
                    <a:pt x="6690" y="11183"/>
                  </a:cubicBezTo>
                  <a:cubicBezTo>
                    <a:pt x="6908" y="11284"/>
                    <a:pt x="7112" y="11378"/>
                    <a:pt x="7307" y="11433"/>
                  </a:cubicBezTo>
                  <a:cubicBezTo>
                    <a:pt x="7338" y="11245"/>
                    <a:pt x="7354" y="11065"/>
                    <a:pt x="7354" y="10925"/>
                  </a:cubicBezTo>
                  <a:cubicBezTo>
                    <a:pt x="7369" y="10557"/>
                    <a:pt x="7338" y="10190"/>
                    <a:pt x="7424" y="9831"/>
                  </a:cubicBezTo>
                  <a:cubicBezTo>
                    <a:pt x="7463" y="9713"/>
                    <a:pt x="7510" y="9596"/>
                    <a:pt x="7549" y="9487"/>
                  </a:cubicBezTo>
                  <a:close/>
                  <a:moveTo>
                    <a:pt x="7416" y="11464"/>
                  </a:moveTo>
                  <a:cubicBezTo>
                    <a:pt x="7823" y="11581"/>
                    <a:pt x="8135" y="11581"/>
                    <a:pt x="8252" y="11394"/>
                  </a:cubicBezTo>
                  <a:cubicBezTo>
                    <a:pt x="8526" y="10972"/>
                    <a:pt x="7932" y="9307"/>
                    <a:pt x="7932" y="9307"/>
                  </a:cubicBezTo>
                  <a:cubicBezTo>
                    <a:pt x="7932" y="9307"/>
                    <a:pt x="7885" y="9245"/>
                    <a:pt x="7823" y="9151"/>
                  </a:cubicBezTo>
                  <a:cubicBezTo>
                    <a:pt x="7698" y="9432"/>
                    <a:pt x="7573" y="9713"/>
                    <a:pt x="7510" y="10018"/>
                  </a:cubicBezTo>
                  <a:cubicBezTo>
                    <a:pt x="7432" y="10479"/>
                    <a:pt x="7510" y="10956"/>
                    <a:pt x="7432" y="11425"/>
                  </a:cubicBezTo>
                  <a:cubicBezTo>
                    <a:pt x="7424" y="11440"/>
                    <a:pt x="7416" y="11456"/>
                    <a:pt x="7416" y="11464"/>
                  </a:cubicBezTo>
                  <a:close/>
                  <a:moveTo>
                    <a:pt x="4650" y="6424"/>
                  </a:moveTo>
                  <a:cubicBezTo>
                    <a:pt x="3822" y="6283"/>
                    <a:pt x="2962" y="6220"/>
                    <a:pt x="2274" y="5923"/>
                  </a:cubicBezTo>
                  <a:cubicBezTo>
                    <a:pt x="2142" y="5869"/>
                    <a:pt x="1993" y="5798"/>
                    <a:pt x="1860" y="5728"/>
                  </a:cubicBezTo>
                  <a:cubicBezTo>
                    <a:pt x="2063" y="6103"/>
                    <a:pt x="2267" y="6385"/>
                    <a:pt x="2540" y="6541"/>
                  </a:cubicBezTo>
                  <a:cubicBezTo>
                    <a:pt x="2548" y="6549"/>
                    <a:pt x="2571" y="6549"/>
                    <a:pt x="2579" y="6556"/>
                  </a:cubicBezTo>
                  <a:cubicBezTo>
                    <a:pt x="2970" y="6666"/>
                    <a:pt x="3400" y="6666"/>
                    <a:pt x="3783" y="6588"/>
                  </a:cubicBezTo>
                  <a:cubicBezTo>
                    <a:pt x="4087" y="6533"/>
                    <a:pt x="4361" y="6463"/>
                    <a:pt x="4650" y="6424"/>
                  </a:cubicBezTo>
                  <a:close/>
                  <a:moveTo>
                    <a:pt x="3032" y="6744"/>
                  </a:moveTo>
                  <a:cubicBezTo>
                    <a:pt x="3486" y="6892"/>
                    <a:pt x="3994" y="6932"/>
                    <a:pt x="4736" y="7041"/>
                  </a:cubicBezTo>
                  <a:cubicBezTo>
                    <a:pt x="5744" y="7189"/>
                    <a:pt x="6674" y="7432"/>
                    <a:pt x="6924" y="7627"/>
                  </a:cubicBezTo>
                  <a:lnTo>
                    <a:pt x="6729" y="7291"/>
                  </a:lnTo>
                  <a:cubicBezTo>
                    <a:pt x="6729" y="7291"/>
                    <a:pt x="6643" y="7189"/>
                    <a:pt x="6494" y="7041"/>
                  </a:cubicBezTo>
                  <a:cubicBezTo>
                    <a:pt x="6104" y="6775"/>
                    <a:pt x="5650" y="6619"/>
                    <a:pt x="5158" y="6517"/>
                  </a:cubicBezTo>
                  <a:cubicBezTo>
                    <a:pt x="4931" y="6510"/>
                    <a:pt x="4720" y="6510"/>
                    <a:pt x="4494" y="6549"/>
                  </a:cubicBezTo>
                  <a:cubicBezTo>
                    <a:pt x="4087" y="6603"/>
                    <a:pt x="3712" y="6752"/>
                    <a:pt x="3290" y="6752"/>
                  </a:cubicBezTo>
                  <a:cubicBezTo>
                    <a:pt x="3204" y="6752"/>
                    <a:pt x="3118" y="6744"/>
                    <a:pt x="3032" y="6744"/>
                  </a:cubicBezTo>
                  <a:close/>
                  <a:moveTo>
                    <a:pt x="5197" y="5720"/>
                  </a:moveTo>
                  <a:cubicBezTo>
                    <a:pt x="4205" y="4744"/>
                    <a:pt x="2962" y="3587"/>
                    <a:pt x="2204" y="3173"/>
                  </a:cubicBezTo>
                  <a:cubicBezTo>
                    <a:pt x="813" y="2399"/>
                    <a:pt x="133" y="2337"/>
                    <a:pt x="47" y="2673"/>
                  </a:cubicBezTo>
                  <a:cubicBezTo>
                    <a:pt x="0" y="2845"/>
                    <a:pt x="125" y="2923"/>
                    <a:pt x="344" y="3134"/>
                  </a:cubicBezTo>
                  <a:cubicBezTo>
                    <a:pt x="563" y="3251"/>
                    <a:pt x="821" y="3313"/>
                    <a:pt x="1063" y="3407"/>
                  </a:cubicBezTo>
                  <a:cubicBezTo>
                    <a:pt x="1516" y="3571"/>
                    <a:pt x="1962" y="3767"/>
                    <a:pt x="2376" y="4009"/>
                  </a:cubicBezTo>
                  <a:cubicBezTo>
                    <a:pt x="2751" y="4243"/>
                    <a:pt x="3087" y="4525"/>
                    <a:pt x="3431" y="4822"/>
                  </a:cubicBezTo>
                  <a:cubicBezTo>
                    <a:pt x="3798" y="5142"/>
                    <a:pt x="5025" y="5658"/>
                    <a:pt x="5197" y="5720"/>
                  </a:cubicBezTo>
                  <a:close/>
                  <a:moveTo>
                    <a:pt x="547" y="3353"/>
                  </a:moveTo>
                  <a:cubicBezTo>
                    <a:pt x="633" y="3454"/>
                    <a:pt x="727" y="3571"/>
                    <a:pt x="821" y="3720"/>
                  </a:cubicBezTo>
                  <a:cubicBezTo>
                    <a:pt x="1477" y="4251"/>
                    <a:pt x="2274" y="4665"/>
                    <a:pt x="3001" y="4947"/>
                  </a:cubicBezTo>
                  <a:cubicBezTo>
                    <a:pt x="3251" y="5048"/>
                    <a:pt x="3517" y="5142"/>
                    <a:pt x="3783" y="5228"/>
                  </a:cubicBezTo>
                  <a:cubicBezTo>
                    <a:pt x="3697" y="5181"/>
                    <a:pt x="3603" y="5126"/>
                    <a:pt x="3525" y="5056"/>
                  </a:cubicBezTo>
                  <a:cubicBezTo>
                    <a:pt x="3095" y="4720"/>
                    <a:pt x="2720" y="4361"/>
                    <a:pt x="2251" y="4087"/>
                  </a:cubicBezTo>
                  <a:cubicBezTo>
                    <a:pt x="1774" y="3814"/>
                    <a:pt x="1274" y="3618"/>
                    <a:pt x="766" y="3446"/>
                  </a:cubicBezTo>
                  <a:cubicBezTo>
                    <a:pt x="688" y="3407"/>
                    <a:pt x="618" y="3376"/>
                    <a:pt x="547" y="3353"/>
                  </a:cubicBezTo>
                  <a:close/>
                  <a:moveTo>
                    <a:pt x="6049" y="8580"/>
                  </a:moveTo>
                  <a:cubicBezTo>
                    <a:pt x="6315" y="8338"/>
                    <a:pt x="6611" y="8119"/>
                    <a:pt x="6924" y="7940"/>
                  </a:cubicBezTo>
                  <a:cubicBezTo>
                    <a:pt x="6361" y="7768"/>
                    <a:pt x="4337" y="7213"/>
                    <a:pt x="3790" y="7486"/>
                  </a:cubicBezTo>
                  <a:cubicBezTo>
                    <a:pt x="3384" y="7690"/>
                    <a:pt x="3673" y="8463"/>
                    <a:pt x="4259" y="9229"/>
                  </a:cubicBezTo>
                  <a:cubicBezTo>
                    <a:pt x="4478" y="9174"/>
                    <a:pt x="4689" y="9088"/>
                    <a:pt x="4916" y="8995"/>
                  </a:cubicBezTo>
                  <a:cubicBezTo>
                    <a:pt x="5111" y="8901"/>
                    <a:pt x="5291" y="8799"/>
                    <a:pt x="5502" y="8729"/>
                  </a:cubicBezTo>
                  <a:cubicBezTo>
                    <a:pt x="5666" y="8666"/>
                    <a:pt x="5877" y="8659"/>
                    <a:pt x="6049" y="8580"/>
                  </a:cubicBezTo>
                  <a:close/>
                  <a:moveTo>
                    <a:pt x="4337" y="9323"/>
                  </a:moveTo>
                  <a:cubicBezTo>
                    <a:pt x="4556" y="9588"/>
                    <a:pt x="4799" y="9854"/>
                    <a:pt x="5064" y="10089"/>
                  </a:cubicBezTo>
                  <a:cubicBezTo>
                    <a:pt x="5142" y="9917"/>
                    <a:pt x="5220" y="9745"/>
                    <a:pt x="5291" y="9565"/>
                  </a:cubicBezTo>
                  <a:cubicBezTo>
                    <a:pt x="5439" y="9268"/>
                    <a:pt x="5650" y="8995"/>
                    <a:pt x="5877" y="8744"/>
                  </a:cubicBezTo>
                  <a:cubicBezTo>
                    <a:pt x="5799" y="8768"/>
                    <a:pt x="5736" y="8776"/>
                    <a:pt x="5658" y="8799"/>
                  </a:cubicBezTo>
                  <a:cubicBezTo>
                    <a:pt x="5361" y="8877"/>
                    <a:pt x="5088" y="9034"/>
                    <a:pt x="4806" y="9159"/>
                  </a:cubicBezTo>
                  <a:cubicBezTo>
                    <a:pt x="4650" y="9229"/>
                    <a:pt x="4494" y="9284"/>
                    <a:pt x="4337" y="9323"/>
                  </a:cubicBezTo>
                  <a:close/>
                  <a:moveTo>
                    <a:pt x="6416" y="8510"/>
                  </a:moveTo>
                  <a:cubicBezTo>
                    <a:pt x="6268" y="8627"/>
                    <a:pt x="6127" y="8752"/>
                    <a:pt x="5986" y="8893"/>
                  </a:cubicBezTo>
                  <a:cubicBezTo>
                    <a:pt x="5619" y="9276"/>
                    <a:pt x="5424" y="9737"/>
                    <a:pt x="5205" y="10214"/>
                  </a:cubicBezTo>
                  <a:cubicBezTo>
                    <a:pt x="5283" y="10268"/>
                    <a:pt x="5353" y="10339"/>
                    <a:pt x="5431" y="10385"/>
                  </a:cubicBezTo>
                  <a:cubicBezTo>
                    <a:pt x="5549" y="10479"/>
                    <a:pt x="5666" y="10557"/>
                    <a:pt x="5783" y="10643"/>
                  </a:cubicBezTo>
                  <a:cubicBezTo>
                    <a:pt x="5885" y="10307"/>
                    <a:pt x="5932" y="9956"/>
                    <a:pt x="5971" y="9784"/>
                  </a:cubicBezTo>
                  <a:cubicBezTo>
                    <a:pt x="6057" y="9323"/>
                    <a:pt x="6174" y="8885"/>
                    <a:pt x="6416" y="8510"/>
                  </a:cubicBezTo>
                  <a:close/>
                  <a:moveTo>
                    <a:pt x="5869" y="10698"/>
                  </a:moveTo>
                  <a:cubicBezTo>
                    <a:pt x="6088" y="10847"/>
                    <a:pt x="6315" y="10972"/>
                    <a:pt x="6518" y="11081"/>
                  </a:cubicBezTo>
                  <a:cubicBezTo>
                    <a:pt x="6604" y="10886"/>
                    <a:pt x="6682" y="10682"/>
                    <a:pt x="6760" y="10479"/>
                  </a:cubicBezTo>
                  <a:cubicBezTo>
                    <a:pt x="6987" y="9932"/>
                    <a:pt x="7338" y="9448"/>
                    <a:pt x="7690" y="8971"/>
                  </a:cubicBezTo>
                  <a:cubicBezTo>
                    <a:pt x="7494" y="8682"/>
                    <a:pt x="7221" y="8276"/>
                    <a:pt x="7104" y="8033"/>
                  </a:cubicBezTo>
                  <a:cubicBezTo>
                    <a:pt x="6987" y="8104"/>
                    <a:pt x="6877" y="8174"/>
                    <a:pt x="6768" y="8237"/>
                  </a:cubicBezTo>
                  <a:cubicBezTo>
                    <a:pt x="6455" y="8533"/>
                    <a:pt x="6244" y="8924"/>
                    <a:pt x="6158" y="9354"/>
                  </a:cubicBezTo>
                  <a:cubicBezTo>
                    <a:pt x="6088" y="9667"/>
                    <a:pt x="6049" y="9971"/>
                    <a:pt x="5978" y="10284"/>
                  </a:cubicBezTo>
                  <a:cubicBezTo>
                    <a:pt x="5963" y="10401"/>
                    <a:pt x="5924" y="10542"/>
                    <a:pt x="5869" y="1069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8" name="Google Shape;12918;p40"/>
            <p:cNvSpPr/>
            <p:nvPr/>
          </p:nvSpPr>
          <p:spPr>
            <a:xfrm>
              <a:off x="5208336" y="1896473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27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9" name="Google Shape;12919;p40"/>
            <p:cNvSpPr/>
            <p:nvPr/>
          </p:nvSpPr>
          <p:spPr>
            <a:xfrm>
              <a:off x="5234226" y="1947183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33" y="0"/>
                  </a:moveTo>
                  <a:cubicBezTo>
                    <a:pt x="0" y="0"/>
                    <a:pt x="0" y="227"/>
                    <a:pt x="133" y="227"/>
                  </a:cubicBezTo>
                  <a:cubicBezTo>
                    <a:pt x="282" y="227"/>
                    <a:pt x="282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0" name="Google Shape;12920;p40"/>
            <p:cNvSpPr/>
            <p:nvPr/>
          </p:nvSpPr>
          <p:spPr>
            <a:xfrm>
              <a:off x="5195022" y="201803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1" name="Google Shape;12921;p40"/>
            <p:cNvSpPr/>
            <p:nvPr/>
          </p:nvSpPr>
          <p:spPr>
            <a:xfrm>
              <a:off x="5242856" y="207135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19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2" name="Google Shape;12922;p40"/>
            <p:cNvSpPr/>
            <p:nvPr/>
          </p:nvSpPr>
          <p:spPr>
            <a:xfrm>
              <a:off x="5306645" y="2087272"/>
              <a:ext cx="9935" cy="7627"/>
            </a:xfrm>
            <a:custGeom>
              <a:avLst/>
              <a:gdLst/>
              <a:ahLst/>
              <a:cxnLst/>
              <a:rect l="l" t="t" r="r" b="b"/>
              <a:pathLst>
                <a:path w="297" h="228" extrusionOk="0">
                  <a:moveTo>
                    <a:pt x="148" y="1"/>
                  </a:moveTo>
                  <a:cubicBezTo>
                    <a:pt x="0" y="1"/>
                    <a:pt x="0" y="227"/>
                    <a:pt x="148" y="227"/>
                  </a:cubicBezTo>
                  <a:cubicBezTo>
                    <a:pt x="297" y="227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3" name="Google Shape;12923;p40"/>
            <p:cNvSpPr/>
            <p:nvPr/>
          </p:nvSpPr>
          <p:spPr>
            <a:xfrm>
              <a:off x="5249111" y="2178758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42" y="1"/>
                  </a:moveTo>
                  <a:cubicBezTo>
                    <a:pt x="1" y="1"/>
                    <a:pt x="1" y="220"/>
                    <a:pt x="142" y="228"/>
                  </a:cubicBezTo>
                  <a:cubicBezTo>
                    <a:pt x="282" y="228"/>
                    <a:pt x="28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4" name="Google Shape;12924;p40"/>
            <p:cNvSpPr/>
            <p:nvPr/>
          </p:nvSpPr>
          <p:spPr>
            <a:xfrm>
              <a:off x="5115278" y="2170663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34" y="1"/>
                  </a:moveTo>
                  <a:cubicBezTo>
                    <a:pt x="1" y="1"/>
                    <a:pt x="1" y="227"/>
                    <a:pt x="134" y="227"/>
                  </a:cubicBezTo>
                  <a:cubicBezTo>
                    <a:pt x="282" y="227"/>
                    <a:pt x="28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5" name="Google Shape;12925;p40"/>
            <p:cNvSpPr/>
            <p:nvPr/>
          </p:nvSpPr>
          <p:spPr>
            <a:xfrm>
              <a:off x="5046805" y="2133299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90" y="227"/>
                    <a:pt x="290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6" name="Google Shape;12926;p40"/>
            <p:cNvSpPr/>
            <p:nvPr/>
          </p:nvSpPr>
          <p:spPr>
            <a:xfrm>
              <a:off x="5007067" y="2004951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19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7" name="Google Shape;12927;p40"/>
            <p:cNvSpPr/>
            <p:nvPr/>
          </p:nvSpPr>
          <p:spPr>
            <a:xfrm>
              <a:off x="5071391" y="2094096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1" y="227"/>
                    <a:pt x="281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039;p58">
            <a:extLst>
              <a:ext uri="{FF2B5EF4-FFF2-40B4-BE49-F238E27FC236}">
                <a16:creationId xmlns:a16="http://schemas.microsoft.com/office/drawing/2014/main" xmlns="" id="{85D3343F-834E-5921-7856-A0EBF21BB3B7}"/>
              </a:ext>
            </a:extLst>
          </p:cNvPr>
          <p:cNvGrpSpPr/>
          <p:nvPr/>
        </p:nvGrpSpPr>
        <p:grpSpPr>
          <a:xfrm>
            <a:off x="6165559" y="1741484"/>
            <a:ext cx="1509447" cy="2518001"/>
            <a:chOff x="6911350" y="2125475"/>
            <a:chExt cx="1607240" cy="2848019"/>
          </a:xfrm>
        </p:grpSpPr>
        <p:sp>
          <p:nvSpPr>
            <p:cNvPr id="62" name="Google Shape;1040;p58">
              <a:extLst>
                <a:ext uri="{FF2B5EF4-FFF2-40B4-BE49-F238E27FC236}">
                  <a16:creationId xmlns:a16="http://schemas.microsoft.com/office/drawing/2014/main" xmlns="" id="{E6B779EA-F86B-4A2F-92D4-02F57B2A6F00}"/>
                </a:ext>
              </a:extLst>
            </p:cNvPr>
            <p:cNvSpPr/>
            <p:nvPr/>
          </p:nvSpPr>
          <p:spPr>
            <a:xfrm>
              <a:off x="7466148" y="3423006"/>
              <a:ext cx="203177" cy="205244"/>
            </a:xfrm>
            <a:custGeom>
              <a:avLst/>
              <a:gdLst/>
              <a:ahLst/>
              <a:cxnLst/>
              <a:rect l="l" t="t" r="r" b="b"/>
              <a:pathLst>
                <a:path w="3134" h="3166" extrusionOk="0">
                  <a:moveTo>
                    <a:pt x="1534" y="1"/>
                  </a:moveTo>
                  <a:cubicBezTo>
                    <a:pt x="1466" y="1"/>
                    <a:pt x="1398" y="6"/>
                    <a:pt x="1329" y="17"/>
                  </a:cubicBezTo>
                  <a:cubicBezTo>
                    <a:pt x="529" y="152"/>
                    <a:pt x="0" y="952"/>
                    <a:pt x="136" y="1820"/>
                  </a:cubicBezTo>
                  <a:cubicBezTo>
                    <a:pt x="260" y="2600"/>
                    <a:pt x="903" y="3165"/>
                    <a:pt x="1612" y="3165"/>
                  </a:cubicBezTo>
                  <a:cubicBezTo>
                    <a:pt x="1680" y="3165"/>
                    <a:pt x="1749" y="3160"/>
                    <a:pt x="1818" y="3150"/>
                  </a:cubicBezTo>
                  <a:cubicBezTo>
                    <a:pt x="2604" y="3027"/>
                    <a:pt x="3133" y="2214"/>
                    <a:pt x="2997" y="1359"/>
                  </a:cubicBezTo>
                  <a:cubicBezTo>
                    <a:pt x="2874" y="567"/>
                    <a:pt x="2241" y="1"/>
                    <a:pt x="1534" y="1"/>
                  </a:cubicBezTo>
                  <a:close/>
                </a:path>
              </a:pathLst>
            </a:custGeom>
            <a:solidFill>
              <a:srgbClr val="E3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041;p58">
              <a:extLst>
                <a:ext uri="{FF2B5EF4-FFF2-40B4-BE49-F238E27FC236}">
                  <a16:creationId xmlns:a16="http://schemas.microsoft.com/office/drawing/2014/main" xmlns="" id="{80D1DF12-FA89-72AA-469A-BE6A8F8C2738}"/>
                </a:ext>
              </a:extLst>
            </p:cNvPr>
            <p:cNvSpPr/>
            <p:nvPr/>
          </p:nvSpPr>
          <p:spPr>
            <a:xfrm>
              <a:off x="7230498" y="3238960"/>
              <a:ext cx="168882" cy="142556"/>
            </a:xfrm>
            <a:custGeom>
              <a:avLst/>
              <a:gdLst/>
              <a:ahLst/>
              <a:cxnLst/>
              <a:rect l="l" t="t" r="r" b="b"/>
              <a:pathLst>
                <a:path w="2605" h="2199" extrusionOk="0">
                  <a:moveTo>
                    <a:pt x="1353" y="1"/>
                  </a:moveTo>
                  <a:cubicBezTo>
                    <a:pt x="1256" y="1"/>
                    <a:pt x="1157" y="12"/>
                    <a:pt x="1059" y="35"/>
                  </a:cubicBezTo>
                  <a:cubicBezTo>
                    <a:pt x="408" y="184"/>
                    <a:pt x="1" y="781"/>
                    <a:pt x="136" y="1377"/>
                  </a:cubicBezTo>
                  <a:cubicBezTo>
                    <a:pt x="262" y="1870"/>
                    <a:pt x="727" y="2198"/>
                    <a:pt x="1253" y="2198"/>
                  </a:cubicBezTo>
                  <a:cubicBezTo>
                    <a:pt x="1349" y="2198"/>
                    <a:pt x="1448" y="2187"/>
                    <a:pt x="1547" y="2164"/>
                  </a:cubicBezTo>
                  <a:cubicBezTo>
                    <a:pt x="2198" y="2015"/>
                    <a:pt x="2605" y="1418"/>
                    <a:pt x="2469" y="835"/>
                  </a:cubicBezTo>
                  <a:cubicBezTo>
                    <a:pt x="2354" y="331"/>
                    <a:pt x="1881" y="1"/>
                    <a:pt x="1353" y="1"/>
                  </a:cubicBezTo>
                  <a:close/>
                </a:path>
              </a:pathLst>
            </a:custGeom>
            <a:solidFill>
              <a:srgbClr val="E3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0" name="Google Shape;1042;p58">
              <a:extLst>
                <a:ext uri="{FF2B5EF4-FFF2-40B4-BE49-F238E27FC236}">
                  <a16:creationId xmlns:a16="http://schemas.microsoft.com/office/drawing/2014/main" xmlns="" id="{8D14A9D1-DF74-BE3F-AF53-BAF7E49CAF61}"/>
                </a:ext>
              </a:extLst>
            </p:cNvPr>
            <p:cNvSpPr/>
            <p:nvPr/>
          </p:nvSpPr>
          <p:spPr>
            <a:xfrm>
              <a:off x="8232803" y="4014886"/>
              <a:ext cx="222497" cy="589087"/>
            </a:xfrm>
            <a:custGeom>
              <a:avLst/>
              <a:gdLst/>
              <a:ahLst/>
              <a:cxnLst/>
              <a:rect l="l" t="t" r="r" b="b"/>
              <a:pathLst>
                <a:path w="3432" h="9087" extrusionOk="0">
                  <a:moveTo>
                    <a:pt x="0" y="0"/>
                  </a:moveTo>
                  <a:cubicBezTo>
                    <a:pt x="0" y="0"/>
                    <a:pt x="583" y="3594"/>
                    <a:pt x="624" y="4747"/>
                  </a:cubicBezTo>
                  <a:cubicBezTo>
                    <a:pt x="665" y="5886"/>
                    <a:pt x="1221" y="9087"/>
                    <a:pt x="1221" y="9087"/>
                  </a:cubicBezTo>
                  <a:lnTo>
                    <a:pt x="3201" y="9087"/>
                  </a:lnTo>
                  <a:cubicBezTo>
                    <a:pt x="3391" y="8422"/>
                    <a:pt x="3201" y="5615"/>
                    <a:pt x="3201" y="5615"/>
                  </a:cubicBezTo>
                  <a:cubicBezTo>
                    <a:pt x="3201" y="5615"/>
                    <a:pt x="3391" y="204"/>
                    <a:pt x="343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1" name="Google Shape;1043;p58">
              <a:extLst>
                <a:ext uri="{FF2B5EF4-FFF2-40B4-BE49-F238E27FC236}">
                  <a16:creationId xmlns:a16="http://schemas.microsoft.com/office/drawing/2014/main" xmlns="" id="{D2B8C61D-575B-8D21-6B0A-119BB900D9E0}"/>
                </a:ext>
              </a:extLst>
            </p:cNvPr>
            <p:cNvSpPr/>
            <p:nvPr/>
          </p:nvSpPr>
          <p:spPr>
            <a:xfrm>
              <a:off x="7715800" y="3989084"/>
              <a:ext cx="281427" cy="629864"/>
            </a:xfrm>
            <a:custGeom>
              <a:avLst/>
              <a:gdLst/>
              <a:ahLst/>
              <a:cxnLst/>
              <a:rect l="l" t="t" r="r" b="b"/>
              <a:pathLst>
                <a:path w="4341" h="9716" extrusionOk="0">
                  <a:moveTo>
                    <a:pt x="744" y="0"/>
                  </a:moveTo>
                  <a:cubicBezTo>
                    <a:pt x="725" y="0"/>
                    <a:pt x="712" y="2"/>
                    <a:pt x="706" y="5"/>
                  </a:cubicBezTo>
                  <a:cubicBezTo>
                    <a:pt x="598" y="86"/>
                    <a:pt x="1" y="2826"/>
                    <a:pt x="28" y="3328"/>
                  </a:cubicBezTo>
                  <a:cubicBezTo>
                    <a:pt x="55" y="3843"/>
                    <a:pt x="2713" y="9715"/>
                    <a:pt x="2713" y="9715"/>
                  </a:cubicBezTo>
                  <a:lnTo>
                    <a:pt x="4341" y="8888"/>
                  </a:lnTo>
                  <a:lnTo>
                    <a:pt x="4341" y="8413"/>
                  </a:lnTo>
                  <a:cubicBezTo>
                    <a:pt x="4219" y="6528"/>
                    <a:pt x="3771" y="4684"/>
                    <a:pt x="2998" y="2975"/>
                  </a:cubicBezTo>
                  <a:lnTo>
                    <a:pt x="3920" y="602"/>
                  </a:lnTo>
                  <a:cubicBezTo>
                    <a:pt x="3920" y="602"/>
                    <a:pt x="1121" y="0"/>
                    <a:pt x="74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2" name="Google Shape;1044;p58">
              <a:extLst>
                <a:ext uri="{FF2B5EF4-FFF2-40B4-BE49-F238E27FC236}">
                  <a16:creationId xmlns:a16="http://schemas.microsoft.com/office/drawing/2014/main" xmlns="" id="{E508A676-2657-E9F2-2DC4-E13E667590CE}"/>
                </a:ext>
              </a:extLst>
            </p:cNvPr>
            <p:cNvSpPr/>
            <p:nvPr/>
          </p:nvSpPr>
          <p:spPr>
            <a:xfrm>
              <a:off x="7717551" y="3472405"/>
              <a:ext cx="801039" cy="584161"/>
            </a:xfrm>
            <a:custGeom>
              <a:avLst/>
              <a:gdLst/>
              <a:ahLst/>
              <a:cxnLst/>
              <a:rect l="l" t="t" r="r" b="b"/>
              <a:pathLst>
                <a:path w="12356" h="9011" extrusionOk="0">
                  <a:moveTo>
                    <a:pt x="11854" y="1"/>
                  </a:moveTo>
                  <a:cubicBezTo>
                    <a:pt x="11850" y="1"/>
                    <a:pt x="11847" y="1"/>
                    <a:pt x="11843" y="1"/>
                  </a:cubicBezTo>
                  <a:lnTo>
                    <a:pt x="11843" y="1"/>
                  </a:lnTo>
                  <a:lnTo>
                    <a:pt x="11854" y="1"/>
                  </a:lnTo>
                  <a:close/>
                  <a:moveTo>
                    <a:pt x="11843" y="1"/>
                  </a:moveTo>
                  <a:lnTo>
                    <a:pt x="2334" y="231"/>
                  </a:lnTo>
                  <a:cubicBezTo>
                    <a:pt x="1927" y="1940"/>
                    <a:pt x="1" y="8138"/>
                    <a:pt x="1" y="8138"/>
                  </a:cubicBezTo>
                  <a:cubicBezTo>
                    <a:pt x="1" y="8138"/>
                    <a:pt x="4440" y="9011"/>
                    <a:pt x="5116" y="9011"/>
                  </a:cubicBezTo>
                  <a:cubicBezTo>
                    <a:pt x="5145" y="9011"/>
                    <a:pt x="5167" y="9009"/>
                    <a:pt x="5182" y="9006"/>
                  </a:cubicBezTo>
                  <a:cubicBezTo>
                    <a:pt x="5534" y="8924"/>
                    <a:pt x="6334" y="5168"/>
                    <a:pt x="6334" y="5168"/>
                  </a:cubicBezTo>
                  <a:lnTo>
                    <a:pt x="7270" y="9006"/>
                  </a:lnTo>
                  <a:cubicBezTo>
                    <a:pt x="7270" y="9006"/>
                    <a:pt x="12356" y="8843"/>
                    <a:pt x="11854" y="8612"/>
                  </a:cubicBezTo>
                  <a:cubicBezTo>
                    <a:pt x="11030" y="8220"/>
                    <a:pt x="10744" y="54"/>
                    <a:pt x="11843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3" name="Google Shape;1045;p58">
              <a:extLst>
                <a:ext uri="{FF2B5EF4-FFF2-40B4-BE49-F238E27FC236}">
                  <a16:creationId xmlns:a16="http://schemas.microsoft.com/office/drawing/2014/main" xmlns="" id="{A1E0B6A9-2410-82F1-5FD5-B9545BA22932}"/>
                </a:ext>
              </a:extLst>
            </p:cNvPr>
            <p:cNvSpPr/>
            <p:nvPr/>
          </p:nvSpPr>
          <p:spPr>
            <a:xfrm>
              <a:off x="7857384" y="3472405"/>
              <a:ext cx="631315" cy="57243"/>
            </a:xfrm>
            <a:custGeom>
              <a:avLst/>
              <a:gdLst/>
              <a:ahLst/>
              <a:cxnLst/>
              <a:rect l="l" t="t" r="r" b="b"/>
              <a:pathLst>
                <a:path w="9738" h="883" extrusionOk="0">
                  <a:moveTo>
                    <a:pt x="9711" y="1"/>
                  </a:moveTo>
                  <a:lnTo>
                    <a:pt x="177" y="231"/>
                  </a:lnTo>
                  <a:cubicBezTo>
                    <a:pt x="136" y="407"/>
                    <a:pt x="82" y="611"/>
                    <a:pt x="0" y="869"/>
                  </a:cubicBezTo>
                  <a:cubicBezTo>
                    <a:pt x="14" y="855"/>
                    <a:pt x="27" y="855"/>
                    <a:pt x="55" y="855"/>
                  </a:cubicBezTo>
                  <a:cubicBezTo>
                    <a:pt x="476" y="871"/>
                    <a:pt x="901" y="877"/>
                    <a:pt x="1326" y="877"/>
                  </a:cubicBezTo>
                  <a:cubicBezTo>
                    <a:pt x="1627" y="877"/>
                    <a:pt x="1927" y="874"/>
                    <a:pt x="2224" y="869"/>
                  </a:cubicBezTo>
                  <a:cubicBezTo>
                    <a:pt x="2943" y="841"/>
                    <a:pt x="3689" y="828"/>
                    <a:pt x="4422" y="801"/>
                  </a:cubicBezTo>
                  <a:cubicBezTo>
                    <a:pt x="4992" y="790"/>
                    <a:pt x="5554" y="770"/>
                    <a:pt x="6121" y="770"/>
                  </a:cubicBezTo>
                  <a:cubicBezTo>
                    <a:pt x="6255" y="770"/>
                    <a:pt x="6389" y="771"/>
                    <a:pt x="6524" y="774"/>
                  </a:cubicBezTo>
                  <a:cubicBezTo>
                    <a:pt x="7270" y="801"/>
                    <a:pt x="8015" y="869"/>
                    <a:pt x="8761" y="882"/>
                  </a:cubicBezTo>
                  <a:lnTo>
                    <a:pt x="9738" y="882"/>
                  </a:lnTo>
                  <a:cubicBezTo>
                    <a:pt x="9724" y="340"/>
                    <a:pt x="9711" y="1"/>
                    <a:pt x="9711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4" name="Google Shape;1046;p58">
              <a:extLst>
                <a:ext uri="{FF2B5EF4-FFF2-40B4-BE49-F238E27FC236}">
                  <a16:creationId xmlns:a16="http://schemas.microsoft.com/office/drawing/2014/main" xmlns="" id="{E84B3ADF-3B36-5776-A4DD-67D695643066}"/>
                </a:ext>
              </a:extLst>
            </p:cNvPr>
            <p:cNvSpPr/>
            <p:nvPr/>
          </p:nvSpPr>
          <p:spPr>
            <a:xfrm>
              <a:off x="8135172" y="4603912"/>
              <a:ext cx="305155" cy="322711"/>
            </a:xfrm>
            <a:custGeom>
              <a:avLst/>
              <a:gdLst/>
              <a:ahLst/>
              <a:cxnLst/>
              <a:rect l="l" t="t" r="r" b="b"/>
              <a:pathLst>
                <a:path w="4707" h="4978" extrusionOk="0">
                  <a:moveTo>
                    <a:pt x="2727" y="1"/>
                  </a:moveTo>
                  <a:lnTo>
                    <a:pt x="2727" y="2808"/>
                  </a:lnTo>
                  <a:cubicBezTo>
                    <a:pt x="2727" y="2808"/>
                    <a:pt x="2539" y="2783"/>
                    <a:pt x="2261" y="2783"/>
                  </a:cubicBezTo>
                  <a:cubicBezTo>
                    <a:pt x="1499" y="2783"/>
                    <a:pt x="61" y="2973"/>
                    <a:pt x="1" y="4395"/>
                  </a:cubicBezTo>
                  <a:lnTo>
                    <a:pt x="1" y="4978"/>
                  </a:lnTo>
                  <a:lnTo>
                    <a:pt x="4626" y="4978"/>
                  </a:lnTo>
                  <a:lnTo>
                    <a:pt x="4707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5" name="Google Shape;1047;p58">
              <a:extLst>
                <a:ext uri="{FF2B5EF4-FFF2-40B4-BE49-F238E27FC236}">
                  <a16:creationId xmlns:a16="http://schemas.microsoft.com/office/drawing/2014/main" xmlns="" id="{4C21FE36-15A8-1198-F496-F85604E94CB4}"/>
                </a:ext>
              </a:extLst>
            </p:cNvPr>
            <p:cNvSpPr/>
            <p:nvPr/>
          </p:nvSpPr>
          <p:spPr>
            <a:xfrm>
              <a:off x="7717551" y="4566118"/>
              <a:ext cx="379061" cy="407376"/>
            </a:xfrm>
            <a:custGeom>
              <a:avLst/>
              <a:gdLst/>
              <a:ahLst/>
              <a:cxnLst/>
              <a:rect l="l" t="t" r="r" b="b"/>
              <a:pathLst>
                <a:path w="5847" h="6284" extrusionOk="0">
                  <a:moveTo>
                    <a:pt x="4314" y="1"/>
                  </a:moveTo>
                  <a:lnTo>
                    <a:pt x="2686" y="828"/>
                  </a:lnTo>
                  <a:lnTo>
                    <a:pt x="3432" y="2754"/>
                  </a:lnTo>
                  <a:lnTo>
                    <a:pt x="2727" y="3079"/>
                  </a:lnTo>
                  <a:cubicBezTo>
                    <a:pt x="1" y="4259"/>
                    <a:pt x="1344" y="6158"/>
                    <a:pt x="1303" y="6280"/>
                  </a:cubicBezTo>
                  <a:cubicBezTo>
                    <a:pt x="1302" y="6282"/>
                    <a:pt x="1304" y="6283"/>
                    <a:pt x="1307" y="6283"/>
                  </a:cubicBezTo>
                  <a:cubicBezTo>
                    <a:pt x="1466" y="6283"/>
                    <a:pt x="5846" y="3866"/>
                    <a:pt x="5846" y="3866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6" name="Google Shape;1048;p58">
              <a:extLst>
                <a:ext uri="{FF2B5EF4-FFF2-40B4-BE49-F238E27FC236}">
                  <a16:creationId xmlns:a16="http://schemas.microsoft.com/office/drawing/2014/main" xmlns="" id="{C5166F0F-94D2-5EAB-7E74-4642934A8B1D}"/>
                </a:ext>
              </a:extLst>
            </p:cNvPr>
            <p:cNvSpPr/>
            <p:nvPr/>
          </p:nvSpPr>
          <p:spPr>
            <a:xfrm>
              <a:off x="7716708" y="2710158"/>
              <a:ext cx="797798" cy="793748"/>
            </a:xfrm>
            <a:custGeom>
              <a:avLst/>
              <a:gdLst/>
              <a:ahLst/>
              <a:cxnLst/>
              <a:rect l="l" t="t" r="r" b="b"/>
              <a:pathLst>
                <a:path w="12306" h="12244" extrusionOk="0">
                  <a:moveTo>
                    <a:pt x="7717" y="0"/>
                  </a:moveTo>
                  <a:lnTo>
                    <a:pt x="3906" y="543"/>
                  </a:lnTo>
                  <a:cubicBezTo>
                    <a:pt x="3228" y="719"/>
                    <a:pt x="2645" y="1126"/>
                    <a:pt x="2225" y="1682"/>
                  </a:cubicBezTo>
                  <a:cubicBezTo>
                    <a:pt x="1574" y="2604"/>
                    <a:pt x="0" y="3608"/>
                    <a:pt x="0" y="3608"/>
                  </a:cubicBezTo>
                  <a:lnTo>
                    <a:pt x="2089" y="5981"/>
                  </a:lnTo>
                  <a:cubicBezTo>
                    <a:pt x="2089" y="5981"/>
                    <a:pt x="1723" y="11881"/>
                    <a:pt x="1235" y="12111"/>
                  </a:cubicBezTo>
                  <a:cubicBezTo>
                    <a:pt x="1235" y="12111"/>
                    <a:pt x="6195" y="12244"/>
                    <a:pt x="9462" y="12244"/>
                  </a:cubicBezTo>
                  <a:cubicBezTo>
                    <a:pt x="11096" y="12244"/>
                    <a:pt x="12306" y="12211"/>
                    <a:pt x="12260" y="12111"/>
                  </a:cubicBezTo>
                  <a:cubicBezTo>
                    <a:pt x="12125" y="11813"/>
                    <a:pt x="12274" y="9833"/>
                    <a:pt x="11677" y="9006"/>
                  </a:cubicBezTo>
                  <a:cubicBezTo>
                    <a:pt x="11094" y="8178"/>
                    <a:pt x="10755" y="3201"/>
                    <a:pt x="10755" y="3201"/>
                  </a:cubicBezTo>
                  <a:cubicBezTo>
                    <a:pt x="10755" y="3201"/>
                    <a:pt x="10728" y="1099"/>
                    <a:pt x="7717" y="0"/>
                  </a:cubicBezTo>
                  <a:close/>
                </a:path>
              </a:pathLst>
            </a:custGeom>
            <a:solidFill>
              <a:srgbClr val="E3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7" name="Google Shape;1049;p58">
              <a:extLst>
                <a:ext uri="{FF2B5EF4-FFF2-40B4-BE49-F238E27FC236}">
                  <a16:creationId xmlns:a16="http://schemas.microsoft.com/office/drawing/2014/main" xmlns="" id="{627F7A91-A961-E1EE-D516-C250734797BA}"/>
                </a:ext>
              </a:extLst>
            </p:cNvPr>
            <p:cNvSpPr/>
            <p:nvPr/>
          </p:nvSpPr>
          <p:spPr>
            <a:xfrm>
              <a:off x="8107944" y="2966877"/>
              <a:ext cx="282270" cy="535475"/>
            </a:xfrm>
            <a:custGeom>
              <a:avLst/>
              <a:gdLst/>
              <a:ahLst/>
              <a:cxnLst/>
              <a:rect l="l" t="t" r="r" b="b"/>
              <a:pathLst>
                <a:path w="4354" h="8260" extrusionOk="0">
                  <a:moveTo>
                    <a:pt x="4354" y="1"/>
                  </a:moveTo>
                  <a:cubicBezTo>
                    <a:pt x="4015" y="231"/>
                    <a:pt x="3744" y="543"/>
                    <a:pt x="3567" y="909"/>
                  </a:cubicBezTo>
                  <a:cubicBezTo>
                    <a:pt x="3364" y="1316"/>
                    <a:pt x="3133" y="1696"/>
                    <a:pt x="2889" y="2062"/>
                  </a:cubicBezTo>
                  <a:cubicBezTo>
                    <a:pt x="2754" y="2252"/>
                    <a:pt x="2591" y="2415"/>
                    <a:pt x="2428" y="2550"/>
                  </a:cubicBezTo>
                  <a:cubicBezTo>
                    <a:pt x="2252" y="2686"/>
                    <a:pt x="2062" y="2794"/>
                    <a:pt x="1872" y="2889"/>
                  </a:cubicBezTo>
                  <a:cubicBezTo>
                    <a:pt x="1492" y="3093"/>
                    <a:pt x="1072" y="3269"/>
                    <a:pt x="746" y="3567"/>
                  </a:cubicBezTo>
                  <a:cubicBezTo>
                    <a:pt x="163" y="4083"/>
                    <a:pt x="68" y="4923"/>
                    <a:pt x="28" y="5669"/>
                  </a:cubicBezTo>
                  <a:cubicBezTo>
                    <a:pt x="0" y="6470"/>
                    <a:pt x="82" y="7270"/>
                    <a:pt x="123" y="8070"/>
                  </a:cubicBezTo>
                  <a:lnTo>
                    <a:pt x="123" y="8260"/>
                  </a:lnTo>
                  <a:lnTo>
                    <a:pt x="638" y="8260"/>
                  </a:lnTo>
                  <a:cubicBezTo>
                    <a:pt x="462" y="7853"/>
                    <a:pt x="367" y="7419"/>
                    <a:pt x="312" y="6985"/>
                  </a:cubicBezTo>
                  <a:cubicBezTo>
                    <a:pt x="245" y="6361"/>
                    <a:pt x="272" y="5683"/>
                    <a:pt x="529" y="5113"/>
                  </a:cubicBezTo>
                  <a:cubicBezTo>
                    <a:pt x="814" y="4503"/>
                    <a:pt x="1357" y="4056"/>
                    <a:pt x="1886" y="3676"/>
                  </a:cubicBezTo>
                  <a:cubicBezTo>
                    <a:pt x="2455" y="3269"/>
                    <a:pt x="3052" y="2876"/>
                    <a:pt x="3459" y="2306"/>
                  </a:cubicBezTo>
                  <a:cubicBezTo>
                    <a:pt x="3581" y="2130"/>
                    <a:pt x="3676" y="1967"/>
                    <a:pt x="3784" y="1791"/>
                  </a:cubicBezTo>
                  <a:cubicBezTo>
                    <a:pt x="3893" y="1601"/>
                    <a:pt x="3988" y="1411"/>
                    <a:pt x="4083" y="1221"/>
                  </a:cubicBezTo>
                  <a:cubicBezTo>
                    <a:pt x="4259" y="841"/>
                    <a:pt x="4354" y="421"/>
                    <a:pt x="4354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8" name="Google Shape;1050;p58">
              <a:extLst>
                <a:ext uri="{FF2B5EF4-FFF2-40B4-BE49-F238E27FC236}">
                  <a16:creationId xmlns:a16="http://schemas.microsoft.com/office/drawing/2014/main" xmlns="" id="{1534DFCC-B2BE-C69B-D666-D80BD42A3462}"/>
                </a:ext>
              </a:extLst>
            </p:cNvPr>
            <p:cNvSpPr/>
            <p:nvPr/>
          </p:nvSpPr>
          <p:spPr>
            <a:xfrm>
              <a:off x="8008563" y="2725976"/>
              <a:ext cx="98542" cy="775531"/>
            </a:xfrm>
            <a:custGeom>
              <a:avLst/>
              <a:gdLst/>
              <a:ahLst/>
              <a:cxnLst/>
              <a:rect l="l" t="t" r="r" b="b"/>
              <a:pathLst>
                <a:path w="1520" h="11963" extrusionOk="0">
                  <a:moveTo>
                    <a:pt x="1439" y="1"/>
                  </a:moveTo>
                  <a:lnTo>
                    <a:pt x="123" y="190"/>
                  </a:lnTo>
                  <a:cubicBezTo>
                    <a:pt x="28" y="801"/>
                    <a:pt x="1" y="1425"/>
                    <a:pt x="42" y="2035"/>
                  </a:cubicBezTo>
                  <a:cubicBezTo>
                    <a:pt x="55" y="2442"/>
                    <a:pt x="82" y="2835"/>
                    <a:pt x="82" y="3242"/>
                  </a:cubicBezTo>
                  <a:cubicBezTo>
                    <a:pt x="96" y="3717"/>
                    <a:pt x="82" y="4191"/>
                    <a:pt x="82" y="4666"/>
                  </a:cubicBezTo>
                  <a:cubicBezTo>
                    <a:pt x="82" y="5710"/>
                    <a:pt x="109" y="6768"/>
                    <a:pt x="109" y="7812"/>
                  </a:cubicBezTo>
                  <a:cubicBezTo>
                    <a:pt x="109" y="8748"/>
                    <a:pt x="109" y="9684"/>
                    <a:pt x="150" y="10620"/>
                  </a:cubicBezTo>
                  <a:cubicBezTo>
                    <a:pt x="164" y="11067"/>
                    <a:pt x="177" y="11501"/>
                    <a:pt x="191" y="11949"/>
                  </a:cubicBezTo>
                  <a:lnTo>
                    <a:pt x="1479" y="11962"/>
                  </a:lnTo>
                  <a:cubicBezTo>
                    <a:pt x="1493" y="11840"/>
                    <a:pt x="1493" y="11718"/>
                    <a:pt x="1493" y="11596"/>
                  </a:cubicBezTo>
                  <a:cubicBezTo>
                    <a:pt x="1520" y="9535"/>
                    <a:pt x="1506" y="7487"/>
                    <a:pt x="1479" y="5439"/>
                  </a:cubicBezTo>
                  <a:cubicBezTo>
                    <a:pt x="1452" y="4395"/>
                    <a:pt x="1384" y="3364"/>
                    <a:pt x="1357" y="2320"/>
                  </a:cubicBezTo>
                  <a:cubicBezTo>
                    <a:pt x="1316" y="1547"/>
                    <a:pt x="1344" y="774"/>
                    <a:pt x="1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89" name="Google Shape;1051;p58">
              <a:extLst>
                <a:ext uri="{FF2B5EF4-FFF2-40B4-BE49-F238E27FC236}">
                  <a16:creationId xmlns:a16="http://schemas.microsoft.com/office/drawing/2014/main" xmlns="" id="{B805A7D6-71A3-A720-1700-799BF70E2DBC}"/>
                </a:ext>
              </a:extLst>
            </p:cNvPr>
            <p:cNvSpPr/>
            <p:nvPr/>
          </p:nvSpPr>
          <p:spPr>
            <a:xfrm>
              <a:off x="7279768" y="2992354"/>
              <a:ext cx="572384" cy="368480"/>
            </a:xfrm>
            <a:custGeom>
              <a:avLst/>
              <a:gdLst/>
              <a:ahLst/>
              <a:cxnLst/>
              <a:rect l="l" t="t" r="r" b="b"/>
              <a:pathLst>
                <a:path w="8829" h="5684" extrusionOk="0">
                  <a:moveTo>
                    <a:pt x="7391" y="1"/>
                  </a:moveTo>
                  <a:cubicBezTo>
                    <a:pt x="7391" y="1"/>
                    <a:pt x="4272" y="3568"/>
                    <a:pt x="1302" y="3608"/>
                  </a:cubicBezTo>
                  <a:cubicBezTo>
                    <a:pt x="1302" y="3608"/>
                    <a:pt x="0" y="3690"/>
                    <a:pt x="285" y="3920"/>
                  </a:cubicBezTo>
                  <a:cubicBezTo>
                    <a:pt x="401" y="4025"/>
                    <a:pt x="597" y="4032"/>
                    <a:pt x="799" y="4032"/>
                  </a:cubicBezTo>
                  <a:cubicBezTo>
                    <a:pt x="833" y="4032"/>
                    <a:pt x="867" y="4032"/>
                    <a:pt x="900" y="4032"/>
                  </a:cubicBezTo>
                  <a:cubicBezTo>
                    <a:pt x="1136" y="4032"/>
                    <a:pt x="1363" y="4042"/>
                    <a:pt x="1465" y="4205"/>
                  </a:cubicBezTo>
                  <a:cubicBezTo>
                    <a:pt x="1668" y="4517"/>
                    <a:pt x="1790" y="5602"/>
                    <a:pt x="1356" y="5683"/>
                  </a:cubicBezTo>
                  <a:cubicBezTo>
                    <a:pt x="1356" y="5683"/>
                    <a:pt x="1357" y="5683"/>
                    <a:pt x="1357" y="5683"/>
                  </a:cubicBezTo>
                  <a:cubicBezTo>
                    <a:pt x="1375" y="5683"/>
                    <a:pt x="1654" y="5671"/>
                    <a:pt x="3486" y="4951"/>
                  </a:cubicBezTo>
                  <a:cubicBezTo>
                    <a:pt x="5371" y="4205"/>
                    <a:pt x="8829" y="1628"/>
                    <a:pt x="8829" y="1628"/>
                  </a:cubicBezTo>
                  <a:lnTo>
                    <a:pt x="7391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0" name="Google Shape;1052;p58">
              <a:extLst>
                <a:ext uri="{FF2B5EF4-FFF2-40B4-BE49-F238E27FC236}">
                  <a16:creationId xmlns:a16="http://schemas.microsoft.com/office/drawing/2014/main" xmlns="" id="{4E0484B0-BDAA-D0BA-50F2-E18618AD12BE}"/>
                </a:ext>
              </a:extLst>
            </p:cNvPr>
            <p:cNvSpPr/>
            <p:nvPr/>
          </p:nvSpPr>
          <p:spPr>
            <a:xfrm>
              <a:off x="8092969" y="2849992"/>
              <a:ext cx="333291" cy="335871"/>
            </a:xfrm>
            <a:custGeom>
              <a:avLst/>
              <a:gdLst/>
              <a:ahLst/>
              <a:cxnLst/>
              <a:rect l="l" t="t" r="r" b="b"/>
              <a:pathLst>
                <a:path w="5141" h="5181" extrusionOk="0">
                  <a:moveTo>
                    <a:pt x="4018" y="1"/>
                  </a:moveTo>
                  <a:cubicBezTo>
                    <a:pt x="3257" y="1"/>
                    <a:pt x="2266" y="420"/>
                    <a:pt x="2266" y="420"/>
                  </a:cubicBezTo>
                  <a:cubicBezTo>
                    <a:pt x="2117" y="447"/>
                    <a:pt x="1" y="3648"/>
                    <a:pt x="1" y="3648"/>
                  </a:cubicBezTo>
                  <a:lnTo>
                    <a:pt x="299" y="3824"/>
                  </a:lnTo>
                  <a:lnTo>
                    <a:pt x="2442" y="5180"/>
                  </a:lnTo>
                  <a:cubicBezTo>
                    <a:pt x="2442" y="5180"/>
                    <a:pt x="5141" y="2916"/>
                    <a:pt x="4870" y="583"/>
                  </a:cubicBezTo>
                  <a:cubicBezTo>
                    <a:pt x="4820" y="141"/>
                    <a:pt x="4457" y="1"/>
                    <a:pt x="4018" y="1"/>
                  </a:cubicBezTo>
                  <a:close/>
                </a:path>
              </a:pathLst>
            </a:custGeom>
            <a:solidFill>
              <a:srgbClr val="E3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1" name="Google Shape;1053;p58">
              <a:extLst>
                <a:ext uri="{FF2B5EF4-FFF2-40B4-BE49-F238E27FC236}">
                  <a16:creationId xmlns:a16="http://schemas.microsoft.com/office/drawing/2014/main" xmlns="" id="{EAFF403D-428C-E518-DC55-80A2B5220253}"/>
                </a:ext>
              </a:extLst>
            </p:cNvPr>
            <p:cNvSpPr/>
            <p:nvPr/>
          </p:nvSpPr>
          <p:spPr>
            <a:xfrm>
              <a:off x="7511851" y="3097894"/>
              <a:ext cx="706064" cy="505136"/>
            </a:xfrm>
            <a:custGeom>
              <a:avLst/>
              <a:gdLst/>
              <a:ahLst/>
              <a:cxnLst/>
              <a:rect l="l" t="t" r="r" b="b"/>
              <a:pathLst>
                <a:path w="10891" h="7792" extrusionOk="0">
                  <a:moveTo>
                    <a:pt x="9263" y="0"/>
                  </a:moveTo>
                  <a:cubicBezTo>
                    <a:pt x="9263" y="0"/>
                    <a:pt x="8246" y="1248"/>
                    <a:pt x="6646" y="2902"/>
                  </a:cubicBezTo>
                  <a:cubicBezTo>
                    <a:pt x="5046" y="4557"/>
                    <a:pt x="2726" y="4530"/>
                    <a:pt x="1370" y="4733"/>
                  </a:cubicBezTo>
                  <a:cubicBezTo>
                    <a:pt x="0" y="4950"/>
                    <a:pt x="123" y="5303"/>
                    <a:pt x="123" y="5303"/>
                  </a:cubicBezTo>
                  <a:cubicBezTo>
                    <a:pt x="291" y="5270"/>
                    <a:pt x="460" y="5254"/>
                    <a:pt x="629" y="5254"/>
                  </a:cubicBezTo>
                  <a:cubicBezTo>
                    <a:pt x="951" y="5254"/>
                    <a:pt x="1271" y="5314"/>
                    <a:pt x="1574" y="5439"/>
                  </a:cubicBezTo>
                  <a:cubicBezTo>
                    <a:pt x="2252" y="5764"/>
                    <a:pt x="1248" y="5940"/>
                    <a:pt x="774" y="6252"/>
                  </a:cubicBezTo>
                  <a:cubicBezTo>
                    <a:pt x="526" y="6422"/>
                    <a:pt x="802" y="6463"/>
                    <a:pt x="1124" y="6463"/>
                  </a:cubicBezTo>
                  <a:cubicBezTo>
                    <a:pt x="1418" y="6463"/>
                    <a:pt x="1750" y="6429"/>
                    <a:pt x="1750" y="6429"/>
                  </a:cubicBezTo>
                  <a:lnTo>
                    <a:pt x="1750" y="6429"/>
                  </a:lnTo>
                  <a:cubicBezTo>
                    <a:pt x="1750" y="6429"/>
                    <a:pt x="692" y="6700"/>
                    <a:pt x="543" y="7052"/>
                  </a:cubicBezTo>
                  <a:cubicBezTo>
                    <a:pt x="509" y="7133"/>
                    <a:pt x="558" y="7164"/>
                    <a:pt x="654" y="7164"/>
                  </a:cubicBezTo>
                  <a:cubicBezTo>
                    <a:pt x="980" y="7164"/>
                    <a:pt x="1845" y="6808"/>
                    <a:pt x="1845" y="6808"/>
                  </a:cubicBezTo>
                  <a:lnTo>
                    <a:pt x="1845" y="6808"/>
                  </a:lnTo>
                  <a:cubicBezTo>
                    <a:pt x="1845" y="6808"/>
                    <a:pt x="1045" y="7256"/>
                    <a:pt x="923" y="7459"/>
                  </a:cubicBezTo>
                  <a:cubicBezTo>
                    <a:pt x="892" y="7514"/>
                    <a:pt x="942" y="7534"/>
                    <a:pt x="1034" y="7534"/>
                  </a:cubicBezTo>
                  <a:cubicBezTo>
                    <a:pt x="1311" y="7534"/>
                    <a:pt x="1967" y="7351"/>
                    <a:pt x="1967" y="7351"/>
                  </a:cubicBezTo>
                  <a:lnTo>
                    <a:pt x="1967" y="7351"/>
                  </a:lnTo>
                  <a:cubicBezTo>
                    <a:pt x="1967" y="7351"/>
                    <a:pt x="1003" y="7791"/>
                    <a:pt x="1539" y="7791"/>
                  </a:cubicBezTo>
                  <a:cubicBezTo>
                    <a:pt x="1575" y="7791"/>
                    <a:pt x="1618" y="7789"/>
                    <a:pt x="1669" y="7785"/>
                  </a:cubicBezTo>
                  <a:cubicBezTo>
                    <a:pt x="2469" y="7731"/>
                    <a:pt x="3079" y="6754"/>
                    <a:pt x="3174" y="6374"/>
                  </a:cubicBezTo>
                  <a:cubicBezTo>
                    <a:pt x="3269" y="5981"/>
                    <a:pt x="5371" y="5656"/>
                    <a:pt x="6754" y="4883"/>
                  </a:cubicBezTo>
                  <a:cubicBezTo>
                    <a:pt x="8151" y="4123"/>
                    <a:pt x="10891" y="1031"/>
                    <a:pt x="10891" y="1031"/>
                  </a:cubicBezTo>
                  <a:lnTo>
                    <a:pt x="9263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2" name="Google Shape;1054;p58">
              <a:extLst>
                <a:ext uri="{FF2B5EF4-FFF2-40B4-BE49-F238E27FC236}">
                  <a16:creationId xmlns:a16="http://schemas.microsoft.com/office/drawing/2014/main" xmlns="" id="{649BDEBF-438C-5871-61F7-0A875C84D22C}"/>
                </a:ext>
              </a:extLst>
            </p:cNvPr>
            <p:cNvSpPr/>
            <p:nvPr/>
          </p:nvSpPr>
          <p:spPr>
            <a:xfrm>
              <a:off x="7645462" y="2125475"/>
              <a:ext cx="866129" cy="501246"/>
            </a:xfrm>
            <a:custGeom>
              <a:avLst/>
              <a:gdLst/>
              <a:ahLst/>
              <a:cxnLst/>
              <a:rect l="l" t="t" r="r" b="b"/>
              <a:pathLst>
                <a:path w="13360" h="7732" extrusionOk="0">
                  <a:moveTo>
                    <a:pt x="6687" y="1"/>
                  </a:moveTo>
                  <a:cubicBezTo>
                    <a:pt x="2998" y="1"/>
                    <a:pt x="1" y="1723"/>
                    <a:pt x="1" y="3866"/>
                  </a:cubicBezTo>
                  <a:cubicBezTo>
                    <a:pt x="1" y="5995"/>
                    <a:pt x="2998" y="7731"/>
                    <a:pt x="6687" y="7731"/>
                  </a:cubicBezTo>
                  <a:cubicBezTo>
                    <a:pt x="10376" y="7731"/>
                    <a:pt x="13359" y="5995"/>
                    <a:pt x="13359" y="3866"/>
                  </a:cubicBezTo>
                  <a:cubicBezTo>
                    <a:pt x="13359" y="1723"/>
                    <a:pt x="10376" y="1"/>
                    <a:pt x="6687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3" name="Google Shape;1055;p58">
              <a:extLst>
                <a:ext uri="{FF2B5EF4-FFF2-40B4-BE49-F238E27FC236}">
                  <a16:creationId xmlns:a16="http://schemas.microsoft.com/office/drawing/2014/main" xmlns="" id="{671F6082-FEB1-3D6A-A73C-23C2D53046E4}"/>
                </a:ext>
              </a:extLst>
            </p:cNvPr>
            <p:cNvSpPr/>
            <p:nvPr/>
          </p:nvSpPr>
          <p:spPr>
            <a:xfrm>
              <a:off x="7736026" y="2277043"/>
              <a:ext cx="641039" cy="349680"/>
            </a:xfrm>
            <a:custGeom>
              <a:avLst/>
              <a:gdLst/>
              <a:ahLst/>
              <a:cxnLst/>
              <a:rect l="l" t="t" r="r" b="b"/>
              <a:pathLst>
                <a:path w="9888" h="5394" extrusionOk="0">
                  <a:moveTo>
                    <a:pt x="5385" y="1"/>
                  </a:moveTo>
                  <a:cubicBezTo>
                    <a:pt x="5299" y="1"/>
                    <a:pt x="5213" y="3"/>
                    <a:pt x="5127" y="9"/>
                  </a:cubicBezTo>
                  <a:cubicBezTo>
                    <a:pt x="4300" y="50"/>
                    <a:pt x="3473" y="185"/>
                    <a:pt x="2672" y="429"/>
                  </a:cubicBezTo>
                  <a:cubicBezTo>
                    <a:pt x="2035" y="619"/>
                    <a:pt x="1425" y="918"/>
                    <a:pt x="909" y="1325"/>
                  </a:cubicBezTo>
                  <a:cubicBezTo>
                    <a:pt x="408" y="1731"/>
                    <a:pt x="1" y="2287"/>
                    <a:pt x="55" y="2952"/>
                  </a:cubicBezTo>
                  <a:cubicBezTo>
                    <a:pt x="109" y="3535"/>
                    <a:pt x="475" y="4050"/>
                    <a:pt x="909" y="4444"/>
                  </a:cubicBezTo>
                  <a:cubicBezTo>
                    <a:pt x="2076" y="5027"/>
                    <a:pt x="3622" y="5393"/>
                    <a:pt x="5290" y="5393"/>
                  </a:cubicBezTo>
                  <a:cubicBezTo>
                    <a:pt x="5322" y="5393"/>
                    <a:pt x="5354" y="5394"/>
                    <a:pt x="5385" y="5394"/>
                  </a:cubicBezTo>
                  <a:cubicBezTo>
                    <a:pt x="6817" y="5394"/>
                    <a:pt x="8221" y="5095"/>
                    <a:pt x="9535" y="4512"/>
                  </a:cubicBezTo>
                  <a:cubicBezTo>
                    <a:pt x="9589" y="4389"/>
                    <a:pt x="9657" y="4267"/>
                    <a:pt x="9711" y="4145"/>
                  </a:cubicBezTo>
                  <a:cubicBezTo>
                    <a:pt x="9847" y="3793"/>
                    <a:pt x="9887" y="3399"/>
                    <a:pt x="9820" y="3033"/>
                  </a:cubicBezTo>
                  <a:cubicBezTo>
                    <a:pt x="9725" y="2640"/>
                    <a:pt x="9481" y="2382"/>
                    <a:pt x="9209" y="2111"/>
                  </a:cubicBezTo>
                  <a:cubicBezTo>
                    <a:pt x="8653" y="1541"/>
                    <a:pt x="8029" y="1026"/>
                    <a:pt x="7378" y="579"/>
                  </a:cubicBezTo>
                  <a:cubicBezTo>
                    <a:pt x="7067" y="375"/>
                    <a:pt x="6741" y="212"/>
                    <a:pt x="6388" y="117"/>
                  </a:cubicBezTo>
                  <a:cubicBezTo>
                    <a:pt x="6054" y="42"/>
                    <a:pt x="5719" y="1"/>
                    <a:pt x="5385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4" name="Google Shape;1056;p58">
              <a:extLst>
                <a:ext uri="{FF2B5EF4-FFF2-40B4-BE49-F238E27FC236}">
                  <a16:creationId xmlns:a16="http://schemas.microsoft.com/office/drawing/2014/main" xmlns="" id="{3A595BEC-135C-84BB-01B1-E65191DC331F}"/>
                </a:ext>
              </a:extLst>
            </p:cNvPr>
            <p:cNvSpPr/>
            <p:nvPr/>
          </p:nvSpPr>
          <p:spPr>
            <a:xfrm>
              <a:off x="7969926" y="2591458"/>
              <a:ext cx="247132" cy="172117"/>
            </a:xfrm>
            <a:custGeom>
              <a:avLst/>
              <a:gdLst/>
              <a:ahLst/>
              <a:cxnLst/>
              <a:rect l="l" t="t" r="r" b="b"/>
              <a:pathLst>
                <a:path w="3812" h="2655" extrusionOk="0">
                  <a:moveTo>
                    <a:pt x="3269" y="1"/>
                  </a:moveTo>
                  <a:cubicBezTo>
                    <a:pt x="3269" y="1"/>
                    <a:pt x="2640" y="1472"/>
                    <a:pt x="571" y="1472"/>
                  </a:cubicBezTo>
                  <a:cubicBezTo>
                    <a:pt x="491" y="1472"/>
                    <a:pt x="410" y="1470"/>
                    <a:pt x="326" y="1465"/>
                  </a:cubicBezTo>
                  <a:lnTo>
                    <a:pt x="326" y="1465"/>
                  </a:lnTo>
                  <a:cubicBezTo>
                    <a:pt x="326" y="1465"/>
                    <a:pt x="448" y="2211"/>
                    <a:pt x="0" y="2374"/>
                  </a:cubicBezTo>
                  <a:cubicBezTo>
                    <a:pt x="465" y="2562"/>
                    <a:pt x="954" y="2654"/>
                    <a:pt x="1439" y="2654"/>
                  </a:cubicBezTo>
                  <a:cubicBezTo>
                    <a:pt x="2285" y="2654"/>
                    <a:pt x="3122" y="2374"/>
                    <a:pt x="3811" y="1831"/>
                  </a:cubicBezTo>
                  <a:cubicBezTo>
                    <a:pt x="3811" y="1831"/>
                    <a:pt x="3052" y="1343"/>
                    <a:pt x="326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5" name="Google Shape;1057;p58">
              <a:extLst>
                <a:ext uri="{FF2B5EF4-FFF2-40B4-BE49-F238E27FC236}">
                  <a16:creationId xmlns:a16="http://schemas.microsoft.com/office/drawing/2014/main" xmlns="" id="{C121961F-17DA-013B-3769-2BC2275CCD11}"/>
                </a:ext>
              </a:extLst>
            </p:cNvPr>
            <p:cNvSpPr/>
            <p:nvPr/>
          </p:nvSpPr>
          <p:spPr>
            <a:xfrm>
              <a:off x="7990995" y="2591458"/>
              <a:ext cx="190860" cy="116236"/>
            </a:xfrm>
            <a:custGeom>
              <a:avLst/>
              <a:gdLst/>
              <a:ahLst/>
              <a:cxnLst/>
              <a:rect l="l" t="t" r="r" b="b"/>
              <a:pathLst>
                <a:path w="2944" h="1793" extrusionOk="0">
                  <a:moveTo>
                    <a:pt x="2944" y="1"/>
                  </a:moveTo>
                  <a:lnTo>
                    <a:pt x="2944" y="1"/>
                  </a:lnTo>
                  <a:cubicBezTo>
                    <a:pt x="2944" y="1"/>
                    <a:pt x="2315" y="1472"/>
                    <a:pt x="246" y="1472"/>
                  </a:cubicBezTo>
                  <a:cubicBezTo>
                    <a:pt x="166" y="1472"/>
                    <a:pt x="85" y="1470"/>
                    <a:pt x="1" y="1465"/>
                  </a:cubicBezTo>
                  <a:lnTo>
                    <a:pt x="1" y="1465"/>
                  </a:lnTo>
                  <a:cubicBezTo>
                    <a:pt x="1" y="1520"/>
                    <a:pt x="14" y="1587"/>
                    <a:pt x="14" y="1642"/>
                  </a:cubicBezTo>
                  <a:cubicBezTo>
                    <a:pt x="209" y="1739"/>
                    <a:pt x="437" y="1793"/>
                    <a:pt x="659" y="1793"/>
                  </a:cubicBezTo>
                  <a:cubicBezTo>
                    <a:pt x="684" y="1793"/>
                    <a:pt x="708" y="1792"/>
                    <a:pt x="733" y="1791"/>
                  </a:cubicBezTo>
                  <a:cubicBezTo>
                    <a:pt x="1262" y="1737"/>
                    <a:pt x="1777" y="1547"/>
                    <a:pt x="2198" y="1221"/>
                  </a:cubicBezTo>
                  <a:cubicBezTo>
                    <a:pt x="2469" y="1031"/>
                    <a:pt x="2713" y="787"/>
                    <a:pt x="2903" y="516"/>
                  </a:cubicBezTo>
                  <a:cubicBezTo>
                    <a:pt x="2903" y="340"/>
                    <a:pt x="2903" y="163"/>
                    <a:pt x="2944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6" name="Google Shape;1058;p58">
              <a:extLst>
                <a:ext uri="{FF2B5EF4-FFF2-40B4-BE49-F238E27FC236}">
                  <a16:creationId xmlns:a16="http://schemas.microsoft.com/office/drawing/2014/main" xmlns="" id="{45A4CCFE-1DF1-C958-FC77-16BC7A229B53}"/>
                </a:ext>
              </a:extLst>
            </p:cNvPr>
            <p:cNvSpPr/>
            <p:nvPr/>
          </p:nvSpPr>
          <p:spPr>
            <a:xfrm>
              <a:off x="7825748" y="2252084"/>
              <a:ext cx="596177" cy="373990"/>
            </a:xfrm>
            <a:custGeom>
              <a:avLst/>
              <a:gdLst/>
              <a:ahLst/>
              <a:cxnLst/>
              <a:rect l="l" t="t" r="r" b="b"/>
              <a:pathLst>
                <a:path w="9196" h="5769" extrusionOk="0">
                  <a:moveTo>
                    <a:pt x="3549" y="1"/>
                  </a:moveTo>
                  <a:cubicBezTo>
                    <a:pt x="2619" y="1"/>
                    <a:pt x="1876" y="387"/>
                    <a:pt x="1099" y="896"/>
                  </a:cubicBezTo>
                  <a:cubicBezTo>
                    <a:pt x="0" y="1601"/>
                    <a:pt x="543" y="2157"/>
                    <a:pt x="543" y="2157"/>
                  </a:cubicBezTo>
                  <a:cubicBezTo>
                    <a:pt x="543" y="2157"/>
                    <a:pt x="4896" y="2306"/>
                    <a:pt x="5316" y="2618"/>
                  </a:cubicBezTo>
                  <a:cubicBezTo>
                    <a:pt x="5723" y="2944"/>
                    <a:pt x="5737" y="4612"/>
                    <a:pt x="5737" y="4612"/>
                  </a:cubicBezTo>
                  <a:cubicBezTo>
                    <a:pt x="6035" y="5195"/>
                    <a:pt x="6578" y="5615"/>
                    <a:pt x="7229" y="5737"/>
                  </a:cubicBezTo>
                  <a:cubicBezTo>
                    <a:pt x="7322" y="5758"/>
                    <a:pt x="7415" y="5768"/>
                    <a:pt x="7506" y="5768"/>
                  </a:cubicBezTo>
                  <a:cubicBezTo>
                    <a:pt x="8475" y="5768"/>
                    <a:pt x="9195" y="4637"/>
                    <a:pt x="8327" y="3744"/>
                  </a:cubicBezTo>
                  <a:cubicBezTo>
                    <a:pt x="8011" y="3423"/>
                    <a:pt x="7646" y="3316"/>
                    <a:pt x="7300" y="3316"/>
                  </a:cubicBezTo>
                  <a:cubicBezTo>
                    <a:pt x="6609" y="3316"/>
                    <a:pt x="5994" y="3744"/>
                    <a:pt x="5994" y="3744"/>
                  </a:cubicBezTo>
                  <a:lnTo>
                    <a:pt x="6388" y="2510"/>
                  </a:lnTo>
                  <a:cubicBezTo>
                    <a:pt x="6388" y="2510"/>
                    <a:pt x="6388" y="719"/>
                    <a:pt x="4815" y="218"/>
                  </a:cubicBezTo>
                  <a:cubicBezTo>
                    <a:pt x="4350" y="67"/>
                    <a:pt x="3934" y="1"/>
                    <a:pt x="3549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7" name="Google Shape;1059;p58">
              <a:extLst>
                <a:ext uri="{FF2B5EF4-FFF2-40B4-BE49-F238E27FC236}">
                  <a16:creationId xmlns:a16="http://schemas.microsoft.com/office/drawing/2014/main" xmlns="" id="{CAF500E5-1CD1-25C1-F7C1-331198BE5B22}"/>
                </a:ext>
              </a:extLst>
            </p:cNvPr>
            <p:cNvSpPr/>
            <p:nvPr/>
          </p:nvSpPr>
          <p:spPr>
            <a:xfrm>
              <a:off x="7817839" y="2325080"/>
              <a:ext cx="468656" cy="367313"/>
            </a:xfrm>
            <a:custGeom>
              <a:avLst/>
              <a:gdLst/>
              <a:ahLst/>
              <a:cxnLst/>
              <a:rect l="l" t="t" r="r" b="b"/>
              <a:pathLst>
                <a:path w="7229" h="5666" extrusionOk="0">
                  <a:moveTo>
                    <a:pt x="5438" y="394"/>
                  </a:moveTo>
                  <a:cubicBezTo>
                    <a:pt x="5438" y="394"/>
                    <a:pt x="5425" y="434"/>
                    <a:pt x="5438" y="515"/>
                  </a:cubicBezTo>
                  <a:lnTo>
                    <a:pt x="5438" y="515"/>
                  </a:lnTo>
                  <a:cubicBezTo>
                    <a:pt x="5443" y="442"/>
                    <a:pt x="5438" y="394"/>
                    <a:pt x="5438" y="394"/>
                  </a:cubicBezTo>
                  <a:close/>
                  <a:moveTo>
                    <a:pt x="3282" y="0"/>
                  </a:moveTo>
                  <a:cubicBezTo>
                    <a:pt x="3282" y="0"/>
                    <a:pt x="3160" y="312"/>
                    <a:pt x="2604" y="556"/>
                  </a:cubicBezTo>
                  <a:cubicBezTo>
                    <a:pt x="2419" y="633"/>
                    <a:pt x="2265" y="659"/>
                    <a:pt x="2142" y="659"/>
                  </a:cubicBezTo>
                  <a:cubicBezTo>
                    <a:pt x="1897" y="659"/>
                    <a:pt x="1777" y="556"/>
                    <a:pt x="1777" y="556"/>
                  </a:cubicBezTo>
                  <a:cubicBezTo>
                    <a:pt x="1614" y="881"/>
                    <a:pt x="1288" y="1068"/>
                    <a:pt x="942" y="1068"/>
                  </a:cubicBezTo>
                  <a:cubicBezTo>
                    <a:pt x="854" y="1068"/>
                    <a:pt x="766" y="1056"/>
                    <a:pt x="678" y="1031"/>
                  </a:cubicBezTo>
                  <a:lnTo>
                    <a:pt x="678" y="2374"/>
                  </a:lnTo>
                  <a:cubicBezTo>
                    <a:pt x="678" y="2374"/>
                    <a:pt x="466" y="1809"/>
                    <a:pt x="296" y="1809"/>
                  </a:cubicBezTo>
                  <a:cubicBezTo>
                    <a:pt x="224" y="1809"/>
                    <a:pt x="159" y="1914"/>
                    <a:pt x="122" y="2211"/>
                  </a:cubicBezTo>
                  <a:cubicBezTo>
                    <a:pt x="0" y="3201"/>
                    <a:pt x="949" y="3255"/>
                    <a:pt x="949" y="3255"/>
                  </a:cubicBezTo>
                  <a:cubicBezTo>
                    <a:pt x="1112" y="4272"/>
                    <a:pt x="1627" y="5262"/>
                    <a:pt x="2672" y="5574"/>
                  </a:cubicBezTo>
                  <a:cubicBezTo>
                    <a:pt x="2889" y="5636"/>
                    <a:pt x="3110" y="5666"/>
                    <a:pt x="3328" y="5666"/>
                  </a:cubicBezTo>
                  <a:cubicBezTo>
                    <a:pt x="4021" y="5666"/>
                    <a:pt x="4689" y="5365"/>
                    <a:pt x="5154" y="4828"/>
                  </a:cubicBezTo>
                  <a:cubicBezTo>
                    <a:pt x="5479" y="4422"/>
                    <a:pt x="5710" y="3974"/>
                    <a:pt x="5872" y="3486"/>
                  </a:cubicBezTo>
                  <a:cubicBezTo>
                    <a:pt x="5913" y="3269"/>
                    <a:pt x="5967" y="3052"/>
                    <a:pt x="6035" y="2848"/>
                  </a:cubicBezTo>
                  <a:cubicBezTo>
                    <a:pt x="6401" y="2767"/>
                    <a:pt x="7229" y="1614"/>
                    <a:pt x="6795" y="1031"/>
                  </a:cubicBezTo>
                  <a:cubicBezTo>
                    <a:pt x="6691" y="893"/>
                    <a:pt x="6594" y="840"/>
                    <a:pt x="6507" y="840"/>
                  </a:cubicBezTo>
                  <a:cubicBezTo>
                    <a:pt x="6224" y="840"/>
                    <a:pt x="6035" y="1384"/>
                    <a:pt x="6035" y="1384"/>
                  </a:cubicBezTo>
                  <a:cubicBezTo>
                    <a:pt x="5578" y="952"/>
                    <a:pt x="5463" y="664"/>
                    <a:pt x="5438" y="515"/>
                  </a:cubicBezTo>
                  <a:lnTo>
                    <a:pt x="5438" y="515"/>
                  </a:lnTo>
                  <a:cubicBezTo>
                    <a:pt x="5427" y="699"/>
                    <a:pt x="5358" y="1044"/>
                    <a:pt x="5018" y="1180"/>
                  </a:cubicBezTo>
                  <a:cubicBezTo>
                    <a:pt x="4985" y="1194"/>
                    <a:pt x="4955" y="1201"/>
                    <a:pt x="4927" y="1201"/>
                  </a:cubicBezTo>
                  <a:cubicBezTo>
                    <a:pt x="4543" y="1201"/>
                    <a:pt x="4543" y="0"/>
                    <a:pt x="4543" y="0"/>
                  </a:cubicBezTo>
                  <a:cubicBezTo>
                    <a:pt x="4543" y="0"/>
                    <a:pt x="4421" y="272"/>
                    <a:pt x="3906" y="556"/>
                  </a:cubicBezTo>
                  <a:cubicBezTo>
                    <a:pt x="3835" y="595"/>
                    <a:pt x="3772" y="611"/>
                    <a:pt x="3716" y="611"/>
                  </a:cubicBezTo>
                  <a:cubicBezTo>
                    <a:pt x="3372" y="611"/>
                    <a:pt x="3282" y="0"/>
                    <a:pt x="328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8" name="Google Shape;1060;p58">
              <a:extLst>
                <a:ext uri="{FF2B5EF4-FFF2-40B4-BE49-F238E27FC236}">
                  <a16:creationId xmlns:a16="http://schemas.microsoft.com/office/drawing/2014/main" xmlns="" id="{A58B3218-7DA6-D2AF-5051-F5695FFC641E}"/>
                </a:ext>
              </a:extLst>
            </p:cNvPr>
            <p:cNvSpPr/>
            <p:nvPr/>
          </p:nvSpPr>
          <p:spPr>
            <a:xfrm>
              <a:off x="7860885" y="2391918"/>
              <a:ext cx="16791" cy="78312"/>
            </a:xfrm>
            <a:custGeom>
              <a:avLst/>
              <a:gdLst/>
              <a:ahLst/>
              <a:cxnLst/>
              <a:rect l="l" t="t" r="r" b="b"/>
              <a:pathLst>
                <a:path w="259" h="1208" extrusionOk="0">
                  <a:moveTo>
                    <a:pt x="1" y="0"/>
                  </a:moveTo>
                  <a:lnTo>
                    <a:pt x="1" y="1207"/>
                  </a:lnTo>
                  <a:cubicBezTo>
                    <a:pt x="4" y="1207"/>
                    <a:pt x="7" y="1208"/>
                    <a:pt x="11" y="1208"/>
                  </a:cubicBezTo>
                  <a:cubicBezTo>
                    <a:pt x="140" y="1208"/>
                    <a:pt x="204" y="961"/>
                    <a:pt x="218" y="868"/>
                  </a:cubicBezTo>
                  <a:cubicBezTo>
                    <a:pt x="258" y="678"/>
                    <a:pt x="245" y="488"/>
                    <a:pt x="177" y="312"/>
                  </a:cubicBezTo>
                  <a:cubicBezTo>
                    <a:pt x="150" y="203"/>
                    <a:pt x="109" y="109"/>
                    <a:pt x="55" y="14"/>
                  </a:cubicBezTo>
                  <a:cubicBezTo>
                    <a:pt x="41" y="14"/>
                    <a:pt x="14" y="14"/>
                    <a:pt x="1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99" name="Google Shape;1061;p58">
              <a:extLst>
                <a:ext uri="{FF2B5EF4-FFF2-40B4-BE49-F238E27FC236}">
                  <a16:creationId xmlns:a16="http://schemas.microsoft.com/office/drawing/2014/main" xmlns="" id="{4C97F6FD-9823-FDF2-5E87-96DFEFD5E92F}"/>
                </a:ext>
              </a:extLst>
            </p:cNvPr>
            <p:cNvSpPr/>
            <p:nvPr/>
          </p:nvSpPr>
          <p:spPr>
            <a:xfrm>
              <a:off x="8050766" y="2389778"/>
              <a:ext cx="81880" cy="30339"/>
            </a:xfrm>
            <a:custGeom>
              <a:avLst/>
              <a:gdLst/>
              <a:ahLst/>
              <a:cxnLst/>
              <a:rect l="l" t="t" r="r" b="b"/>
              <a:pathLst>
                <a:path w="1263" h="468" extrusionOk="0">
                  <a:moveTo>
                    <a:pt x="766" y="1"/>
                  </a:moveTo>
                  <a:cubicBezTo>
                    <a:pt x="718" y="1"/>
                    <a:pt x="671" y="7"/>
                    <a:pt x="625" y="19"/>
                  </a:cubicBezTo>
                  <a:cubicBezTo>
                    <a:pt x="489" y="47"/>
                    <a:pt x="367" y="101"/>
                    <a:pt x="259" y="169"/>
                  </a:cubicBezTo>
                  <a:cubicBezTo>
                    <a:pt x="150" y="250"/>
                    <a:pt x="55" y="345"/>
                    <a:pt x="1" y="467"/>
                  </a:cubicBezTo>
                  <a:cubicBezTo>
                    <a:pt x="123" y="453"/>
                    <a:pt x="245" y="440"/>
                    <a:pt x="367" y="413"/>
                  </a:cubicBezTo>
                  <a:lnTo>
                    <a:pt x="679" y="345"/>
                  </a:lnTo>
                  <a:cubicBezTo>
                    <a:pt x="746" y="335"/>
                    <a:pt x="813" y="326"/>
                    <a:pt x="876" y="326"/>
                  </a:cubicBezTo>
                  <a:cubicBezTo>
                    <a:pt x="901" y="326"/>
                    <a:pt x="926" y="327"/>
                    <a:pt x="950" y="331"/>
                  </a:cubicBezTo>
                  <a:cubicBezTo>
                    <a:pt x="1059" y="345"/>
                    <a:pt x="1167" y="399"/>
                    <a:pt x="1249" y="467"/>
                  </a:cubicBezTo>
                  <a:cubicBezTo>
                    <a:pt x="1262" y="318"/>
                    <a:pt x="1194" y="169"/>
                    <a:pt x="1059" y="87"/>
                  </a:cubicBezTo>
                  <a:cubicBezTo>
                    <a:pt x="975" y="31"/>
                    <a:pt x="871" y="1"/>
                    <a:pt x="766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0" name="Google Shape;1062;p58">
              <a:extLst>
                <a:ext uri="{FF2B5EF4-FFF2-40B4-BE49-F238E27FC236}">
                  <a16:creationId xmlns:a16="http://schemas.microsoft.com/office/drawing/2014/main" xmlns="" id="{4C7C7AF6-4768-181C-8A15-4AC788D9649E}"/>
                </a:ext>
              </a:extLst>
            </p:cNvPr>
            <p:cNvSpPr/>
            <p:nvPr/>
          </p:nvSpPr>
          <p:spPr>
            <a:xfrm>
              <a:off x="7967268" y="2440214"/>
              <a:ext cx="41362" cy="110207"/>
            </a:xfrm>
            <a:custGeom>
              <a:avLst/>
              <a:gdLst/>
              <a:ahLst/>
              <a:cxnLst/>
              <a:rect l="l" t="t" r="r" b="b"/>
              <a:pathLst>
                <a:path w="638" h="1700" extrusionOk="0">
                  <a:moveTo>
                    <a:pt x="380" y="1"/>
                  </a:moveTo>
                  <a:lnTo>
                    <a:pt x="380" y="1"/>
                  </a:lnTo>
                  <a:cubicBezTo>
                    <a:pt x="421" y="177"/>
                    <a:pt x="448" y="354"/>
                    <a:pt x="475" y="530"/>
                  </a:cubicBezTo>
                  <a:cubicBezTo>
                    <a:pt x="516" y="693"/>
                    <a:pt x="502" y="855"/>
                    <a:pt x="435" y="1018"/>
                  </a:cubicBezTo>
                  <a:cubicBezTo>
                    <a:pt x="421" y="1018"/>
                    <a:pt x="407" y="1045"/>
                    <a:pt x="407" y="1059"/>
                  </a:cubicBezTo>
                  <a:cubicBezTo>
                    <a:pt x="394" y="1072"/>
                    <a:pt x="394" y="1059"/>
                    <a:pt x="353" y="1086"/>
                  </a:cubicBezTo>
                  <a:cubicBezTo>
                    <a:pt x="326" y="1113"/>
                    <a:pt x="285" y="1127"/>
                    <a:pt x="245" y="1154"/>
                  </a:cubicBezTo>
                  <a:cubicBezTo>
                    <a:pt x="163" y="1208"/>
                    <a:pt x="82" y="1276"/>
                    <a:pt x="28" y="1357"/>
                  </a:cubicBezTo>
                  <a:cubicBezTo>
                    <a:pt x="14" y="1411"/>
                    <a:pt x="1" y="1466"/>
                    <a:pt x="1" y="1520"/>
                  </a:cubicBezTo>
                  <a:cubicBezTo>
                    <a:pt x="14" y="1574"/>
                    <a:pt x="55" y="1615"/>
                    <a:pt x="109" y="1642"/>
                  </a:cubicBezTo>
                  <a:cubicBezTo>
                    <a:pt x="176" y="1675"/>
                    <a:pt x="252" y="1700"/>
                    <a:pt x="330" y="1700"/>
                  </a:cubicBezTo>
                  <a:cubicBezTo>
                    <a:pt x="347" y="1700"/>
                    <a:pt x="363" y="1699"/>
                    <a:pt x="380" y="1696"/>
                  </a:cubicBezTo>
                  <a:cubicBezTo>
                    <a:pt x="299" y="1683"/>
                    <a:pt x="218" y="1642"/>
                    <a:pt x="136" y="1601"/>
                  </a:cubicBezTo>
                  <a:cubicBezTo>
                    <a:pt x="82" y="1547"/>
                    <a:pt x="68" y="1466"/>
                    <a:pt x="123" y="1411"/>
                  </a:cubicBezTo>
                  <a:cubicBezTo>
                    <a:pt x="177" y="1344"/>
                    <a:pt x="231" y="1289"/>
                    <a:pt x="313" y="1262"/>
                  </a:cubicBezTo>
                  <a:cubicBezTo>
                    <a:pt x="340" y="1235"/>
                    <a:pt x="380" y="1222"/>
                    <a:pt x="421" y="1194"/>
                  </a:cubicBezTo>
                  <a:cubicBezTo>
                    <a:pt x="448" y="1181"/>
                    <a:pt x="475" y="1167"/>
                    <a:pt x="489" y="1140"/>
                  </a:cubicBezTo>
                  <a:lnTo>
                    <a:pt x="543" y="1086"/>
                  </a:lnTo>
                  <a:cubicBezTo>
                    <a:pt x="624" y="896"/>
                    <a:pt x="638" y="693"/>
                    <a:pt x="584" y="516"/>
                  </a:cubicBezTo>
                  <a:cubicBezTo>
                    <a:pt x="529" y="326"/>
                    <a:pt x="462" y="164"/>
                    <a:pt x="38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1" name="Google Shape;1063;p58">
              <a:extLst>
                <a:ext uri="{FF2B5EF4-FFF2-40B4-BE49-F238E27FC236}">
                  <a16:creationId xmlns:a16="http://schemas.microsoft.com/office/drawing/2014/main" xmlns="" id="{2C1065D6-03C0-30ED-53B5-BD1FB0A58969}"/>
                </a:ext>
              </a:extLst>
            </p:cNvPr>
            <p:cNvSpPr/>
            <p:nvPr/>
          </p:nvSpPr>
          <p:spPr>
            <a:xfrm>
              <a:off x="8003312" y="2552756"/>
              <a:ext cx="55494" cy="30274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855" y="1"/>
                  </a:moveTo>
                  <a:cubicBezTo>
                    <a:pt x="774" y="42"/>
                    <a:pt x="706" y="96"/>
                    <a:pt x="638" y="136"/>
                  </a:cubicBezTo>
                  <a:cubicBezTo>
                    <a:pt x="570" y="191"/>
                    <a:pt x="502" y="231"/>
                    <a:pt x="435" y="259"/>
                  </a:cubicBezTo>
                  <a:cubicBezTo>
                    <a:pt x="367" y="299"/>
                    <a:pt x="299" y="326"/>
                    <a:pt x="231" y="326"/>
                  </a:cubicBezTo>
                  <a:cubicBezTo>
                    <a:pt x="216" y="329"/>
                    <a:pt x="201" y="330"/>
                    <a:pt x="186" y="330"/>
                  </a:cubicBezTo>
                  <a:cubicBezTo>
                    <a:pt x="120" y="330"/>
                    <a:pt x="56" y="308"/>
                    <a:pt x="1" y="286"/>
                  </a:cubicBezTo>
                  <a:lnTo>
                    <a:pt x="1" y="286"/>
                  </a:lnTo>
                  <a:cubicBezTo>
                    <a:pt x="41" y="367"/>
                    <a:pt x="123" y="435"/>
                    <a:pt x="218" y="462"/>
                  </a:cubicBezTo>
                  <a:cubicBezTo>
                    <a:pt x="240" y="465"/>
                    <a:pt x="263" y="467"/>
                    <a:pt x="287" y="467"/>
                  </a:cubicBezTo>
                  <a:cubicBezTo>
                    <a:pt x="362" y="467"/>
                    <a:pt x="440" y="449"/>
                    <a:pt x="502" y="408"/>
                  </a:cubicBezTo>
                  <a:cubicBezTo>
                    <a:pt x="584" y="367"/>
                    <a:pt x="665" y="313"/>
                    <a:pt x="719" y="245"/>
                  </a:cubicBezTo>
                  <a:cubicBezTo>
                    <a:pt x="774" y="164"/>
                    <a:pt x="828" y="96"/>
                    <a:pt x="855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2" name="Google Shape;1064;p58">
              <a:extLst>
                <a:ext uri="{FF2B5EF4-FFF2-40B4-BE49-F238E27FC236}">
                  <a16:creationId xmlns:a16="http://schemas.microsoft.com/office/drawing/2014/main" xmlns="" id="{9E92FB87-191C-1EF5-B933-15273CCDE04C}"/>
                </a:ext>
              </a:extLst>
            </p:cNvPr>
            <p:cNvSpPr/>
            <p:nvPr/>
          </p:nvSpPr>
          <p:spPr>
            <a:xfrm>
              <a:off x="7870544" y="2401577"/>
              <a:ext cx="72156" cy="25542"/>
            </a:xfrm>
            <a:custGeom>
              <a:avLst/>
              <a:gdLst/>
              <a:ahLst/>
              <a:cxnLst/>
              <a:rect l="l" t="t" r="r" b="b"/>
              <a:pathLst>
                <a:path w="1113" h="394" extrusionOk="0">
                  <a:moveTo>
                    <a:pt x="557" y="0"/>
                  </a:moveTo>
                  <a:cubicBezTo>
                    <a:pt x="435" y="14"/>
                    <a:pt x="313" y="54"/>
                    <a:pt x="218" y="122"/>
                  </a:cubicBezTo>
                  <a:cubicBezTo>
                    <a:pt x="109" y="190"/>
                    <a:pt x="41" y="285"/>
                    <a:pt x="1" y="394"/>
                  </a:cubicBezTo>
                  <a:cubicBezTo>
                    <a:pt x="245" y="394"/>
                    <a:pt x="408" y="353"/>
                    <a:pt x="570" y="339"/>
                  </a:cubicBezTo>
                  <a:lnTo>
                    <a:pt x="814" y="339"/>
                  </a:lnTo>
                  <a:cubicBezTo>
                    <a:pt x="909" y="353"/>
                    <a:pt x="1004" y="380"/>
                    <a:pt x="1113" y="394"/>
                  </a:cubicBezTo>
                  <a:cubicBezTo>
                    <a:pt x="1086" y="271"/>
                    <a:pt x="1018" y="163"/>
                    <a:pt x="909" y="95"/>
                  </a:cubicBezTo>
                  <a:cubicBezTo>
                    <a:pt x="801" y="27"/>
                    <a:pt x="679" y="0"/>
                    <a:pt x="557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3" name="Google Shape;1065;p58">
              <a:extLst>
                <a:ext uri="{FF2B5EF4-FFF2-40B4-BE49-F238E27FC236}">
                  <a16:creationId xmlns:a16="http://schemas.microsoft.com/office/drawing/2014/main" xmlns="" id="{8DA60AA1-3DF2-BB7B-644A-542AF272FDC9}"/>
                </a:ext>
              </a:extLst>
            </p:cNvPr>
            <p:cNvSpPr/>
            <p:nvPr/>
          </p:nvSpPr>
          <p:spPr>
            <a:xfrm>
              <a:off x="8078901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2" y="0"/>
                    <a:pt x="1" y="82"/>
                    <a:pt x="1" y="190"/>
                  </a:cubicBezTo>
                  <a:cubicBezTo>
                    <a:pt x="1" y="299"/>
                    <a:pt x="42" y="380"/>
                    <a:pt x="109" y="380"/>
                  </a:cubicBezTo>
                  <a:cubicBezTo>
                    <a:pt x="177" y="380"/>
                    <a:pt x="218" y="299"/>
                    <a:pt x="218" y="190"/>
                  </a:cubicBezTo>
                  <a:cubicBezTo>
                    <a:pt x="218" y="82"/>
                    <a:pt x="177" y="0"/>
                    <a:pt x="109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4" name="Google Shape;1066;p58">
              <a:extLst>
                <a:ext uri="{FF2B5EF4-FFF2-40B4-BE49-F238E27FC236}">
                  <a16:creationId xmlns:a16="http://schemas.microsoft.com/office/drawing/2014/main" xmlns="" id="{C8542657-9D3E-25A0-A32A-DBCCB764BFD2}"/>
                </a:ext>
              </a:extLst>
            </p:cNvPr>
            <p:cNvSpPr/>
            <p:nvPr/>
          </p:nvSpPr>
          <p:spPr>
            <a:xfrm>
              <a:off x="7906589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1" y="0"/>
                    <a:pt x="1" y="82"/>
                    <a:pt x="1" y="190"/>
                  </a:cubicBezTo>
                  <a:cubicBezTo>
                    <a:pt x="1" y="299"/>
                    <a:pt x="41" y="380"/>
                    <a:pt x="109" y="380"/>
                  </a:cubicBezTo>
                  <a:cubicBezTo>
                    <a:pt x="164" y="380"/>
                    <a:pt x="218" y="299"/>
                    <a:pt x="218" y="190"/>
                  </a:cubicBezTo>
                  <a:cubicBezTo>
                    <a:pt x="218" y="82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5" name="Google Shape;1067;p58">
              <a:extLst>
                <a:ext uri="{FF2B5EF4-FFF2-40B4-BE49-F238E27FC236}">
                  <a16:creationId xmlns:a16="http://schemas.microsoft.com/office/drawing/2014/main" xmlns="" id="{03D05B61-03E8-0013-14D4-C16855885EA8}"/>
                </a:ext>
              </a:extLst>
            </p:cNvPr>
            <p:cNvSpPr/>
            <p:nvPr/>
          </p:nvSpPr>
          <p:spPr>
            <a:xfrm>
              <a:off x="8213419" y="2406698"/>
              <a:ext cx="44020" cy="71440"/>
            </a:xfrm>
            <a:custGeom>
              <a:avLst/>
              <a:gdLst/>
              <a:ahLst/>
              <a:cxnLst/>
              <a:rect l="l" t="t" r="r" b="b"/>
              <a:pathLst>
                <a:path w="679" h="1102" extrusionOk="0">
                  <a:moveTo>
                    <a:pt x="275" y="0"/>
                  </a:moveTo>
                  <a:cubicBezTo>
                    <a:pt x="63" y="0"/>
                    <a:pt x="1" y="586"/>
                    <a:pt x="1" y="586"/>
                  </a:cubicBezTo>
                  <a:lnTo>
                    <a:pt x="1" y="1101"/>
                  </a:lnTo>
                  <a:cubicBezTo>
                    <a:pt x="394" y="749"/>
                    <a:pt x="679" y="260"/>
                    <a:pt x="381" y="43"/>
                  </a:cubicBezTo>
                  <a:cubicBezTo>
                    <a:pt x="342" y="13"/>
                    <a:pt x="307" y="0"/>
                    <a:pt x="275" y="0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6" name="Google Shape;1068;p58">
              <a:extLst>
                <a:ext uri="{FF2B5EF4-FFF2-40B4-BE49-F238E27FC236}">
                  <a16:creationId xmlns:a16="http://schemas.microsoft.com/office/drawing/2014/main" xmlns="" id="{D9853D35-DC63-C0F8-E91E-6E0558143345}"/>
                </a:ext>
              </a:extLst>
            </p:cNvPr>
            <p:cNvSpPr/>
            <p:nvPr/>
          </p:nvSpPr>
          <p:spPr>
            <a:xfrm>
              <a:off x="7824841" y="2467961"/>
              <a:ext cx="36110" cy="48815"/>
            </a:xfrm>
            <a:custGeom>
              <a:avLst/>
              <a:gdLst/>
              <a:ahLst/>
              <a:cxnLst/>
              <a:rect l="l" t="t" r="r" b="b"/>
              <a:pathLst>
                <a:path w="557" h="753" extrusionOk="0">
                  <a:moveTo>
                    <a:pt x="260" y="0"/>
                  </a:moveTo>
                  <a:cubicBezTo>
                    <a:pt x="232" y="0"/>
                    <a:pt x="205" y="10"/>
                    <a:pt x="177" y="34"/>
                  </a:cubicBezTo>
                  <a:cubicBezTo>
                    <a:pt x="1" y="197"/>
                    <a:pt x="557" y="753"/>
                    <a:pt x="557" y="753"/>
                  </a:cubicBezTo>
                  <a:lnTo>
                    <a:pt x="557" y="346"/>
                  </a:lnTo>
                  <a:cubicBezTo>
                    <a:pt x="557" y="346"/>
                    <a:pt x="418" y="0"/>
                    <a:pt x="260" y="0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7" name="Google Shape;1069;p58">
              <a:extLst>
                <a:ext uri="{FF2B5EF4-FFF2-40B4-BE49-F238E27FC236}">
                  <a16:creationId xmlns:a16="http://schemas.microsoft.com/office/drawing/2014/main" xmlns="" id="{A7947641-94ED-6B93-6817-AF00315EB811}"/>
                </a:ext>
              </a:extLst>
            </p:cNvPr>
            <p:cNvSpPr/>
            <p:nvPr/>
          </p:nvSpPr>
          <p:spPr>
            <a:xfrm>
              <a:off x="7899587" y="2508802"/>
              <a:ext cx="32609" cy="19448"/>
            </a:xfrm>
            <a:custGeom>
              <a:avLst/>
              <a:gdLst/>
              <a:ahLst/>
              <a:cxnLst/>
              <a:rect l="l" t="t" r="r" b="b"/>
              <a:pathLst>
                <a:path w="503" h="300" extrusionOk="0">
                  <a:moveTo>
                    <a:pt x="258" y="1"/>
                  </a:moveTo>
                  <a:cubicBezTo>
                    <a:pt x="122" y="1"/>
                    <a:pt x="0" y="69"/>
                    <a:pt x="0" y="150"/>
                  </a:cubicBezTo>
                  <a:cubicBezTo>
                    <a:pt x="0" y="231"/>
                    <a:pt x="109" y="299"/>
                    <a:pt x="258" y="299"/>
                  </a:cubicBezTo>
                  <a:cubicBezTo>
                    <a:pt x="394" y="299"/>
                    <a:pt x="502" y="231"/>
                    <a:pt x="502" y="150"/>
                  </a:cubicBezTo>
                  <a:cubicBezTo>
                    <a:pt x="502" y="69"/>
                    <a:pt x="380" y="1"/>
                    <a:pt x="258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8" name="Google Shape;1070;p58">
              <a:extLst>
                <a:ext uri="{FF2B5EF4-FFF2-40B4-BE49-F238E27FC236}">
                  <a16:creationId xmlns:a16="http://schemas.microsoft.com/office/drawing/2014/main" xmlns="" id="{34644B39-6300-F46A-38C1-D37DA77C9131}"/>
                </a:ext>
              </a:extLst>
            </p:cNvPr>
            <p:cNvSpPr/>
            <p:nvPr/>
          </p:nvSpPr>
          <p:spPr>
            <a:xfrm>
              <a:off x="8085968" y="2508802"/>
              <a:ext cx="31702" cy="19448"/>
            </a:xfrm>
            <a:custGeom>
              <a:avLst/>
              <a:gdLst/>
              <a:ahLst/>
              <a:cxnLst/>
              <a:rect l="l" t="t" r="r" b="b"/>
              <a:pathLst>
                <a:path w="489" h="300" extrusionOk="0">
                  <a:moveTo>
                    <a:pt x="245" y="1"/>
                  </a:moveTo>
                  <a:cubicBezTo>
                    <a:pt x="109" y="1"/>
                    <a:pt x="0" y="69"/>
                    <a:pt x="0" y="150"/>
                  </a:cubicBezTo>
                  <a:cubicBezTo>
                    <a:pt x="0" y="231"/>
                    <a:pt x="109" y="299"/>
                    <a:pt x="245" y="299"/>
                  </a:cubicBezTo>
                  <a:cubicBezTo>
                    <a:pt x="380" y="299"/>
                    <a:pt x="489" y="231"/>
                    <a:pt x="489" y="150"/>
                  </a:cubicBezTo>
                  <a:cubicBezTo>
                    <a:pt x="489" y="69"/>
                    <a:pt x="380" y="1"/>
                    <a:pt x="24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09" name="Google Shape;1071;p58">
              <a:extLst>
                <a:ext uri="{FF2B5EF4-FFF2-40B4-BE49-F238E27FC236}">
                  <a16:creationId xmlns:a16="http://schemas.microsoft.com/office/drawing/2014/main" xmlns="" id="{29632916-9173-3537-1C66-5014D563ABC9}"/>
                </a:ext>
              </a:extLst>
            </p:cNvPr>
            <p:cNvSpPr/>
            <p:nvPr/>
          </p:nvSpPr>
          <p:spPr>
            <a:xfrm>
              <a:off x="6916666" y="3834664"/>
              <a:ext cx="676177" cy="715501"/>
            </a:xfrm>
            <a:custGeom>
              <a:avLst/>
              <a:gdLst/>
              <a:ahLst/>
              <a:cxnLst/>
              <a:rect l="l" t="t" r="r" b="b"/>
              <a:pathLst>
                <a:path w="10430" h="11037" extrusionOk="0">
                  <a:moveTo>
                    <a:pt x="0" y="0"/>
                  </a:moveTo>
                  <a:lnTo>
                    <a:pt x="1099" y="10090"/>
                  </a:lnTo>
                  <a:cubicBezTo>
                    <a:pt x="1099" y="10090"/>
                    <a:pt x="3293" y="11036"/>
                    <a:pt x="5720" y="11036"/>
                  </a:cubicBezTo>
                  <a:cubicBezTo>
                    <a:pt x="6933" y="11036"/>
                    <a:pt x="8205" y="10800"/>
                    <a:pt x="9290" y="10090"/>
                  </a:cubicBezTo>
                  <a:lnTo>
                    <a:pt x="10429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0" name="Google Shape;1072;p58">
              <a:extLst>
                <a:ext uri="{FF2B5EF4-FFF2-40B4-BE49-F238E27FC236}">
                  <a16:creationId xmlns:a16="http://schemas.microsoft.com/office/drawing/2014/main" xmlns="" id="{8795F7E7-68A7-7206-4741-DF3EC71E079D}"/>
                </a:ext>
              </a:extLst>
            </p:cNvPr>
            <p:cNvSpPr/>
            <p:nvPr/>
          </p:nvSpPr>
          <p:spPr>
            <a:xfrm>
              <a:off x="6935985" y="4016636"/>
              <a:ext cx="124927" cy="172376"/>
            </a:xfrm>
            <a:custGeom>
              <a:avLst/>
              <a:gdLst/>
              <a:ahLst/>
              <a:cxnLst/>
              <a:rect l="l" t="t" r="r" b="b"/>
              <a:pathLst>
                <a:path w="1927" h="2659" extrusionOk="0">
                  <a:moveTo>
                    <a:pt x="0" y="0"/>
                  </a:moveTo>
                  <a:lnTo>
                    <a:pt x="231" y="2143"/>
                  </a:lnTo>
                  <a:cubicBezTo>
                    <a:pt x="760" y="2360"/>
                    <a:pt x="1302" y="2537"/>
                    <a:pt x="1858" y="2645"/>
                  </a:cubicBezTo>
                  <a:lnTo>
                    <a:pt x="1926" y="2659"/>
                  </a:lnTo>
                  <a:cubicBezTo>
                    <a:pt x="1913" y="2387"/>
                    <a:pt x="1899" y="2116"/>
                    <a:pt x="1899" y="1845"/>
                  </a:cubicBezTo>
                  <a:cubicBezTo>
                    <a:pt x="1899" y="1384"/>
                    <a:pt x="1886" y="909"/>
                    <a:pt x="1886" y="448"/>
                  </a:cubicBezTo>
                  <a:cubicBezTo>
                    <a:pt x="1235" y="353"/>
                    <a:pt x="611" y="204"/>
                    <a:pt x="0" y="0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1" name="Google Shape;1073;p58">
              <a:extLst>
                <a:ext uri="{FF2B5EF4-FFF2-40B4-BE49-F238E27FC236}">
                  <a16:creationId xmlns:a16="http://schemas.microsoft.com/office/drawing/2014/main" xmlns="" id="{F51FE2F9-C63C-54D1-C2C0-A284A32AC9E8}"/>
                </a:ext>
              </a:extLst>
            </p:cNvPr>
            <p:cNvSpPr/>
            <p:nvPr/>
          </p:nvSpPr>
          <p:spPr>
            <a:xfrm>
              <a:off x="6955304" y="4193357"/>
              <a:ext cx="114360" cy="167968"/>
            </a:xfrm>
            <a:custGeom>
              <a:avLst/>
              <a:gdLst/>
              <a:ahLst/>
              <a:cxnLst/>
              <a:rect l="l" t="t" r="r" b="b"/>
              <a:pathLst>
                <a:path w="1764" h="2591" extrusionOk="0">
                  <a:moveTo>
                    <a:pt x="1" y="0"/>
                  </a:moveTo>
                  <a:lnTo>
                    <a:pt x="191" y="1818"/>
                  </a:lnTo>
                  <a:cubicBezTo>
                    <a:pt x="665" y="2170"/>
                    <a:pt x="1194" y="2428"/>
                    <a:pt x="1764" y="2591"/>
                  </a:cubicBezTo>
                  <a:cubicBezTo>
                    <a:pt x="1710" y="1885"/>
                    <a:pt x="1669" y="1167"/>
                    <a:pt x="1642" y="461"/>
                  </a:cubicBezTo>
                  <a:cubicBezTo>
                    <a:pt x="1086" y="367"/>
                    <a:pt x="530" y="204"/>
                    <a:pt x="1" y="0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2" name="Google Shape;1074;p58">
              <a:extLst>
                <a:ext uri="{FF2B5EF4-FFF2-40B4-BE49-F238E27FC236}">
                  <a16:creationId xmlns:a16="http://schemas.microsoft.com/office/drawing/2014/main" xmlns="" id="{6D90FCB9-565A-19C9-FB17-F051AEE2D82C}"/>
                </a:ext>
              </a:extLst>
            </p:cNvPr>
            <p:cNvSpPr/>
            <p:nvPr/>
          </p:nvSpPr>
          <p:spPr>
            <a:xfrm>
              <a:off x="6972937" y="4355103"/>
              <a:ext cx="106451" cy="164467"/>
            </a:xfrm>
            <a:custGeom>
              <a:avLst/>
              <a:gdLst/>
              <a:ahLst/>
              <a:cxnLst/>
              <a:rect l="l" t="t" r="r" b="b"/>
              <a:pathLst>
                <a:path w="1642" h="2537" extrusionOk="0">
                  <a:moveTo>
                    <a:pt x="0" y="1"/>
                  </a:moveTo>
                  <a:lnTo>
                    <a:pt x="231" y="2062"/>
                  </a:lnTo>
                  <a:cubicBezTo>
                    <a:pt x="692" y="2252"/>
                    <a:pt x="1166" y="2415"/>
                    <a:pt x="1641" y="2537"/>
                  </a:cubicBezTo>
                  <a:cubicBezTo>
                    <a:pt x="1641" y="2428"/>
                    <a:pt x="1627" y="2333"/>
                    <a:pt x="1627" y="2225"/>
                  </a:cubicBezTo>
                  <a:cubicBezTo>
                    <a:pt x="1600" y="1696"/>
                    <a:pt x="1560" y="1167"/>
                    <a:pt x="1533" y="638"/>
                  </a:cubicBezTo>
                  <a:cubicBezTo>
                    <a:pt x="990" y="503"/>
                    <a:pt x="475" y="286"/>
                    <a:pt x="0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3" name="Google Shape;1075;p58">
              <a:extLst>
                <a:ext uri="{FF2B5EF4-FFF2-40B4-BE49-F238E27FC236}">
                  <a16:creationId xmlns:a16="http://schemas.microsoft.com/office/drawing/2014/main" xmlns="" id="{D62E382D-3582-94D9-8615-363E97402E36}"/>
                </a:ext>
              </a:extLst>
            </p:cNvPr>
            <p:cNvSpPr/>
            <p:nvPr/>
          </p:nvSpPr>
          <p:spPr>
            <a:xfrm>
              <a:off x="6916666" y="3834664"/>
              <a:ext cx="140681" cy="176785"/>
            </a:xfrm>
            <a:custGeom>
              <a:avLst/>
              <a:gdLst/>
              <a:ahLst/>
              <a:cxnLst/>
              <a:rect l="l" t="t" r="r" b="b"/>
              <a:pathLst>
                <a:path w="2170" h="2727" extrusionOk="0">
                  <a:moveTo>
                    <a:pt x="0" y="0"/>
                  </a:moveTo>
                  <a:lnTo>
                    <a:pt x="244" y="2224"/>
                  </a:lnTo>
                  <a:cubicBezTo>
                    <a:pt x="705" y="2401"/>
                    <a:pt x="1194" y="2550"/>
                    <a:pt x="1682" y="2645"/>
                  </a:cubicBezTo>
                  <a:cubicBezTo>
                    <a:pt x="1858" y="2672"/>
                    <a:pt x="2007" y="2699"/>
                    <a:pt x="2170" y="2726"/>
                  </a:cubicBezTo>
                  <a:cubicBezTo>
                    <a:pt x="2156" y="1817"/>
                    <a:pt x="2116" y="909"/>
                    <a:pt x="2034" y="0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4" name="Google Shape;1076;p58">
              <a:extLst>
                <a:ext uri="{FF2B5EF4-FFF2-40B4-BE49-F238E27FC236}">
                  <a16:creationId xmlns:a16="http://schemas.microsoft.com/office/drawing/2014/main" xmlns="" id="{8A44029A-FD40-DCC3-EB55-9E3C00F2374C}"/>
                </a:ext>
              </a:extLst>
            </p:cNvPr>
            <p:cNvSpPr/>
            <p:nvPr/>
          </p:nvSpPr>
          <p:spPr>
            <a:xfrm>
              <a:off x="7091572" y="4050022"/>
              <a:ext cx="124085" cy="153965"/>
            </a:xfrm>
            <a:custGeom>
              <a:avLst/>
              <a:gdLst/>
              <a:ahLst/>
              <a:cxnLst/>
              <a:rect l="l" t="t" r="r" b="b"/>
              <a:pathLst>
                <a:path w="1914" h="237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47"/>
                    <a:pt x="28" y="1493"/>
                    <a:pt x="55" y="2238"/>
                  </a:cubicBezTo>
                  <a:cubicBezTo>
                    <a:pt x="652" y="2320"/>
                    <a:pt x="1249" y="2374"/>
                    <a:pt x="1859" y="2374"/>
                  </a:cubicBezTo>
                  <a:cubicBezTo>
                    <a:pt x="1859" y="2116"/>
                    <a:pt x="1859" y="1859"/>
                    <a:pt x="1872" y="1601"/>
                  </a:cubicBezTo>
                  <a:cubicBezTo>
                    <a:pt x="1886" y="1113"/>
                    <a:pt x="1900" y="638"/>
                    <a:pt x="1913" y="164"/>
                  </a:cubicBezTo>
                  <a:cubicBezTo>
                    <a:pt x="1561" y="150"/>
                    <a:pt x="1221" y="109"/>
                    <a:pt x="869" y="82"/>
                  </a:cubicBezTo>
                  <a:cubicBezTo>
                    <a:pt x="584" y="55"/>
                    <a:pt x="286" y="28"/>
                    <a:pt x="1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5" name="Google Shape;1077;p58">
              <a:extLst>
                <a:ext uri="{FF2B5EF4-FFF2-40B4-BE49-F238E27FC236}">
                  <a16:creationId xmlns:a16="http://schemas.microsoft.com/office/drawing/2014/main" xmlns="" id="{5E77F254-4941-706D-1F6E-BE73CB113BD4}"/>
                </a:ext>
              </a:extLst>
            </p:cNvPr>
            <p:cNvSpPr/>
            <p:nvPr/>
          </p:nvSpPr>
          <p:spPr>
            <a:xfrm>
              <a:off x="7095980" y="4228494"/>
              <a:ext cx="115268" cy="153058"/>
            </a:xfrm>
            <a:custGeom>
              <a:avLst/>
              <a:gdLst/>
              <a:ahLst/>
              <a:cxnLst/>
              <a:rect l="l" t="t" r="r" b="b"/>
              <a:pathLst>
                <a:path w="1778" h="2361" extrusionOk="0">
                  <a:moveTo>
                    <a:pt x="1" y="1"/>
                  </a:moveTo>
                  <a:cubicBezTo>
                    <a:pt x="14" y="543"/>
                    <a:pt x="41" y="1072"/>
                    <a:pt x="82" y="1615"/>
                  </a:cubicBezTo>
                  <a:cubicBezTo>
                    <a:pt x="96" y="1805"/>
                    <a:pt x="96" y="1994"/>
                    <a:pt x="109" y="2184"/>
                  </a:cubicBezTo>
                  <a:cubicBezTo>
                    <a:pt x="652" y="2293"/>
                    <a:pt x="1194" y="2347"/>
                    <a:pt x="1750" y="2361"/>
                  </a:cubicBezTo>
                  <a:cubicBezTo>
                    <a:pt x="1750" y="2171"/>
                    <a:pt x="1764" y="1994"/>
                    <a:pt x="1764" y="1805"/>
                  </a:cubicBezTo>
                  <a:cubicBezTo>
                    <a:pt x="1764" y="1249"/>
                    <a:pt x="1777" y="693"/>
                    <a:pt x="1777" y="136"/>
                  </a:cubicBezTo>
                  <a:lnTo>
                    <a:pt x="1669" y="136"/>
                  </a:lnTo>
                  <a:cubicBezTo>
                    <a:pt x="1113" y="123"/>
                    <a:pt x="557" y="69"/>
                    <a:pt x="1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6" name="Google Shape;1078;p58">
              <a:extLst>
                <a:ext uri="{FF2B5EF4-FFF2-40B4-BE49-F238E27FC236}">
                  <a16:creationId xmlns:a16="http://schemas.microsoft.com/office/drawing/2014/main" xmlns="" id="{46815657-2802-D09E-CC8E-616C7E23CEE4}"/>
                </a:ext>
              </a:extLst>
            </p:cNvPr>
            <p:cNvSpPr/>
            <p:nvPr/>
          </p:nvSpPr>
          <p:spPr>
            <a:xfrm>
              <a:off x="7105640" y="4403464"/>
              <a:ext cx="102950" cy="141648"/>
            </a:xfrm>
            <a:custGeom>
              <a:avLst/>
              <a:gdLst/>
              <a:ahLst/>
              <a:cxnLst/>
              <a:rect l="l" t="t" r="r" b="b"/>
              <a:pathLst>
                <a:path w="1588" h="2185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652"/>
                    <a:pt x="82" y="1289"/>
                    <a:pt x="109" y="1926"/>
                  </a:cubicBezTo>
                  <a:cubicBezTo>
                    <a:pt x="584" y="2035"/>
                    <a:pt x="1059" y="2130"/>
                    <a:pt x="1533" y="2184"/>
                  </a:cubicBezTo>
                  <a:lnTo>
                    <a:pt x="1533" y="1940"/>
                  </a:lnTo>
                  <a:cubicBezTo>
                    <a:pt x="1533" y="1343"/>
                    <a:pt x="1561" y="747"/>
                    <a:pt x="1588" y="163"/>
                  </a:cubicBezTo>
                  <a:cubicBezTo>
                    <a:pt x="1045" y="150"/>
                    <a:pt x="516" y="96"/>
                    <a:pt x="1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7" name="Google Shape;1079;p58">
              <a:extLst>
                <a:ext uri="{FF2B5EF4-FFF2-40B4-BE49-F238E27FC236}">
                  <a16:creationId xmlns:a16="http://schemas.microsoft.com/office/drawing/2014/main" xmlns="" id="{1BE63CCE-E720-74F0-85E5-7F00372F7552}"/>
                </a:ext>
              </a:extLst>
            </p:cNvPr>
            <p:cNvSpPr/>
            <p:nvPr/>
          </p:nvSpPr>
          <p:spPr>
            <a:xfrm>
              <a:off x="7081070" y="3834664"/>
              <a:ext cx="140746" cy="192603"/>
            </a:xfrm>
            <a:custGeom>
              <a:avLst/>
              <a:gdLst/>
              <a:ahLst/>
              <a:cxnLst/>
              <a:rect l="l" t="t" r="r" b="b"/>
              <a:pathLst>
                <a:path w="2171" h="2971" extrusionOk="0">
                  <a:moveTo>
                    <a:pt x="0" y="0"/>
                  </a:moveTo>
                  <a:cubicBezTo>
                    <a:pt x="68" y="705"/>
                    <a:pt x="109" y="1411"/>
                    <a:pt x="122" y="2116"/>
                  </a:cubicBezTo>
                  <a:cubicBezTo>
                    <a:pt x="136" y="2346"/>
                    <a:pt x="136" y="2577"/>
                    <a:pt x="149" y="2807"/>
                  </a:cubicBezTo>
                  <a:cubicBezTo>
                    <a:pt x="570" y="2862"/>
                    <a:pt x="990" y="2902"/>
                    <a:pt x="1424" y="2929"/>
                  </a:cubicBezTo>
                  <a:cubicBezTo>
                    <a:pt x="1641" y="2943"/>
                    <a:pt x="1872" y="2957"/>
                    <a:pt x="2089" y="2970"/>
                  </a:cubicBezTo>
                  <a:cubicBezTo>
                    <a:pt x="2116" y="1980"/>
                    <a:pt x="2143" y="990"/>
                    <a:pt x="2170" y="0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8" name="Google Shape;1080;p58">
              <a:extLst>
                <a:ext uri="{FF2B5EF4-FFF2-40B4-BE49-F238E27FC236}">
                  <a16:creationId xmlns:a16="http://schemas.microsoft.com/office/drawing/2014/main" xmlns="" id="{59E2E299-E99F-B322-C560-D8BA924618A3}"/>
                </a:ext>
              </a:extLst>
            </p:cNvPr>
            <p:cNvSpPr/>
            <p:nvPr/>
          </p:nvSpPr>
          <p:spPr>
            <a:xfrm>
              <a:off x="7249882" y="3835507"/>
              <a:ext cx="139838" cy="194353"/>
            </a:xfrm>
            <a:custGeom>
              <a:avLst/>
              <a:gdLst/>
              <a:ahLst/>
              <a:cxnLst/>
              <a:rect l="l" t="t" r="r" b="b"/>
              <a:pathLst>
                <a:path w="2157" h="2998" extrusionOk="0">
                  <a:moveTo>
                    <a:pt x="68" y="1"/>
                  </a:moveTo>
                  <a:cubicBezTo>
                    <a:pt x="54" y="774"/>
                    <a:pt x="41" y="1547"/>
                    <a:pt x="14" y="2333"/>
                  </a:cubicBezTo>
                  <a:cubicBezTo>
                    <a:pt x="14" y="2550"/>
                    <a:pt x="0" y="2767"/>
                    <a:pt x="0" y="2998"/>
                  </a:cubicBezTo>
                  <a:cubicBezTo>
                    <a:pt x="380" y="2998"/>
                    <a:pt x="773" y="2998"/>
                    <a:pt x="1166" y="2984"/>
                  </a:cubicBezTo>
                  <a:cubicBezTo>
                    <a:pt x="1410" y="2971"/>
                    <a:pt x="1655" y="2944"/>
                    <a:pt x="1885" y="2916"/>
                  </a:cubicBezTo>
                  <a:cubicBezTo>
                    <a:pt x="1967" y="1940"/>
                    <a:pt x="2048" y="964"/>
                    <a:pt x="2156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19" name="Google Shape;1081;p58">
              <a:extLst>
                <a:ext uri="{FF2B5EF4-FFF2-40B4-BE49-F238E27FC236}">
                  <a16:creationId xmlns:a16="http://schemas.microsoft.com/office/drawing/2014/main" xmlns="" id="{14E2E321-471F-0A9D-7AA7-4EA93E62F3AD}"/>
                </a:ext>
              </a:extLst>
            </p:cNvPr>
            <p:cNvSpPr/>
            <p:nvPr/>
          </p:nvSpPr>
          <p:spPr>
            <a:xfrm>
              <a:off x="7245474" y="4057089"/>
              <a:ext cx="124927" cy="146899"/>
            </a:xfrm>
            <a:custGeom>
              <a:avLst/>
              <a:gdLst/>
              <a:ahLst/>
              <a:cxnLst/>
              <a:rect l="l" t="t" r="r" b="b"/>
              <a:pathLst>
                <a:path w="1927" h="2266" extrusionOk="0">
                  <a:moveTo>
                    <a:pt x="1926" y="0"/>
                  </a:moveTo>
                  <a:lnTo>
                    <a:pt x="1926" y="0"/>
                  </a:lnTo>
                  <a:cubicBezTo>
                    <a:pt x="1573" y="41"/>
                    <a:pt x="1207" y="68"/>
                    <a:pt x="855" y="82"/>
                  </a:cubicBezTo>
                  <a:lnTo>
                    <a:pt x="54" y="82"/>
                  </a:lnTo>
                  <a:cubicBezTo>
                    <a:pt x="27" y="814"/>
                    <a:pt x="14" y="1546"/>
                    <a:pt x="0" y="2265"/>
                  </a:cubicBezTo>
                  <a:cubicBezTo>
                    <a:pt x="611" y="2252"/>
                    <a:pt x="1207" y="2211"/>
                    <a:pt x="1804" y="2157"/>
                  </a:cubicBezTo>
                  <a:cubicBezTo>
                    <a:pt x="1831" y="1438"/>
                    <a:pt x="1872" y="719"/>
                    <a:pt x="1926" y="0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20" name="Google Shape;1082;p58">
              <a:extLst>
                <a:ext uri="{FF2B5EF4-FFF2-40B4-BE49-F238E27FC236}">
                  <a16:creationId xmlns:a16="http://schemas.microsoft.com/office/drawing/2014/main" xmlns="" id="{E9630E04-81AB-A6B0-5674-7A9510136FC3}"/>
                </a:ext>
              </a:extLst>
            </p:cNvPr>
            <p:cNvSpPr/>
            <p:nvPr/>
          </p:nvSpPr>
          <p:spPr>
            <a:xfrm>
              <a:off x="7237565" y="4401714"/>
              <a:ext cx="118769" cy="148196"/>
            </a:xfrm>
            <a:custGeom>
              <a:avLst/>
              <a:gdLst/>
              <a:ahLst/>
              <a:cxnLst/>
              <a:rect l="l" t="t" r="r" b="b"/>
              <a:pathLst>
                <a:path w="1832" h="2286" extrusionOk="0">
                  <a:moveTo>
                    <a:pt x="1831" y="1"/>
                  </a:moveTo>
                  <a:cubicBezTo>
                    <a:pt x="1248" y="109"/>
                    <a:pt x="651" y="163"/>
                    <a:pt x="54" y="190"/>
                  </a:cubicBezTo>
                  <a:cubicBezTo>
                    <a:pt x="41" y="869"/>
                    <a:pt x="0" y="1560"/>
                    <a:pt x="14" y="2252"/>
                  </a:cubicBezTo>
                  <a:cubicBezTo>
                    <a:pt x="263" y="2274"/>
                    <a:pt x="512" y="2285"/>
                    <a:pt x="761" y="2285"/>
                  </a:cubicBezTo>
                  <a:cubicBezTo>
                    <a:pt x="1109" y="2285"/>
                    <a:pt x="1456" y="2264"/>
                    <a:pt x="1804" y="2225"/>
                  </a:cubicBezTo>
                  <a:cubicBezTo>
                    <a:pt x="1804" y="1845"/>
                    <a:pt x="1804" y="1465"/>
                    <a:pt x="1804" y="1085"/>
                  </a:cubicBezTo>
                  <a:cubicBezTo>
                    <a:pt x="1817" y="692"/>
                    <a:pt x="1817" y="353"/>
                    <a:pt x="1831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21" name="Google Shape;1083;p58">
              <a:extLst>
                <a:ext uri="{FF2B5EF4-FFF2-40B4-BE49-F238E27FC236}">
                  <a16:creationId xmlns:a16="http://schemas.microsoft.com/office/drawing/2014/main" xmlns="" id="{E6BDFEF5-50DA-D383-7AB2-941E8C789F4E}"/>
                </a:ext>
              </a:extLst>
            </p:cNvPr>
            <p:cNvSpPr/>
            <p:nvPr/>
          </p:nvSpPr>
          <p:spPr>
            <a:xfrm>
              <a:off x="7242816" y="4230244"/>
              <a:ext cx="117861" cy="151307"/>
            </a:xfrm>
            <a:custGeom>
              <a:avLst/>
              <a:gdLst/>
              <a:ahLst/>
              <a:cxnLst/>
              <a:rect l="l" t="t" r="r" b="b"/>
              <a:pathLst>
                <a:path w="1818" h="2334" extrusionOk="0">
                  <a:moveTo>
                    <a:pt x="1818" y="1"/>
                  </a:moveTo>
                  <a:cubicBezTo>
                    <a:pt x="1235" y="55"/>
                    <a:pt x="638" y="96"/>
                    <a:pt x="41" y="109"/>
                  </a:cubicBezTo>
                  <a:cubicBezTo>
                    <a:pt x="28" y="747"/>
                    <a:pt x="14" y="1398"/>
                    <a:pt x="1" y="2049"/>
                  </a:cubicBezTo>
                  <a:lnTo>
                    <a:pt x="1" y="2334"/>
                  </a:lnTo>
                  <a:cubicBezTo>
                    <a:pt x="584" y="2306"/>
                    <a:pt x="1180" y="2239"/>
                    <a:pt x="1764" y="2130"/>
                  </a:cubicBezTo>
                  <a:cubicBezTo>
                    <a:pt x="1777" y="1425"/>
                    <a:pt x="1791" y="706"/>
                    <a:pt x="1818" y="1"/>
                  </a:cubicBez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22" name="Google Shape;1084;p58">
              <a:extLst>
                <a:ext uri="{FF2B5EF4-FFF2-40B4-BE49-F238E27FC236}">
                  <a16:creationId xmlns:a16="http://schemas.microsoft.com/office/drawing/2014/main" xmlns="" id="{74B4F971-0AB9-5208-ABF3-D898ED562C8F}"/>
                </a:ext>
              </a:extLst>
            </p:cNvPr>
            <p:cNvSpPr/>
            <p:nvPr/>
          </p:nvSpPr>
          <p:spPr>
            <a:xfrm>
              <a:off x="7406376" y="3834664"/>
              <a:ext cx="186451" cy="183786"/>
            </a:xfrm>
            <a:custGeom>
              <a:avLst/>
              <a:gdLst/>
              <a:ahLst/>
              <a:cxnLst/>
              <a:rect l="l" t="t" r="r" b="b"/>
              <a:pathLst>
                <a:path w="2876" h="2835" extrusionOk="0">
                  <a:moveTo>
                    <a:pt x="258" y="0"/>
                  </a:moveTo>
                  <a:cubicBezTo>
                    <a:pt x="190" y="583"/>
                    <a:pt x="136" y="1166"/>
                    <a:pt x="81" y="1750"/>
                  </a:cubicBezTo>
                  <a:cubicBezTo>
                    <a:pt x="54" y="2102"/>
                    <a:pt x="27" y="2468"/>
                    <a:pt x="0" y="2835"/>
                  </a:cubicBezTo>
                  <a:cubicBezTo>
                    <a:pt x="895" y="2658"/>
                    <a:pt x="1777" y="2414"/>
                    <a:pt x="2645" y="2089"/>
                  </a:cubicBezTo>
                  <a:lnTo>
                    <a:pt x="2875" y="0"/>
                  </a:ln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23" name="Google Shape;1085;p58">
              <a:extLst>
                <a:ext uri="{FF2B5EF4-FFF2-40B4-BE49-F238E27FC236}">
                  <a16:creationId xmlns:a16="http://schemas.microsoft.com/office/drawing/2014/main" xmlns="" id="{7D77C200-8A2F-E6F8-4236-E9D65DED2112}"/>
                </a:ext>
              </a:extLst>
            </p:cNvPr>
            <p:cNvSpPr/>
            <p:nvPr/>
          </p:nvSpPr>
          <p:spPr>
            <a:xfrm>
              <a:off x="7395810" y="4006977"/>
              <a:ext cx="177634" cy="186444"/>
            </a:xfrm>
            <a:custGeom>
              <a:avLst/>
              <a:gdLst/>
              <a:ahLst/>
              <a:cxnLst/>
              <a:rect l="l" t="t" r="r" b="b"/>
              <a:pathLst>
                <a:path w="2740" h="2876" extrusionOk="0">
                  <a:moveTo>
                    <a:pt x="2740" y="0"/>
                  </a:moveTo>
                  <a:lnTo>
                    <a:pt x="2740" y="0"/>
                  </a:lnTo>
                  <a:cubicBezTo>
                    <a:pt x="2252" y="163"/>
                    <a:pt x="1763" y="312"/>
                    <a:pt x="1275" y="448"/>
                  </a:cubicBezTo>
                  <a:cubicBezTo>
                    <a:pt x="895" y="543"/>
                    <a:pt x="502" y="624"/>
                    <a:pt x="122" y="692"/>
                  </a:cubicBezTo>
                  <a:cubicBezTo>
                    <a:pt x="68" y="1424"/>
                    <a:pt x="27" y="2157"/>
                    <a:pt x="0" y="2875"/>
                  </a:cubicBezTo>
                  <a:cubicBezTo>
                    <a:pt x="828" y="2794"/>
                    <a:pt x="1655" y="2645"/>
                    <a:pt x="2469" y="2414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24" name="Google Shape;1086;p58">
              <a:extLst>
                <a:ext uri="{FF2B5EF4-FFF2-40B4-BE49-F238E27FC236}">
                  <a16:creationId xmlns:a16="http://schemas.microsoft.com/office/drawing/2014/main" xmlns="" id="{68E506D0-C863-CF26-B3B3-31D0849BE1EC}"/>
                </a:ext>
              </a:extLst>
            </p:cNvPr>
            <p:cNvSpPr/>
            <p:nvPr/>
          </p:nvSpPr>
          <p:spPr>
            <a:xfrm>
              <a:off x="7389651" y="4198608"/>
              <a:ext cx="161816" cy="162717"/>
            </a:xfrm>
            <a:custGeom>
              <a:avLst/>
              <a:gdLst/>
              <a:ahLst/>
              <a:cxnLst/>
              <a:rect l="l" t="t" r="r" b="b"/>
              <a:pathLst>
                <a:path w="2496" h="2510" extrusionOk="0">
                  <a:moveTo>
                    <a:pt x="2496" y="1"/>
                  </a:moveTo>
                  <a:lnTo>
                    <a:pt x="2496" y="1"/>
                  </a:lnTo>
                  <a:cubicBezTo>
                    <a:pt x="1696" y="218"/>
                    <a:pt x="882" y="353"/>
                    <a:pt x="68" y="435"/>
                  </a:cubicBezTo>
                  <a:cubicBezTo>
                    <a:pt x="41" y="1126"/>
                    <a:pt x="14" y="1818"/>
                    <a:pt x="0" y="2510"/>
                  </a:cubicBezTo>
                  <a:lnTo>
                    <a:pt x="190" y="2455"/>
                  </a:lnTo>
                  <a:cubicBezTo>
                    <a:pt x="923" y="2266"/>
                    <a:pt x="1628" y="2008"/>
                    <a:pt x="2306" y="1682"/>
                  </a:cubicBezTo>
                  <a:lnTo>
                    <a:pt x="2496" y="1"/>
                  </a:ln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25" name="Google Shape;1087;p58">
              <a:extLst>
                <a:ext uri="{FF2B5EF4-FFF2-40B4-BE49-F238E27FC236}">
                  <a16:creationId xmlns:a16="http://schemas.microsoft.com/office/drawing/2014/main" xmlns="" id="{E062504D-E343-62A9-C5A8-02F93966012E}"/>
                </a:ext>
              </a:extLst>
            </p:cNvPr>
            <p:cNvSpPr/>
            <p:nvPr/>
          </p:nvSpPr>
          <p:spPr>
            <a:xfrm>
              <a:off x="7386993" y="4346351"/>
              <a:ext cx="147812" cy="194353"/>
            </a:xfrm>
            <a:custGeom>
              <a:avLst/>
              <a:gdLst/>
              <a:ahLst/>
              <a:cxnLst/>
              <a:rect l="l" t="t" r="r" b="b"/>
              <a:pathLst>
                <a:path w="2280" h="2998" extrusionOk="0">
                  <a:moveTo>
                    <a:pt x="2279" y="0"/>
                  </a:moveTo>
                  <a:lnTo>
                    <a:pt x="2279" y="0"/>
                  </a:lnTo>
                  <a:cubicBezTo>
                    <a:pt x="1560" y="312"/>
                    <a:pt x="801" y="570"/>
                    <a:pt x="28" y="746"/>
                  </a:cubicBezTo>
                  <a:cubicBezTo>
                    <a:pt x="14" y="1506"/>
                    <a:pt x="14" y="2251"/>
                    <a:pt x="1" y="2997"/>
                  </a:cubicBezTo>
                  <a:cubicBezTo>
                    <a:pt x="719" y="2862"/>
                    <a:pt x="1411" y="2590"/>
                    <a:pt x="2035" y="219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rgbClr val="FAA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28" name="Google Shape;1088;p58">
              <a:extLst>
                <a:ext uri="{FF2B5EF4-FFF2-40B4-BE49-F238E27FC236}">
                  <a16:creationId xmlns:a16="http://schemas.microsoft.com/office/drawing/2014/main" xmlns="" id="{C9C04E64-FA1F-10E8-BCE6-1CACE4562E9C}"/>
                </a:ext>
              </a:extLst>
            </p:cNvPr>
            <p:cNvSpPr/>
            <p:nvPr/>
          </p:nvSpPr>
          <p:spPr>
            <a:xfrm>
              <a:off x="6911350" y="3764326"/>
              <a:ext cx="676177" cy="140741"/>
            </a:xfrm>
            <a:custGeom>
              <a:avLst/>
              <a:gdLst/>
              <a:ahLst/>
              <a:cxnLst/>
              <a:rect l="l" t="t" r="r" b="b"/>
              <a:pathLst>
                <a:path w="10430" h="2171" extrusionOk="0">
                  <a:moveTo>
                    <a:pt x="5222" y="0"/>
                  </a:moveTo>
                  <a:cubicBezTo>
                    <a:pt x="2333" y="0"/>
                    <a:pt x="1" y="488"/>
                    <a:pt x="1" y="1085"/>
                  </a:cubicBezTo>
                  <a:cubicBezTo>
                    <a:pt x="1" y="1682"/>
                    <a:pt x="2333" y="2170"/>
                    <a:pt x="5222" y="2170"/>
                  </a:cubicBezTo>
                  <a:cubicBezTo>
                    <a:pt x="8097" y="2170"/>
                    <a:pt x="10430" y="1682"/>
                    <a:pt x="10430" y="1085"/>
                  </a:cubicBezTo>
                  <a:cubicBezTo>
                    <a:pt x="10430" y="488"/>
                    <a:pt x="8097" y="0"/>
                    <a:pt x="5222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29" name="Google Shape;1089;p58">
              <a:extLst>
                <a:ext uri="{FF2B5EF4-FFF2-40B4-BE49-F238E27FC236}">
                  <a16:creationId xmlns:a16="http://schemas.microsoft.com/office/drawing/2014/main" xmlns="" id="{1F2D9DBA-4373-48E2-EABC-D0956BF6A193}"/>
                </a:ext>
              </a:extLst>
            </p:cNvPr>
            <p:cNvSpPr/>
            <p:nvPr/>
          </p:nvSpPr>
          <p:spPr>
            <a:xfrm>
              <a:off x="6938643" y="3764326"/>
              <a:ext cx="628657" cy="140741"/>
            </a:xfrm>
            <a:custGeom>
              <a:avLst/>
              <a:gdLst/>
              <a:ahLst/>
              <a:cxnLst/>
              <a:rect l="l" t="t" r="r" b="b"/>
              <a:pathLst>
                <a:path w="9697" h="2171" extrusionOk="0">
                  <a:moveTo>
                    <a:pt x="4855" y="0"/>
                  </a:moveTo>
                  <a:cubicBezTo>
                    <a:pt x="2170" y="0"/>
                    <a:pt x="0" y="488"/>
                    <a:pt x="0" y="1085"/>
                  </a:cubicBezTo>
                  <a:cubicBezTo>
                    <a:pt x="0" y="1682"/>
                    <a:pt x="2170" y="2170"/>
                    <a:pt x="4855" y="2170"/>
                  </a:cubicBezTo>
                  <a:cubicBezTo>
                    <a:pt x="7527" y="2170"/>
                    <a:pt x="9697" y="1682"/>
                    <a:pt x="9697" y="1085"/>
                  </a:cubicBezTo>
                  <a:cubicBezTo>
                    <a:pt x="9697" y="488"/>
                    <a:pt x="7527" y="0"/>
                    <a:pt x="4855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30" name="Google Shape;1090;p58">
              <a:extLst>
                <a:ext uri="{FF2B5EF4-FFF2-40B4-BE49-F238E27FC236}">
                  <a16:creationId xmlns:a16="http://schemas.microsoft.com/office/drawing/2014/main" xmlns="" id="{9D1A481C-DD34-5783-D220-3CDCD1AC3518}"/>
                </a:ext>
              </a:extLst>
            </p:cNvPr>
            <p:cNvSpPr/>
            <p:nvPr/>
          </p:nvSpPr>
          <p:spPr>
            <a:xfrm>
              <a:off x="6925418" y="3663713"/>
              <a:ext cx="643697" cy="219441"/>
            </a:xfrm>
            <a:custGeom>
              <a:avLst/>
              <a:gdLst/>
              <a:ahLst/>
              <a:cxnLst/>
              <a:rect l="l" t="t" r="r" b="b"/>
              <a:pathLst>
                <a:path w="9929" h="3385" extrusionOk="0">
                  <a:moveTo>
                    <a:pt x="5224" y="1"/>
                  </a:moveTo>
                  <a:cubicBezTo>
                    <a:pt x="3363" y="1"/>
                    <a:pt x="3567" y="1905"/>
                    <a:pt x="3567" y="1905"/>
                  </a:cubicBezTo>
                  <a:lnTo>
                    <a:pt x="3133" y="1267"/>
                  </a:lnTo>
                  <a:cubicBezTo>
                    <a:pt x="2906" y="944"/>
                    <a:pt x="2592" y="774"/>
                    <a:pt x="2213" y="774"/>
                  </a:cubicBezTo>
                  <a:cubicBezTo>
                    <a:pt x="1845" y="774"/>
                    <a:pt x="1417" y="934"/>
                    <a:pt x="950" y="1267"/>
                  </a:cubicBezTo>
                  <a:cubicBezTo>
                    <a:pt x="1" y="1932"/>
                    <a:pt x="787" y="3152"/>
                    <a:pt x="787" y="3152"/>
                  </a:cubicBezTo>
                  <a:cubicBezTo>
                    <a:pt x="2668" y="3320"/>
                    <a:pt x="4140" y="3385"/>
                    <a:pt x="5292" y="3385"/>
                  </a:cubicBezTo>
                  <a:cubicBezTo>
                    <a:pt x="9176" y="3385"/>
                    <a:pt x="9426" y="2651"/>
                    <a:pt x="9426" y="2651"/>
                  </a:cubicBezTo>
                  <a:cubicBezTo>
                    <a:pt x="9426" y="2651"/>
                    <a:pt x="9928" y="1349"/>
                    <a:pt x="8585" y="955"/>
                  </a:cubicBezTo>
                  <a:cubicBezTo>
                    <a:pt x="8422" y="906"/>
                    <a:pt x="8273" y="884"/>
                    <a:pt x="8138" y="884"/>
                  </a:cubicBezTo>
                  <a:cubicBezTo>
                    <a:pt x="7249" y="884"/>
                    <a:pt x="6964" y="1833"/>
                    <a:pt x="6923" y="1991"/>
                  </a:cubicBezTo>
                  <a:lnTo>
                    <a:pt x="6923" y="1991"/>
                  </a:lnTo>
                  <a:cubicBezTo>
                    <a:pt x="6972" y="1779"/>
                    <a:pt x="7303" y="108"/>
                    <a:pt x="5398" y="6"/>
                  </a:cubicBezTo>
                  <a:cubicBezTo>
                    <a:pt x="5338" y="3"/>
                    <a:pt x="5280" y="1"/>
                    <a:pt x="5224" y="1"/>
                  </a:cubicBezTo>
                  <a:close/>
                </a:path>
              </a:pathLst>
            </a:custGeom>
            <a:solidFill>
              <a:srgbClr val="E3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31" name="Google Shape;1091;p58">
              <a:extLst>
                <a:ext uri="{FF2B5EF4-FFF2-40B4-BE49-F238E27FC236}">
                  <a16:creationId xmlns:a16="http://schemas.microsoft.com/office/drawing/2014/main" xmlns="" id="{2AC4D172-4EFC-FF97-BA97-1371EE9F8008}"/>
                </a:ext>
              </a:extLst>
            </p:cNvPr>
            <p:cNvSpPr/>
            <p:nvPr/>
          </p:nvSpPr>
          <p:spPr>
            <a:xfrm>
              <a:off x="6987847" y="4693634"/>
              <a:ext cx="523178" cy="75654"/>
            </a:xfrm>
            <a:custGeom>
              <a:avLst/>
              <a:gdLst/>
              <a:ahLst/>
              <a:cxnLst/>
              <a:rect l="l" t="t" r="r" b="b"/>
              <a:pathLst>
                <a:path w="8070" h="1167" fill="none" extrusionOk="0">
                  <a:moveTo>
                    <a:pt x="8070" y="583"/>
                  </a:moveTo>
                  <a:cubicBezTo>
                    <a:pt x="8070" y="909"/>
                    <a:pt x="6266" y="1166"/>
                    <a:pt x="4042" y="1166"/>
                  </a:cubicBezTo>
                  <a:cubicBezTo>
                    <a:pt x="1804" y="1166"/>
                    <a:pt x="1" y="909"/>
                    <a:pt x="1" y="583"/>
                  </a:cubicBezTo>
                  <a:cubicBezTo>
                    <a:pt x="1" y="258"/>
                    <a:pt x="1804" y="0"/>
                    <a:pt x="4042" y="0"/>
                  </a:cubicBezTo>
                  <a:cubicBezTo>
                    <a:pt x="6266" y="0"/>
                    <a:pt x="8070" y="258"/>
                    <a:pt x="8070" y="583"/>
                  </a:cubicBezTo>
                  <a:close/>
                </a:path>
              </a:pathLst>
            </a:custGeom>
            <a:solidFill>
              <a:srgbClr val="52321D"/>
            </a:solidFill>
            <a:ln w="4400" cap="flat" cmpd="sng">
              <a:solidFill>
                <a:srgbClr val="52321D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32" name="Google Shape;1092;p58">
              <a:extLst>
                <a:ext uri="{FF2B5EF4-FFF2-40B4-BE49-F238E27FC236}">
                  <a16:creationId xmlns:a16="http://schemas.microsoft.com/office/drawing/2014/main" xmlns="" id="{EAF9D8A6-6FBD-F9D6-4498-DEB93C35D5AD}"/>
                </a:ext>
              </a:extLst>
            </p:cNvPr>
            <p:cNvSpPr/>
            <p:nvPr/>
          </p:nvSpPr>
          <p:spPr>
            <a:xfrm>
              <a:off x="6987847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97"/>
                    <a:pt x="55" y="1180"/>
                    <a:pt x="96" y="1777"/>
                  </a:cubicBezTo>
                  <a:cubicBezTo>
                    <a:pt x="123" y="2360"/>
                    <a:pt x="177" y="2957"/>
                    <a:pt x="218" y="3540"/>
                  </a:cubicBezTo>
                  <a:cubicBezTo>
                    <a:pt x="272" y="4137"/>
                    <a:pt x="326" y="4720"/>
                    <a:pt x="394" y="5316"/>
                  </a:cubicBezTo>
                  <a:lnTo>
                    <a:pt x="489" y="6198"/>
                  </a:lnTo>
                  <a:cubicBezTo>
                    <a:pt x="529" y="6483"/>
                    <a:pt x="570" y="6781"/>
                    <a:pt x="611" y="7079"/>
                  </a:cubicBezTo>
                  <a:cubicBezTo>
                    <a:pt x="611" y="6781"/>
                    <a:pt x="584" y="6483"/>
                    <a:pt x="570" y="6184"/>
                  </a:cubicBezTo>
                  <a:lnTo>
                    <a:pt x="516" y="5303"/>
                  </a:lnTo>
                  <a:cubicBezTo>
                    <a:pt x="489" y="4706"/>
                    <a:pt x="435" y="4123"/>
                    <a:pt x="394" y="3526"/>
                  </a:cubicBezTo>
                  <a:cubicBezTo>
                    <a:pt x="340" y="2943"/>
                    <a:pt x="285" y="2346"/>
                    <a:pt x="218" y="1763"/>
                  </a:cubicBezTo>
                  <a:cubicBezTo>
                    <a:pt x="150" y="1180"/>
                    <a:pt x="82" y="583"/>
                    <a:pt x="1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33" name="Google Shape;1093;p58">
              <a:extLst>
                <a:ext uri="{FF2B5EF4-FFF2-40B4-BE49-F238E27FC236}">
                  <a16:creationId xmlns:a16="http://schemas.microsoft.com/office/drawing/2014/main" xmlns="" id="{30B02F3A-94C5-1649-F364-CCABA812BF4F}"/>
                </a:ext>
              </a:extLst>
            </p:cNvPr>
            <p:cNvSpPr/>
            <p:nvPr/>
          </p:nvSpPr>
          <p:spPr>
            <a:xfrm>
              <a:off x="7471399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611" y="0"/>
                  </a:moveTo>
                  <a:cubicBezTo>
                    <a:pt x="530" y="583"/>
                    <a:pt x="462" y="1180"/>
                    <a:pt x="394" y="1763"/>
                  </a:cubicBezTo>
                  <a:cubicBezTo>
                    <a:pt x="326" y="2346"/>
                    <a:pt x="272" y="2943"/>
                    <a:pt x="231" y="3526"/>
                  </a:cubicBezTo>
                  <a:cubicBezTo>
                    <a:pt x="177" y="4109"/>
                    <a:pt x="123" y="4706"/>
                    <a:pt x="96" y="5303"/>
                  </a:cubicBezTo>
                  <a:lnTo>
                    <a:pt x="41" y="6184"/>
                  </a:lnTo>
                  <a:cubicBezTo>
                    <a:pt x="28" y="6483"/>
                    <a:pt x="1" y="6781"/>
                    <a:pt x="1" y="7079"/>
                  </a:cubicBezTo>
                  <a:cubicBezTo>
                    <a:pt x="41" y="6781"/>
                    <a:pt x="82" y="6483"/>
                    <a:pt x="123" y="6198"/>
                  </a:cubicBezTo>
                  <a:lnTo>
                    <a:pt x="218" y="5316"/>
                  </a:lnTo>
                  <a:cubicBezTo>
                    <a:pt x="285" y="4720"/>
                    <a:pt x="340" y="4123"/>
                    <a:pt x="394" y="3540"/>
                  </a:cubicBezTo>
                  <a:cubicBezTo>
                    <a:pt x="435" y="2957"/>
                    <a:pt x="489" y="2360"/>
                    <a:pt x="530" y="1777"/>
                  </a:cubicBezTo>
                  <a:cubicBezTo>
                    <a:pt x="557" y="1194"/>
                    <a:pt x="597" y="597"/>
                    <a:pt x="611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34" name="Google Shape;1094;p58">
              <a:extLst>
                <a:ext uri="{FF2B5EF4-FFF2-40B4-BE49-F238E27FC236}">
                  <a16:creationId xmlns:a16="http://schemas.microsoft.com/office/drawing/2014/main" xmlns="" id="{AA135CF3-B0B9-04FA-EE7A-8623990CB0CD}"/>
                </a:ext>
              </a:extLst>
            </p:cNvPr>
            <p:cNvSpPr/>
            <p:nvPr/>
          </p:nvSpPr>
          <p:spPr>
            <a:xfrm>
              <a:off x="7124116" y="4531824"/>
              <a:ext cx="15883" cy="361413"/>
            </a:xfrm>
            <a:custGeom>
              <a:avLst/>
              <a:gdLst/>
              <a:ahLst/>
              <a:cxnLst/>
              <a:rect l="l" t="t" r="r" b="b"/>
              <a:pathLst>
                <a:path w="245" h="5575" extrusionOk="0">
                  <a:moveTo>
                    <a:pt x="14" y="1"/>
                  </a:moveTo>
                  <a:cubicBezTo>
                    <a:pt x="1" y="231"/>
                    <a:pt x="1" y="462"/>
                    <a:pt x="1" y="692"/>
                  </a:cubicBezTo>
                  <a:lnTo>
                    <a:pt x="1" y="1398"/>
                  </a:lnTo>
                  <a:cubicBezTo>
                    <a:pt x="1" y="1859"/>
                    <a:pt x="14" y="2320"/>
                    <a:pt x="41" y="2794"/>
                  </a:cubicBezTo>
                  <a:cubicBezTo>
                    <a:pt x="55" y="3256"/>
                    <a:pt x="82" y="3717"/>
                    <a:pt x="109" y="4178"/>
                  </a:cubicBezTo>
                  <a:cubicBezTo>
                    <a:pt x="136" y="4652"/>
                    <a:pt x="177" y="5114"/>
                    <a:pt x="231" y="5575"/>
                  </a:cubicBezTo>
                  <a:cubicBezTo>
                    <a:pt x="245" y="5114"/>
                    <a:pt x="245" y="4652"/>
                    <a:pt x="245" y="4191"/>
                  </a:cubicBezTo>
                  <a:cubicBezTo>
                    <a:pt x="245" y="3717"/>
                    <a:pt x="231" y="3256"/>
                    <a:pt x="204" y="2794"/>
                  </a:cubicBezTo>
                  <a:cubicBezTo>
                    <a:pt x="191" y="2320"/>
                    <a:pt x="163" y="1859"/>
                    <a:pt x="136" y="1398"/>
                  </a:cubicBezTo>
                  <a:lnTo>
                    <a:pt x="82" y="692"/>
                  </a:lnTo>
                  <a:cubicBezTo>
                    <a:pt x="55" y="462"/>
                    <a:pt x="41" y="231"/>
                    <a:pt x="14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35" name="Google Shape;1095;p58">
              <a:extLst>
                <a:ext uri="{FF2B5EF4-FFF2-40B4-BE49-F238E27FC236}">
                  <a16:creationId xmlns:a16="http://schemas.microsoft.com/office/drawing/2014/main" xmlns="" id="{A89CAD09-2EE0-6B67-532C-A1089FBD5130}"/>
                </a:ext>
              </a:extLst>
            </p:cNvPr>
            <p:cNvSpPr/>
            <p:nvPr/>
          </p:nvSpPr>
          <p:spPr>
            <a:xfrm>
              <a:off x="7372082" y="4537982"/>
              <a:ext cx="15883" cy="355255"/>
            </a:xfrm>
            <a:custGeom>
              <a:avLst/>
              <a:gdLst/>
              <a:ahLst/>
              <a:cxnLst/>
              <a:rect l="l" t="t" r="r" b="b"/>
              <a:pathLst>
                <a:path w="245" h="5480" extrusionOk="0">
                  <a:moveTo>
                    <a:pt x="231" y="1"/>
                  </a:moveTo>
                  <a:cubicBezTo>
                    <a:pt x="204" y="231"/>
                    <a:pt x="190" y="462"/>
                    <a:pt x="163" y="679"/>
                  </a:cubicBezTo>
                  <a:lnTo>
                    <a:pt x="109" y="1357"/>
                  </a:lnTo>
                  <a:cubicBezTo>
                    <a:pt x="82" y="1818"/>
                    <a:pt x="54" y="2279"/>
                    <a:pt x="41" y="2740"/>
                  </a:cubicBezTo>
                  <a:cubicBezTo>
                    <a:pt x="27" y="3188"/>
                    <a:pt x="14" y="3649"/>
                    <a:pt x="0" y="4110"/>
                  </a:cubicBezTo>
                  <a:cubicBezTo>
                    <a:pt x="0" y="4571"/>
                    <a:pt x="0" y="5019"/>
                    <a:pt x="14" y="5480"/>
                  </a:cubicBezTo>
                  <a:cubicBezTo>
                    <a:pt x="82" y="5032"/>
                    <a:pt x="109" y="4585"/>
                    <a:pt x="136" y="4123"/>
                  </a:cubicBezTo>
                  <a:cubicBezTo>
                    <a:pt x="176" y="3676"/>
                    <a:pt x="190" y="3215"/>
                    <a:pt x="217" y="2754"/>
                  </a:cubicBezTo>
                  <a:cubicBezTo>
                    <a:pt x="231" y="2293"/>
                    <a:pt x="244" y="1845"/>
                    <a:pt x="244" y="1384"/>
                  </a:cubicBezTo>
                  <a:lnTo>
                    <a:pt x="244" y="692"/>
                  </a:lnTo>
                  <a:cubicBezTo>
                    <a:pt x="244" y="462"/>
                    <a:pt x="244" y="231"/>
                    <a:pt x="231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47" grpId="0"/>
      <p:bldP spid="125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72ADD456-54FB-4C2C-A066-A73BA562D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44073" cy="914399"/>
          </a:xfrm>
          <a:prstGeom prst="rect">
            <a:avLst/>
          </a:prstGeom>
        </p:spPr>
      </p:pic>
      <p:sp>
        <p:nvSpPr>
          <p:cNvPr id="7" name="矩形: 圆角 13">
            <a:extLst>
              <a:ext uri="{FF2B5EF4-FFF2-40B4-BE49-F238E27FC236}">
                <a16:creationId xmlns:a16="http://schemas.microsoft.com/office/drawing/2014/main" xmlns="" id="{90DB97CE-9F7B-458D-845B-3C5882D8308D}"/>
              </a:ext>
            </a:extLst>
          </p:cNvPr>
          <p:cNvSpPr/>
          <p:nvPr/>
        </p:nvSpPr>
        <p:spPr>
          <a:xfrm>
            <a:off x="3233975" y="312698"/>
            <a:ext cx="2676050" cy="391428"/>
          </a:xfrm>
          <a:custGeom>
            <a:avLst/>
            <a:gdLst>
              <a:gd name="connsiteX0" fmla="*/ 0 w 2676050"/>
              <a:gd name="connsiteY0" fmla="*/ 195714 h 391428"/>
              <a:gd name="connsiteX1" fmla="*/ 195714 w 2676050"/>
              <a:gd name="connsiteY1" fmla="*/ 0 h 391428"/>
              <a:gd name="connsiteX2" fmla="*/ 721177 w 2676050"/>
              <a:gd name="connsiteY2" fmla="*/ 0 h 391428"/>
              <a:gd name="connsiteX3" fmla="*/ 1292333 w 2676050"/>
              <a:gd name="connsiteY3" fmla="*/ 0 h 391428"/>
              <a:gd name="connsiteX4" fmla="*/ 1840642 w 2676050"/>
              <a:gd name="connsiteY4" fmla="*/ 0 h 391428"/>
              <a:gd name="connsiteX5" fmla="*/ 2480336 w 2676050"/>
              <a:gd name="connsiteY5" fmla="*/ 0 h 391428"/>
              <a:gd name="connsiteX6" fmla="*/ 2676050 w 2676050"/>
              <a:gd name="connsiteY6" fmla="*/ 195714 h 391428"/>
              <a:gd name="connsiteX7" fmla="*/ 2676050 w 2676050"/>
              <a:gd name="connsiteY7" fmla="*/ 195714 h 391428"/>
              <a:gd name="connsiteX8" fmla="*/ 2480336 w 2676050"/>
              <a:gd name="connsiteY8" fmla="*/ 391428 h 391428"/>
              <a:gd name="connsiteX9" fmla="*/ 1932027 w 2676050"/>
              <a:gd name="connsiteY9" fmla="*/ 391428 h 391428"/>
              <a:gd name="connsiteX10" fmla="*/ 1360871 w 2676050"/>
              <a:gd name="connsiteY10" fmla="*/ 391428 h 391428"/>
              <a:gd name="connsiteX11" fmla="*/ 858254 w 2676050"/>
              <a:gd name="connsiteY11" fmla="*/ 391428 h 391428"/>
              <a:gd name="connsiteX12" fmla="*/ 195714 w 2676050"/>
              <a:gd name="connsiteY12" fmla="*/ 391428 h 391428"/>
              <a:gd name="connsiteX13" fmla="*/ 0 w 2676050"/>
              <a:gd name="connsiteY13" fmla="*/ 195714 h 3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76050" h="391428" fill="none" extrusionOk="0">
                <a:moveTo>
                  <a:pt x="0" y="195714"/>
                </a:moveTo>
                <a:cubicBezTo>
                  <a:pt x="15682" y="73894"/>
                  <a:pt x="92190" y="-21477"/>
                  <a:pt x="195714" y="0"/>
                </a:cubicBezTo>
                <a:cubicBezTo>
                  <a:pt x="342305" y="25047"/>
                  <a:pt x="578920" y="-13180"/>
                  <a:pt x="721177" y="0"/>
                </a:cubicBezTo>
                <a:cubicBezTo>
                  <a:pt x="863434" y="13180"/>
                  <a:pt x="1104178" y="14750"/>
                  <a:pt x="1292333" y="0"/>
                </a:cubicBezTo>
                <a:cubicBezTo>
                  <a:pt x="1480488" y="-14750"/>
                  <a:pt x="1728534" y="9646"/>
                  <a:pt x="1840642" y="0"/>
                </a:cubicBezTo>
                <a:cubicBezTo>
                  <a:pt x="1952750" y="-9646"/>
                  <a:pt x="2351470" y="1401"/>
                  <a:pt x="2480336" y="0"/>
                </a:cubicBezTo>
                <a:cubicBezTo>
                  <a:pt x="2599769" y="8429"/>
                  <a:pt x="2675911" y="90919"/>
                  <a:pt x="2676050" y="195714"/>
                </a:cubicBezTo>
                <a:lnTo>
                  <a:pt x="2676050" y="195714"/>
                </a:lnTo>
                <a:cubicBezTo>
                  <a:pt x="2683588" y="299333"/>
                  <a:pt x="2578146" y="407747"/>
                  <a:pt x="2480336" y="391428"/>
                </a:cubicBezTo>
                <a:cubicBezTo>
                  <a:pt x="2316531" y="387434"/>
                  <a:pt x="2161803" y="364894"/>
                  <a:pt x="1932027" y="391428"/>
                </a:cubicBezTo>
                <a:cubicBezTo>
                  <a:pt x="1702251" y="417962"/>
                  <a:pt x="1554272" y="380261"/>
                  <a:pt x="1360871" y="391428"/>
                </a:cubicBezTo>
                <a:cubicBezTo>
                  <a:pt x="1167470" y="402595"/>
                  <a:pt x="996616" y="383416"/>
                  <a:pt x="858254" y="391428"/>
                </a:cubicBezTo>
                <a:cubicBezTo>
                  <a:pt x="719892" y="399440"/>
                  <a:pt x="483077" y="381431"/>
                  <a:pt x="195714" y="391428"/>
                </a:cubicBezTo>
                <a:cubicBezTo>
                  <a:pt x="82698" y="401317"/>
                  <a:pt x="-11583" y="288436"/>
                  <a:pt x="0" y="195714"/>
                </a:cubicBezTo>
                <a:close/>
              </a:path>
              <a:path w="2676050" h="391428" stroke="0" extrusionOk="0">
                <a:moveTo>
                  <a:pt x="0" y="195714"/>
                </a:moveTo>
                <a:cubicBezTo>
                  <a:pt x="-10272" y="81288"/>
                  <a:pt x="69368" y="6852"/>
                  <a:pt x="195714" y="0"/>
                </a:cubicBezTo>
                <a:cubicBezTo>
                  <a:pt x="503969" y="8429"/>
                  <a:pt x="644241" y="11364"/>
                  <a:pt x="812562" y="0"/>
                </a:cubicBezTo>
                <a:cubicBezTo>
                  <a:pt x="980883" y="-11364"/>
                  <a:pt x="1226157" y="-8737"/>
                  <a:pt x="1360871" y="0"/>
                </a:cubicBezTo>
                <a:cubicBezTo>
                  <a:pt x="1495585" y="8737"/>
                  <a:pt x="1751542" y="21185"/>
                  <a:pt x="1886334" y="0"/>
                </a:cubicBezTo>
                <a:cubicBezTo>
                  <a:pt x="2021126" y="-21185"/>
                  <a:pt x="2186133" y="3675"/>
                  <a:pt x="2480336" y="0"/>
                </a:cubicBezTo>
                <a:cubicBezTo>
                  <a:pt x="2591045" y="-5389"/>
                  <a:pt x="2661291" y="85364"/>
                  <a:pt x="2676050" y="195714"/>
                </a:cubicBezTo>
                <a:lnTo>
                  <a:pt x="2676050" y="195714"/>
                </a:lnTo>
                <a:cubicBezTo>
                  <a:pt x="2664855" y="314344"/>
                  <a:pt x="2585908" y="367411"/>
                  <a:pt x="2480336" y="391428"/>
                </a:cubicBezTo>
                <a:cubicBezTo>
                  <a:pt x="2185205" y="411083"/>
                  <a:pt x="2060871" y="377503"/>
                  <a:pt x="1863488" y="391428"/>
                </a:cubicBezTo>
                <a:cubicBezTo>
                  <a:pt x="1666105" y="405353"/>
                  <a:pt x="1458707" y="407950"/>
                  <a:pt x="1338025" y="391428"/>
                </a:cubicBezTo>
                <a:cubicBezTo>
                  <a:pt x="1217343" y="374906"/>
                  <a:pt x="934587" y="384469"/>
                  <a:pt x="766870" y="391428"/>
                </a:cubicBezTo>
                <a:cubicBezTo>
                  <a:pt x="599153" y="398387"/>
                  <a:pt x="333542" y="369495"/>
                  <a:pt x="195714" y="391428"/>
                </a:cubicBezTo>
                <a:cubicBezTo>
                  <a:pt x="93370" y="400279"/>
                  <a:pt x="14984" y="322158"/>
                  <a:pt x="0" y="195714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xmlns="" id="{23BE613F-352E-44EE-9DF0-DDAD65978F7C}"/>
              </a:ext>
            </a:extLst>
          </p:cNvPr>
          <p:cNvSpPr txBox="1"/>
          <p:nvPr/>
        </p:nvSpPr>
        <p:spPr>
          <a:xfrm>
            <a:off x="3982737" y="277580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2400" b="1" kern="1200" spc="225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1. Đọc</a:t>
            </a:r>
            <a:endParaRPr lang="zh-CN" altLang="en-US" sz="2400" b="1" kern="1200" spc="225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6">
            <a:extLst>
              <a:ext uri="{FF2B5EF4-FFF2-40B4-BE49-F238E27FC236}">
                <a16:creationId xmlns:a16="http://schemas.microsoft.com/office/drawing/2014/main" xmlns="" id="{CD871A98-12E2-D2F0-CE0A-D6167923607B}"/>
              </a:ext>
            </a:extLst>
          </p:cNvPr>
          <p:cNvGrpSpPr/>
          <p:nvPr/>
        </p:nvGrpSpPr>
        <p:grpSpPr>
          <a:xfrm>
            <a:off x="85039" y="914399"/>
            <a:ext cx="5592588" cy="1285984"/>
            <a:chOff x="2075" y="4581"/>
            <a:chExt cx="10295" cy="2421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xmlns="" id="{F511F6E5-E23E-8D2F-02C8-3FD3735AF8D1}"/>
                </a:ext>
              </a:extLst>
            </p:cNvPr>
            <p:cNvGrpSpPr/>
            <p:nvPr/>
          </p:nvGrpSpPr>
          <p:grpSpPr>
            <a:xfrm>
              <a:off x="2562" y="4593"/>
              <a:ext cx="9808" cy="2409"/>
              <a:chOff x="1448" y="3588"/>
              <a:chExt cx="9808" cy="2409"/>
            </a:xfrm>
          </p:grpSpPr>
          <p:sp>
            <p:nvSpPr>
              <p:cNvPr id="26" name="圆角矩形 7">
                <a:extLst>
                  <a:ext uri="{FF2B5EF4-FFF2-40B4-BE49-F238E27FC236}">
                    <a16:creationId xmlns:a16="http://schemas.microsoft.com/office/drawing/2014/main" xmlns="" id="{A8D549FF-815B-ECBA-5442-6398B2FB8F3E}"/>
                  </a:ext>
                </a:extLst>
              </p:cNvPr>
              <p:cNvSpPr/>
              <p:nvPr/>
            </p:nvSpPr>
            <p:spPr>
              <a:xfrm>
                <a:off x="1448" y="3588"/>
                <a:ext cx="2748" cy="945"/>
              </a:xfrm>
              <a:prstGeom prst="roundRect">
                <a:avLst>
                  <a:gd name="adj" fmla="val 50000"/>
                </a:avLst>
              </a:prstGeom>
              <a:solidFill>
                <a:srgbClr val="634768"/>
              </a:solidFill>
              <a:ln w="508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E0E1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" name="文本框 4">
                <a:extLst>
                  <a:ext uri="{FF2B5EF4-FFF2-40B4-BE49-F238E27FC236}">
                    <a16:creationId xmlns:a16="http://schemas.microsoft.com/office/drawing/2014/main" xmlns="" id="{523A1288-7ADE-C329-6FA9-3EB4CCABF35A}"/>
                  </a:ext>
                </a:extLst>
              </p:cNvPr>
              <p:cNvSpPr txBox="1"/>
              <p:nvPr/>
            </p:nvSpPr>
            <p:spPr>
              <a:xfrm>
                <a:off x="1746" y="4780"/>
                <a:ext cx="9510" cy="1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-US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 diễn cảm, lưu loát, ngắt nghỉ đúng, phù hợp với âm điệu, vần, nhịp của từng dòng thơ</a:t>
                </a:r>
                <a:endParaRPr lang="en-US" sz="18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xmlns="" id="{3B6E9BE2-2DC9-28CA-5300-6E32753279A8}"/>
                </a:ext>
              </a:extLst>
            </p:cNvPr>
            <p:cNvSpPr txBox="1"/>
            <p:nvPr/>
          </p:nvSpPr>
          <p:spPr>
            <a:xfrm>
              <a:off x="2075" y="4581"/>
              <a:ext cx="3722" cy="12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  <a:sym typeface="+mn-ea"/>
                </a:rPr>
                <a:t>01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xmlns="" id="{30D9B42F-1EB3-1ED7-61A7-17B851A6A130}"/>
              </a:ext>
            </a:extLst>
          </p:cNvPr>
          <p:cNvGrpSpPr/>
          <p:nvPr/>
        </p:nvGrpSpPr>
        <p:grpSpPr>
          <a:xfrm>
            <a:off x="685500" y="2475641"/>
            <a:ext cx="4620202" cy="1502175"/>
            <a:chOff x="1901" y="4551"/>
            <a:chExt cx="8505" cy="2828"/>
          </a:xfrm>
        </p:grpSpPr>
        <p:grpSp>
          <p:nvGrpSpPr>
            <p:cNvPr id="20" name="组合 2">
              <a:extLst>
                <a:ext uri="{FF2B5EF4-FFF2-40B4-BE49-F238E27FC236}">
                  <a16:creationId xmlns:a16="http://schemas.microsoft.com/office/drawing/2014/main" xmlns="" id="{DB120E1D-7C8D-75AC-D97B-6C7302850B26}"/>
                </a:ext>
              </a:extLst>
            </p:cNvPr>
            <p:cNvGrpSpPr/>
            <p:nvPr/>
          </p:nvGrpSpPr>
          <p:grpSpPr>
            <a:xfrm>
              <a:off x="1901" y="4593"/>
              <a:ext cx="8505" cy="2786"/>
              <a:chOff x="787" y="3588"/>
              <a:chExt cx="8505" cy="2786"/>
            </a:xfrm>
          </p:grpSpPr>
          <p:sp>
            <p:nvSpPr>
              <p:cNvPr id="22" name="圆角矩形 5">
                <a:extLst>
                  <a:ext uri="{FF2B5EF4-FFF2-40B4-BE49-F238E27FC236}">
                    <a16:creationId xmlns:a16="http://schemas.microsoft.com/office/drawing/2014/main" xmlns="" id="{992D0D0A-7281-549D-B3D2-C383905791B4}"/>
                  </a:ext>
                </a:extLst>
              </p:cNvPr>
              <p:cNvSpPr/>
              <p:nvPr/>
            </p:nvSpPr>
            <p:spPr>
              <a:xfrm>
                <a:off x="1448" y="3588"/>
                <a:ext cx="3506" cy="945"/>
              </a:xfrm>
              <a:prstGeom prst="roundRect">
                <a:avLst>
                  <a:gd name="adj" fmla="val 50000"/>
                </a:avLst>
              </a:prstGeom>
              <a:solidFill>
                <a:srgbClr val="FED86E"/>
              </a:solidFill>
              <a:ln w="508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E0E1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文本框 6">
                <a:extLst>
                  <a:ext uri="{FF2B5EF4-FFF2-40B4-BE49-F238E27FC236}">
                    <a16:creationId xmlns:a16="http://schemas.microsoft.com/office/drawing/2014/main" xmlns="" id="{5E9EBC50-F1EC-03D9-F690-93E020F9E420}"/>
                  </a:ext>
                </a:extLst>
              </p:cNvPr>
              <p:cNvSpPr txBox="1"/>
              <p:nvPr/>
            </p:nvSpPr>
            <p:spPr>
              <a:xfrm>
                <a:off x="787" y="4636"/>
                <a:ext cx="8505" cy="1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-US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Giọng điệu nên có sự thay đổi linh hoạt, phù hợp với những sắc thái tình cảm của tác giả, khi vui tươi, tự hào, khi thiết tha sâu lắng. </a:t>
                </a:r>
                <a:endParaRPr lang="en-US" sz="18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xmlns="" id="{FF0C12D6-3FE1-B4CE-84FF-80AA0916C515}"/>
                </a:ext>
              </a:extLst>
            </p:cNvPr>
            <p:cNvSpPr txBox="1"/>
            <p:nvPr/>
          </p:nvSpPr>
          <p:spPr>
            <a:xfrm>
              <a:off x="2083" y="4551"/>
              <a:ext cx="4464" cy="12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>
                  <a:ln>
                    <a:noFill/>
                  </a:ln>
                  <a:solidFill>
                    <a:srgbClr val="994B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  <a:sym typeface="+mn-ea"/>
                </a:rPr>
                <a:t>02</a:t>
              </a: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994B46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cxnSp>
        <p:nvCxnSpPr>
          <p:cNvPr id="18" name="直接连接符 18">
            <a:extLst>
              <a:ext uri="{FF2B5EF4-FFF2-40B4-BE49-F238E27FC236}">
                <a16:creationId xmlns:a16="http://schemas.microsoft.com/office/drawing/2014/main" xmlns="" id="{D1CC0DED-8A86-3377-4609-8F6B6C04B945}"/>
              </a:ext>
            </a:extLst>
          </p:cNvPr>
          <p:cNvCxnSpPr/>
          <p:nvPr/>
        </p:nvCxnSpPr>
        <p:spPr>
          <a:xfrm flipV="1">
            <a:off x="321889" y="2297592"/>
            <a:ext cx="7855158" cy="3930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pic>
        <p:nvPicPr>
          <p:cNvPr id="19" name="图片 117">
            <a:extLst>
              <a:ext uri="{FF2B5EF4-FFF2-40B4-BE49-F238E27FC236}">
                <a16:creationId xmlns:a16="http://schemas.microsoft.com/office/drawing/2014/main" xmlns="" id="{650AA88C-F1F8-805B-03EA-B9EF5E4CA8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6115" y="1687856"/>
            <a:ext cx="2881140" cy="2654439"/>
          </a:xfrm>
          <a:prstGeom prst="rect">
            <a:avLst/>
          </a:prstGeom>
        </p:spPr>
      </p:pic>
      <p:pic>
        <p:nvPicPr>
          <p:cNvPr id="29" name="Google Shape;286;p39">
            <a:extLst>
              <a:ext uri="{FF2B5EF4-FFF2-40B4-BE49-F238E27FC236}">
                <a16:creationId xmlns:a16="http://schemas.microsoft.com/office/drawing/2014/main" xmlns="" id="{C4BD113A-5095-55F2-6AAD-57ADC419E0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9983" y="-24602"/>
            <a:ext cx="2021916" cy="1447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826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83126"/>
            <a:ext cx="9143999" cy="5060373"/>
            <a:chOff x="1" y="83126"/>
            <a:chExt cx="9143999" cy="5060373"/>
          </a:xfrm>
        </p:grpSpPr>
        <p:sp>
          <p:nvSpPr>
            <p:cNvPr id="4" name="TextBox 3"/>
            <p:cNvSpPr txBox="1"/>
            <p:nvPr/>
          </p:nvSpPr>
          <p:spPr>
            <a:xfrm>
              <a:off x="1" y="83126"/>
              <a:ext cx="9143999" cy="50603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026" name="Picture 2" descr="Nhà thơ Hoàng Tố Nguyên">
              <a:extLst>
                <a:ext uri="{FF2B5EF4-FFF2-40B4-BE49-F238E27FC236}">
                  <a16:creationId xmlns:a16="http://schemas.microsoft.com/office/drawing/2014/main" xmlns="" id="{F9752F9C-9EAE-7C99-3B3B-E8F0BB9ED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4" y="603204"/>
              <a:ext cx="2700499" cy="270417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: 圆角 13">
              <a:extLst>
                <a:ext uri="{FF2B5EF4-FFF2-40B4-BE49-F238E27FC236}">
                  <a16:creationId xmlns:a16="http://schemas.microsoft.com/office/drawing/2014/main" xmlns="" id="{90DB97CE-9F7B-458D-845B-3C5882D8308D}"/>
                </a:ext>
              </a:extLst>
            </p:cNvPr>
            <p:cNvSpPr/>
            <p:nvPr/>
          </p:nvSpPr>
          <p:spPr>
            <a:xfrm>
              <a:off x="2977116" y="312698"/>
              <a:ext cx="3046861" cy="391428"/>
            </a:xfrm>
            <a:custGeom>
              <a:avLst/>
              <a:gdLst>
                <a:gd name="connsiteX0" fmla="*/ 0 w 3046861"/>
                <a:gd name="connsiteY0" fmla="*/ 195714 h 391428"/>
                <a:gd name="connsiteX1" fmla="*/ 195714 w 3046861"/>
                <a:gd name="connsiteY1" fmla="*/ 0 h 391428"/>
                <a:gd name="connsiteX2" fmla="*/ 806464 w 3046861"/>
                <a:gd name="connsiteY2" fmla="*/ 0 h 391428"/>
                <a:gd name="connsiteX3" fmla="*/ 1470322 w 3046861"/>
                <a:gd name="connsiteY3" fmla="*/ 0 h 391428"/>
                <a:gd name="connsiteX4" fmla="*/ 2107626 w 3046861"/>
                <a:gd name="connsiteY4" fmla="*/ 0 h 391428"/>
                <a:gd name="connsiteX5" fmla="*/ 2851147 w 3046861"/>
                <a:gd name="connsiteY5" fmla="*/ 0 h 391428"/>
                <a:gd name="connsiteX6" fmla="*/ 3046861 w 3046861"/>
                <a:gd name="connsiteY6" fmla="*/ 195714 h 391428"/>
                <a:gd name="connsiteX7" fmla="*/ 3046861 w 3046861"/>
                <a:gd name="connsiteY7" fmla="*/ 195714 h 391428"/>
                <a:gd name="connsiteX8" fmla="*/ 2851147 w 3046861"/>
                <a:gd name="connsiteY8" fmla="*/ 391428 h 391428"/>
                <a:gd name="connsiteX9" fmla="*/ 2213843 w 3046861"/>
                <a:gd name="connsiteY9" fmla="*/ 391428 h 391428"/>
                <a:gd name="connsiteX10" fmla="*/ 1549985 w 3046861"/>
                <a:gd name="connsiteY10" fmla="*/ 391428 h 391428"/>
                <a:gd name="connsiteX11" fmla="*/ 965790 w 3046861"/>
                <a:gd name="connsiteY11" fmla="*/ 391428 h 391428"/>
                <a:gd name="connsiteX12" fmla="*/ 195714 w 3046861"/>
                <a:gd name="connsiteY12" fmla="*/ 391428 h 391428"/>
                <a:gd name="connsiteX13" fmla="*/ 0 w 3046861"/>
                <a:gd name="connsiteY13" fmla="*/ 195714 h 3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6861" h="391428" fill="none" extrusionOk="0">
                  <a:moveTo>
                    <a:pt x="0" y="195714"/>
                  </a:moveTo>
                  <a:cubicBezTo>
                    <a:pt x="15682" y="73894"/>
                    <a:pt x="92190" y="-21477"/>
                    <a:pt x="195714" y="0"/>
                  </a:cubicBezTo>
                  <a:cubicBezTo>
                    <a:pt x="384183" y="-3917"/>
                    <a:pt x="518918" y="-23103"/>
                    <a:pt x="806464" y="0"/>
                  </a:cubicBezTo>
                  <a:cubicBezTo>
                    <a:pt x="1094010" y="23103"/>
                    <a:pt x="1244056" y="-16691"/>
                    <a:pt x="1470322" y="0"/>
                  </a:cubicBezTo>
                  <a:cubicBezTo>
                    <a:pt x="1696588" y="16691"/>
                    <a:pt x="1907060" y="-28996"/>
                    <a:pt x="2107626" y="0"/>
                  </a:cubicBezTo>
                  <a:cubicBezTo>
                    <a:pt x="2308192" y="28996"/>
                    <a:pt x="2635465" y="-3001"/>
                    <a:pt x="2851147" y="0"/>
                  </a:cubicBezTo>
                  <a:cubicBezTo>
                    <a:pt x="2970580" y="8429"/>
                    <a:pt x="3046722" y="90919"/>
                    <a:pt x="3046861" y="195714"/>
                  </a:cubicBezTo>
                  <a:lnTo>
                    <a:pt x="3046861" y="195714"/>
                  </a:lnTo>
                  <a:cubicBezTo>
                    <a:pt x="3054399" y="299333"/>
                    <a:pt x="2948957" y="407747"/>
                    <a:pt x="2851147" y="391428"/>
                  </a:cubicBezTo>
                  <a:cubicBezTo>
                    <a:pt x="2650109" y="422132"/>
                    <a:pt x="2520219" y="405375"/>
                    <a:pt x="2213843" y="391428"/>
                  </a:cubicBezTo>
                  <a:cubicBezTo>
                    <a:pt x="1907467" y="377481"/>
                    <a:pt x="1881225" y="421055"/>
                    <a:pt x="1549985" y="391428"/>
                  </a:cubicBezTo>
                  <a:cubicBezTo>
                    <a:pt x="1218745" y="361801"/>
                    <a:pt x="1170991" y="374697"/>
                    <a:pt x="965790" y="391428"/>
                  </a:cubicBezTo>
                  <a:cubicBezTo>
                    <a:pt x="760589" y="408159"/>
                    <a:pt x="484985" y="384951"/>
                    <a:pt x="195714" y="391428"/>
                  </a:cubicBezTo>
                  <a:cubicBezTo>
                    <a:pt x="82698" y="401317"/>
                    <a:pt x="-11583" y="288436"/>
                    <a:pt x="0" y="195714"/>
                  </a:cubicBezTo>
                  <a:close/>
                </a:path>
                <a:path w="3046861" h="391428" stroke="0" extrusionOk="0">
                  <a:moveTo>
                    <a:pt x="0" y="195714"/>
                  </a:moveTo>
                  <a:cubicBezTo>
                    <a:pt x="-10272" y="81288"/>
                    <a:pt x="69368" y="6852"/>
                    <a:pt x="195714" y="0"/>
                  </a:cubicBezTo>
                  <a:cubicBezTo>
                    <a:pt x="433334" y="220"/>
                    <a:pt x="738485" y="-33077"/>
                    <a:pt x="912681" y="0"/>
                  </a:cubicBezTo>
                  <a:cubicBezTo>
                    <a:pt x="1086877" y="33077"/>
                    <a:pt x="1383051" y="-16120"/>
                    <a:pt x="1549985" y="0"/>
                  </a:cubicBezTo>
                  <a:cubicBezTo>
                    <a:pt x="1716919" y="16120"/>
                    <a:pt x="1918082" y="-29289"/>
                    <a:pt x="2160734" y="0"/>
                  </a:cubicBezTo>
                  <a:cubicBezTo>
                    <a:pt x="2403386" y="29289"/>
                    <a:pt x="2559838" y="2978"/>
                    <a:pt x="2851147" y="0"/>
                  </a:cubicBezTo>
                  <a:cubicBezTo>
                    <a:pt x="2961856" y="-5389"/>
                    <a:pt x="3032102" y="85364"/>
                    <a:pt x="3046861" y="195714"/>
                  </a:cubicBezTo>
                  <a:lnTo>
                    <a:pt x="3046861" y="195714"/>
                  </a:lnTo>
                  <a:cubicBezTo>
                    <a:pt x="3035666" y="314344"/>
                    <a:pt x="2956719" y="367411"/>
                    <a:pt x="2851147" y="391428"/>
                  </a:cubicBezTo>
                  <a:cubicBezTo>
                    <a:pt x="2659376" y="402269"/>
                    <a:pt x="2372799" y="419002"/>
                    <a:pt x="2134180" y="391428"/>
                  </a:cubicBezTo>
                  <a:cubicBezTo>
                    <a:pt x="1895561" y="363854"/>
                    <a:pt x="1786399" y="375857"/>
                    <a:pt x="1523431" y="391428"/>
                  </a:cubicBezTo>
                  <a:cubicBezTo>
                    <a:pt x="1260463" y="406999"/>
                    <a:pt x="1173628" y="403045"/>
                    <a:pt x="859572" y="391428"/>
                  </a:cubicBezTo>
                  <a:cubicBezTo>
                    <a:pt x="545516" y="379811"/>
                    <a:pt x="393375" y="384255"/>
                    <a:pt x="195714" y="391428"/>
                  </a:cubicBezTo>
                  <a:cubicBezTo>
                    <a:pt x="93370" y="400279"/>
                    <a:pt x="14984" y="322158"/>
                    <a:pt x="0" y="195714"/>
                  </a:cubicBezTo>
                  <a:close/>
                </a:path>
              </a:pathLst>
            </a:custGeom>
            <a:solidFill>
              <a:srgbClr val="548235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文本框 1">
              <a:extLst>
                <a:ext uri="{FF2B5EF4-FFF2-40B4-BE49-F238E27FC236}">
                  <a16:creationId xmlns:a16="http://schemas.microsoft.com/office/drawing/2014/main" xmlns="" id="{23BE613F-352E-44EE-9DF0-DDAD65978F7C}"/>
                </a:ext>
              </a:extLst>
            </p:cNvPr>
            <p:cNvSpPr txBox="1"/>
            <p:nvPr/>
          </p:nvSpPr>
          <p:spPr>
            <a:xfrm>
              <a:off x="2977116" y="242461"/>
              <a:ext cx="30468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altLang="zh-CN" sz="2400" b="1" kern="1200" spc="225" dirty="0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kern="1200" spc="225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400" b="1" kern="1200" spc="225" dirty="0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1200" spc="225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2400" b="1" kern="1200" spc="225" dirty="0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1200" spc="225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chung</a:t>
              </a:r>
              <a:endParaRPr lang="zh-CN" altLang="en-US" sz="2400" b="1" kern="1200" spc="225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0CC2897C-8A0B-C25E-1092-8F137CB754A8}"/>
                </a:ext>
              </a:extLst>
            </p:cNvPr>
            <p:cNvGrpSpPr/>
            <p:nvPr/>
          </p:nvGrpSpPr>
          <p:grpSpPr>
            <a:xfrm rot="1513544">
              <a:off x="275680" y="218697"/>
              <a:ext cx="3233408" cy="3326143"/>
              <a:chOff x="9136056" y="3297427"/>
              <a:chExt cx="6466816" cy="6652283"/>
            </a:xfrm>
          </p:grpSpPr>
          <p:sp>
            <p:nvSpPr>
              <p:cNvPr id="277" name="koppt-线条">
                <a:extLst>
                  <a:ext uri="{FF2B5EF4-FFF2-40B4-BE49-F238E27FC236}">
                    <a16:creationId xmlns:a16="http://schemas.microsoft.com/office/drawing/2014/main" xmlns="" id="{EFB894F7-BA5E-99AE-1F9B-96C05689CE99}"/>
                  </a:ext>
                </a:extLst>
              </p:cNvPr>
              <p:cNvSpPr/>
              <p:nvPr/>
            </p:nvSpPr>
            <p:spPr bwMode="auto">
              <a:xfrm>
                <a:off x="9136056" y="6910105"/>
                <a:ext cx="3039589" cy="3039605"/>
              </a:xfrm>
              <a:custGeom>
                <a:avLst/>
                <a:gdLst>
                  <a:gd name="T0" fmla="*/ 168 w 1187"/>
                  <a:gd name="T1" fmla="*/ 0 h 1187"/>
                  <a:gd name="T2" fmla="*/ 0 w 1187"/>
                  <a:gd name="T3" fmla="*/ 0 h 1187"/>
                  <a:gd name="T4" fmla="*/ 1187 w 1187"/>
                  <a:gd name="T5" fmla="*/ 1187 h 1187"/>
                  <a:gd name="T6" fmla="*/ 1187 w 1187"/>
                  <a:gd name="T7" fmla="*/ 1019 h 1187"/>
                  <a:gd name="T8" fmla="*/ 168 w 1187"/>
                  <a:gd name="T9" fmla="*/ 0 h 1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7" h="1187">
                    <a:moveTo>
                      <a:pt x="1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56"/>
                      <a:pt x="531" y="1187"/>
                      <a:pt x="1187" y="1187"/>
                    </a:cubicBezTo>
                    <a:cubicBezTo>
                      <a:pt x="1187" y="1019"/>
                      <a:pt x="1187" y="1019"/>
                      <a:pt x="1187" y="1019"/>
                    </a:cubicBezTo>
                    <a:cubicBezTo>
                      <a:pt x="624" y="1019"/>
                      <a:pt x="168" y="563"/>
                      <a:pt x="168" y="0"/>
                    </a:cubicBezTo>
                    <a:close/>
                  </a:path>
                </a:pathLst>
              </a:custGeom>
              <a:solidFill>
                <a:srgbClr val="5EA00E"/>
              </a:solidFill>
              <a:ln>
                <a:noFill/>
              </a:ln>
              <a:effectLst/>
            </p:spPr>
            <p:txBody>
              <a:bodyPr vert="horz" wrap="square" lIns="45720" tIns="22860" rIns="45720" bIns="22860" numCol="1" anchor="t" anchorCtr="0" compatLnSpc="1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8" name="koppt-线条">
                <a:extLst>
                  <a:ext uri="{FF2B5EF4-FFF2-40B4-BE49-F238E27FC236}">
                    <a16:creationId xmlns:a16="http://schemas.microsoft.com/office/drawing/2014/main" xmlns="" id="{4C1260EA-0629-425A-CE62-C9CB788A7D30}"/>
                  </a:ext>
                </a:extLst>
              </p:cNvPr>
              <p:cNvSpPr/>
              <p:nvPr/>
            </p:nvSpPr>
            <p:spPr bwMode="auto">
              <a:xfrm>
                <a:off x="9136056" y="3873734"/>
                <a:ext cx="3039589" cy="3039605"/>
              </a:xfrm>
              <a:custGeom>
                <a:avLst/>
                <a:gdLst>
                  <a:gd name="T0" fmla="*/ 1187 w 1187"/>
                  <a:gd name="T1" fmla="*/ 168 h 1187"/>
                  <a:gd name="T2" fmla="*/ 1187 w 1187"/>
                  <a:gd name="T3" fmla="*/ 0 h 1187"/>
                  <a:gd name="T4" fmla="*/ 0 w 1187"/>
                  <a:gd name="T5" fmla="*/ 1187 h 1187"/>
                  <a:gd name="T6" fmla="*/ 168 w 1187"/>
                  <a:gd name="T7" fmla="*/ 1187 h 1187"/>
                  <a:gd name="T8" fmla="*/ 1187 w 1187"/>
                  <a:gd name="T9" fmla="*/ 168 h 1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7" h="1187">
                    <a:moveTo>
                      <a:pt x="1187" y="168"/>
                    </a:moveTo>
                    <a:cubicBezTo>
                      <a:pt x="1187" y="0"/>
                      <a:pt x="1187" y="0"/>
                      <a:pt x="1187" y="0"/>
                    </a:cubicBezTo>
                    <a:cubicBezTo>
                      <a:pt x="531" y="0"/>
                      <a:pt x="0" y="531"/>
                      <a:pt x="0" y="1187"/>
                    </a:cubicBezTo>
                    <a:cubicBezTo>
                      <a:pt x="168" y="1187"/>
                      <a:pt x="168" y="1187"/>
                      <a:pt x="168" y="1187"/>
                    </a:cubicBezTo>
                    <a:cubicBezTo>
                      <a:pt x="168" y="624"/>
                      <a:pt x="624" y="168"/>
                      <a:pt x="1187" y="168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45720" tIns="22860" rIns="45720" bIns="22860" numCol="1" anchor="t" anchorCtr="0" compatLnSpc="1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9" name="koppt-线条">
                <a:extLst>
                  <a:ext uri="{FF2B5EF4-FFF2-40B4-BE49-F238E27FC236}">
                    <a16:creationId xmlns:a16="http://schemas.microsoft.com/office/drawing/2014/main" xmlns="" id="{AAEC1362-6866-B919-B194-4737B96A2635}"/>
                  </a:ext>
                </a:extLst>
              </p:cNvPr>
              <p:cNvSpPr/>
              <p:nvPr/>
            </p:nvSpPr>
            <p:spPr bwMode="auto">
              <a:xfrm>
                <a:off x="12168684" y="3873734"/>
                <a:ext cx="3039589" cy="3039605"/>
              </a:xfrm>
              <a:custGeom>
                <a:avLst/>
                <a:gdLst>
                  <a:gd name="T0" fmla="*/ 1019 w 1187"/>
                  <a:gd name="T1" fmla="*/ 1187 h 1187"/>
                  <a:gd name="T2" fmla="*/ 1187 w 1187"/>
                  <a:gd name="T3" fmla="*/ 1187 h 1187"/>
                  <a:gd name="T4" fmla="*/ 0 w 1187"/>
                  <a:gd name="T5" fmla="*/ 0 h 1187"/>
                  <a:gd name="T6" fmla="*/ 0 w 1187"/>
                  <a:gd name="T7" fmla="*/ 168 h 1187"/>
                  <a:gd name="T8" fmla="*/ 1019 w 1187"/>
                  <a:gd name="T9" fmla="*/ 1187 h 1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7" h="1187">
                    <a:moveTo>
                      <a:pt x="1019" y="1187"/>
                    </a:moveTo>
                    <a:cubicBezTo>
                      <a:pt x="1187" y="1187"/>
                      <a:pt x="1187" y="1187"/>
                      <a:pt x="1187" y="1187"/>
                    </a:cubicBezTo>
                    <a:cubicBezTo>
                      <a:pt x="1187" y="531"/>
                      <a:pt x="656" y="0"/>
                      <a:pt x="0" y="0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563" y="168"/>
                      <a:pt x="1019" y="624"/>
                      <a:pt x="1019" y="1187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vert="horz" wrap="square" lIns="45720" tIns="22860" rIns="45720" bIns="22860" numCol="1" anchor="t" anchorCtr="0" compatLnSpc="1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0" name="koppt-线条">
                <a:extLst>
                  <a:ext uri="{FF2B5EF4-FFF2-40B4-BE49-F238E27FC236}">
                    <a16:creationId xmlns:a16="http://schemas.microsoft.com/office/drawing/2014/main" xmlns="" id="{77D47E22-0B0B-9B38-E0A5-D3366AE37C8A}"/>
                  </a:ext>
                </a:extLst>
              </p:cNvPr>
              <p:cNvSpPr/>
              <p:nvPr/>
            </p:nvSpPr>
            <p:spPr bwMode="auto">
              <a:xfrm>
                <a:off x="12168684" y="6910105"/>
                <a:ext cx="3039589" cy="3039605"/>
              </a:xfrm>
              <a:custGeom>
                <a:avLst/>
                <a:gdLst>
                  <a:gd name="T0" fmla="*/ 1187 w 1187"/>
                  <a:gd name="T1" fmla="*/ 0 h 1187"/>
                  <a:gd name="T2" fmla="*/ 1019 w 1187"/>
                  <a:gd name="T3" fmla="*/ 0 h 1187"/>
                  <a:gd name="T4" fmla="*/ 0 w 1187"/>
                  <a:gd name="T5" fmla="*/ 1019 h 1187"/>
                  <a:gd name="T6" fmla="*/ 0 w 1187"/>
                  <a:gd name="T7" fmla="*/ 1187 h 1187"/>
                  <a:gd name="T8" fmla="*/ 1187 w 1187"/>
                  <a:gd name="T9" fmla="*/ 0 h 1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7" h="1187">
                    <a:moveTo>
                      <a:pt x="1187" y="0"/>
                    </a:moveTo>
                    <a:cubicBezTo>
                      <a:pt x="1019" y="0"/>
                      <a:pt x="1019" y="0"/>
                      <a:pt x="1019" y="0"/>
                    </a:cubicBezTo>
                    <a:cubicBezTo>
                      <a:pt x="1019" y="563"/>
                      <a:pt x="563" y="1019"/>
                      <a:pt x="0" y="1019"/>
                    </a:cubicBezTo>
                    <a:cubicBezTo>
                      <a:pt x="0" y="1187"/>
                      <a:pt x="0" y="1187"/>
                      <a:pt x="0" y="1187"/>
                    </a:cubicBezTo>
                    <a:cubicBezTo>
                      <a:pt x="656" y="1187"/>
                      <a:pt x="1187" y="656"/>
                      <a:pt x="1187" y="0"/>
                    </a:cubicBezTo>
                    <a:close/>
                  </a:path>
                </a:pathLst>
              </a:custGeom>
              <a:solidFill>
                <a:srgbClr val="76BC25"/>
              </a:solidFill>
              <a:ln>
                <a:noFill/>
              </a:ln>
              <a:effectLst/>
            </p:spPr>
            <p:txBody>
              <a:bodyPr vert="horz" wrap="square" lIns="45720" tIns="22860" rIns="45720" bIns="22860" numCol="1" anchor="t" anchorCtr="0" compatLnSpc="1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1" name="koppt-圆形">
                <a:extLst>
                  <a:ext uri="{FF2B5EF4-FFF2-40B4-BE49-F238E27FC236}">
                    <a16:creationId xmlns:a16="http://schemas.microsoft.com/office/drawing/2014/main" xmlns="" id="{FBE7E5DE-2F58-044E-AAC1-CEECF80DF9C2}"/>
                  </a:ext>
                </a:extLst>
              </p:cNvPr>
              <p:cNvSpPr/>
              <p:nvPr/>
            </p:nvSpPr>
            <p:spPr>
              <a:xfrm>
                <a:off x="12544530" y="3297427"/>
                <a:ext cx="1418936" cy="141893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7620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2" name="koppt-圆形">
                <a:extLst>
                  <a:ext uri="{FF2B5EF4-FFF2-40B4-BE49-F238E27FC236}">
                    <a16:creationId xmlns:a16="http://schemas.microsoft.com/office/drawing/2014/main" xmlns="" id="{E5F0ABD8-2AAD-345F-EA4E-F3CA34BEA10F}"/>
                  </a:ext>
                </a:extLst>
              </p:cNvPr>
              <p:cNvSpPr/>
              <p:nvPr/>
            </p:nvSpPr>
            <p:spPr>
              <a:xfrm>
                <a:off x="14183936" y="5351713"/>
                <a:ext cx="1418936" cy="1418936"/>
              </a:xfrm>
              <a:prstGeom prst="ellipse">
                <a:avLst/>
              </a:prstGeom>
              <a:solidFill>
                <a:srgbClr val="1D7F50"/>
              </a:solidFill>
              <a:ln w="7620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3" name="koppt-圆形">
                <a:extLst>
                  <a:ext uri="{FF2B5EF4-FFF2-40B4-BE49-F238E27FC236}">
                    <a16:creationId xmlns:a16="http://schemas.microsoft.com/office/drawing/2014/main" xmlns="" id="{A2E61E6C-B310-729C-9CFA-439D2EE70C46}"/>
                  </a:ext>
                </a:extLst>
              </p:cNvPr>
              <p:cNvSpPr/>
              <p:nvPr/>
            </p:nvSpPr>
            <p:spPr>
              <a:xfrm>
                <a:off x="13750384" y="7887711"/>
                <a:ext cx="1418936" cy="1418936"/>
              </a:xfrm>
              <a:prstGeom prst="ellipse">
                <a:avLst/>
              </a:prstGeom>
              <a:solidFill>
                <a:srgbClr val="5EA00E"/>
              </a:solidFill>
              <a:ln w="7620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457200">
                  <a:defRPr/>
                </a:pPr>
                <a:endParaRPr lang="zh-CN" altLang="en-US" sz="700" b="1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207305" y="876389"/>
              <a:ext cx="151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a.Tác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: 圆角 13">
              <a:extLst>
                <a:ext uri="{FF2B5EF4-FFF2-40B4-BE49-F238E27FC236}">
                  <a16:creationId xmlns:a16="http://schemas.microsoft.com/office/drawing/2014/main" xmlns="" id="{90DB97CE-9F7B-458D-845B-3C5882D8308D}"/>
                </a:ext>
              </a:extLst>
            </p:cNvPr>
            <p:cNvSpPr/>
            <p:nvPr/>
          </p:nvSpPr>
          <p:spPr>
            <a:xfrm>
              <a:off x="5035602" y="1229554"/>
              <a:ext cx="3046861" cy="391428"/>
            </a:xfrm>
            <a:custGeom>
              <a:avLst/>
              <a:gdLst>
                <a:gd name="connsiteX0" fmla="*/ 0 w 3046861"/>
                <a:gd name="connsiteY0" fmla="*/ 195714 h 391428"/>
                <a:gd name="connsiteX1" fmla="*/ 195714 w 3046861"/>
                <a:gd name="connsiteY1" fmla="*/ 0 h 391428"/>
                <a:gd name="connsiteX2" fmla="*/ 806464 w 3046861"/>
                <a:gd name="connsiteY2" fmla="*/ 0 h 391428"/>
                <a:gd name="connsiteX3" fmla="*/ 1470322 w 3046861"/>
                <a:gd name="connsiteY3" fmla="*/ 0 h 391428"/>
                <a:gd name="connsiteX4" fmla="*/ 2107626 w 3046861"/>
                <a:gd name="connsiteY4" fmla="*/ 0 h 391428"/>
                <a:gd name="connsiteX5" fmla="*/ 2851147 w 3046861"/>
                <a:gd name="connsiteY5" fmla="*/ 0 h 391428"/>
                <a:gd name="connsiteX6" fmla="*/ 3046861 w 3046861"/>
                <a:gd name="connsiteY6" fmla="*/ 195714 h 391428"/>
                <a:gd name="connsiteX7" fmla="*/ 3046861 w 3046861"/>
                <a:gd name="connsiteY7" fmla="*/ 195714 h 391428"/>
                <a:gd name="connsiteX8" fmla="*/ 2851147 w 3046861"/>
                <a:gd name="connsiteY8" fmla="*/ 391428 h 391428"/>
                <a:gd name="connsiteX9" fmla="*/ 2213843 w 3046861"/>
                <a:gd name="connsiteY9" fmla="*/ 391428 h 391428"/>
                <a:gd name="connsiteX10" fmla="*/ 1549985 w 3046861"/>
                <a:gd name="connsiteY10" fmla="*/ 391428 h 391428"/>
                <a:gd name="connsiteX11" fmla="*/ 965790 w 3046861"/>
                <a:gd name="connsiteY11" fmla="*/ 391428 h 391428"/>
                <a:gd name="connsiteX12" fmla="*/ 195714 w 3046861"/>
                <a:gd name="connsiteY12" fmla="*/ 391428 h 391428"/>
                <a:gd name="connsiteX13" fmla="*/ 0 w 3046861"/>
                <a:gd name="connsiteY13" fmla="*/ 195714 h 3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6861" h="391428" fill="none" extrusionOk="0">
                  <a:moveTo>
                    <a:pt x="0" y="195714"/>
                  </a:moveTo>
                  <a:cubicBezTo>
                    <a:pt x="15682" y="73894"/>
                    <a:pt x="92190" y="-21477"/>
                    <a:pt x="195714" y="0"/>
                  </a:cubicBezTo>
                  <a:cubicBezTo>
                    <a:pt x="384183" y="-3917"/>
                    <a:pt x="518918" y="-23103"/>
                    <a:pt x="806464" y="0"/>
                  </a:cubicBezTo>
                  <a:cubicBezTo>
                    <a:pt x="1094010" y="23103"/>
                    <a:pt x="1244056" y="-16691"/>
                    <a:pt x="1470322" y="0"/>
                  </a:cubicBezTo>
                  <a:cubicBezTo>
                    <a:pt x="1696588" y="16691"/>
                    <a:pt x="1907060" y="-28996"/>
                    <a:pt x="2107626" y="0"/>
                  </a:cubicBezTo>
                  <a:cubicBezTo>
                    <a:pt x="2308192" y="28996"/>
                    <a:pt x="2635465" y="-3001"/>
                    <a:pt x="2851147" y="0"/>
                  </a:cubicBezTo>
                  <a:cubicBezTo>
                    <a:pt x="2970580" y="8429"/>
                    <a:pt x="3046722" y="90919"/>
                    <a:pt x="3046861" y="195714"/>
                  </a:cubicBezTo>
                  <a:lnTo>
                    <a:pt x="3046861" y="195714"/>
                  </a:lnTo>
                  <a:cubicBezTo>
                    <a:pt x="3054399" y="299333"/>
                    <a:pt x="2948957" y="407747"/>
                    <a:pt x="2851147" y="391428"/>
                  </a:cubicBezTo>
                  <a:cubicBezTo>
                    <a:pt x="2650109" y="422132"/>
                    <a:pt x="2520219" y="405375"/>
                    <a:pt x="2213843" y="391428"/>
                  </a:cubicBezTo>
                  <a:cubicBezTo>
                    <a:pt x="1907467" y="377481"/>
                    <a:pt x="1881225" y="421055"/>
                    <a:pt x="1549985" y="391428"/>
                  </a:cubicBezTo>
                  <a:cubicBezTo>
                    <a:pt x="1218745" y="361801"/>
                    <a:pt x="1170991" y="374697"/>
                    <a:pt x="965790" y="391428"/>
                  </a:cubicBezTo>
                  <a:cubicBezTo>
                    <a:pt x="760589" y="408159"/>
                    <a:pt x="484985" y="384951"/>
                    <a:pt x="195714" y="391428"/>
                  </a:cubicBezTo>
                  <a:cubicBezTo>
                    <a:pt x="82698" y="401317"/>
                    <a:pt x="-11583" y="288436"/>
                    <a:pt x="0" y="195714"/>
                  </a:cubicBezTo>
                  <a:close/>
                </a:path>
                <a:path w="3046861" h="391428" stroke="0" extrusionOk="0">
                  <a:moveTo>
                    <a:pt x="0" y="195714"/>
                  </a:moveTo>
                  <a:cubicBezTo>
                    <a:pt x="-10272" y="81288"/>
                    <a:pt x="69368" y="6852"/>
                    <a:pt x="195714" y="0"/>
                  </a:cubicBezTo>
                  <a:cubicBezTo>
                    <a:pt x="433334" y="220"/>
                    <a:pt x="738485" y="-33077"/>
                    <a:pt x="912681" y="0"/>
                  </a:cubicBezTo>
                  <a:cubicBezTo>
                    <a:pt x="1086877" y="33077"/>
                    <a:pt x="1383051" y="-16120"/>
                    <a:pt x="1549985" y="0"/>
                  </a:cubicBezTo>
                  <a:cubicBezTo>
                    <a:pt x="1716919" y="16120"/>
                    <a:pt x="1918082" y="-29289"/>
                    <a:pt x="2160734" y="0"/>
                  </a:cubicBezTo>
                  <a:cubicBezTo>
                    <a:pt x="2403386" y="29289"/>
                    <a:pt x="2559838" y="2978"/>
                    <a:pt x="2851147" y="0"/>
                  </a:cubicBezTo>
                  <a:cubicBezTo>
                    <a:pt x="2961856" y="-5389"/>
                    <a:pt x="3032102" y="85364"/>
                    <a:pt x="3046861" y="195714"/>
                  </a:cubicBezTo>
                  <a:lnTo>
                    <a:pt x="3046861" y="195714"/>
                  </a:lnTo>
                  <a:cubicBezTo>
                    <a:pt x="3035666" y="314344"/>
                    <a:pt x="2956719" y="367411"/>
                    <a:pt x="2851147" y="391428"/>
                  </a:cubicBezTo>
                  <a:cubicBezTo>
                    <a:pt x="2659376" y="402269"/>
                    <a:pt x="2372799" y="419002"/>
                    <a:pt x="2134180" y="391428"/>
                  </a:cubicBezTo>
                  <a:cubicBezTo>
                    <a:pt x="1895561" y="363854"/>
                    <a:pt x="1786399" y="375857"/>
                    <a:pt x="1523431" y="391428"/>
                  </a:cubicBezTo>
                  <a:cubicBezTo>
                    <a:pt x="1260463" y="406999"/>
                    <a:pt x="1173628" y="403045"/>
                    <a:pt x="859572" y="391428"/>
                  </a:cubicBezTo>
                  <a:cubicBezTo>
                    <a:pt x="545516" y="379811"/>
                    <a:pt x="393375" y="384255"/>
                    <a:pt x="195714" y="391428"/>
                  </a:cubicBezTo>
                  <a:cubicBezTo>
                    <a:pt x="93370" y="400279"/>
                    <a:pt x="14984" y="322158"/>
                    <a:pt x="0" y="195714"/>
                  </a:cubicBezTo>
                  <a:close/>
                </a:path>
              </a:pathLst>
            </a:custGeom>
            <a:noFill/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文本框 1">
              <a:extLst>
                <a:ext uri="{FF2B5EF4-FFF2-40B4-BE49-F238E27FC236}">
                  <a16:creationId xmlns:a16="http://schemas.microsoft.com/office/drawing/2014/main" xmlns="" id="{23BE613F-352E-44EE-9DF0-DDAD65978F7C}"/>
                </a:ext>
              </a:extLst>
            </p:cNvPr>
            <p:cNvSpPr txBox="1"/>
            <p:nvPr/>
          </p:nvSpPr>
          <p:spPr>
            <a:xfrm>
              <a:off x="5620313" y="1220872"/>
              <a:ext cx="1877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altLang="zh-CN" sz="2000" b="1" kern="1200" spc="225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b.Tác</a:t>
              </a:r>
              <a:r>
                <a:rPr lang="en-US" altLang="zh-CN" sz="2000" b="1" kern="1200" spc="225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kern="1200" spc="225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phẩm</a:t>
              </a:r>
              <a:r>
                <a:rPr lang="en-US" altLang="zh-CN" sz="2000" b="1" kern="1200" spc="225" dirty="0"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endParaRPr lang="zh-CN" altLang="en-US" sz="2000" b="1" kern="1200" spc="225" dirty="0">
                <a:solidFill>
                  <a:schemeClr val="tx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: 圆角 13">
              <a:extLst>
                <a:ext uri="{FF2B5EF4-FFF2-40B4-BE49-F238E27FC236}">
                  <a16:creationId xmlns:a16="http://schemas.microsoft.com/office/drawing/2014/main" xmlns="" id="{90DB97CE-9F7B-458D-845B-3C5882D8308D}"/>
                </a:ext>
              </a:extLst>
            </p:cNvPr>
            <p:cNvSpPr/>
            <p:nvPr/>
          </p:nvSpPr>
          <p:spPr>
            <a:xfrm>
              <a:off x="3071928" y="902600"/>
              <a:ext cx="3046861" cy="391428"/>
            </a:xfrm>
            <a:custGeom>
              <a:avLst/>
              <a:gdLst>
                <a:gd name="connsiteX0" fmla="*/ 0 w 3046861"/>
                <a:gd name="connsiteY0" fmla="*/ 195714 h 391428"/>
                <a:gd name="connsiteX1" fmla="*/ 195714 w 3046861"/>
                <a:gd name="connsiteY1" fmla="*/ 0 h 391428"/>
                <a:gd name="connsiteX2" fmla="*/ 806464 w 3046861"/>
                <a:gd name="connsiteY2" fmla="*/ 0 h 391428"/>
                <a:gd name="connsiteX3" fmla="*/ 1470322 w 3046861"/>
                <a:gd name="connsiteY3" fmla="*/ 0 h 391428"/>
                <a:gd name="connsiteX4" fmla="*/ 2107626 w 3046861"/>
                <a:gd name="connsiteY4" fmla="*/ 0 h 391428"/>
                <a:gd name="connsiteX5" fmla="*/ 2851147 w 3046861"/>
                <a:gd name="connsiteY5" fmla="*/ 0 h 391428"/>
                <a:gd name="connsiteX6" fmla="*/ 3046861 w 3046861"/>
                <a:gd name="connsiteY6" fmla="*/ 195714 h 391428"/>
                <a:gd name="connsiteX7" fmla="*/ 3046861 w 3046861"/>
                <a:gd name="connsiteY7" fmla="*/ 195714 h 391428"/>
                <a:gd name="connsiteX8" fmla="*/ 2851147 w 3046861"/>
                <a:gd name="connsiteY8" fmla="*/ 391428 h 391428"/>
                <a:gd name="connsiteX9" fmla="*/ 2213843 w 3046861"/>
                <a:gd name="connsiteY9" fmla="*/ 391428 h 391428"/>
                <a:gd name="connsiteX10" fmla="*/ 1549985 w 3046861"/>
                <a:gd name="connsiteY10" fmla="*/ 391428 h 391428"/>
                <a:gd name="connsiteX11" fmla="*/ 965790 w 3046861"/>
                <a:gd name="connsiteY11" fmla="*/ 391428 h 391428"/>
                <a:gd name="connsiteX12" fmla="*/ 195714 w 3046861"/>
                <a:gd name="connsiteY12" fmla="*/ 391428 h 391428"/>
                <a:gd name="connsiteX13" fmla="*/ 0 w 3046861"/>
                <a:gd name="connsiteY13" fmla="*/ 195714 h 3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6861" h="391428" fill="none" extrusionOk="0">
                  <a:moveTo>
                    <a:pt x="0" y="195714"/>
                  </a:moveTo>
                  <a:cubicBezTo>
                    <a:pt x="15682" y="73894"/>
                    <a:pt x="92190" y="-21477"/>
                    <a:pt x="195714" y="0"/>
                  </a:cubicBezTo>
                  <a:cubicBezTo>
                    <a:pt x="384183" y="-3917"/>
                    <a:pt x="518918" y="-23103"/>
                    <a:pt x="806464" y="0"/>
                  </a:cubicBezTo>
                  <a:cubicBezTo>
                    <a:pt x="1094010" y="23103"/>
                    <a:pt x="1244056" y="-16691"/>
                    <a:pt x="1470322" y="0"/>
                  </a:cubicBezTo>
                  <a:cubicBezTo>
                    <a:pt x="1696588" y="16691"/>
                    <a:pt x="1907060" y="-28996"/>
                    <a:pt x="2107626" y="0"/>
                  </a:cubicBezTo>
                  <a:cubicBezTo>
                    <a:pt x="2308192" y="28996"/>
                    <a:pt x="2635465" y="-3001"/>
                    <a:pt x="2851147" y="0"/>
                  </a:cubicBezTo>
                  <a:cubicBezTo>
                    <a:pt x="2970580" y="8429"/>
                    <a:pt x="3046722" y="90919"/>
                    <a:pt x="3046861" y="195714"/>
                  </a:cubicBezTo>
                  <a:lnTo>
                    <a:pt x="3046861" y="195714"/>
                  </a:lnTo>
                  <a:cubicBezTo>
                    <a:pt x="3054399" y="299333"/>
                    <a:pt x="2948957" y="407747"/>
                    <a:pt x="2851147" y="391428"/>
                  </a:cubicBezTo>
                  <a:cubicBezTo>
                    <a:pt x="2650109" y="422132"/>
                    <a:pt x="2520219" y="405375"/>
                    <a:pt x="2213843" y="391428"/>
                  </a:cubicBezTo>
                  <a:cubicBezTo>
                    <a:pt x="1907467" y="377481"/>
                    <a:pt x="1881225" y="421055"/>
                    <a:pt x="1549985" y="391428"/>
                  </a:cubicBezTo>
                  <a:cubicBezTo>
                    <a:pt x="1218745" y="361801"/>
                    <a:pt x="1170991" y="374697"/>
                    <a:pt x="965790" y="391428"/>
                  </a:cubicBezTo>
                  <a:cubicBezTo>
                    <a:pt x="760589" y="408159"/>
                    <a:pt x="484985" y="384951"/>
                    <a:pt x="195714" y="391428"/>
                  </a:cubicBezTo>
                  <a:cubicBezTo>
                    <a:pt x="82698" y="401317"/>
                    <a:pt x="-11583" y="288436"/>
                    <a:pt x="0" y="195714"/>
                  </a:cubicBezTo>
                  <a:close/>
                </a:path>
                <a:path w="3046861" h="391428" stroke="0" extrusionOk="0">
                  <a:moveTo>
                    <a:pt x="0" y="195714"/>
                  </a:moveTo>
                  <a:cubicBezTo>
                    <a:pt x="-10272" y="81288"/>
                    <a:pt x="69368" y="6852"/>
                    <a:pt x="195714" y="0"/>
                  </a:cubicBezTo>
                  <a:cubicBezTo>
                    <a:pt x="433334" y="220"/>
                    <a:pt x="738485" y="-33077"/>
                    <a:pt x="912681" y="0"/>
                  </a:cubicBezTo>
                  <a:cubicBezTo>
                    <a:pt x="1086877" y="33077"/>
                    <a:pt x="1383051" y="-16120"/>
                    <a:pt x="1549985" y="0"/>
                  </a:cubicBezTo>
                  <a:cubicBezTo>
                    <a:pt x="1716919" y="16120"/>
                    <a:pt x="1918082" y="-29289"/>
                    <a:pt x="2160734" y="0"/>
                  </a:cubicBezTo>
                  <a:cubicBezTo>
                    <a:pt x="2403386" y="29289"/>
                    <a:pt x="2559838" y="2978"/>
                    <a:pt x="2851147" y="0"/>
                  </a:cubicBezTo>
                  <a:cubicBezTo>
                    <a:pt x="2961856" y="-5389"/>
                    <a:pt x="3032102" y="85364"/>
                    <a:pt x="3046861" y="195714"/>
                  </a:cubicBezTo>
                  <a:lnTo>
                    <a:pt x="3046861" y="195714"/>
                  </a:lnTo>
                  <a:cubicBezTo>
                    <a:pt x="3035666" y="314344"/>
                    <a:pt x="2956719" y="367411"/>
                    <a:pt x="2851147" y="391428"/>
                  </a:cubicBezTo>
                  <a:cubicBezTo>
                    <a:pt x="2659376" y="402269"/>
                    <a:pt x="2372799" y="419002"/>
                    <a:pt x="2134180" y="391428"/>
                  </a:cubicBezTo>
                  <a:cubicBezTo>
                    <a:pt x="1895561" y="363854"/>
                    <a:pt x="1786399" y="375857"/>
                    <a:pt x="1523431" y="391428"/>
                  </a:cubicBezTo>
                  <a:cubicBezTo>
                    <a:pt x="1260463" y="406999"/>
                    <a:pt x="1173628" y="403045"/>
                    <a:pt x="859572" y="391428"/>
                  </a:cubicBezTo>
                  <a:cubicBezTo>
                    <a:pt x="545516" y="379811"/>
                    <a:pt x="393375" y="384255"/>
                    <a:pt x="195714" y="391428"/>
                  </a:cubicBezTo>
                  <a:cubicBezTo>
                    <a:pt x="93370" y="400279"/>
                    <a:pt x="14984" y="322158"/>
                    <a:pt x="0" y="195714"/>
                  </a:cubicBezTo>
                  <a:close/>
                </a:path>
              </a:pathLst>
            </a:custGeom>
            <a:noFill/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463" y="1569763"/>
              <a:ext cx="5615046" cy="34012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7" name="Google Shape;12547;p40"/>
          <p:cNvSpPr txBox="1">
            <a:spLocks noGrp="1"/>
          </p:cNvSpPr>
          <p:nvPr>
            <p:ph type="title"/>
          </p:nvPr>
        </p:nvSpPr>
        <p:spPr>
          <a:xfrm>
            <a:off x="1713195" y="1259641"/>
            <a:ext cx="4058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dk1"/>
                </a:solidFill>
              </a:rPr>
              <a:t>Khám phá văn bản</a:t>
            </a:r>
            <a:endParaRPr sz="5400">
              <a:solidFill>
                <a:schemeClr val="dk1"/>
              </a:solidFill>
            </a:endParaRPr>
          </a:p>
        </p:txBody>
      </p:sp>
      <p:sp>
        <p:nvSpPr>
          <p:cNvPr id="12549" name="Google Shape;12549;p40"/>
          <p:cNvSpPr txBox="1">
            <a:spLocks noGrp="1"/>
          </p:cNvSpPr>
          <p:nvPr>
            <p:ph type="title" idx="2"/>
          </p:nvPr>
        </p:nvSpPr>
        <p:spPr>
          <a:xfrm>
            <a:off x="3123619" y="465238"/>
            <a:ext cx="950871" cy="8418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II.</a:t>
            </a:r>
            <a:endParaRPr>
              <a:solidFill>
                <a:schemeClr val="accent6"/>
              </a:solidFill>
            </a:endParaRPr>
          </a:p>
        </p:txBody>
      </p:sp>
      <p:grpSp>
        <p:nvGrpSpPr>
          <p:cNvPr id="12554" name="Google Shape;12554;p40"/>
          <p:cNvGrpSpPr/>
          <p:nvPr/>
        </p:nvGrpSpPr>
        <p:grpSpPr>
          <a:xfrm rot="175696">
            <a:off x="1567209" y="290842"/>
            <a:ext cx="389226" cy="409996"/>
            <a:chOff x="9310391" y="2486565"/>
            <a:chExt cx="261975" cy="275936"/>
          </a:xfrm>
        </p:grpSpPr>
        <p:sp>
          <p:nvSpPr>
            <p:cNvPr id="12555" name="Google Shape;12555;p40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6" name="Google Shape;12556;p40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7" name="Google Shape;12557;p40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01" name="Google Shape;12901;p40"/>
          <p:cNvSpPr/>
          <p:nvPr/>
        </p:nvSpPr>
        <p:spPr>
          <a:xfrm rot="3980590">
            <a:off x="1121349" y="4453055"/>
            <a:ext cx="76636" cy="68474"/>
          </a:xfrm>
          <a:custGeom>
            <a:avLst/>
            <a:gdLst/>
            <a:ahLst/>
            <a:cxnLst/>
            <a:rect l="l" t="t" r="r" b="b"/>
            <a:pathLst>
              <a:path w="2291" h="2047" extrusionOk="0">
                <a:moveTo>
                  <a:pt x="1159" y="0"/>
                </a:moveTo>
                <a:cubicBezTo>
                  <a:pt x="1016" y="0"/>
                  <a:pt x="865" y="28"/>
                  <a:pt x="712" y="85"/>
                </a:cubicBezTo>
                <a:cubicBezTo>
                  <a:pt x="360" y="210"/>
                  <a:pt x="1" y="460"/>
                  <a:pt x="24" y="944"/>
                </a:cubicBezTo>
                <a:cubicBezTo>
                  <a:pt x="16" y="1374"/>
                  <a:pt x="188" y="1655"/>
                  <a:pt x="563" y="1843"/>
                </a:cubicBezTo>
                <a:cubicBezTo>
                  <a:pt x="720" y="1913"/>
                  <a:pt x="876" y="1968"/>
                  <a:pt x="1040" y="2023"/>
                </a:cubicBezTo>
                <a:cubicBezTo>
                  <a:pt x="1106" y="2038"/>
                  <a:pt x="1173" y="2046"/>
                  <a:pt x="1239" y="2046"/>
                </a:cubicBezTo>
                <a:cubicBezTo>
                  <a:pt x="1368" y="2046"/>
                  <a:pt x="1497" y="2017"/>
                  <a:pt x="1626" y="1960"/>
                </a:cubicBezTo>
                <a:cubicBezTo>
                  <a:pt x="1946" y="1812"/>
                  <a:pt x="2126" y="1561"/>
                  <a:pt x="2228" y="1241"/>
                </a:cubicBezTo>
                <a:cubicBezTo>
                  <a:pt x="2290" y="1061"/>
                  <a:pt x="2282" y="905"/>
                  <a:pt x="2204" y="741"/>
                </a:cubicBezTo>
                <a:cubicBezTo>
                  <a:pt x="1991" y="267"/>
                  <a:pt x="1608" y="0"/>
                  <a:pt x="1159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2" name="Google Shape;12902;p40"/>
          <p:cNvSpPr/>
          <p:nvPr/>
        </p:nvSpPr>
        <p:spPr>
          <a:xfrm rot="3980590">
            <a:off x="1166596" y="4382543"/>
            <a:ext cx="66701" cy="62353"/>
          </a:xfrm>
          <a:custGeom>
            <a:avLst/>
            <a:gdLst/>
            <a:ahLst/>
            <a:cxnLst/>
            <a:rect l="l" t="t" r="r" b="b"/>
            <a:pathLst>
              <a:path w="1994" h="1864" extrusionOk="0">
                <a:moveTo>
                  <a:pt x="991" y="1"/>
                </a:moveTo>
                <a:cubicBezTo>
                  <a:pt x="829" y="1"/>
                  <a:pt x="667" y="41"/>
                  <a:pt x="516" y="127"/>
                </a:cubicBezTo>
                <a:cubicBezTo>
                  <a:pt x="235" y="291"/>
                  <a:pt x="1" y="533"/>
                  <a:pt x="8" y="908"/>
                </a:cubicBezTo>
                <a:cubicBezTo>
                  <a:pt x="23" y="1404"/>
                  <a:pt x="515" y="1864"/>
                  <a:pt x="1018" y="1864"/>
                </a:cubicBezTo>
                <a:cubicBezTo>
                  <a:pt x="1039" y="1864"/>
                  <a:pt x="1059" y="1863"/>
                  <a:pt x="1079" y="1861"/>
                </a:cubicBezTo>
                <a:cubicBezTo>
                  <a:pt x="1610" y="1822"/>
                  <a:pt x="1993" y="1416"/>
                  <a:pt x="1985" y="877"/>
                </a:cubicBezTo>
                <a:cubicBezTo>
                  <a:pt x="1985" y="650"/>
                  <a:pt x="1970" y="634"/>
                  <a:pt x="1837" y="439"/>
                </a:cubicBezTo>
                <a:cubicBezTo>
                  <a:pt x="1633" y="163"/>
                  <a:pt x="1315" y="1"/>
                  <a:pt x="991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3" name="Google Shape;12903;p40"/>
          <p:cNvSpPr/>
          <p:nvPr/>
        </p:nvSpPr>
        <p:spPr>
          <a:xfrm rot="3980590">
            <a:off x="1142630" y="4643127"/>
            <a:ext cx="59108" cy="46932"/>
          </a:xfrm>
          <a:custGeom>
            <a:avLst/>
            <a:gdLst/>
            <a:ahLst/>
            <a:cxnLst/>
            <a:rect l="l" t="t" r="r" b="b"/>
            <a:pathLst>
              <a:path w="1767" h="1403" extrusionOk="0">
                <a:moveTo>
                  <a:pt x="645" y="0"/>
                </a:moveTo>
                <a:cubicBezTo>
                  <a:pt x="439" y="0"/>
                  <a:pt x="263" y="90"/>
                  <a:pt x="164" y="252"/>
                </a:cubicBezTo>
                <a:cubicBezTo>
                  <a:pt x="0" y="502"/>
                  <a:pt x="16" y="830"/>
                  <a:pt x="243" y="1065"/>
                </a:cubicBezTo>
                <a:cubicBezTo>
                  <a:pt x="438" y="1268"/>
                  <a:pt x="688" y="1385"/>
                  <a:pt x="915" y="1401"/>
                </a:cubicBezTo>
                <a:cubicBezTo>
                  <a:pt x="936" y="1402"/>
                  <a:pt x="958" y="1402"/>
                  <a:pt x="978" y="1402"/>
                </a:cubicBezTo>
                <a:cubicBezTo>
                  <a:pt x="1243" y="1402"/>
                  <a:pt x="1436" y="1313"/>
                  <a:pt x="1508" y="1190"/>
                </a:cubicBezTo>
                <a:cubicBezTo>
                  <a:pt x="1766" y="768"/>
                  <a:pt x="1563" y="307"/>
                  <a:pt x="1258" y="182"/>
                </a:cubicBezTo>
                <a:cubicBezTo>
                  <a:pt x="1133" y="127"/>
                  <a:pt x="1001" y="72"/>
                  <a:pt x="868" y="33"/>
                </a:cubicBezTo>
                <a:cubicBezTo>
                  <a:pt x="791" y="11"/>
                  <a:pt x="716" y="0"/>
                  <a:pt x="645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4" name="Google Shape;12904;p40"/>
          <p:cNvSpPr/>
          <p:nvPr/>
        </p:nvSpPr>
        <p:spPr>
          <a:xfrm rot="3980590">
            <a:off x="1111583" y="4549261"/>
            <a:ext cx="46831" cy="46631"/>
          </a:xfrm>
          <a:custGeom>
            <a:avLst/>
            <a:gdLst/>
            <a:ahLst/>
            <a:cxnLst/>
            <a:rect l="l" t="t" r="r" b="b"/>
            <a:pathLst>
              <a:path w="1400" h="1394" extrusionOk="0">
                <a:moveTo>
                  <a:pt x="625" y="1"/>
                </a:moveTo>
                <a:cubicBezTo>
                  <a:pt x="502" y="1"/>
                  <a:pt x="386" y="21"/>
                  <a:pt x="282" y="130"/>
                </a:cubicBezTo>
                <a:cubicBezTo>
                  <a:pt x="8" y="427"/>
                  <a:pt x="1" y="912"/>
                  <a:pt x="282" y="1193"/>
                </a:cubicBezTo>
                <a:cubicBezTo>
                  <a:pt x="399" y="1297"/>
                  <a:pt x="535" y="1394"/>
                  <a:pt x="683" y="1394"/>
                </a:cubicBezTo>
                <a:cubicBezTo>
                  <a:pt x="703" y="1394"/>
                  <a:pt x="723" y="1392"/>
                  <a:pt x="743" y="1388"/>
                </a:cubicBezTo>
                <a:cubicBezTo>
                  <a:pt x="1118" y="1326"/>
                  <a:pt x="1368" y="1170"/>
                  <a:pt x="1399" y="677"/>
                </a:cubicBezTo>
                <a:cubicBezTo>
                  <a:pt x="1399" y="334"/>
                  <a:pt x="1103" y="21"/>
                  <a:pt x="759" y="5"/>
                </a:cubicBezTo>
                <a:cubicBezTo>
                  <a:pt x="713" y="3"/>
                  <a:pt x="669" y="1"/>
                  <a:pt x="625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5" name="Google Shape;12905;p40"/>
          <p:cNvSpPr/>
          <p:nvPr/>
        </p:nvSpPr>
        <p:spPr>
          <a:xfrm rot="3980590">
            <a:off x="1200811" y="4595848"/>
            <a:ext cx="41613" cy="40810"/>
          </a:xfrm>
          <a:custGeom>
            <a:avLst/>
            <a:gdLst/>
            <a:ahLst/>
            <a:cxnLst/>
            <a:rect l="l" t="t" r="r" b="b"/>
            <a:pathLst>
              <a:path w="1244" h="1220" extrusionOk="0">
                <a:moveTo>
                  <a:pt x="626" y="0"/>
                </a:moveTo>
                <a:cubicBezTo>
                  <a:pt x="266" y="0"/>
                  <a:pt x="16" y="243"/>
                  <a:pt x="16" y="602"/>
                </a:cubicBezTo>
                <a:cubicBezTo>
                  <a:pt x="1" y="1016"/>
                  <a:pt x="196" y="1219"/>
                  <a:pt x="587" y="1219"/>
                </a:cubicBezTo>
                <a:cubicBezTo>
                  <a:pt x="970" y="1219"/>
                  <a:pt x="1228" y="977"/>
                  <a:pt x="1235" y="625"/>
                </a:cubicBezTo>
                <a:cubicBezTo>
                  <a:pt x="1243" y="274"/>
                  <a:pt x="978" y="0"/>
                  <a:pt x="626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6" name="Google Shape;12906;p40"/>
          <p:cNvSpPr/>
          <p:nvPr/>
        </p:nvSpPr>
        <p:spPr>
          <a:xfrm rot="3980590">
            <a:off x="1182082" y="4529151"/>
            <a:ext cx="31645" cy="34588"/>
          </a:xfrm>
          <a:custGeom>
            <a:avLst/>
            <a:gdLst/>
            <a:ahLst/>
            <a:cxnLst/>
            <a:rect l="l" t="t" r="r" b="b"/>
            <a:pathLst>
              <a:path w="946" h="1034" extrusionOk="0">
                <a:moveTo>
                  <a:pt x="470" y="0"/>
                </a:moveTo>
                <a:cubicBezTo>
                  <a:pt x="224" y="0"/>
                  <a:pt x="0" y="271"/>
                  <a:pt x="0" y="564"/>
                </a:cubicBezTo>
                <a:cubicBezTo>
                  <a:pt x="0" y="861"/>
                  <a:pt x="157" y="1017"/>
                  <a:pt x="446" y="1033"/>
                </a:cubicBezTo>
                <a:cubicBezTo>
                  <a:pt x="453" y="1033"/>
                  <a:pt x="461" y="1033"/>
                  <a:pt x="468" y="1033"/>
                </a:cubicBezTo>
                <a:cubicBezTo>
                  <a:pt x="782" y="1033"/>
                  <a:pt x="946" y="870"/>
                  <a:pt x="946" y="564"/>
                </a:cubicBezTo>
                <a:cubicBezTo>
                  <a:pt x="946" y="291"/>
                  <a:pt x="743" y="17"/>
                  <a:pt x="500" y="1"/>
                </a:cubicBezTo>
                <a:cubicBezTo>
                  <a:pt x="490" y="1"/>
                  <a:pt x="480" y="0"/>
                  <a:pt x="470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7" name="Google Shape;12907;p40"/>
          <p:cNvSpPr/>
          <p:nvPr/>
        </p:nvSpPr>
        <p:spPr>
          <a:xfrm rot="3980590">
            <a:off x="1227649" y="4497510"/>
            <a:ext cx="37298" cy="31043"/>
          </a:xfrm>
          <a:custGeom>
            <a:avLst/>
            <a:gdLst/>
            <a:ahLst/>
            <a:cxnLst/>
            <a:rect l="l" t="t" r="r" b="b"/>
            <a:pathLst>
              <a:path w="1115" h="928" extrusionOk="0">
                <a:moveTo>
                  <a:pt x="451" y="0"/>
                </a:moveTo>
                <a:cubicBezTo>
                  <a:pt x="242" y="0"/>
                  <a:pt x="57" y="171"/>
                  <a:pt x="36" y="377"/>
                </a:cubicBezTo>
                <a:cubicBezTo>
                  <a:pt x="0" y="734"/>
                  <a:pt x="221" y="928"/>
                  <a:pt x="510" y="928"/>
                </a:cubicBezTo>
                <a:cubicBezTo>
                  <a:pt x="531" y="928"/>
                  <a:pt x="553" y="926"/>
                  <a:pt x="576" y="924"/>
                </a:cubicBezTo>
                <a:lnTo>
                  <a:pt x="654" y="924"/>
                </a:lnTo>
                <a:cubicBezTo>
                  <a:pt x="896" y="917"/>
                  <a:pt x="1052" y="776"/>
                  <a:pt x="1084" y="573"/>
                </a:cubicBezTo>
                <a:cubicBezTo>
                  <a:pt x="1115" y="362"/>
                  <a:pt x="1013" y="182"/>
                  <a:pt x="802" y="96"/>
                </a:cubicBezTo>
                <a:cubicBezTo>
                  <a:pt x="724" y="57"/>
                  <a:pt x="623" y="26"/>
                  <a:pt x="537" y="10"/>
                </a:cubicBezTo>
                <a:cubicBezTo>
                  <a:pt x="508" y="4"/>
                  <a:pt x="479" y="0"/>
                  <a:pt x="451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8" name="Google Shape;12908;p40"/>
          <p:cNvSpPr/>
          <p:nvPr/>
        </p:nvSpPr>
        <p:spPr>
          <a:xfrm rot="3980590">
            <a:off x="1135302" y="4311332"/>
            <a:ext cx="37933" cy="34154"/>
          </a:xfrm>
          <a:custGeom>
            <a:avLst/>
            <a:gdLst/>
            <a:ahLst/>
            <a:cxnLst/>
            <a:rect l="l" t="t" r="r" b="b"/>
            <a:pathLst>
              <a:path w="1134" h="1021" extrusionOk="0">
                <a:moveTo>
                  <a:pt x="592" y="1"/>
                </a:moveTo>
                <a:cubicBezTo>
                  <a:pt x="588" y="1"/>
                  <a:pt x="583" y="1"/>
                  <a:pt x="579" y="1"/>
                </a:cubicBezTo>
                <a:cubicBezTo>
                  <a:pt x="446" y="9"/>
                  <a:pt x="266" y="126"/>
                  <a:pt x="165" y="282"/>
                </a:cubicBezTo>
                <a:cubicBezTo>
                  <a:pt x="1" y="572"/>
                  <a:pt x="141" y="900"/>
                  <a:pt x="431" y="1009"/>
                </a:cubicBezTo>
                <a:cubicBezTo>
                  <a:pt x="452" y="1017"/>
                  <a:pt x="476" y="1020"/>
                  <a:pt x="503" y="1020"/>
                </a:cubicBezTo>
                <a:cubicBezTo>
                  <a:pt x="740" y="1020"/>
                  <a:pt x="1134" y="721"/>
                  <a:pt x="1134" y="517"/>
                </a:cubicBezTo>
                <a:lnTo>
                  <a:pt x="1134" y="470"/>
                </a:lnTo>
                <a:cubicBezTo>
                  <a:pt x="1095" y="224"/>
                  <a:pt x="846" y="1"/>
                  <a:pt x="592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9" name="Google Shape;12909;p40"/>
          <p:cNvSpPr/>
          <p:nvPr/>
        </p:nvSpPr>
        <p:spPr>
          <a:xfrm>
            <a:off x="-263750" y="2237390"/>
            <a:ext cx="34019" cy="33517"/>
          </a:xfrm>
          <a:custGeom>
            <a:avLst/>
            <a:gdLst/>
            <a:ahLst/>
            <a:cxnLst/>
            <a:rect l="l" t="t" r="r" b="b"/>
            <a:pathLst>
              <a:path w="1017" h="1002" extrusionOk="0">
                <a:moveTo>
                  <a:pt x="556" y="0"/>
                </a:moveTo>
                <a:cubicBezTo>
                  <a:pt x="266" y="0"/>
                  <a:pt x="1" y="250"/>
                  <a:pt x="9" y="516"/>
                </a:cubicBezTo>
                <a:cubicBezTo>
                  <a:pt x="9" y="734"/>
                  <a:pt x="261" y="1002"/>
                  <a:pt x="468" y="1002"/>
                </a:cubicBezTo>
                <a:cubicBezTo>
                  <a:pt x="476" y="1002"/>
                  <a:pt x="485" y="1001"/>
                  <a:pt x="493" y="1001"/>
                </a:cubicBezTo>
                <a:cubicBezTo>
                  <a:pt x="727" y="985"/>
                  <a:pt x="1017" y="649"/>
                  <a:pt x="1017" y="414"/>
                </a:cubicBezTo>
                <a:cubicBezTo>
                  <a:pt x="1017" y="180"/>
                  <a:pt x="813" y="0"/>
                  <a:pt x="556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0" name="Google Shape;12910;p40"/>
          <p:cNvSpPr/>
          <p:nvPr/>
        </p:nvSpPr>
        <p:spPr>
          <a:xfrm>
            <a:off x="-245453" y="2328340"/>
            <a:ext cx="31677" cy="34019"/>
          </a:xfrm>
          <a:custGeom>
            <a:avLst/>
            <a:gdLst/>
            <a:ahLst/>
            <a:cxnLst/>
            <a:rect l="l" t="t" r="r" b="b"/>
            <a:pathLst>
              <a:path w="947" h="1017" extrusionOk="0">
                <a:moveTo>
                  <a:pt x="440" y="0"/>
                </a:moveTo>
                <a:cubicBezTo>
                  <a:pt x="212" y="0"/>
                  <a:pt x="32" y="193"/>
                  <a:pt x="24" y="454"/>
                </a:cubicBezTo>
                <a:cubicBezTo>
                  <a:pt x="1" y="727"/>
                  <a:pt x="274" y="1017"/>
                  <a:pt x="532" y="1017"/>
                </a:cubicBezTo>
                <a:cubicBezTo>
                  <a:pt x="767" y="1017"/>
                  <a:pt x="946" y="813"/>
                  <a:pt x="946" y="563"/>
                </a:cubicBezTo>
                <a:cubicBezTo>
                  <a:pt x="946" y="259"/>
                  <a:pt x="727" y="1"/>
                  <a:pt x="454" y="1"/>
                </a:cubicBezTo>
                <a:cubicBezTo>
                  <a:pt x="449" y="1"/>
                  <a:pt x="445" y="0"/>
                  <a:pt x="440" y="0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1" name="Google Shape;12911;p40"/>
          <p:cNvSpPr/>
          <p:nvPr/>
        </p:nvSpPr>
        <p:spPr>
          <a:xfrm>
            <a:off x="-273952" y="2187148"/>
            <a:ext cx="22010" cy="22044"/>
          </a:xfrm>
          <a:custGeom>
            <a:avLst/>
            <a:gdLst/>
            <a:ahLst/>
            <a:cxnLst/>
            <a:rect l="l" t="t" r="r" b="b"/>
            <a:pathLst>
              <a:path w="658" h="659" extrusionOk="0">
                <a:moveTo>
                  <a:pt x="298" y="1"/>
                </a:moveTo>
                <a:cubicBezTo>
                  <a:pt x="129" y="1"/>
                  <a:pt x="23" y="123"/>
                  <a:pt x="9" y="315"/>
                </a:cubicBezTo>
                <a:cubicBezTo>
                  <a:pt x="1" y="526"/>
                  <a:pt x="134" y="643"/>
                  <a:pt x="376" y="658"/>
                </a:cubicBezTo>
                <a:cubicBezTo>
                  <a:pt x="380" y="659"/>
                  <a:pt x="383" y="659"/>
                  <a:pt x="387" y="659"/>
                </a:cubicBezTo>
                <a:cubicBezTo>
                  <a:pt x="509" y="659"/>
                  <a:pt x="642" y="537"/>
                  <a:pt x="650" y="408"/>
                </a:cubicBezTo>
                <a:cubicBezTo>
                  <a:pt x="657" y="221"/>
                  <a:pt x="493" y="25"/>
                  <a:pt x="329" y="2"/>
                </a:cubicBezTo>
                <a:cubicBezTo>
                  <a:pt x="319" y="1"/>
                  <a:pt x="308" y="1"/>
                  <a:pt x="298" y="1"/>
                </a:cubicBezTo>
                <a:close/>
              </a:path>
            </a:pathLst>
          </a:custGeom>
          <a:solidFill>
            <a:srgbClr val="B899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14" name="Google Shape;129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9500" y="-363419"/>
            <a:ext cx="1957150" cy="2313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15" name="Google Shape;12915;p40"/>
          <p:cNvGrpSpPr/>
          <p:nvPr/>
        </p:nvGrpSpPr>
        <p:grpSpPr>
          <a:xfrm flipH="1">
            <a:off x="893902" y="1082580"/>
            <a:ext cx="1198888" cy="1058153"/>
            <a:chOff x="4874103" y="1842351"/>
            <a:chExt cx="481713" cy="425183"/>
          </a:xfrm>
        </p:grpSpPr>
        <p:sp>
          <p:nvSpPr>
            <p:cNvPr id="12916" name="Google Shape;12916;p40"/>
            <p:cNvSpPr/>
            <p:nvPr/>
          </p:nvSpPr>
          <p:spPr>
            <a:xfrm>
              <a:off x="4874103" y="1842351"/>
              <a:ext cx="481713" cy="425183"/>
            </a:xfrm>
            <a:custGeom>
              <a:avLst/>
              <a:gdLst/>
              <a:ahLst/>
              <a:cxnLst/>
              <a:rect l="l" t="t" r="r" b="b"/>
              <a:pathLst>
                <a:path w="14401" h="12711" extrusionOk="0">
                  <a:moveTo>
                    <a:pt x="10742" y="0"/>
                  </a:moveTo>
                  <a:cubicBezTo>
                    <a:pt x="10547" y="0"/>
                    <a:pt x="10225" y="213"/>
                    <a:pt x="9680" y="767"/>
                  </a:cubicBezTo>
                  <a:cubicBezTo>
                    <a:pt x="7719" y="2775"/>
                    <a:pt x="8086" y="7346"/>
                    <a:pt x="8086" y="7346"/>
                  </a:cubicBezTo>
                  <a:cubicBezTo>
                    <a:pt x="8008" y="7284"/>
                    <a:pt x="7930" y="7245"/>
                    <a:pt x="7875" y="7237"/>
                  </a:cubicBezTo>
                  <a:cubicBezTo>
                    <a:pt x="7766" y="6885"/>
                    <a:pt x="7695" y="6510"/>
                    <a:pt x="7664" y="6135"/>
                  </a:cubicBezTo>
                  <a:cubicBezTo>
                    <a:pt x="7660" y="6102"/>
                    <a:pt x="7638" y="6086"/>
                    <a:pt x="7614" y="6086"/>
                  </a:cubicBezTo>
                  <a:cubicBezTo>
                    <a:pt x="7589" y="6086"/>
                    <a:pt x="7563" y="6106"/>
                    <a:pt x="7563" y="6143"/>
                  </a:cubicBezTo>
                  <a:cubicBezTo>
                    <a:pt x="7586" y="6510"/>
                    <a:pt x="7656" y="6870"/>
                    <a:pt x="7758" y="7229"/>
                  </a:cubicBezTo>
                  <a:cubicBezTo>
                    <a:pt x="7734" y="7229"/>
                    <a:pt x="7719" y="7237"/>
                    <a:pt x="7695" y="7237"/>
                  </a:cubicBezTo>
                  <a:cubicBezTo>
                    <a:pt x="7508" y="6877"/>
                    <a:pt x="7242" y="6541"/>
                    <a:pt x="6883" y="6495"/>
                  </a:cubicBezTo>
                  <a:cubicBezTo>
                    <a:pt x="6880" y="6494"/>
                    <a:pt x="6878" y="6494"/>
                    <a:pt x="6875" y="6494"/>
                  </a:cubicBezTo>
                  <a:cubicBezTo>
                    <a:pt x="6811" y="6494"/>
                    <a:pt x="6799" y="6589"/>
                    <a:pt x="6867" y="6604"/>
                  </a:cubicBezTo>
                  <a:cubicBezTo>
                    <a:pt x="7187" y="6643"/>
                    <a:pt x="7375" y="6940"/>
                    <a:pt x="7516" y="7198"/>
                  </a:cubicBezTo>
                  <a:cubicBezTo>
                    <a:pt x="7539" y="7229"/>
                    <a:pt x="7555" y="7260"/>
                    <a:pt x="7578" y="7292"/>
                  </a:cubicBezTo>
                  <a:cubicBezTo>
                    <a:pt x="7461" y="7393"/>
                    <a:pt x="7414" y="7549"/>
                    <a:pt x="7414" y="7549"/>
                  </a:cubicBezTo>
                  <a:cubicBezTo>
                    <a:pt x="7414" y="7549"/>
                    <a:pt x="3343" y="3158"/>
                    <a:pt x="1710" y="2861"/>
                  </a:cubicBezTo>
                  <a:cubicBezTo>
                    <a:pt x="1446" y="2810"/>
                    <a:pt x="1218" y="2787"/>
                    <a:pt x="1026" y="2787"/>
                  </a:cubicBezTo>
                  <a:cubicBezTo>
                    <a:pt x="31" y="2787"/>
                    <a:pt x="1" y="3421"/>
                    <a:pt x="866" y="4221"/>
                  </a:cubicBezTo>
                  <a:cubicBezTo>
                    <a:pt x="1905" y="5158"/>
                    <a:pt x="1944" y="5916"/>
                    <a:pt x="2468" y="6979"/>
                  </a:cubicBezTo>
                  <a:cubicBezTo>
                    <a:pt x="2794" y="7637"/>
                    <a:pt x="3342" y="7766"/>
                    <a:pt x="3713" y="7766"/>
                  </a:cubicBezTo>
                  <a:cubicBezTo>
                    <a:pt x="3883" y="7766"/>
                    <a:pt x="4015" y="7739"/>
                    <a:pt x="4072" y="7723"/>
                  </a:cubicBezTo>
                  <a:lnTo>
                    <a:pt x="4072" y="7723"/>
                  </a:lnTo>
                  <a:cubicBezTo>
                    <a:pt x="3941" y="7774"/>
                    <a:pt x="3447" y="8055"/>
                    <a:pt x="3898" y="9089"/>
                  </a:cubicBezTo>
                  <a:cubicBezTo>
                    <a:pt x="4374" y="10210"/>
                    <a:pt x="7534" y="12710"/>
                    <a:pt x="8791" y="12710"/>
                  </a:cubicBezTo>
                  <a:cubicBezTo>
                    <a:pt x="8875" y="12710"/>
                    <a:pt x="8950" y="12699"/>
                    <a:pt x="9016" y="12676"/>
                  </a:cubicBezTo>
                  <a:cubicBezTo>
                    <a:pt x="9821" y="12394"/>
                    <a:pt x="9352" y="11082"/>
                    <a:pt x="9110" y="10511"/>
                  </a:cubicBezTo>
                  <a:lnTo>
                    <a:pt x="9110" y="10511"/>
                  </a:lnTo>
                  <a:cubicBezTo>
                    <a:pt x="9320" y="10939"/>
                    <a:pt x="9760" y="11721"/>
                    <a:pt x="10153" y="11721"/>
                  </a:cubicBezTo>
                  <a:cubicBezTo>
                    <a:pt x="10241" y="11721"/>
                    <a:pt x="10327" y="11681"/>
                    <a:pt x="10407" y="11590"/>
                  </a:cubicBezTo>
                  <a:cubicBezTo>
                    <a:pt x="10985" y="10949"/>
                    <a:pt x="10071" y="10261"/>
                    <a:pt x="10071" y="10261"/>
                  </a:cubicBezTo>
                  <a:lnTo>
                    <a:pt x="10071" y="10261"/>
                  </a:lnTo>
                  <a:cubicBezTo>
                    <a:pt x="10071" y="10261"/>
                    <a:pt x="11248" y="10929"/>
                    <a:pt x="12309" y="10929"/>
                  </a:cubicBezTo>
                  <a:cubicBezTo>
                    <a:pt x="12620" y="10929"/>
                    <a:pt x="12922" y="10871"/>
                    <a:pt x="13181" y="10722"/>
                  </a:cubicBezTo>
                  <a:cubicBezTo>
                    <a:pt x="14345" y="10097"/>
                    <a:pt x="14400" y="6924"/>
                    <a:pt x="13720" y="5674"/>
                  </a:cubicBezTo>
                  <a:cubicBezTo>
                    <a:pt x="13402" y="5075"/>
                    <a:pt x="12971" y="4919"/>
                    <a:pt x="12608" y="4919"/>
                  </a:cubicBezTo>
                  <a:cubicBezTo>
                    <a:pt x="12213" y="4919"/>
                    <a:pt x="11900" y="5104"/>
                    <a:pt x="11900" y="5104"/>
                  </a:cubicBezTo>
                  <a:cubicBezTo>
                    <a:pt x="13095" y="3838"/>
                    <a:pt x="12157" y="2876"/>
                    <a:pt x="11431" y="2048"/>
                  </a:cubicBezTo>
                  <a:cubicBezTo>
                    <a:pt x="10899" y="1449"/>
                    <a:pt x="11251" y="0"/>
                    <a:pt x="1074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7" name="Google Shape;12917;p40"/>
            <p:cNvSpPr/>
            <p:nvPr/>
          </p:nvSpPr>
          <p:spPr>
            <a:xfrm>
              <a:off x="4897552" y="1864328"/>
              <a:ext cx="432107" cy="387418"/>
            </a:xfrm>
            <a:custGeom>
              <a:avLst/>
              <a:gdLst/>
              <a:ahLst/>
              <a:cxnLst/>
              <a:rect l="l" t="t" r="r" b="b"/>
              <a:pathLst>
                <a:path w="12918" h="11582" extrusionOk="0">
                  <a:moveTo>
                    <a:pt x="9331" y="5056"/>
                  </a:moveTo>
                  <a:cubicBezTo>
                    <a:pt x="9894" y="4509"/>
                    <a:pt x="10628" y="4157"/>
                    <a:pt x="11222" y="3657"/>
                  </a:cubicBezTo>
                  <a:cubicBezTo>
                    <a:pt x="11128" y="4243"/>
                    <a:pt x="10886" y="4509"/>
                    <a:pt x="9956" y="5205"/>
                  </a:cubicBezTo>
                  <a:cubicBezTo>
                    <a:pt x="8870" y="6009"/>
                    <a:pt x="8229" y="6978"/>
                    <a:pt x="8002" y="7447"/>
                  </a:cubicBezTo>
                  <a:lnTo>
                    <a:pt x="7956" y="7314"/>
                  </a:lnTo>
                  <a:cubicBezTo>
                    <a:pt x="8292" y="6510"/>
                    <a:pt x="8799" y="5775"/>
                    <a:pt x="9331" y="5056"/>
                  </a:cubicBezTo>
                  <a:close/>
                  <a:moveTo>
                    <a:pt x="11261" y="3329"/>
                  </a:moveTo>
                  <a:cubicBezTo>
                    <a:pt x="11292" y="2915"/>
                    <a:pt x="11199" y="2665"/>
                    <a:pt x="11027" y="2438"/>
                  </a:cubicBezTo>
                  <a:cubicBezTo>
                    <a:pt x="10667" y="3220"/>
                    <a:pt x="10144" y="3954"/>
                    <a:pt x="9604" y="4681"/>
                  </a:cubicBezTo>
                  <a:cubicBezTo>
                    <a:pt x="10144" y="4275"/>
                    <a:pt x="10753" y="3954"/>
                    <a:pt x="11253" y="3501"/>
                  </a:cubicBezTo>
                  <a:cubicBezTo>
                    <a:pt x="11253" y="3446"/>
                    <a:pt x="11261" y="3384"/>
                    <a:pt x="11261" y="3329"/>
                  </a:cubicBezTo>
                  <a:close/>
                  <a:moveTo>
                    <a:pt x="9307" y="7924"/>
                  </a:moveTo>
                  <a:cubicBezTo>
                    <a:pt x="9057" y="8018"/>
                    <a:pt x="8815" y="8119"/>
                    <a:pt x="8565" y="8237"/>
                  </a:cubicBezTo>
                  <a:cubicBezTo>
                    <a:pt x="8596" y="8307"/>
                    <a:pt x="8635" y="8377"/>
                    <a:pt x="8667" y="8440"/>
                  </a:cubicBezTo>
                  <a:cubicBezTo>
                    <a:pt x="9479" y="8354"/>
                    <a:pt x="10284" y="8346"/>
                    <a:pt x="11105" y="8338"/>
                  </a:cubicBezTo>
                  <a:cubicBezTo>
                    <a:pt x="11683" y="8323"/>
                    <a:pt x="12261" y="8268"/>
                    <a:pt x="12800" y="8104"/>
                  </a:cubicBezTo>
                  <a:cubicBezTo>
                    <a:pt x="12824" y="7971"/>
                    <a:pt x="12847" y="7838"/>
                    <a:pt x="12863" y="7697"/>
                  </a:cubicBezTo>
                  <a:cubicBezTo>
                    <a:pt x="12293" y="7854"/>
                    <a:pt x="11691" y="7932"/>
                    <a:pt x="11097" y="7924"/>
                  </a:cubicBezTo>
                  <a:cubicBezTo>
                    <a:pt x="10519" y="7924"/>
                    <a:pt x="9894" y="7838"/>
                    <a:pt x="9307" y="7924"/>
                  </a:cubicBezTo>
                  <a:close/>
                  <a:moveTo>
                    <a:pt x="12879" y="7580"/>
                  </a:moveTo>
                  <a:cubicBezTo>
                    <a:pt x="12894" y="7432"/>
                    <a:pt x="12902" y="7275"/>
                    <a:pt x="12902" y="7127"/>
                  </a:cubicBezTo>
                  <a:cubicBezTo>
                    <a:pt x="12644" y="7213"/>
                    <a:pt x="12355" y="7291"/>
                    <a:pt x="12074" y="7338"/>
                  </a:cubicBezTo>
                  <a:cubicBezTo>
                    <a:pt x="11417" y="7471"/>
                    <a:pt x="10753" y="7518"/>
                    <a:pt x="10105" y="7682"/>
                  </a:cubicBezTo>
                  <a:cubicBezTo>
                    <a:pt x="9987" y="7713"/>
                    <a:pt x="9870" y="7752"/>
                    <a:pt x="9753" y="7775"/>
                  </a:cubicBezTo>
                  <a:cubicBezTo>
                    <a:pt x="10089" y="7768"/>
                    <a:pt x="10441" y="7791"/>
                    <a:pt x="10777" y="7807"/>
                  </a:cubicBezTo>
                  <a:cubicBezTo>
                    <a:pt x="11495" y="7838"/>
                    <a:pt x="12199" y="7768"/>
                    <a:pt x="12879" y="7580"/>
                  </a:cubicBezTo>
                  <a:close/>
                  <a:moveTo>
                    <a:pt x="12238" y="9252"/>
                  </a:moveTo>
                  <a:cubicBezTo>
                    <a:pt x="12457" y="9034"/>
                    <a:pt x="12629" y="8729"/>
                    <a:pt x="12746" y="8315"/>
                  </a:cubicBezTo>
                  <a:cubicBezTo>
                    <a:pt x="12418" y="8408"/>
                    <a:pt x="12074" y="8463"/>
                    <a:pt x="11722" y="8494"/>
                  </a:cubicBezTo>
                  <a:cubicBezTo>
                    <a:pt x="11066" y="8549"/>
                    <a:pt x="10425" y="8565"/>
                    <a:pt x="9776" y="8573"/>
                  </a:cubicBezTo>
                  <a:cubicBezTo>
                    <a:pt x="10151" y="8627"/>
                    <a:pt x="10511" y="8729"/>
                    <a:pt x="10855" y="8877"/>
                  </a:cubicBezTo>
                  <a:cubicBezTo>
                    <a:pt x="11324" y="9073"/>
                    <a:pt x="11785" y="9268"/>
                    <a:pt x="12238" y="9252"/>
                  </a:cubicBezTo>
                  <a:close/>
                  <a:moveTo>
                    <a:pt x="8753" y="8651"/>
                  </a:moveTo>
                  <a:cubicBezTo>
                    <a:pt x="8815" y="8784"/>
                    <a:pt x="8839" y="8877"/>
                    <a:pt x="8839" y="8877"/>
                  </a:cubicBezTo>
                  <a:cubicBezTo>
                    <a:pt x="8839" y="8877"/>
                    <a:pt x="9925" y="9542"/>
                    <a:pt x="10769" y="9713"/>
                  </a:cubicBezTo>
                  <a:cubicBezTo>
                    <a:pt x="11206" y="9799"/>
                    <a:pt x="11714" y="9721"/>
                    <a:pt x="12121" y="9362"/>
                  </a:cubicBezTo>
                  <a:cubicBezTo>
                    <a:pt x="11792" y="9346"/>
                    <a:pt x="11456" y="9245"/>
                    <a:pt x="11128" y="9112"/>
                  </a:cubicBezTo>
                  <a:cubicBezTo>
                    <a:pt x="10362" y="8799"/>
                    <a:pt x="9597" y="8580"/>
                    <a:pt x="8753" y="8651"/>
                  </a:cubicBezTo>
                  <a:close/>
                  <a:moveTo>
                    <a:pt x="10792" y="7361"/>
                  </a:moveTo>
                  <a:cubicBezTo>
                    <a:pt x="11050" y="7314"/>
                    <a:pt x="11300" y="7275"/>
                    <a:pt x="11566" y="7236"/>
                  </a:cubicBezTo>
                  <a:cubicBezTo>
                    <a:pt x="12035" y="7166"/>
                    <a:pt x="12480" y="7064"/>
                    <a:pt x="12918" y="6908"/>
                  </a:cubicBezTo>
                  <a:cubicBezTo>
                    <a:pt x="12902" y="6525"/>
                    <a:pt x="12855" y="6213"/>
                    <a:pt x="12746" y="5963"/>
                  </a:cubicBezTo>
                  <a:cubicBezTo>
                    <a:pt x="12019" y="6275"/>
                    <a:pt x="11472" y="6939"/>
                    <a:pt x="10792" y="7361"/>
                  </a:cubicBezTo>
                  <a:close/>
                  <a:moveTo>
                    <a:pt x="8252" y="7690"/>
                  </a:moveTo>
                  <a:cubicBezTo>
                    <a:pt x="8331" y="7799"/>
                    <a:pt x="8409" y="7940"/>
                    <a:pt x="8487" y="8080"/>
                  </a:cubicBezTo>
                  <a:cubicBezTo>
                    <a:pt x="9112" y="7799"/>
                    <a:pt x="9761" y="7596"/>
                    <a:pt x="10425" y="7447"/>
                  </a:cubicBezTo>
                  <a:cubicBezTo>
                    <a:pt x="11261" y="7064"/>
                    <a:pt x="11871" y="6244"/>
                    <a:pt x="12699" y="5884"/>
                  </a:cubicBezTo>
                  <a:cubicBezTo>
                    <a:pt x="12457" y="5384"/>
                    <a:pt x="12003" y="5173"/>
                    <a:pt x="11331" y="5244"/>
                  </a:cubicBezTo>
                  <a:cubicBezTo>
                    <a:pt x="10089" y="5345"/>
                    <a:pt x="8252" y="7690"/>
                    <a:pt x="8252" y="7690"/>
                  </a:cubicBezTo>
                  <a:close/>
                  <a:moveTo>
                    <a:pt x="9917" y="805"/>
                  </a:moveTo>
                  <a:cubicBezTo>
                    <a:pt x="9894" y="532"/>
                    <a:pt x="9956" y="321"/>
                    <a:pt x="9831" y="172"/>
                  </a:cubicBezTo>
                  <a:cubicBezTo>
                    <a:pt x="9690" y="0"/>
                    <a:pt x="9386" y="242"/>
                    <a:pt x="9026" y="875"/>
                  </a:cubicBezTo>
                  <a:cubicBezTo>
                    <a:pt x="9018" y="977"/>
                    <a:pt x="9010" y="1102"/>
                    <a:pt x="9010" y="1204"/>
                  </a:cubicBezTo>
                  <a:cubicBezTo>
                    <a:pt x="8987" y="1727"/>
                    <a:pt x="9057" y="2251"/>
                    <a:pt x="9010" y="2766"/>
                  </a:cubicBezTo>
                  <a:cubicBezTo>
                    <a:pt x="9057" y="2665"/>
                    <a:pt x="9104" y="2563"/>
                    <a:pt x="9151" y="2454"/>
                  </a:cubicBezTo>
                  <a:cubicBezTo>
                    <a:pt x="9401" y="1969"/>
                    <a:pt x="9690" y="1399"/>
                    <a:pt x="9917" y="805"/>
                  </a:cubicBezTo>
                  <a:close/>
                  <a:moveTo>
                    <a:pt x="7971" y="5267"/>
                  </a:moveTo>
                  <a:cubicBezTo>
                    <a:pt x="8276" y="4501"/>
                    <a:pt x="8213" y="3728"/>
                    <a:pt x="8151" y="2938"/>
                  </a:cubicBezTo>
                  <a:cubicBezTo>
                    <a:pt x="7877" y="3939"/>
                    <a:pt x="7823" y="5150"/>
                    <a:pt x="7823" y="5986"/>
                  </a:cubicBezTo>
                  <a:cubicBezTo>
                    <a:pt x="7877" y="5767"/>
                    <a:pt x="7932" y="5541"/>
                    <a:pt x="7995" y="5330"/>
                  </a:cubicBezTo>
                  <a:cubicBezTo>
                    <a:pt x="7971" y="5322"/>
                    <a:pt x="7963" y="5298"/>
                    <a:pt x="7971" y="5267"/>
                  </a:cubicBezTo>
                  <a:close/>
                  <a:moveTo>
                    <a:pt x="8276" y="4470"/>
                  </a:moveTo>
                  <a:cubicBezTo>
                    <a:pt x="8440" y="4009"/>
                    <a:pt x="8635" y="3564"/>
                    <a:pt x="8839" y="3110"/>
                  </a:cubicBezTo>
                  <a:cubicBezTo>
                    <a:pt x="8987" y="2454"/>
                    <a:pt x="8878" y="1766"/>
                    <a:pt x="8901" y="1079"/>
                  </a:cubicBezTo>
                  <a:cubicBezTo>
                    <a:pt x="8706" y="1430"/>
                    <a:pt x="8510" y="1891"/>
                    <a:pt x="8292" y="2430"/>
                  </a:cubicBezTo>
                  <a:cubicBezTo>
                    <a:pt x="8276" y="2493"/>
                    <a:pt x="8245" y="2555"/>
                    <a:pt x="8229" y="2626"/>
                  </a:cubicBezTo>
                  <a:cubicBezTo>
                    <a:pt x="8229" y="2681"/>
                    <a:pt x="8237" y="2743"/>
                    <a:pt x="8237" y="2798"/>
                  </a:cubicBezTo>
                  <a:cubicBezTo>
                    <a:pt x="8307" y="3376"/>
                    <a:pt x="8346" y="3931"/>
                    <a:pt x="8276" y="4470"/>
                  </a:cubicBezTo>
                  <a:close/>
                  <a:moveTo>
                    <a:pt x="10863" y="2251"/>
                  </a:moveTo>
                  <a:cubicBezTo>
                    <a:pt x="10691" y="2079"/>
                    <a:pt x="10472" y="1891"/>
                    <a:pt x="10261" y="1626"/>
                  </a:cubicBezTo>
                  <a:cubicBezTo>
                    <a:pt x="10112" y="1446"/>
                    <a:pt x="10026" y="1290"/>
                    <a:pt x="9972" y="1133"/>
                  </a:cubicBezTo>
                  <a:cubicBezTo>
                    <a:pt x="9870" y="1399"/>
                    <a:pt x="9753" y="1657"/>
                    <a:pt x="9643" y="1899"/>
                  </a:cubicBezTo>
                  <a:cubicBezTo>
                    <a:pt x="9331" y="2563"/>
                    <a:pt x="9018" y="3220"/>
                    <a:pt x="8737" y="3884"/>
                  </a:cubicBezTo>
                  <a:cubicBezTo>
                    <a:pt x="8815" y="3790"/>
                    <a:pt x="8893" y="3712"/>
                    <a:pt x="8987" y="3650"/>
                  </a:cubicBezTo>
                  <a:cubicBezTo>
                    <a:pt x="9300" y="3415"/>
                    <a:pt x="9651" y="3235"/>
                    <a:pt x="9972" y="3024"/>
                  </a:cubicBezTo>
                  <a:cubicBezTo>
                    <a:pt x="10308" y="2806"/>
                    <a:pt x="10612" y="2555"/>
                    <a:pt x="10863" y="2251"/>
                  </a:cubicBezTo>
                  <a:close/>
                  <a:moveTo>
                    <a:pt x="7854" y="6900"/>
                  </a:moveTo>
                  <a:cubicBezTo>
                    <a:pt x="7854" y="6971"/>
                    <a:pt x="7862" y="6994"/>
                    <a:pt x="7862" y="6994"/>
                  </a:cubicBezTo>
                  <a:lnTo>
                    <a:pt x="7885" y="7049"/>
                  </a:lnTo>
                  <a:cubicBezTo>
                    <a:pt x="8628" y="5455"/>
                    <a:pt x="10089" y="4056"/>
                    <a:pt x="10831" y="2454"/>
                  </a:cubicBezTo>
                  <a:cubicBezTo>
                    <a:pt x="10691" y="2626"/>
                    <a:pt x="10519" y="2774"/>
                    <a:pt x="10339" y="2915"/>
                  </a:cubicBezTo>
                  <a:cubicBezTo>
                    <a:pt x="10003" y="3157"/>
                    <a:pt x="9643" y="3360"/>
                    <a:pt x="9292" y="3579"/>
                  </a:cubicBezTo>
                  <a:cubicBezTo>
                    <a:pt x="8995" y="3767"/>
                    <a:pt x="8784" y="3993"/>
                    <a:pt x="8589" y="4243"/>
                  </a:cubicBezTo>
                  <a:cubicBezTo>
                    <a:pt x="8245" y="5103"/>
                    <a:pt x="7971" y="5986"/>
                    <a:pt x="7854" y="6900"/>
                  </a:cubicBezTo>
                  <a:close/>
                  <a:moveTo>
                    <a:pt x="4267" y="6197"/>
                  </a:moveTo>
                  <a:cubicBezTo>
                    <a:pt x="4736" y="6267"/>
                    <a:pt x="5213" y="6345"/>
                    <a:pt x="5666" y="6478"/>
                  </a:cubicBezTo>
                  <a:cubicBezTo>
                    <a:pt x="5799" y="6510"/>
                    <a:pt x="5939" y="6556"/>
                    <a:pt x="6072" y="6611"/>
                  </a:cubicBezTo>
                  <a:cubicBezTo>
                    <a:pt x="5916" y="6455"/>
                    <a:pt x="5744" y="6267"/>
                    <a:pt x="5549" y="6072"/>
                  </a:cubicBezTo>
                  <a:cubicBezTo>
                    <a:pt x="4478" y="5619"/>
                    <a:pt x="3306" y="5330"/>
                    <a:pt x="2259" y="4822"/>
                  </a:cubicBezTo>
                  <a:cubicBezTo>
                    <a:pt x="1860" y="4626"/>
                    <a:pt x="1446" y="4392"/>
                    <a:pt x="1063" y="4118"/>
                  </a:cubicBezTo>
                  <a:cubicBezTo>
                    <a:pt x="1063" y="4126"/>
                    <a:pt x="1079" y="4126"/>
                    <a:pt x="1079" y="4134"/>
                  </a:cubicBezTo>
                  <a:cubicBezTo>
                    <a:pt x="1235" y="4423"/>
                    <a:pt x="1360" y="4697"/>
                    <a:pt x="1477" y="4947"/>
                  </a:cubicBezTo>
                  <a:cubicBezTo>
                    <a:pt x="1821" y="5111"/>
                    <a:pt x="2149" y="5291"/>
                    <a:pt x="2501" y="5455"/>
                  </a:cubicBezTo>
                  <a:cubicBezTo>
                    <a:pt x="2798" y="5595"/>
                    <a:pt x="3095" y="5673"/>
                    <a:pt x="3392" y="5791"/>
                  </a:cubicBezTo>
                  <a:cubicBezTo>
                    <a:pt x="3681" y="5908"/>
                    <a:pt x="3970" y="6072"/>
                    <a:pt x="4267" y="6197"/>
                  </a:cubicBezTo>
                  <a:close/>
                  <a:moveTo>
                    <a:pt x="1548" y="5103"/>
                  </a:moveTo>
                  <a:cubicBezTo>
                    <a:pt x="1602" y="5228"/>
                    <a:pt x="1665" y="5345"/>
                    <a:pt x="1712" y="5455"/>
                  </a:cubicBezTo>
                  <a:cubicBezTo>
                    <a:pt x="2149" y="5697"/>
                    <a:pt x="2618" y="5884"/>
                    <a:pt x="3087" y="5994"/>
                  </a:cubicBezTo>
                  <a:cubicBezTo>
                    <a:pt x="3345" y="6049"/>
                    <a:pt x="3619" y="6095"/>
                    <a:pt x="3892" y="6142"/>
                  </a:cubicBezTo>
                  <a:cubicBezTo>
                    <a:pt x="3712" y="6049"/>
                    <a:pt x="3525" y="5963"/>
                    <a:pt x="3337" y="5884"/>
                  </a:cubicBezTo>
                  <a:cubicBezTo>
                    <a:pt x="3064" y="5775"/>
                    <a:pt x="2790" y="5697"/>
                    <a:pt x="2525" y="5580"/>
                  </a:cubicBezTo>
                  <a:cubicBezTo>
                    <a:pt x="2188" y="5439"/>
                    <a:pt x="1876" y="5259"/>
                    <a:pt x="1548" y="5103"/>
                  </a:cubicBezTo>
                  <a:close/>
                  <a:moveTo>
                    <a:pt x="7549" y="9487"/>
                  </a:moveTo>
                  <a:lnTo>
                    <a:pt x="7346" y="9784"/>
                  </a:lnTo>
                  <a:cubicBezTo>
                    <a:pt x="7065" y="10214"/>
                    <a:pt x="6908" y="10675"/>
                    <a:pt x="6713" y="11143"/>
                  </a:cubicBezTo>
                  <a:cubicBezTo>
                    <a:pt x="6697" y="11151"/>
                    <a:pt x="6697" y="11159"/>
                    <a:pt x="6690" y="11183"/>
                  </a:cubicBezTo>
                  <a:cubicBezTo>
                    <a:pt x="6908" y="11284"/>
                    <a:pt x="7112" y="11378"/>
                    <a:pt x="7307" y="11433"/>
                  </a:cubicBezTo>
                  <a:cubicBezTo>
                    <a:pt x="7338" y="11245"/>
                    <a:pt x="7354" y="11065"/>
                    <a:pt x="7354" y="10925"/>
                  </a:cubicBezTo>
                  <a:cubicBezTo>
                    <a:pt x="7369" y="10557"/>
                    <a:pt x="7338" y="10190"/>
                    <a:pt x="7424" y="9831"/>
                  </a:cubicBezTo>
                  <a:cubicBezTo>
                    <a:pt x="7463" y="9713"/>
                    <a:pt x="7510" y="9596"/>
                    <a:pt x="7549" y="9487"/>
                  </a:cubicBezTo>
                  <a:close/>
                  <a:moveTo>
                    <a:pt x="7416" y="11464"/>
                  </a:moveTo>
                  <a:cubicBezTo>
                    <a:pt x="7823" y="11581"/>
                    <a:pt x="8135" y="11581"/>
                    <a:pt x="8252" y="11394"/>
                  </a:cubicBezTo>
                  <a:cubicBezTo>
                    <a:pt x="8526" y="10972"/>
                    <a:pt x="7932" y="9307"/>
                    <a:pt x="7932" y="9307"/>
                  </a:cubicBezTo>
                  <a:cubicBezTo>
                    <a:pt x="7932" y="9307"/>
                    <a:pt x="7885" y="9245"/>
                    <a:pt x="7823" y="9151"/>
                  </a:cubicBezTo>
                  <a:cubicBezTo>
                    <a:pt x="7698" y="9432"/>
                    <a:pt x="7573" y="9713"/>
                    <a:pt x="7510" y="10018"/>
                  </a:cubicBezTo>
                  <a:cubicBezTo>
                    <a:pt x="7432" y="10479"/>
                    <a:pt x="7510" y="10956"/>
                    <a:pt x="7432" y="11425"/>
                  </a:cubicBezTo>
                  <a:cubicBezTo>
                    <a:pt x="7424" y="11440"/>
                    <a:pt x="7416" y="11456"/>
                    <a:pt x="7416" y="11464"/>
                  </a:cubicBezTo>
                  <a:close/>
                  <a:moveTo>
                    <a:pt x="4650" y="6424"/>
                  </a:moveTo>
                  <a:cubicBezTo>
                    <a:pt x="3822" y="6283"/>
                    <a:pt x="2962" y="6220"/>
                    <a:pt x="2274" y="5923"/>
                  </a:cubicBezTo>
                  <a:cubicBezTo>
                    <a:pt x="2142" y="5869"/>
                    <a:pt x="1993" y="5798"/>
                    <a:pt x="1860" y="5728"/>
                  </a:cubicBezTo>
                  <a:cubicBezTo>
                    <a:pt x="2063" y="6103"/>
                    <a:pt x="2267" y="6385"/>
                    <a:pt x="2540" y="6541"/>
                  </a:cubicBezTo>
                  <a:cubicBezTo>
                    <a:pt x="2548" y="6549"/>
                    <a:pt x="2571" y="6549"/>
                    <a:pt x="2579" y="6556"/>
                  </a:cubicBezTo>
                  <a:cubicBezTo>
                    <a:pt x="2970" y="6666"/>
                    <a:pt x="3400" y="6666"/>
                    <a:pt x="3783" y="6588"/>
                  </a:cubicBezTo>
                  <a:cubicBezTo>
                    <a:pt x="4087" y="6533"/>
                    <a:pt x="4361" y="6463"/>
                    <a:pt x="4650" y="6424"/>
                  </a:cubicBezTo>
                  <a:close/>
                  <a:moveTo>
                    <a:pt x="3032" y="6744"/>
                  </a:moveTo>
                  <a:cubicBezTo>
                    <a:pt x="3486" y="6892"/>
                    <a:pt x="3994" y="6932"/>
                    <a:pt x="4736" y="7041"/>
                  </a:cubicBezTo>
                  <a:cubicBezTo>
                    <a:pt x="5744" y="7189"/>
                    <a:pt x="6674" y="7432"/>
                    <a:pt x="6924" y="7627"/>
                  </a:cubicBezTo>
                  <a:lnTo>
                    <a:pt x="6729" y="7291"/>
                  </a:lnTo>
                  <a:cubicBezTo>
                    <a:pt x="6729" y="7291"/>
                    <a:pt x="6643" y="7189"/>
                    <a:pt x="6494" y="7041"/>
                  </a:cubicBezTo>
                  <a:cubicBezTo>
                    <a:pt x="6104" y="6775"/>
                    <a:pt x="5650" y="6619"/>
                    <a:pt x="5158" y="6517"/>
                  </a:cubicBezTo>
                  <a:cubicBezTo>
                    <a:pt x="4931" y="6510"/>
                    <a:pt x="4720" y="6510"/>
                    <a:pt x="4494" y="6549"/>
                  </a:cubicBezTo>
                  <a:cubicBezTo>
                    <a:pt x="4087" y="6603"/>
                    <a:pt x="3712" y="6752"/>
                    <a:pt x="3290" y="6752"/>
                  </a:cubicBezTo>
                  <a:cubicBezTo>
                    <a:pt x="3204" y="6752"/>
                    <a:pt x="3118" y="6744"/>
                    <a:pt x="3032" y="6744"/>
                  </a:cubicBezTo>
                  <a:close/>
                  <a:moveTo>
                    <a:pt x="5197" y="5720"/>
                  </a:moveTo>
                  <a:cubicBezTo>
                    <a:pt x="4205" y="4744"/>
                    <a:pt x="2962" y="3587"/>
                    <a:pt x="2204" y="3173"/>
                  </a:cubicBezTo>
                  <a:cubicBezTo>
                    <a:pt x="813" y="2399"/>
                    <a:pt x="133" y="2337"/>
                    <a:pt x="47" y="2673"/>
                  </a:cubicBezTo>
                  <a:cubicBezTo>
                    <a:pt x="0" y="2845"/>
                    <a:pt x="125" y="2923"/>
                    <a:pt x="344" y="3134"/>
                  </a:cubicBezTo>
                  <a:cubicBezTo>
                    <a:pt x="563" y="3251"/>
                    <a:pt x="821" y="3313"/>
                    <a:pt x="1063" y="3407"/>
                  </a:cubicBezTo>
                  <a:cubicBezTo>
                    <a:pt x="1516" y="3571"/>
                    <a:pt x="1962" y="3767"/>
                    <a:pt x="2376" y="4009"/>
                  </a:cubicBezTo>
                  <a:cubicBezTo>
                    <a:pt x="2751" y="4243"/>
                    <a:pt x="3087" y="4525"/>
                    <a:pt x="3431" y="4822"/>
                  </a:cubicBezTo>
                  <a:cubicBezTo>
                    <a:pt x="3798" y="5142"/>
                    <a:pt x="5025" y="5658"/>
                    <a:pt x="5197" y="5720"/>
                  </a:cubicBezTo>
                  <a:close/>
                  <a:moveTo>
                    <a:pt x="547" y="3353"/>
                  </a:moveTo>
                  <a:cubicBezTo>
                    <a:pt x="633" y="3454"/>
                    <a:pt x="727" y="3571"/>
                    <a:pt x="821" y="3720"/>
                  </a:cubicBezTo>
                  <a:cubicBezTo>
                    <a:pt x="1477" y="4251"/>
                    <a:pt x="2274" y="4665"/>
                    <a:pt x="3001" y="4947"/>
                  </a:cubicBezTo>
                  <a:cubicBezTo>
                    <a:pt x="3251" y="5048"/>
                    <a:pt x="3517" y="5142"/>
                    <a:pt x="3783" y="5228"/>
                  </a:cubicBezTo>
                  <a:cubicBezTo>
                    <a:pt x="3697" y="5181"/>
                    <a:pt x="3603" y="5126"/>
                    <a:pt x="3525" y="5056"/>
                  </a:cubicBezTo>
                  <a:cubicBezTo>
                    <a:pt x="3095" y="4720"/>
                    <a:pt x="2720" y="4361"/>
                    <a:pt x="2251" y="4087"/>
                  </a:cubicBezTo>
                  <a:cubicBezTo>
                    <a:pt x="1774" y="3814"/>
                    <a:pt x="1274" y="3618"/>
                    <a:pt x="766" y="3446"/>
                  </a:cubicBezTo>
                  <a:cubicBezTo>
                    <a:pt x="688" y="3407"/>
                    <a:pt x="618" y="3376"/>
                    <a:pt x="547" y="3353"/>
                  </a:cubicBezTo>
                  <a:close/>
                  <a:moveTo>
                    <a:pt x="6049" y="8580"/>
                  </a:moveTo>
                  <a:cubicBezTo>
                    <a:pt x="6315" y="8338"/>
                    <a:pt x="6611" y="8119"/>
                    <a:pt x="6924" y="7940"/>
                  </a:cubicBezTo>
                  <a:cubicBezTo>
                    <a:pt x="6361" y="7768"/>
                    <a:pt x="4337" y="7213"/>
                    <a:pt x="3790" y="7486"/>
                  </a:cubicBezTo>
                  <a:cubicBezTo>
                    <a:pt x="3384" y="7690"/>
                    <a:pt x="3673" y="8463"/>
                    <a:pt x="4259" y="9229"/>
                  </a:cubicBezTo>
                  <a:cubicBezTo>
                    <a:pt x="4478" y="9174"/>
                    <a:pt x="4689" y="9088"/>
                    <a:pt x="4916" y="8995"/>
                  </a:cubicBezTo>
                  <a:cubicBezTo>
                    <a:pt x="5111" y="8901"/>
                    <a:pt x="5291" y="8799"/>
                    <a:pt x="5502" y="8729"/>
                  </a:cubicBezTo>
                  <a:cubicBezTo>
                    <a:pt x="5666" y="8666"/>
                    <a:pt x="5877" y="8659"/>
                    <a:pt x="6049" y="8580"/>
                  </a:cubicBezTo>
                  <a:close/>
                  <a:moveTo>
                    <a:pt x="4337" y="9323"/>
                  </a:moveTo>
                  <a:cubicBezTo>
                    <a:pt x="4556" y="9588"/>
                    <a:pt x="4799" y="9854"/>
                    <a:pt x="5064" y="10089"/>
                  </a:cubicBezTo>
                  <a:cubicBezTo>
                    <a:pt x="5142" y="9917"/>
                    <a:pt x="5220" y="9745"/>
                    <a:pt x="5291" y="9565"/>
                  </a:cubicBezTo>
                  <a:cubicBezTo>
                    <a:pt x="5439" y="9268"/>
                    <a:pt x="5650" y="8995"/>
                    <a:pt x="5877" y="8744"/>
                  </a:cubicBezTo>
                  <a:cubicBezTo>
                    <a:pt x="5799" y="8768"/>
                    <a:pt x="5736" y="8776"/>
                    <a:pt x="5658" y="8799"/>
                  </a:cubicBezTo>
                  <a:cubicBezTo>
                    <a:pt x="5361" y="8877"/>
                    <a:pt x="5088" y="9034"/>
                    <a:pt x="4806" y="9159"/>
                  </a:cubicBezTo>
                  <a:cubicBezTo>
                    <a:pt x="4650" y="9229"/>
                    <a:pt x="4494" y="9284"/>
                    <a:pt x="4337" y="9323"/>
                  </a:cubicBezTo>
                  <a:close/>
                  <a:moveTo>
                    <a:pt x="6416" y="8510"/>
                  </a:moveTo>
                  <a:cubicBezTo>
                    <a:pt x="6268" y="8627"/>
                    <a:pt x="6127" y="8752"/>
                    <a:pt x="5986" y="8893"/>
                  </a:cubicBezTo>
                  <a:cubicBezTo>
                    <a:pt x="5619" y="9276"/>
                    <a:pt x="5424" y="9737"/>
                    <a:pt x="5205" y="10214"/>
                  </a:cubicBezTo>
                  <a:cubicBezTo>
                    <a:pt x="5283" y="10268"/>
                    <a:pt x="5353" y="10339"/>
                    <a:pt x="5431" y="10385"/>
                  </a:cubicBezTo>
                  <a:cubicBezTo>
                    <a:pt x="5549" y="10479"/>
                    <a:pt x="5666" y="10557"/>
                    <a:pt x="5783" y="10643"/>
                  </a:cubicBezTo>
                  <a:cubicBezTo>
                    <a:pt x="5885" y="10307"/>
                    <a:pt x="5932" y="9956"/>
                    <a:pt x="5971" y="9784"/>
                  </a:cubicBezTo>
                  <a:cubicBezTo>
                    <a:pt x="6057" y="9323"/>
                    <a:pt x="6174" y="8885"/>
                    <a:pt x="6416" y="8510"/>
                  </a:cubicBezTo>
                  <a:close/>
                  <a:moveTo>
                    <a:pt x="5869" y="10698"/>
                  </a:moveTo>
                  <a:cubicBezTo>
                    <a:pt x="6088" y="10847"/>
                    <a:pt x="6315" y="10972"/>
                    <a:pt x="6518" y="11081"/>
                  </a:cubicBezTo>
                  <a:cubicBezTo>
                    <a:pt x="6604" y="10886"/>
                    <a:pt x="6682" y="10682"/>
                    <a:pt x="6760" y="10479"/>
                  </a:cubicBezTo>
                  <a:cubicBezTo>
                    <a:pt x="6987" y="9932"/>
                    <a:pt x="7338" y="9448"/>
                    <a:pt x="7690" y="8971"/>
                  </a:cubicBezTo>
                  <a:cubicBezTo>
                    <a:pt x="7494" y="8682"/>
                    <a:pt x="7221" y="8276"/>
                    <a:pt x="7104" y="8033"/>
                  </a:cubicBezTo>
                  <a:cubicBezTo>
                    <a:pt x="6987" y="8104"/>
                    <a:pt x="6877" y="8174"/>
                    <a:pt x="6768" y="8237"/>
                  </a:cubicBezTo>
                  <a:cubicBezTo>
                    <a:pt x="6455" y="8533"/>
                    <a:pt x="6244" y="8924"/>
                    <a:pt x="6158" y="9354"/>
                  </a:cubicBezTo>
                  <a:cubicBezTo>
                    <a:pt x="6088" y="9667"/>
                    <a:pt x="6049" y="9971"/>
                    <a:pt x="5978" y="10284"/>
                  </a:cubicBezTo>
                  <a:cubicBezTo>
                    <a:pt x="5963" y="10401"/>
                    <a:pt x="5924" y="10542"/>
                    <a:pt x="5869" y="1069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8" name="Google Shape;12918;p40"/>
            <p:cNvSpPr/>
            <p:nvPr/>
          </p:nvSpPr>
          <p:spPr>
            <a:xfrm>
              <a:off x="5208336" y="1896473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27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9" name="Google Shape;12919;p40"/>
            <p:cNvSpPr/>
            <p:nvPr/>
          </p:nvSpPr>
          <p:spPr>
            <a:xfrm>
              <a:off x="5234226" y="1947183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33" y="0"/>
                  </a:moveTo>
                  <a:cubicBezTo>
                    <a:pt x="0" y="0"/>
                    <a:pt x="0" y="227"/>
                    <a:pt x="133" y="227"/>
                  </a:cubicBezTo>
                  <a:cubicBezTo>
                    <a:pt x="282" y="227"/>
                    <a:pt x="282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0" name="Google Shape;12920;p40"/>
            <p:cNvSpPr/>
            <p:nvPr/>
          </p:nvSpPr>
          <p:spPr>
            <a:xfrm>
              <a:off x="5195022" y="201803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1" name="Google Shape;12921;p40"/>
            <p:cNvSpPr/>
            <p:nvPr/>
          </p:nvSpPr>
          <p:spPr>
            <a:xfrm>
              <a:off x="5242856" y="207135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19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2" name="Google Shape;12922;p40"/>
            <p:cNvSpPr/>
            <p:nvPr/>
          </p:nvSpPr>
          <p:spPr>
            <a:xfrm>
              <a:off x="5306645" y="2087272"/>
              <a:ext cx="9935" cy="7627"/>
            </a:xfrm>
            <a:custGeom>
              <a:avLst/>
              <a:gdLst/>
              <a:ahLst/>
              <a:cxnLst/>
              <a:rect l="l" t="t" r="r" b="b"/>
              <a:pathLst>
                <a:path w="297" h="228" extrusionOk="0">
                  <a:moveTo>
                    <a:pt x="148" y="1"/>
                  </a:moveTo>
                  <a:cubicBezTo>
                    <a:pt x="0" y="1"/>
                    <a:pt x="0" y="227"/>
                    <a:pt x="148" y="227"/>
                  </a:cubicBezTo>
                  <a:cubicBezTo>
                    <a:pt x="297" y="227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3" name="Google Shape;12923;p40"/>
            <p:cNvSpPr/>
            <p:nvPr/>
          </p:nvSpPr>
          <p:spPr>
            <a:xfrm>
              <a:off x="5249111" y="2178758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42" y="1"/>
                  </a:moveTo>
                  <a:cubicBezTo>
                    <a:pt x="1" y="1"/>
                    <a:pt x="1" y="220"/>
                    <a:pt x="142" y="228"/>
                  </a:cubicBezTo>
                  <a:cubicBezTo>
                    <a:pt x="282" y="228"/>
                    <a:pt x="28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4" name="Google Shape;12924;p40"/>
            <p:cNvSpPr/>
            <p:nvPr/>
          </p:nvSpPr>
          <p:spPr>
            <a:xfrm>
              <a:off x="5115278" y="2170663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34" y="1"/>
                  </a:moveTo>
                  <a:cubicBezTo>
                    <a:pt x="1" y="1"/>
                    <a:pt x="1" y="227"/>
                    <a:pt x="134" y="227"/>
                  </a:cubicBezTo>
                  <a:cubicBezTo>
                    <a:pt x="282" y="227"/>
                    <a:pt x="28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5" name="Google Shape;12925;p40"/>
            <p:cNvSpPr/>
            <p:nvPr/>
          </p:nvSpPr>
          <p:spPr>
            <a:xfrm>
              <a:off x="5046805" y="2133299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90" y="227"/>
                    <a:pt x="290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6" name="Google Shape;12926;p40"/>
            <p:cNvSpPr/>
            <p:nvPr/>
          </p:nvSpPr>
          <p:spPr>
            <a:xfrm>
              <a:off x="5007067" y="2004951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19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7" name="Google Shape;12927;p40"/>
            <p:cNvSpPr/>
            <p:nvPr/>
          </p:nvSpPr>
          <p:spPr>
            <a:xfrm>
              <a:off x="5071391" y="2094096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1" y="227"/>
                    <a:pt x="281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B4EF660B-430E-CC1F-69D6-7095B8E0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97170"/>
            <a:ext cx="4085461" cy="39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47" grpId="0"/>
      <p:bldP spid="125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1" name="Google Shape;18781;p62"/>
          <p:cNvGrpSpPr/>
          <p:nvPr/>
        </p:nvGrpSpPr>
        <p:grpSpPr>
          <a:xfrm flipH="1">
            <a:off x="7904929" y="2348450"/>
            <a:ext cx="448708" cy="418328"/>
            <a:chOff x="4408648" y="3039468"/>
            <a:chExt cx="841094" cy="841842"/>
          </a:xfrm>
        </p:grpSpPr>
        <p:sp>
          <p:nvSpPr>
            <p:cNvPr id="18782" name="Google Shape;18782;p62"/>
            <p:cNvSpPr/>
            <p:nvPr/>
          </p:nvSpPr>
          <p:spPr>
            <a:xfrm>
              <a:off x="4408648" y="3039468"/>
              <a:ext cx="841094" cy="841842"/>
            </a:xfrm>
            <a:custGeom>
              <a:avLst/>
              <a:gdLst/>
              <a:ahLst/>
              <a:cxnLst/>
              <a:rect l="l" t="t" r="r" b="b"/>
              <a:pathLst>
                <a:path w="14629" h="14642" extrusionOk="0">
                  <a:moveTo>
                    <a:pt x="1925" y="0"/>
                  </a:moveTo>
                  <a:cubicBezTo>
                    <a:pt x="1484" y="0"/>
                    <a:pt x="1228" y="385"/>
                    <a:pt x="1266" y="1109"/>
                  </a:cubicBezTo>
                  <a:cubicBezTo>
                    <a:pt x="1352" y="2719"/>
                    <a:pt x="477" y="3946"/>
                    <a:pt x="649" y="4743"/>
                  </a:cubicBezTo>
                  <a:cubicBezTo>
                    <a:pt x="828" y="5548"/>
                    <a:pt x="1610" y="5993"/>
                    <a:pt x="1610" y="5993"/>
                  </a:cubicBezTo>
                  <a:cubicBezTo>
                    <a:pt x="1610" y="5993"/>
                    <a:pt x="0" y="6298"/>
                    <a:pt x="16" y="7986"/>
                  </a:cubicBezTo>
                  <a:cubicBezTo>
                    <a:pt x="24" y="9205"/>
                    <a:pt x="289" y="10377"/>
                    <a:pt x="938" y="10979"/>
                  </a:cubicBezTo>
                  <a:cubicBezTo>
                    <a:pt x="1110" y="11330"/>
                    <a:pt x="1211" y="11705"/>
                    <a:pt x="828" y="11940"/>
                  </a:cubicBezTo>
                  <a:cubicBezTo>
                    <a:pt x="625" y="12073"/>
                    <a:pt x="399" y="12034"/>
                    <a:pt x="258" y="12252"/>
                  </a:cubicBezTo>
                  <a:cubicBezTo>
                    <a:pt x="78" y="12565"/>
                    <a:pt x="313" y="12932"/>
                    <a:pt x="641" y="12995"/>
                  </a:cubicBezTo>
                  <a:cubicBezTo>
                    <a:pt x="689" y="13005"/>
                    <a:pt x="732" y="13009"/>
                    <a:pt x="772" y="13009"/>
                  </a:cubicBezTo>
                  <a:cubicBezTo>
                    <a:pt x="1144" y="13009"/>
                    <a:pt x="1196" y="12608"/>
                    <a:pt x="1274" y="12284"/>
                  </a:cubicBezTo>
                  <a:cubicBezTo>
                    <a:pt x="1391" y="11846"/>
                    <a:pt x="1571" y="11557"/>
                    <a:pt x="1930" y="11377"/>
                  </a:cubicBezTo>
                  <a:cubicBezTo>
                    <a:pt x="1954" y="11378"/>
                    <a:pt x="1978" y="11379"/>
                    <a:pt x="2002" y="11379"/>
                  </a:cubicBezTo>
                  <a:cubicBezTo>
                    <a:pt x="3331" y="11379"/>
                    <a:pt x="4689" y="9908"/>
                    <a:pt x="4689" y="9908"/>
                  </a:cubicBezTo>
                  <a:lnTo>
                    <a:pt x="4689" y="9908"/>
                  </a:lnTo>
                  <a:cubicBezTo>
                    <a:pt x="4689" y="9908"/>
                    <a:pt x="4439" y="10494"/>
                    <a:pt x="4673" y="10721"/>
                  </a:cubicBezTo>
                  <a:cubicBezTo>
                    <a:pt x="4709" y="10756"/>
                    <a:pt x="4750" y="10771"/>
                    <a:pt x="4793" y="10771"/>
                  </a:cubicBezTo>
                  <a:cubicBezTo>
                    <a:pt x="5028" y="10771"/>
                    <a:pt x="5329" y="10330"/>
                    <a:pt x="5330" y="10330"/>
                  </a:cubicBezTo>
                  <a:lnTo>
                    <a:pt x="5330" y="10330"/>
                  </a:lnTo>
                  <a:cubicBezTo>
                    <a:pt x="5329" y="10330"/>
                    <a:pt x="4947" y="11737"/>
                    <a:pt x="5720" y="12557"/>
                  </a:cubicBezTo>
                  <a:cubicBezTo>
                    <a:pt x="5759" y="12682"/>
                    <a:pt x="5783" y="12799"/>
                    <a:pt x="5791" y="12932"/>
                  </a:cubicBezTo>
                  <a:cubicBezTo>
                    <a:pt x="5822" y="13378"/>
                    <a:pt x="5533" y="13534"/>
                    <a:pt x="5392" y="13893"/>
                  </a:cubicBezTo>
                  <a:cubicBezTo>
                    <a:pt x="5275" y="14183"/>
                    <a:pt x="5322" y="14589"/>
                    <a:pt x="5689" y="14636"/>
                  </a:cubicBezTo>
                  <a:cubicBezTo>
                    <a:pt x="5714" y="14640"/>
                    <a:pt x="5737" y="14641"/>
                    <a:pt x="5759" y="14641"/>
                  </a:cubicBezTo>
                  <a:cubicBezTo>
                    <a:pt x="6050" y="14641"/>
                    <a:pt x="6111" y="14320"/>
                    <a:pt x="6111" y="14073"/>
                  </a:cubicBezTo>
                  <a:cubicBezTo>
                    <a:pt x="6111" y="13753"/>
                    <a:pt x="6080" y="13346"/>
                    <a:pt x="6267" y="13057"/>
                  </a:cubicBezTo>
                  <a:cubicBezTo>
                    <a:pt x="6345" y="12940"/>
                    <a:pt x="6470" y="12839"/>
                    <a:pt x="6611" y="12745"/>
                  </a:cubicBezTo>
                  <a:cubicBezTo>
                    <a:pt x="7815" y="12393"/>
                    <a:pt x="9612" y="10439"/>
                    <a:pt x="9377" y="8845"/>
                  </a:cubicBezTo>
                  <a:cubicBezTo>
                    <a:pt x="9377" y="8845"/>
                    <a:pt x="11339" y="8697"/>
                    <a:pt x="11800" y="6837"/>
                  </a:cubicBezTo>
                  <a:cubicBezTo>
                    <a:pt x="12237" y="4977"/>
                    <a:pt x="14629" y="3532"/>
                    <a:pt x="13832" y="2852"/>
                  </a:cubicBezTo>
                  <a:cubicBezTo>
                    <a:pt x="13742" y="2775"/>
                    <a:pt x="13600" y="2739"/>
                    <a:pt x="13417" y="2739"/>
                  </a:cubicBezTo>
                  <a:cubicBezTo>
                    <a:pt x="11947" y="2739"/>
                    <a:pt x="7811" y="5054"/>
                    <a:pt x="6783" y="7486"/>
                  </a:cubicBezTo>
                  <a:cubicBezTo>
                    <a:pt x="6783" y="7486"/>
                    <a:pt x="6728" y="7400"/>
                    <a:pt x="6642" y="7329"/>
                  </a:cubicBezTo>
                  <a:lnTo>
                    <a:pt x="6642" y="7314"/>
                  </a:lnTo>
                  <a:cubicBezTo>
                    <a:pt x="6689" y="6845"/>
                    <a:pt x="6931" y="6431"/>
                    <a:pt x="7174" y="6040"/>
                  </a:cubicBezTo>
                  <a:cubicBezTo>
                    <a:pt x="7213" y="5984"/>
                    <a:pt x="7164" y="5936"/>
                    <a:pt x="7119" y="5936"/>
                  </a:cubicBezTo>
                  <a:cubicBezTo>
                    <a:pt x="7101" y="5936"/>
                    <a:pt x="7083" y="5944"/>
                    <a:pt x="7072" y="5962"/>
                  </a:cubicBezTo>
                  <a:cubicBezTo>
                    <a:pt x="6838" y="6345"/>
                    <a:pt x="6588" y="6743"/>
                    <a:pt x="6525" y="7197"/>
                  </a:cubicBezTo>
                  <a:cubicBezTo>
                    <a:pt x="6525" y="7212"/>
                    <a:pt x="6525" y="7243"/>
                    <a:pt x="6510" y="7267"/>
                  </a:cubicBezTo>
                  <a:cubicBezTo>
                    <a:pt x="6486" y="7258"/>
                    <a:pt x="6461" y="7252"/>
                    <a:pt x="6435" y="7252"/>
                  </a:cubicBezTo>
                  <a:cubicBezTo>
                    <a:pt x="6392" y="7252"/>
                    <a:pt x="6347" y="7267"/>
                    <a:pt x="6299" y="7306"/>
                  </a:cubicBezTo>
                  <a:cubicBezTo>
                    <a:pt x="6291" y="6806"/>
                    <a:pt x="6416" y="6306"/>
                    <a:pt x="6681" y="5860"/>
                  </a:cubicBezTo>
                  <a:cubicBezTo>
                    <a:pt x="6715" y="5805"/>
                    <a:pt x="6665" y="5753"/>
                    <a:pt x="6620" y="5753"/>
                  </a:cubicBezTo>
                  <a:cubicBezTo>
                    <a:pt x="6601" y="5753"/>
                    <a:pt x="6583" y="5762"/>
                    <a:pt x="6572" y="5782"/>
                  </a:cubicBezTo>
                  <a:cubicBezTo>
                    <a:pt x="6259" y="6290"/>
                    <a:pt x="6134" y="6876"/>
                    <a:pt x="6173" y="7439"/>
                  </a:cubicBezTo>
                  <a:cubicBezTo>
                    <a:pt x="6142" y="7486"/>
                    <a:pt x="6111" y="7548"/>
                    <a:pt x="6080" y="7619"/>
                  </a:cubicBezTo>
                  <a:cubicBezTo>
                    <a:pt x="6080" y="7619"/>
                    <a:pt x="5830" y="4102"/>
                    <a:pt x="4196" y="1836"/>
                  </a:cubicBezTo>
                  <a:cubicBezTo>
                    <a:pt x="3295" y="585"/>
                    <a:pt x="2469" y="0"/>
                    <a:pt x="19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3" name="Google Shape;18783;p62"/>
            <p:cNvSpPr/>
            <p:nvPr/>
          </p:nvSpPr>
          <p:spPr>
            <a:xfrm>
              <a:off x="4441880" y="3056486"/>
              <a:ext cx="729267" cy="689250"/>
            </a:xfrm>
            <a:custGeom>
              <a:avLst/>
              <a:gdLst/>
              <a:ahLst/>
              <a:cxnLst/>
              <a:rect l="l" t="t" r="r" b="b"/>
              <a:pathLst>
                <a:path w="12684" h="11988" extrusionOk="0">
                  <a:moveTo>
                    <a:pt x="39" y="7752"/>
                  </a:moveTo>
                  <a:lnTo>
                    <a:pt x="8" y="7752"/>
                  </a:lnTo>
                  <a:cubicBezTo>
                    <a:pt x="39" y="7487"/>
                    <a:pt x="102" y="7244"/>
                    <a:pt x="219" y="7033"/>
                  </a:cubicBezTo>
                  <a:cubicBezTo>
                    <a:pt x="258" y="6971"/>
                    <a:pt x="305" y="6901"/>
                    <a:pt x="360" y="6838"/>
                  </a:cubicBezTo>
                  <a:cubicBezTo>
                    <a:pt x="735" y="6901"/>
                    <a:pt x="1141" y="7135"/>
                    <a:pt x="1423" y="7283"/>
                  </a:cubicBezTo>
                  <a:cubicBezTo>
                    <a:pt x="1618" y="7377"/>
                    <a:pt x="1805" y="7494"/>
                    <a:pt x="2009" y="7580"/>
                  </a:cubicBezTo>
                  <a:cubicBezTo>
                    <a:pt x="2157" y="7643"/>
                    <a:pt x="2313" y="7674"/>
                    <a:pt x="2470" y="7698"/>
                  </a:cubicBezTo>
                  <a:lnTo>
                    <a:pt x="2454" y="7698"/>
                  </a:lnTo>
                  <a:cubicBezTo>
                    <a:pt x="1649" y="7682"/>
                    <a:pt x="837" y="7823"/>
                    <a:pt x="39" y="7752"/>
                  </a:cubicBezTo>
                  <a:close/>
                  <a:moveTo>
                    <a:pt x="2360" y="9409"/>
                  </a:moveTo>
                  <a:cubicBezTo>
                    <a:pt x="2509" y="9182"/>
                    <a:pt x="2704" y="9026"/>
                    <a:pt x="2915" y="8924"/>
                  </a:cubicBezTo>
                  <a:cubicBezTo>
                    <a:pt x="2743" y="8971"/>
                    <a:pt x="2563" y="9026"/>
                    <a:pt x="2392" y="9081"/>
                  </a:cubicBezTo>
                  <a:cubicBezTo>
                    <a:pt x="1860" y="9237"/>
                    <a:pt x="1313" y="9323"/>
                    <a:pt x="766" y="9315"/>
                  </a:cubicBezTo>
                  <a:cubicBezTo>
                    <a:pt x="586" y="9315"/>
                    <a:pt x="399" y="9300"/>
                    <a:pt x="204" y="9276"/>
                  </a:cubicBezTo>
                  <a:cubicBezTo>
                    <a:pt x="313" y="9612"/>
                    <a:pt x="454" y="9917"/>
                    <a:pt x="602" y="10112"/>
                  </a:cubicBezTo>
                  <a:cubicBezTo>
                    <a:pt x="758" y="10315"/>
                    <a:pt x="993" y="10417"/>
                    <a:pt x="1258" y="10448"/>
                  </a:cubicBezTo>
                  <a:cubicBezTo>
                    <a:pt x="1384" y="10394"/>
                    <a:pt x="1509" y="10339"/>
                    <a:pt x="1626" y="10269"/>
                  </a:cubicBezTo>
                  <a:cubicBezTo>
                    <a:pt x="1938" y="10042"/>
                    <a:pt x="2149" y="9729"/>
                    <a:pt x="2360" y="9409"/>
                  </a:cubicBezTo>
                  <a:close/>
                  <a:moveTo>
                    <a:pt x="844" y="8573"/>
                  </a:moveTo>
                  <a:cubicBezTo>
                    <a:pt x="1337" y="8510"/>
                    <a:pt x="1798" y="8299"/>
                    <a:pt x="2274" y="8166"/>
                  </a:cubicBezTo>
                  <a:cubicBezTo>
                    <a:pt x="2657" y="8073"/>
                    <a:pt x="3103" y="7971"/>
                    <a:pt x="3540" y="7971"/>
                  </a:cubicBezTo>
                  <a:cubicBezTo>
                    <a:pt x="2743" y="7752"/>
                    <a:pt x="1891" y="7854"/>
                    <a:pt x="1071" y="7893"/>
                  </a:cubicBezTo>
                  <a:cubicBezTo>
                    <a:pt x="711" y="7916"/>
                    <a:pt x="352" y="7916"/>
                    <a:pt x="8" y="7877"/>
                  </a:cubicBezTo>
                  <a:cubicBezTo>
                    <a:pt x="0" y="8088"/>
                    <a:pt x="8" y="8315"/>
                    <a:pt x="39" y="8542"/>
                  </a:cubicBezTo>
                  <a:cubicBezTo>
                    <a:pt x="297" y="8588"/>
                    <a:pt x="571" y="8604"/>
                    <a:pt x="844" y="8573"/>
                  </a:cubicBezTo>
                  <a:close/>
                  <a:moveTo>
                    <a:pt x="1079" y="5213"/>
                  </a:moveTo>
                  <a:cubicBezTo>
                    <a:pt x="1368" y="5353"/>
                    <a:pt x="1665" y="5463"/>
                    <a:pt x="1938" y="5525"/>
                  </a:cubicBezTo>
                  <a:cubicBezTo>
                    <a:pt x="2353" y="5619"/>
                    <a:pt x="2759" y="5642"/>
                    <a:pt x="3165" y="5767"/>
                  </a:cubicBezTo>
                  <a:cubicBezTo>
                    <a:pt x="3220" y="5783"/>
                    <a:pt x="3290" y="5807"/>
                    <a:pt x="3345" y="5822"/>
                  </a:cubicBezTo>
                  <a:cubicBezTo>
                    <a:pt x="2798" y="5385"/>
                    <a:pt x="2204" y="5025"/>
                    <a:pt x="1649" y="4595"/>
                  </a:cubicBezTo>
                  <a:cubicBezTo>
                    <a:pt x="1290" y="4330"/>
                    <a:pt x="946" y="4025"/>
                    <a:pt x="641" y="3697"/>
                  </a:cubicBezTo>
                  <a:cubicBezTo>
                    <a:pt x="563" y="4119"/>
                    <a:pt x="571" y="4494"/>
                    <a:pt x="782" y="4767"/>
                  </a:cubicBezTo>
                  <a:cubicBezTo>
                    <a:pt x="883" y="4947"/>
                    <a:pt x="985" y="5080"/>
                    <a:pt x="1079" y="5213"/>
                  </a:cubicBezTo>
                  <a:close/>
                  <a:moveTo>
                    <a:pt x="9323" y="5642"/>
                  </a:moveTo>
                  <a:lnTo>
                    <a:pt x="9339" y="5627"/>
                  </a:lnTo>
                  <a:cubicBezTo>
                    <a:pt x="9745" y="5494"/>
                    <a:pt x="9987" y="5080"/>
                    <a:pt x="10276" y="4783"/>
                  </a:cubicBezTo>
                  <a:cubicBezTo>
                    <a:pt x="10526" y="4494"/>
                    <a:pt x="10823" y="4244"/>
                    <a:pt x="11159" y="4064"/>
                  </a:cubicBezTo>
                  <a:cubicBezTo>
                    <a:pt x="11511" y="3892"/>
                    <a:pt x="12011" y="3665"/>
                    <a:pt x="12449" y="3689"/>
                  </a:cubicBezTo>
                  <a:cubicBezTo>
                    <a:pt x="12597" y="3548"/>
                    <a:pt x="12683" y="3431"/>
                    <a:pt x="12660" y="3298"/>
                  </a:cubicBezTo>
                  <a:cubicBezTo>
                    <a:pt x="12550" y="2837"/>
                    <a:pt x="11472" y="3150"/>
                    <a:pt x="9143" y="4627"/>
                  </a:cubicBezTo>
                  <a:cubicBezTo>
                    <a:pt x="8182" y="5220"/>
                    <a:pt x="7479" y="5916"/>
                    <a:pt x="6971" y="6510"/>
                  </a:cubicBezTo>
                  <a:cubicBezTo>
                    <a:pt x="7088" y="6439"/>
                    <a:pt x="7213" y="6385"/>
                    <a:pt x="7330" y="6322"/>
                  </a:cubicBezTo>
                  <a:cubicBezTo>
                    <a:pt x="7971" y="6018"/>
                    <a:pt x="8651" y="5846"/>
                    <a:pt x="9323" y="5642"/>
                  </a:cubicBezTo>
                  <a:close/>
                  <a:moveTo>
                    <a:pt x="2821" y="9057"/>
                  </a:moveTo>
                  <a:cubicBezTo>
                    <a:pt x="2501" y="9253"/>
                    <a:pt x="2360" y="9636"/>
                    <a:pt x="2134" y="9917"/>
                  </a:cubicBezTo>
                  <a:cubicBezTo>
                    <a:pt x="1938" y="10151"/>
                    <a:pt x="1720" y="10331"/>
                    <a:pt x="1462" y="10456"/>
                  </a:cubicBezTo>
                  <a:cubicBezTo>
                    <a:pt x="1899" y="10448"/>
                    <a:pt x="2399" y="10276"/>
                    <a:pt x="2829" y="10112"/>
                  </a:cubicBezTo>
                  <a:cubicBezTo>
                    <a:pt x="3486" y="9870"/>
                    <a:pt x="4236" y="9128"/>
                    <a:pt x="4455" y="8893"/>
                  </a:cubicBezTo>
                  <a:cubicBezTo>
                    <a:pt x="4228" y="8846"/>
                    <a:pt x="3994" y="8807"/>
                    <a:pt x="3759" y="8792"/>
                  </a:cubicBezTo>
                  <a:cubicBezTo>
                    <a:pt x="3423" y="8823"/>
                    <a:pt x="3095" y="8885"/>
                    <a:pt x="2821" y="9057"/>
                  </a:cubicBezTo>
                  <a:close/>
                  <a:moveTo>
                    <a:pt x="2274" y="4869"/>
                  </a:moveTo>
                  <a:cubicBezTo>
                    <a:pt x="3368" y="5588"/>
                    <a:pt x="4322" y="6432"/>
                    <a:pt x="5080" y="7494"/>
                  </a:cubicBezTo>
                  <a:lnTo>
                    <a:pt x="5103" y="7448"/>
                  </a:lnTo>
                  <a:cubicBezTo>
                    <a:pt x="5103" y="7448"/>
                    <a:pt x="5103" y="7401"/>
                    <a:pt x="5095" y="7307"/>
                  </a:cubicBezTo>
                  <a:cubicBezTo>
                    <a:pt x="4861" y="6471"/>
                    <a:pt x="4595" y="5666"/>
                    <a:pt x="4079" y="4923"/>
                  </a:cubicBezTo>
                  <a:cubicBezTo>
                    <a:pt x="4048" y="4877"/>
                    <a:pt x="4009" y="4838"/>
                    <a:pt x="3986" y="4791"/>
                  </a:cubicBezTo>
                  <a:cubicBezTo>
                    <a:pt x="3025" y="4056"/>
                    <a:pt x="1696" y="3814"/>
                    <a:pt x="837" y="2978"/>
                  </a:cubicBezTo>
                  <a:cubicBezTo>
                    <a:pt x="782" y="3165"/>
                    <a:pt x="719" y="3345"/>
                    <a:pt x="680" y="3517"/>
                  </a:cubicBezTo>
                  <a:cubicBezTo>
                    <a:pt x="1141" y="4040"/>
                    <a:pt x="1704" y="4486"/>
                    <a:pt x="2274" y="4869"/>
                  </a:cubicBezTo>
                  <a:close/>
                  <a:moveTo>
                    <a:pt x="3892" y="4408"/>
                  </a:moveTo>
                  <a:cubicBezTo>
                    <a:pt x="3892" y="4416"/>
                    <a:pt x="3908" y="4416"/>
                    <a:pt x="3908" y="4431"/>
                  </a:cubicBezTo>
                  <a:cubicBezTo>
                    <a:pt x="4025" y="4572"/>
                    <a:pt x="4142" y="4728"/>
                    <a:pt x="4244" y="4884"/>
                  </a:cubicBezTo>
                  <a:lnTo>
                    <a:pt x="4259" y="4900"/>
                  </a:lnTo>
                  <a:cubicBezTo>
                    <a:pt x="4267" y="4908"/>
                    <a:pt x="4267" y="4916"/>
                    <a:pt x="4267" y="4916"/>
                  </a:cubicBezTo>
                  <a:cubicBezTo>
                    <a:pt x="4361" y="5064"/>
                    <a:pt x="4462" y="5197"/>
                    <a:pt x="4541" y="5353"/>
                  </a:cubicBezTo>
                  <a:cubicBezTo>
                    <a:pt x="4712" y="5658"/>
                    <a:pt x="4853" y="5978"/>
                    <a:pt x="4963" y="6314"/>
                  </a:cubicBezTo>
                  <a:cubicBezTo>
                    <a:pt x="4791" y="5236"/>
                    <a:pt x="4431" y="3618"/>
                    <a:pt x="3689" y="2478"/>
                  </a:cubicBezTo>
                  <a:cubicBezTo>
                    <a:pt x="3611" y="2360"/>
                    <a:pt x="3540" y="2243"/>
                    <a:pt x="3462" y="2134"/>
                  </a:cubicBezTo>
                  <a:cubicBezTo>
                    <a:pt x="3462" y="2220"/>
                    <a:pt x="3478" y="2298"/>
                    <a:pt x="3478" y="2384"/>
                  </a:cubicBezTo>
                  <a:cubicBezTo>
                    <a:pt x="3493" y="3103"/>
                    <a:pt x="3517" y="3783"/>
                    <a:pt x="3892" y="4408"/>
                  </a:cubicBezTo>
                  <a:close/>
                  <a:moveTo>
                    <a:pt x="1227" y="1720"/>
                  </a:moveTo>
                  <a:cubicBezTo>
                    <a:pt x="1641" y="2306"/>
                    <a:pt x="2227" y="2735"/>
                    <a:pt x="2759" y="3228"/>
                  </a:cubicBezTo>
                  <a:cubicBezTo>
                    <a:pt x="3071" y="3509"/>
                    <a:pt x="3368" y="3806"/>
                    <a:pt x="3650" y="4126"/>
                  </a:cubicBezTo>
                  <a:cubicBezTo>
                    <a:pt x="3454" y="3665"/>
                    <a:pt x="3407" y="3165"/>
                    <a:pt x="3400" y="2657"/>
                  </a:cubicBezTo>
                  <a:cubicBezTo>
                    <a:pt x="3400" y="2439"/>
                    <a:pt x="3400" y="2212"/>
                    <a:pt x="3376" y="1985"/>
                  </a:cubicBezTo>
                  <a:cubicBezTo>
                    <a:pt x="2353" y="501"/>
                    <a:pt x="1626" y="0"/>
                    <a:pt x="1344" y="313"/>
                  </a:cubicBezTo>
                  <a:cubicBezTo>
                    <a:pt x="1079" y="602"/>
                    <a:pt x="1337" y="1008"/>
                    <a:pt x="1227" y="1720"/>
                  </a:cubicBezTo>
                  <a:close/>
                  <a:moveTo>
                    <a:pt x="1923" y="2712"/>
                  </a:moveTo>
                  <a:cubicBezTo>
                    <a:pt x="1641" y="2454"/>
                    <a:pt x="1391" y="2188"/>
                    <a:pt x="1188" y="1907"/>
                  </a:cubicBezTo>
                  <a:cubicBezTo>
                    <a:pt x="1173" y="1985"/>
                    <a:pt x="1149" y="2056"/>
                    <a:pt x="1118" y="2134"/>
                  </a:cubicBezTo>
                  <a:cubicBezTo>
                    <a:pt x="1032" y="2376"/>
                    <a:pt x="946" y="2626"/>
                    <a:pt x="868" y="2876"/>
                  </a:cubicBezTo>
                  <a:cubicBezTo>
                    <a:pt x="1649" y="3658"/>
                    <a:pt x="2853" y="3931"/>
                    <a:pt x="3790" y="4533"/>
                  </a:cubicBezTo>
                  <a:cubicBezTo>
                    <a:pt x="3228" y="3861"/>
                    <a:pt x="2579" y="3298"/>
                    <a:pt x="1923" y="2712"/>
                  </a:cubicBezTo>
                  <a:close/>
                  <a:moveTo>
                    <a:pt x="9049" y="7955"/>
                  </a:moveTo>
                  <a:cubicBezTo>
                    <a:pt x="8612" y="7854"/>
                    <a:pt x="8135" y="7604"/>
                    <a:pt x="7674" y="7541"/>
                  </a:cubicBezTo>
                  <a:cubicBezTo>
                    <a:pt x="7080" y="7619"/>
                    <a:pt x="6494" y="7721"/>
                    <a:pt x="5971" y="7987"/>
                  </a:cubicBezTo>
                  <a:cubicBezTo>
                    <a:pt x="5947" y="8049"/>
                    <a:pt x="5924" y="8088"/>
                    <a:pt x="5924" y="8088"/>
                  </a:cubicBezTo>
                  <a:lnTo>
                    <a:pt x="5799" y="8377"/>
                  </a:lnTo>
                  <a:lnTo>
                    <a:pt x="5799" y="8377"/>
                  </a:lnTo>
                  <a:cubicBezTo>
                    <a:pt x="6494" y="8424"/>
                    <a:pt x="8213" y="8260"/>
                    <a:pt x="9198" y="7987"/>
                  </a:cubicBezTo>
                  <a:close/>
                  <a:moveTo>
                    <a:pt x="8682" y="7760"/>
                  </a:moveTo>
                  <a:cubicBezTo>
                    <a:pt x="8932" y="7838"/>
                    <a:pt x="9190" y="7893"/>
                    <a:pt x="9432" y="7909"/>
                  </a:cubicBezTo>
                  <a:cubicBezTo>
                    <a:pt x="9518" y="7877"/>
                    <a:pt x="9596" y="7846"/>
                    <a:pt x="9667" y="7807"/>
                  </a:cubicBezTo>
                  <a:cubicBezTo>
                    <a:pt x="10159" y="7573"/>
                    <a:pt x="10409" y="7229"/>
                    <a:pt x="10636" y="6666"/>
                  </a:cubicBezTo>
                  <a:cubicBezTo>
                    <a:pt x="10300" y="6854"/>
                    <a:pt x="9948" y="7018"/>
                    <a:pt x="9596" y="7151"/>
                  </a:cubicBezTo>
                  <a:cubicBezTo>
                    <a:pt x="9081" y="7362"/>
                    <a:pt x="8502" y="7424"/>
                    <a:pt x="7924" y="7502"/>
                  </a:cubicBezTo>
                  <a:cubicBezTo>
                    <a:pt x="8190" y="7573"/>
                    <a:pt x="8440" y="7682"/>
                    <a:pt x="8682" y="7760"/>
                  </a:cubicBezTo>
                  <a:close/>
                  <a:moveTo>
                    <a:pt x="3931" y="8112"/>
                  </a:moveTo>
                  <a:cubicBezTo>
                    <a:pt x="3689" y="8073"/>
                    <a:pt x="3431" y="8080"/>
                    <a:pt x="3204" y="8104"/>
                  </a:cubicBezTo>
                  <a:cubicBezTo>
                    <a:pt x="2751" y="8143"/>
                    <a:pt x="2321" y="8245"/>
                    <a:pt x="1891" y="8385"/>
                  </a:cubicBezTo>
                  <a:cubicBezTo>
                    <a:pt x="1462" y="8518"/>
                    <a:pt x="1055" y="8667"/>
                    <a:pt x="594" y="8690"/>
                  </a:cubicBezTo>
                  <a:cubicBezTo>
                    <a:pt x="407" y="8698"/>
                    <a:pt x="219" y="8674"/>
                    <a:pt x="47" y="8651"/>
                  </a:cubicBezTo>
                  <a:cubicBezTo>
                    <a:pt x="79" y="8799"/>
                    <a:pt x="102" y="8956"/>
                    <a:pt x="141" y="9120"/>
                  </a:cubicBezTo>
                  <a:cubicBezTo>
                    <a:pt x="516" y="9167"/>
                    <a:pt x="891" y="9167"/>
                    <a:pt x="1227" y="9135"/>
                  </a:cubicBezTo>
                  <a:cubicBezTo>
                    <a:pt x="1876" y="9089"/>
                    <a:pt x="2462" y="8846"/>
                    <a:pt x="3095" y="8706"/>
                  </a:cubicBezTo>
                  <a:cubicBezTo>
                    <a:pt x="3447" y="8635"/>
                    <a:pt x="3775" y="8635"/>
                    <a:pt x="4103" y="8690"/>
                  </a:cubicBezTo>
                  <a:lnTo>
                    <a:pt x="4165" y="8690"/>
                  </a:lnTo>
                  <a:cubicBezTo>
                    <a:pt x="4189" y="8690"/>
                    <a:pt x="4197" y="8698"/>
                    <a:pt x="4197" y="8698"/>
                  </a:cubicBezTo>
                  <a:cubicBezTo>
                    <a:pt x="4306" y="8713"/>
                    <a:pt x="4400" y="8737"/>
                    <a:pt x="4509" y="8753"/>
                  </a:cubicBezTo>
                  <a:cubicBezTo>
                    <a:pt x="4478" y="8721"/>
                    <a:pt x="4556" y="8581"/>
                    <a:pt x="4580" y="8588"/>
                  </a:cubicBezTo>
                  <a:lnTo>
                    <a:pt x="4650" y="8401"/>
                  </a:lnTo>
                  <a:cubicBezTo>
                    <a:pt x="4541" y="8354"/>
                    <a:pt x="4423" y="8307"/>
                    <a:pt x="4337" y="8268"/>
                  </a:cubicBezTo>
                  <a:cubicBezTo>
                    <a:pt x="4205" y="8213"/>
                    <a:pt x="4072" y="8159"/>
                    <a:pt x="3931" y="8112"/>
                  </a:cubicBezTo>
                  <a:close/>
                  <a:moveTo>
                    <a:pt x="11738" y="3931"/>
                  </a:moveTo>
                  <a:cubicBezTo>
                    <a:pt x="11433" y="4040"/>
                    <a:pt x="11144" y="4165"/>
                    <a:pt x="10878" y="4353"/>
                  </a:cubicBezTo>
                  <a:cubicBezTo>
                    <a:pt x="10558" y="4587"/>
                    <a:pt x="10300" y="4884"/>
                    <a:pt x="10050" y="5181"/>
                  </a:cubicBezTo>
                  <a:cubicBezTo>
                    <a:pt x="9948" y="5299"/>
                    <a:pt x="9847" y="5416"/>
                    <a:pt x="9729" y="5502"/>
                  </a:cubicBezTo>
                  <a:cubicBezTo>
                    <a:pt x="9815" y="5470"/>
                    <a:pt x="9901" y="5447"/>
                    <a:pt x="9979" y="5416"/>
                  </a:cubicBezTo>
                  <a:cubicBezTo>
                    <a:pt x="10433" y="5244"/>
                    <a:pt x="10878" y="5064"/>
                    <a:pt x="11308" y="4845"/>
                  </a:cubicBezTo>
                  <a:cubicBezTo>
                    <a:pt x="11620" y="4322"/>
                    <a:pt x="12042" y="4009"/>
                    <a:pt x="12332" y="3775"/>
                  </a:cubicBezTo>
                  <a:cubicBezTo>
                    <a:pt x="12128" y="3806"/>
                    <a:pt x="11917" y="3869"/>
                    <a:pt x="11738" y="3931"/>
                  </a:cubicBezTo>
                  <a:close/>
                  <a:moveTo>
                    <a:pt x="7448" y="10097"/>
                  </a:moveTo>
                  <a:cubicBezTo>
                    <a:pt x="7604" y="10190"/>
                    <a:pt x="7768" y="10269"/>
                    <a:pt x="7916" y="10386"/>
                  </a:cubicBezTo>
                  <a:cubicBezTo>
                    <a:pt x="7948" y="10409"/>
                    <a:pt x="7979" y="10433"/>
                    <a:pt x="8002" y="10456"/>
                  </a:cubicBezTo>
                  <a:cubicBezTo>
                    <a:pt x="8260" y="9956"/>
                    <a:pt x="8417" y="9471"/>
                    <a:pt x="8417" y="9206"/>
                  </a:cubicBezTo>
                  <a:cubicBezTo>
                    <a:pt x="8409" y="8628"/>
                    <a:pt x="8120" y="8565"/>
                    <a:pt x="7213" y="8674"/>
                  </a:cubicBezTo>
                  <a:cubicBezTo>
                    <a:pt x="6815" y="8721"/>
                    <a:pt x="6502" y="8713"/>
                    <a:pt x="6268" y="8698"/>
                  </a:cubicBezTo>
                  <a:cubicBezTo>
                    <a:pt x="6619" y="9018"/>
                    <a:pt x="6893" y="9440"/>
                    <a:pt x="7127" y="9847"/>
                  </a:cubicBezTo>
                  <a:cubicBezTo>
                    <a:pt x="7213" y="9940"/>
                    <a:pt x="7330" y="10018"/>
                    <a:pt x="7448" y="10097"/>
                  </a:cubicBezTo>
                  <a:close/>
                  <a:moveTo>
                    <a:pt x="7619" y="10292"/>
                  </a:moveTo>
                  <a:cubicBezTo>
                    <a:pt x="7479" y="10214"/>
                    <a:pt x="7354" y="10120"/>
                    <a:pt x="7229" y="10034"/>
                  </a:cubicBezTo>
                  <a:cubicBezTo>
                    <a:pt x="7354" y="10261"/>
                    <a:pt x="7518" y="10612"/>
                    <a:pt x="7721" y="10925"/>
                  </a:cubicBezTo>
                  <a:cubicBezTo>
                    <a:pt x="7815" y="10800"/>
                    <a:pt x="7893" y="10659"/>
                    <a:pt x="7955" y="10534"/>
                  </a:cubicBezTo>
                  <a:cubicBezTo>
                    <a:pt x="7854" y="10433"/>
                    <a:pt x="7721" y="10354"/>
                    <a:pt x="7619" y="10292"/>
                  </a:cubicBezTo>
                  <a:close/>
                  <a:moveTo>
                    <a:pt x="9940" y="6291"/>
                  </a:moveTo>
                  <a:cubicBezTo>
                    <a:pt x="9557" y="6283"/>
                    <a:pt x="9198" y="6150"/>
                    <a:pt x="8815" y="6088"/>
                  </a:cubicBezTo>
                  <a:cubicBezTo>
                    <a:pt x="8565" y="6049"/>
                    <a:pt x="8377" y="6088"/>
                    <a:pt x="8143" y="6189"/>
                  </a:cubicBezTo>
                  <a:cubicBezTo>
                    <a:pt x="8065" y="6213"/>
                    <a:pt x="7987" y="6244"/>
                    <a:pt x="7909" y="6268"/>
                  </a:cubicBezTo>
                  <a:cubicBezTo>
                    <a:pt x="7869" y="6275"/>
                    <a:pt x="7830" y="6291"/>
                    <a:pt x="7799" y="6307"/>
                  </a:cubicBezTo>
                  <a:cubicBezTo>
                    <a:pt x="7432" y="6447"/>
                    <a:pt x="7041" y="6635"/>
                    <a:pt x="6697" y="6861"/>
                  </a:cubicBezTo>
                  <a:cubicBezTo>
                    <a:pt x="6424" y="7221"/>
                    <a:pt x="6228" y="7533"/>
                    <a:pt x="6103" y="7760"/>
                  </a:cubicBezTo>
                  <a:cubicBezTo>
                    <a:pt x="7033" y="7369"/>
                    <a:pt x="8127" y="7401"/>
                    <a:pt x="9089" y="7166"/>
                  </a:cubicBezTo>
                  <a:cubicBezTo>
                    <a:pt x="9651" y="7026"/>
                    <a:pt x="10206" y="6783"/>
                    <a:pt x="10730" y="6471"/>
                  </a:cubicBezTo>
                  <a:cubicBezTo>
                    <a:pt x="10761" y="6385"/>
                    <a:pt x="10792" y="6291"/>
                    <a:pt x="10831" y="6197"/>
                  </a:cubicBezTo>
                  <a:cubicBezTo>
                    <a:pt x="10526" y="6275"/>
                    <a:pt x="10222" y="6307"/>
                    <a:pt x="9940" y="6291"/>
                  </a:cubicBezTo>
                  <a:close/>
                  <a:moveTo>
                    <a:pt x="9659" y="6174"/>
                  </a:moveTo>
                  <a:cubicBezTo>
                    <a:pt x="10026" y="6236"/>
                    <a:pt x="10456" y="6213"/>
                    <a:pt x="10855" y="6096"/>
                  </a:cubicBezTo>
                  <a:cubicBezTo>
                    <a:pt x="10925" y="5892"/>
                    <a:pt x="10995" y="5658"/>
                    <a:pt x="11081" y="5408"/>
                  </a:cubicBezTo>
                  <a:cubicBezTo>
                    <a:pt x="11120" y="5299"/>
                    <a:pt x="11159" y="5189"/>
                    <a:pt x="11198" y="5095"/>
                  </a:cubicBezTo>
                  <a:cubicBezTo>
                    <a:pt x="10995" y="5189"/>
                    <a:pt x="10792" y="5275"/>
                    <a:pt x="10589" y="5369"/>
                  </a:cubicBezTo>
                  <a:cubicBezTo>
                    <a:pt x="9979" y="5611"/>
                    <a:pt x="9354" y="5783"/>
                    <a:pt x="8737" y="5978"/>
                  </a:cubicBezTo>
                  <a:cubicBezTo>
                    <a:pt x="9042" y="6010"/>
                    <a:pt x="9346" y="6127"/>
                    <a:pt x="9659" y="6174"/>
                  </a:cubicBezTo>
                  <a:close/>
                  <a:moveTo>
                    <a:pt x="3634" y="6080"/>
                  </a:moveTo>
                  <a:cubicBezTo>
                    <a:pt x="3603" y="6057"/>
                    <a:pt x="3579" y="6033"/>
                    <a:pt x="3556" y="6010"/>
                  </a:cubicBezTo>
                  <a:cubicBezTo>
                    <a:pt x="3321" y="5885"/>
                    <a:pt x="3025" y="5814"/>
                    <a:pt x="2798" y="5767"/>
                  </a:cubicBezTo>
                  <a:cubicBezTo>
                    <a:pt x="2368" y="5666"/>
                    <a:pt x="1938" y="5658"/>
                    <a:pt x="1532" y="5494"/>
                  </a:cubicBezTo>
                  <a:cubicBezTo>
                    <a:pt x="1423" y="5455"/>
                    <a:pt x="1313" y="5408"/>
                    <a:pt x="1219" y="5353"/>
                  </a:cubicBezTo>
                  <a:cubicBezTo>
                    <a:pt x="1485" y="5642"/>
                    <a:pt x="1845" y="5853"/>
                    <a:pt x="2634" y="6049"/>
                  </a:cubicBezTo>
                  <a:cubicBezTo>
                    <a:pt x="3884" y="6361"/>
                    <a:pt x="4861" y="7940"/>
                    <a:pt x="4861" y="7940"/>
                  </a:cubicBezTo>
                  <a:lnTo>
                    <a:pt x="5009" y="7643"/>
                  </a:lnTo>
                  <a:cubicBezTo>
                    <a:pt x="4611" y="7072"/>
                    <a:pt x="4158" y="6549"/>
                    <a:pt x="3634" y="6080"/>
                  </a:cubicBezTo>
                  <a:close/>
                  <a:moveTo>
                    <a:pt x="6682" y="9440"/>
                  </a:moveTo>
                  <a:cubicBezTo>
                    <a:pt x="6721" y="9729"/>
                    <a:pt x="6658" y="10042"/>
                    <a:pt x="6682" y="10315"/>
                  </a:cubicBezTo>
                  <a:cubicBezTo>
                    <a:pt x="6705" y="10769"/>
                    <a:pt x="6815" y="11277"/>
                    <a:pt x="7190" y="11558"/>
                  </a:cubicBezTo>
                  <a:cubicBezTo>
                    <a:pt x="7346" y="11417"/>
                    <a:pt x="7487" y="11253"/>
                    <a:pt x="7627" y="11058"/>
                  </a:cubicBezTo>
                  <a:cubicBezTo>
                    <a:pt x="7580" y="10995"/>
                    <a:pt x="7526" y="10909"/>
                    <a:pt x="7487" y="10847"/>
                  </a:cubicBezTo>
                  <a:cubicBezTo>
                    <a:pt x="7283" y="10503"/>
                    <a:pt x="7088" y="10112"/>
                    <a:pt x="6877" y="9729"/>
                  </a:cubicBezTo>
                  <a:cubicBezTo>
                    <a:pt x="6854" y="9714"/>
                    <a:pt x="6822" y="9690"/>
                    <a:pt x="6807" y="9667"/>
                  </a:cubicBezTo>
                  <a:cubicBezTo>
                    <a:pt x="6783" y="9643"/>
                    <a:pt x="6783" y="9628"/>
                    <a:pt x="6799" y="9604"/>
                  </a:cubicBezTo>
                  <a:cubicBezTo>
                    <a:pt x="6752" y="9565"/>
                    <a:pt x="6721" y="9495"/>
                    <a:pt x="6682" y="9440"/>
                  </a:cubicBezTo>
                  <a:close/>
                  <a:moveTo>
                    <a:pt x="6619" y="10628"/>
                  </a:moveTo>
                  <a:cubicBezTo>
                    <a:pt x="6580" y="10409"/>
                    <a:pt x="6572" y="10183"/>
                    <a:pt x="6572" y="9948"/>
                  </a:cubicBezTo>
                  <a:cubicBezTo>
                    <a:pt x="6572" y="9706"/>
                    <a:pt x="6611" y="9448"/>
                    <a:pt x="6533" y="9221"/>
                  </a:cubicBezTo>
                  <a:cubicBezTo>
                    <a:pt x="6361" y="8995"/>
                    <a:pt x="6166" y="8792"/>
                    <a:pt x="5947" y="8635"/>
                  </a:cubicBezTo>
                  <a:cubicBezTo>
                    <a:pt x="5838" y="8620"/>
                    <a:pt x="5775" y="8588"/>
                    <a:pt x="5775" y="8588"/>
                  </a:cubicBezTo>
                  <a:cubicBezTo>
                    <a:pt x="5775" y="8588"/>
                    <a:pt x="5400" y="9065"/>
                    <a:pt x="5181" y="9432"/>
                  </a:cubicBezTo>
                  <a:cubicBezTo>
                    <a:pt x="5494" y="9995"/>
                    <a:pt x="5713" y="10612"/>
                    <a:pt x="5955" y="11214"/>
                  </a:cubicBezTo>
                  <a:cubicBezTo>
                    <a:pt x="6064" y="11472"/>
                    <a:pt x="6166" y="11714"/>
                    <a:pt x="6307" y="11941"/>
                  </a:cubicBezTo>
                  <a:cubicBezTo>
                    <a:pt x="6432" y="11917"/>
                    <a:pt x="6572" y="11878"/>
                    <a:pt x="6705" y="11831"/>
                  </a:cubicBezTo>
                  <a:cubicBezTo>
                    <a:pt x="6846" y="11785"/>
                    <a:pt x="6971" y="11706"/>
                    <a:pt x="7096" y="11605"/>
                  </a:cubicBezTo>
                  <a:cubicBezTo>
                    <a:pt x="6815" y="11386"/>
                    <a:pt x="6682" y="11011"/>
                    <a:pt x="6619" y="10628"/>
                  </a:cubicBezTo>
                  <a:close/>
                  <a:moveTo>
                    <a:pt x="2821" y="6557"/>
                  </a:moveTo>
                  <a:cubicBezTo>
                    <a:pt x="1891" y="6158"/>
                    <a:pt x="977" y="6166"/>
                    <a:pt x="430" y="6752"/>
                  </a:cubicBezTo>
                  <a:cubicBezTo>
                    <a:pt x="719" y="6815"/>
                    <a:pt x="1016" y="6955"/>
                    <a:pt x="1258" y="7088"/>
                  </a:cubicBezTo>
                  <a:cubicBezTo>
                    <a:pt x="1501" y="7205"/>
                    <a:pt x="1735" y="7346"/>
                    <a:pt x="1977" y="7455"/>
                  </a:cubicBezTo>
                  <a:cubicBezTo>
                    <a:pt x="2282" y="7604"/>
                    <a:pt x="2634" y="7580"/>
                    <a:pt x="2946" y="7721"/>
                  </a:cubicBezTo>
                  <a:cubicBezTo>
                    <a:pt x="3431" y="7776"/>
                    <a:pt x="3892" y="7916"/>
                    <a:pt x="4361" y="8112"/>
                  </a:cubicBezTo>
                  <a:cubicBezTo>
                    <a:pt x="4470" y="8151"/>
                    <a:pt x="4595" y="8198"/>
                    <a:pt x="4712" y="8260"/>
                  </a:cubicBezTo>
                  <a:cubicBezTo>
                    <a:pt x="4673" y="8213"/>
                    <a:pt x="3845" y="7010"/>
                    <a:pt x="2821" y="6557"/>
                  </a:cubicBezTo>
                  <a:close/>
                  <a:moveTo>
                    <a:pt x="5564" y="11581"/>
                  </a:moveTo>
                  <a:cubicBezTo>
                    <a:pt x="5572" y="11675"/>
                    <a:pt x="5588" y="11785"/>
                    <a:pt x="5603" y="11902"/>
                  </a:cubicBezTo>
                  <a:cubicBezTo>
                    <a:pt x="5760" y="11956"/>
                    <a:pt x="5939" y="11988"/>
                    <a:pt x="6143" y="11980"/>
                  </a:cubicBezTo>
                  <a:cubicBezTo>
                    <a:pt x="5869" y="11527"/>
                    <a:pt x="5713" y="11003"/>
                    <a:pt x="5525" y="10526"/>
                  </a:cubicBezTo>
                  <a:lnTo>
                    <a:pt x="5494" y="10464"/>
                  </a:lnTo>
                  <a:cubicBezTo>
                    <a:pt x="5533" y="10839"/>
                    <a:pt x="5525" y="11214"/>
                    <a:pt x="5564" y="11581"/>
                  </a:cubicBezTo>
                  <a:close/>
                  <a:moveTo>
                    <a:pt x="5353" y="10104"/>
                  </a:moveTo>
                  <a:cubicBezTo>
                    <a:pt x="5275" y="9925"/>
                    <a:pt x="5189" y="9761"/>
                    <a:pt x="5103" y="9596"/>
                  </a:cubicBezTo>
                  <a:lnTo>
                    <a:pt x="5103" y="9604"/>
                  </a:lnTo>
                  <a:cubicBezTo>
                    <a:pt x="5009" y="9807"/>
                    <a:pt x="4869" y="10620"/>
                    <a:pt x="5025" y="11245"/>
                  </a:cubicBezTo>
                  <a:cubicBezTo>
                    <a:pt x="5095" y="11519"/>
                    <a:pt x="5259" y="11738"/>
                    <a:pt x="5502" y="11863"/>
                  </a:cubicBezTo>
                  <a:cubicBezTo>
                    <a:pt x="5408" y="11284"/>
                    <a:pt x="5478" y="10683"/>
                    <a:pt x="5353" y="1010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4" name="Google Shape;18784;p62"/>
            <p:cNvSpPr/>
            <p:nvPr/>
          </p:nvSpPr>
          <p:spPr>
            <a:xfrm>
              <a:off x="4600045" y="3215055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34" y="188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5" name="Google Shape;18785;p62"/>
            <p:cNvSpPr/>
            <p:nvPr/>
          </p:nvSpPr>
          <p:spPr>
            <a:xfrm>
              <a:off x="4668750" y="326898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6" name="Google Shape;18786;p62"/>
            <p:cNvSpPr/>
            <p:nvPr/>
          </p:nvSpPr>
          <p:spPr>
            <a:xfrm>
              <a:off x="4615741" y="3329640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7" name="Google Shape;18787;p62"/>
            <p:cNvSpPr/>
            <p:nvPr/>
          </p:nvSpPr>
          <p:spPr>
            <a:xfrm>
              <a:off x="4680019" y="3385352"/>
              <a:ext cx="13971" cy="10407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17" y="1"/>
                  </a:moveTo>
                  <a:cubicBezTo>
                    <a:pt x="0" y="1"/>
                    <a:pt x="0" y="180"/>
                    <a:pt x="117" y="180"/>
                  </a:cubicBezTo>
                  <a:cubicBezTo>
                    <a:pt x="242" y="180"/>
                    <a:pt x="242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8" name="Google Shape;18788;p62"/>
            <p:cNvSpPr/>
            <p:nvPr/>
          </p:nvSpPr>
          <p:spPr>
            <a:xfrm>
              <a:off x="4622008" y="3478779"/>
              <a:ext cx="15351" cy="10867"/>
            </a:xfrm>
            <a:custGeom>
              <a:avLst/>
              <a:gdLst/>
              <a:ahLst/>
              <a:cxnLst/>
              <a:rect l="l" t="t" r="r" b="b"/>
              <a:pathLst>
                <a:path w="267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34" y="188"/>
                  </a:lnTo>
                  <a:cubicBezTo>
                    <a:pt x="267" y="188"/>
                    <a:pt x="26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9" name="Google Shape;18789;p62"/>
            <p:cNvSpPr/>
            <p:nvPr/>
          </p:nvSpPr>
          <p:spPr>
            <a:xfrm>
              <a:off x="4552843" y="3437901"/>
              <a:ext cx="14891" cy="10867"/>
            </a:xfrm>
            <a:custGeom>
              <a:avLst/>
              <a:gdLst/>
              <a:ahLst/>
              <a:cxnLst/>
              <a:rect l="l" t="t" r="r" b="b"/>
              <a:pathLst>
                <a:path w="259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41" y="188"/>
                  </a:lnTo>
                  <a:cubicBezTo>
                    <a:pt x="258" y="188"/>
                    <a:pt x="258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0" name="Google Shape;18790;p62"/>
            <p:cNvSpPr/>
            <p:nvPr/>
          </p:nvSpPr>
          <p:spPr>
            <a:xfrm>
              <a:off x="4480515" y="3476134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8" y="0"/>
                  </a:moveTo>
                  <a:cubicBezTo>
                    <a:pt x="0" y="0"/>
                    <a:pt x="0" y="188"/>
                    <a:pt x="118" y="188"/>
                  </a:cubicBezTo>
                  <a:cubicBezTo>
                    <a:pt x="120" y="188"/>
                    <a:pt x="122" y="188"/>
                    <a:pt x="124" y="188"/>
                  </a:cubicBezTo>
                  <a:cubicBezTo>
                    <a:pt x="235" y="188"/>
                    <a:pt x="23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1" name="Google Shape;18791;p62"/>
            <p:cNvSpPr/>
            <p:nvPr/>
          </p:nvSpPr>
          <p:spPr>
            <a:xfrm>
              <a:off x="4602690" y="3538573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2" name="Google Shape;18792;p62"/>
            <p:cNvSpPr/>
            <p:nvPr/>
          </p:nvSpPr>
          <p:spPr>
            <a:xfrm>
              <a:off x="4635059" y="3585718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2" y="189"/>
                    <a:pt x="125" y="189"/>
                  </a:cubicBezTo>
                  <a:cubicBezTo>
                    <a:pt x="235" y="189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3" name="Google Shape;18793;p62"/>
            <p:cNvSpPr/>
            <p:nvPr/>
          </p:nvSpPr>
          <p:spPr>
            <a:xfrm>
              <a:off x="4517369" y="3617167"/>
              <a:ext cx="14431" cy="10867"/>
            </a:xfrm>
            <a:custGeom>
              <a:avLst/>
              <a:gdLst/>
              <a:ahLst/>
              <a:cxnLst/>
              <a:rect l="l" t="t" r="r" b="b"/>
              <a:pathLst>
                <a:path w="251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50" y="188"/>
                    <a:pt x="250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4" name="Google Shape;18794;p62"/>
            <p:cNvSpPr/>
            <p:nvPr/>
          </p:nvSpPr>
          <p:spPr>
            <a:xfrm>
              <a:off x="4797249" y="368995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5" name="Google Shape;18795;p62"/>
            <p:cNvSpPr/>
            <p:nvPr/>
          </p:nvSpPr>
          <p:spPr>
            <a:xfrm>
              <a:off x="4772527" y="3609118"/>
              <a:ext cx="14029" cy="10809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43" y="188"/>
                    <a:pt x="24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6" name="Google Shape;18796;p62"/>
            <p:cNvSpPr/>
            <p:nvPr/>
          </p:nvSpPr>
          <p:spPr>
            <a:xfrm>
              <a:off x="4869576" y="360233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7" name="Google Shape;18797;p62"/>
            <p:cNvSpPr/>
            <p:nvPr/>
          </p:nvSpPr>
          <p:spPr>
            <a:xfrm>
              <a:off x="4822834" y="3514770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8" name="Google Shape;18798;p62"/>
            <p:cNvSpPr/>
            <p:nvPr/>
          </p:nvSpPr>
          <p:spPr>
            <a:xfrm>
              <a:off x="4971110" y="3489128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3" y="188"/>
                    <a:pt x="125" y="188"/>
                  </a:cubicBezTo>
                  <a:cubicBezTo>
                    <a:pt x="235" y="188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9" name="Google Shape;18799;p62"/>
            <p:cNvSpPr/>
            <p:nvPr/>
          </p:nvSpPr>
          <p:spPr>
            <a:xfrm>
              <a:off x="4880845" y="3446928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7" y="0"/>
                  </a:moveTo>
                  <a:cubicBezTo>
                    <a:pt x="0" y="0"/>
                    <a:pt x="0" y="188"/>
                    <a:pt x="117" y="188"/>
                  </a:cubicBezTo>
                  <a:cubicBezTo>
                    <a:pt x="234" y="188"/>
                    <a:pt x="234" y="0"/>
                    <a:pt x="1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0" name="Google Shape;18800;p62"/>
            <p:cNvSpPr/>
            <p:nvPr/>
          </p:nvSpPr>
          <p:spPr>
            <a:xfrm>
              <a:off x="4957024" y="3347636"/>
              <a:ext cx="17019" cy="12189"/>
            </a:xfrm>
            <a:custGeom>
              <a:avLst/>
              <a:gdLst/>
              <a:ahLst/>
              <a:cxnLst/>
              <a:rect l="l" t="t" r="r" b="b"/>
              <a:pathLst>
                <a:path w="296" h="212" extrusionOk="0">
                  <a:moveTo>
                    <a:pt x="158" y="0"/>
                  </a:moveTo>
                  <a:cubicBezTo>
                    <a:pt x="135" y="0"/>
                    <a:pt x="111" y="9"/>
                    <a:pt x="89" y="31"/>
                  </a:cubicBezTo>
                  <a:lnTo>
                    <a:pt x="74" y="47"/>
                  </a:lnTo>
                  <a:cubicBezTo>
                    <a:pt x="0" y="115"/>
                    <a:pt x="71" y="211"/>
                    <a:pt x="147" y="211"/>
                  </a:cubicBezTo>
                  <a:cubicBezTo>
                    <a:pt x="168" y="211"/>
                    <a:pt x="188" y="204"/>
                    <a:pt x="207" y="188"/>
                  </a:cubicBezTo>
                  <a:lnTo>
                    <a:pt x="230" y="164"/>
                  </a:lnTo>
                  <a:cubicBezTo>
                    <a:pt x="296" y="98"/>
                    <a:pt x="233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65" name="组合 10">
            <a:extLst>
              <a:ext uri="{FF2B5EF4-FFF2-40B4-BE49-F238E27FC236}">
                <a16:creationId xmlns:a16="http://schemas.microsoft.com/office/drawing/2014/main" xmlns="" id="{AE6D6197-B3F5-4EA2-81CD-C1806D04F2D2}"/>
              </a:ext>
            </a:extLst>
          </p:cNvPr>
          <p:cNvGrpSpPr/>
          <p:nvPr/>
        </p:nvGrpSpPr>
        <p:grpSpPr>
          <a:xfrm>
            <a:off x="998677" y="69912"/>
            <a:ext cx="7173371" cy="3077745"/>
            <a:chOff x="2870033" y="350993"/>
            <a:chExt cx="6451934" cy="3794879"/>
          </a:xfrm>
        </p:grpSpPr>
        <p:sp>
          <p:nvSpPr>
            <p:cNvPr id="18569" name="思想气泡: 云 4">
              <a:extLst>
                <a:ext uri="{FF2B5EF4-FFF2-40B4-BE49-F238E27FC236}">
                  <a16:creationId xmlns:a16="http://schemas.microsoft.com/office/drawing/2014/main" xmlns="" id="{D344D562-86E2-4622-B1DC-13C44A859631}"/>
                </a:ext>
              </a:extLst>
            </p:cNvPr>
            <p:cNvSpPr/>
            <p:nvPr/>
          </p:nvSpPr>
          <p:spPr>
            <a:xfrm>
              <a:off x="2870033" y="1330483"/>
              <a:ext cx="6451934" cy="2815389"/>
            </a:xfrm>
            <a:prstGeom prst="cloudCallout">
              <a:avLst>
                <a:gd name="adj1" fmla="val 47855"/>
                <a:gd name="adj2" fmla="val 462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8570" name="文本框 5">
              <a:extLst>
                <a:ext uri="{FF2B5EF4-FFF2-40B4-BE49-F238E27FC236}">
                  <a16:creationId xmlns:a16="http://schemas.microsoft.com/office/drawing/2014/main" xmlns="" id="{B096DC4A-76A3-4991-A656-A9B4E79C86B4}"/>
                </a:ext>
              </a:extLst>
            </p:cNvPr>
            <p:cNvSpPr txBox="1"/>
            <p:nvPr/>
          </p:nvSpPr>
          <p:spPr>
            <a:xfrm>
              <a:off x="5110467" y="350993"/>
              <a:ext cx="3561348" cy="94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685800">
                <a:buClrTx/>
              </a:pPr>
              <a:endParaRPr lang="zh-CN" altLang="en-US" sz="5400" b="1" kern="1200" dirty="0">
                <a:solidFill>
                  <a:srgbClr val="9DB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566" name="图片 1">
            <a:extLst>
              <a:ext uri="{FF2B5EF4-FFF2-40B4-BE49-F238E27FC236}">
                <a16:creationId xmlns:a16="http://schemas.microsoft.com/office/drawing/2014/main" xmlns="" id="{85161BD4-7769-7477-F460-03B5FFD89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>
            <a:off x="5596534" y="317122"/>
            <a:ext cx="1057910" cy="835660"/>
          </a:xfrm>
          <a:prstGeom prst="rect">
            <a:avLst/>
          </a:prstGeom>
        </p:spPr>
      </p:pic>
      <p:pic>
        <p:nvPicPr>
          <p:cNvPr id="18567" name="图片 2">
            <a:extLst>
              <a:ext uri="{FF2B5EF4-FFF2-40B4-BE49-F238E27FC236}">
                <a16:creationId xmlns:a16="http://schemas.microsoft.com/office/drawing/2014/main" xmlns="" id="{97B4F7BD-25A7-ECA1-1A95-8FD39B64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 flipH="1">
            <a:off x="1666086" y="3046922"/>
            <a:ext cx="670560" cy="529590"/>
          </a:xfrm>
          <a:prstGeom prst="rect">
            <a:avLst/>
          </a:prstGeom>
        </p:spPr>
      </p:pic>
      <p:pic>
        <p:nvPicPr>
          <p:cNvPr id="18568" name="图片 6">
            <a:extLst>
              <a:ext uri="{FF2B5EF4-FFF2-40B4-BE49-F238E27FC236}">
                <a16:creationId xmlns:a16="http://schemas.microsoft.com/office/drawing/2014/main" xmlns="" id="{E9551449-0AE9-521B-9980-EED1F746B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83" y="-2829"/>
            <a:ext cx="1529516" cy="2135906"/>
          </a:xfrm>
          <a:prstGeom prst="rect">
            <a:avLst/>
          </a:prstGeom>
        </p:spPr>
      </p:pic>
      <p:sp>
        <p:nvSpPr>
          <p:cNvPr id="18619" name="Google Shape;18619;p62"/>
          <p:cNvSpPr txBox="1">
            <a:spLocks noGrp="1"/>
          </p:cNvSpPr>
          <p:nvPr>
            <p:ph type="title"/>
          </p:nvPr>
        </p:nvSpPr>
        <p:spPr>
          <a:xfrm>
            <a:off x="1108953" y="1570950"/>
            <a:ext cx="6832534" cy="785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altLang="zh-CN" sz="3600" kern="1200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rPr>
              <a:t>1.</a:t>
            </a:r>
            <a:r>
              <a:rPr lang="en-US" sz="3600" dirty="0" err="1" smtClean="0">
                <a:solidFill>
                  <a:schemeClr val="accent4"/>
                </a:solidFill>
              </a:rPr>
              <a:t>Cảnh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sắc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thiên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nhiên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GÒ</a:t>
            </a:r>
            <a:r>
              <a:rPr lang="en-US" sz="3600" dirty="0" smtClean="0">
                <a:solidFill>
                  <a:schemeClr val="accent4"/>
                </a:solidFill>
              </a:rPr>
              <a:t> Me.</a:t>
            </a:r>
            <a:endParaRPr sz="36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72ADD456-54FB-4C2C-A066-A73BA562D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44073" cy="914399"/>
          </a:xfrm>
          <a:prstGeom prst="rect">
            <a:avLst/>
          </a:prstGeom>
        </p:spPr>
      </p:pic>
      <p:sp>
        <p:nvSpPr>
          <p:cNvPr id="7" name="矩形: 圆角 13">
            <a:extLst>
              <a:ext uri="{FF2B5EF4-FFF2-40B4-BE49-F238E27FC236}">
                <a16:creationId xmlns:a16="http://schemas.microsoft.com/office/drawing/2014/main" xmlns="" id="{90DB97CE-9F7B-458D-845B-3C5882D8308D}"/>
              </a:ext>
            </a:extLst>
          </p:cNvPr>
          <p:cNvSpPr/>
          <p:nvPr/>
        </p:nvSpPr>
        <p:spPr>
          <a:xfrm>
            <a:off x="539012" y="195651"/>
            <a:ext cx="7980217" cy="755840"/>
          </a:xfrm>
          <a:custGeom>
            <a:avLst/>
            <a:gdLst>
              <a:gd name="connsiteX0" fmla="*/ 0 w 5488421"/>
              <a:gd name="connsiteY0" fmla="*/ 195714 h 391428"/>
              <a:gd name="connsiteX1" fmla="*/ 195714 w 5488421"/>
              <a:gd name="connsiteY1" fmla="*/ 0 h 391428"/>
              <a:gd name="connsiteX2" fmla="*/ 832838 w 5488421"/>
              <a:gd name="connsiteY2" fmla="*/ 0 h 391428"/>
              <a:gd name="connsiteX3" fmla="*/ 1469962 w 5488421"/>
              <a:gd name="connsiteY3" fmla="*/ 0 h 391428"/>
              <a:gd name="connsiteX4" fmla="*/ 2056116 w 5488421"/>
              <a:gd name="connsiteY4" fmla="*/ 0 h 391428"/>
              <a:gd name="connsiteX5" fmla="*/ 2540331 w 5488421"/>
              <a:gd name="connsiteY5" fmla="*/ 0 h 391428"/>
              <a:gd name="connsiteX6" fmla="*/ 3024545 w 5488421"/>
              <a:gd name="connsiteY6" fmla="*/ 0 h 391428"/>
              <a:gd name="connsiteX7" fmla="*/ 3712639 w 5488421"/>
              <a:gd name="connsiteY7" fmla="*/ 0 h 391428"/>
              <a:gd name="connsiteX8" fmla="*/ 4247823 w 5488421"/>
              <a:gd name="connsiteY8" fmla="*/ 0 h 391428"/>
              <a:gd name="connsiteX9" fmla="*/ 5292707 w 5488421"/>
              <a:gd name="connsiteY9" fmla="*/ 0 h 391428"/>
              <a:gd name="connsiteX10" fmla="*/ 5488421 w 5488421"/>
              <a:gd name="connsiteY10" fmla="*/ 195714 h 391428"/>
              <a:gd name="connsiteX11" fmla="*/ 5488421 w 5488421"/>
              <a:gd name="connsiteY11" fmla="*/ 195714 h 391428"/>
              <a:gd name="connsiteX12" fmla="*/ 5292707 w 5488421"/>
              <a:gd name="connsiteY12" fmla="*/ 391428 h 391428"/>
              <a:gd name="connsiteX13" fmla="*/ 4604613 w 5488421"/>
              <a:gd name="connsiteY13" fmla="*/ 391428 h 391428"/>
              <a:gd name="connsiteX14" fmla="*/ 4120399 w 5488421"/>
              <a:gd name="connsiteY14" fmla="*/ 391428 h 391428"/>
              <a:gd name="connsiteX15" fmla="*/ 3585214 w 5488421"/>
              <a:gd name="connsiteY15" fmla="*/ 391428 h 391428"/>
              <a:gd name="connsiteX16" fmla="*/ 2897120 w 5488421"/>
              <a:gd name="connsiteY16" fmla="*/ 391428 h 391428"/>
              <a:gd name="connsiteX17" fmla="*/ 2361936 w 5488421"/>
              <a:gd name="connsiteY17" fmla="*/ 391428 h 391428"/>
              <a:gd name="connsiteX18" fmla="*/ 1877722 w 5488421"/>
              <a:gd name="connsiteY18" fmla="*/ 391428 h 391428"/>
              <a:gd name="connsiteX19" fmla="*/ 1342537 w 5488421"/>
              <a:gd name="connsiteY19" fmla="*/ 391428 h 391428"/>
              <a:gd name="connsiteX20" fmla="*/ 756383 w 5488421"/>
              <a:gd name="connsiteY20" fmla="*/ 391428 h 391428"/>
              <a:gd name="connsiteX21" fmla="*/ 195714 w 5488421"/>
              <a:gd name="connsiteY21" fmla="*/ 391428 h 391428"/>
              <a:gd name="connsiteX22" fmla="*/ 0 w 5488421"/>
              <a:gd name="connsiteY22" fmla="*/ 195714 h 3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8421" h="391428" fill="none" extrusionOk="0">
                <a:moveTo>
                  <a:pt x="0" y="195714"/>
                </a:moveTo>
                <a:cubicBezTo>
                  <a:pt x="1905" y="84190"/>
                  <a:pt x="76447" y="5748"/>
                  <a:pt x="195714" y="0"/>
                </a:cubicBezTo>
                <a:cubicBezTo>
                  <a:pt x="419748" y="-30176"/>
                  <a:pt x="521773" y="-12809"/>
                  <a:pt x="832838" y="0"/>
                </a:cubicBezTo>
                <a:cubicBezTo>
                  <a:pt x="1143903" y="12809"/>
                  <a:pt x="1193323" y="2181"/>
                  <a:pt x="1469962" y="0"/>
                </a:cubicBezTo>
                <a:cubicBezTo>
                  <a:pt x="1746601" y="-2181"/>
                  <a:pt x="1911853" y="3104"/>
                  <a:pt x="2056116" y="0"/>
                </a:cubicBezTo>
                <a:cubicBezTo>
                  <a:pt x="2200379" y="-3104"/>
                  <a:pt x="2390380" y="1972"/>
                  <a:pt x="2540331" y="0"/>
                </a:cubicBezTo>
                <a:cubicBezTo>
                  <a:pt x="2690283" y="-1972"/>
                  <a:pt x="2809351" y="3788"/>
                  <a:pt x="3024545" y="0"/>
                </a:cubicBezTo>
                <a:cubicBezTo>
                  <a:pt x="3239739" y="-3788"/>
                  <a:pt x="3389435" y="6695"/>
                  <a:pt x="3712639" y="0"/>
                </a:cubicBezTo>
                <a:cubicBezTo>
                  <a:pt x="4035843" y="-6695"/>
                  <a:pt x="4005629" y="-12074"/>
                  <a:pt x="4247823" y="0"/>
                </a:cubicBezTo>
                <a:cubicBezTo>
                  <a:pt x="4490017" y="12074"/>
                  <a:pt x="4892687" y="21461"/>
                  <a:pt x="5292707" y="0"/>
                </a:cubicBezTo>
                <a:cubicBezTo>
                  <a:pt x="5414804" y="11540"/>
                  <a:pt x="5468769" y="80893"/>
                  <a:pt x="5488421" y="195714"/>
                </a:cubicBezTo>
                <a:lnTo>
                  <a:pt x="5488421" y="195714"/>
                </a:lnTo>
                <a:cubicBezTo>
                  <a:pt x="5473379" y="319030"/>
                  <a:pt x="5395208" y="403389"/>
                  <a:pt x="5292707" y="391428"/>
                </a:cubicBezTo>
                <a:cubicBezTo>
                  <a:pt x="5090207" y="373011"/>
                  <a:pt x="4893263" y="389018"/>
                  <a:pt x="4604613" y="391428"/>
                </a:cubicBezTo>
                <a:cubicBezTo>
                  <a:pt x="4315963" y="393838"/>
                  <a:pt x="4298518" y="401840"/>
                  <a:pt x="4120399" y="391428"/>
                </a:cubicBezTo>
                <a:cubicBezTo>
                  <a:pt x="3942280" y="381016"/>
                  <a:pt x="3785790" y="383789"/>
                  <a:pt x="3585214" y="391428"/>
                </a:cubicBezTo>
                <a:cubicBezTo>
                  <a:pt x="3384639" y="399067"/>
                  <a:pt x="3098236" y="374756"/>
                  <a:pt x="2897120" y="391428"/>
                </a:cubicBezTo>
                <a:cubicBezTo>
                  <a:pt x="2696004" y="408100"/>
                  <a:pt x="2604800" y="387573"/>
                  <a:pt x="2361936" y="391428"/>
                </a:cubicBezTo>
                <a:cubicBezTo>
                  <a:pt x="2119072" y="395283"/>
                  <a:pt x="2006333" y="410402"/>
                  <a:pt x="1877722" y="391428"/>
                </a:cubicBezTo>
                <a:cubicBezTo>
                  <a:pt x="1749111" y="372454"/>
                  <a:pt x="1502224" y="395732"/>
                  <a:pt x="1342537" y="391428"/>
                </a:cubicBezTo>
                <a:cubicBezTo>
                  <a:pt x="1182850" y="387124"/>
                  <a:pt x="962698" y="397269"/>
                  <a:pt x="756383" y="391428"/>
                </a:cubicBezTo>
                <a:cubicBezTo>
                  <a:pt x="550068" y="385587"/>
                  <a:pt x="418170" y="415407"/>
                  <a:pt x="195714" y="391428"/>
                </a:cubicBezTo>
                <a:cubicBezTo>
                  <a:pt x="78506" y="400479"/>
                  <a:pt x="24717" y="309351"/>
                  <a:pt x="0" y="195714"/>
                </a:cubicBezTo>
                <a:close/>
              </a:path>
              <a:path w="5488421" h="391428" stroke="0" extrusionOk="0">
                <a:moveTo>
                  <a:pt x="0" y="195714"/>
                </a:moveTo>
                <a:cubicBezTo>
                  <a:pt x="-10272" y="81288"/>
                  <a:pt x="69368" y="6852"/>
                  <a:pt x="195714" y="0"/>
                </a:cubicBezTo>
                <a:cubicBezTo>
                  <a:pt x="452960" y="14312"/>
                  <a:pt x="765354" y="-9594"/>
                  <a:pt x="934778" y="0"/>
                </a:cubicBezTo>
                <a:cubicBezTo>
                  <a:pt x="1104202" y="9594"/>
                  <a:pt x="1282233" y="-11295"/>
                  <a:pt x="1520932" y="0"/>
                </a:cubicBezTo>
                <a:cubicBezTo>
                  <a:pt x="1759631" y="11295"/>
                  <a:pt x="1881628" y="16543"/>
                  <a:pt x="2056116" y="0"/>
                </a:cubicBezTo>
                <a:cubicBezTo>
                  <a:pt x="2230604" y="-16543"/>
                  <a:pt x="2475236" y="-30939"/>
                  <a:pt x="2744211" y="0"/>
                </a:cubicBezTo>
                <a:cubicBezTo>
                  <a:pt x="3013187" y="30939"/>
                  <a:pt x="3088293" y="-13363"/>
                  <a:pt x="3330365" y="0"/>
                </a:cubicBezTo>
                <a:cubicBezTo>
                  <a:pt x="3572437" y="13363"/>
                  <a:pt x="3915571" y="-31363"/>
                  <a:pt x="4069429" y="0"/>
                </a:cubicBezTo>
                <a:cubicBezTo>
                  <a:pt x="4223287" y="31363"/>
                  <a:pt x="4366214" y="14013"/>
                  <a:pt x="4604613" y="0"/>
                </a:cubicBezTo>
                <a:cubicBezTo>
                  <a:pt x="4843012" y="-14013"/>
                  <a:pt x="5027223" y="-18321"/>
                  <a:pt x="5292707" y="0"/>
                </a:cubicBezTo>
                <a:cubicBezTo>
                  <a:pt x="5421873" y="5067"/>
                  <a:pt x="5482226" y="86622"/>
                  <a:pt x="5488421" y="195714"/>
                </a:cubicBezTo>
                <a:lnTo>
                  <a:pt x="5488421" y="195714"/>
                </a:lnTo>
                <a:cubicBezTo>
                  <a:pt x="5499097" y="312535"/>
                  <a:pt x="5408123" y="402334"/>
                  <a:pt x="5292707" y="391428"/>
                </a:cubicBezTo>
                <a:cubicBezTo>
                  <a:pt x="5088718" y="381252"/>
                  <a:pt x="4984837" y="364358"/>
                  <a:pt x="4706553" y="391428"/>
                </a:cubicBezTo>
                <a:cubicBezTo>
                  <a:pt x="4428269" y="418498"/>
                  <a:pt x="4255114" y="380224"/>
                  <a:pt x="4069429" y="391428"/>
                </a:cubicBezTo>
                <a:cubicBezTo>
                  <a:pt x="3883744" y="402632"/>
                  <a:pt x="3688907" y="368022"/>
                  <a:pt x="3432305" y="391428"/>
                </a:cubicBezTo>
                <a:cubicBezTo>
                  <a:pt x="3175703" y="414834"/>
                  <a:pt x="2960775" y="384013"/>
                  <a:pt x="2795180" y="391428"/>
                </a:cubicBezTo>
                <a:cubicBezTo>
                  <a:pt x="2629585" y="398843"/>
                  <a:pt x="2302476" y="410823"/>
                  <a:pt x="2107086" y="391428"/>
                </a:cubicBezTo>
                <a:cubicBezTo>
                  <a:pt x="1911696" y="372033"/>
                  <a:pt x="1752843" y="409554"/>
                  <a:pt x="1418992" y="391428"/>
                </a:cubicBezTo>
                <a:cubicBezTo>
                  <a:pt x="1085141" y="373302"/>
                  <a:pt x="503389" y="422201"/>
                  <a:pt x="195714" y="391428"/>
                </a:cubicBezTo>
                <a:cubicBezTo>
                  <a:pt x="106078" y="394426"/>
                  <a:pt x="-19050" y="304588"/>
                  <a:pt x="0" y="195714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xmlns="" id="{23BE613F-352E-44EE-9DF0-DDAD65978F7C}"/>
              </a:ext>
            </a:extLst>
          </p:cNvPr>
          <p:cNvSpPr txBox="1"/>
          <p:nvPr/>
        </p:nvSpPr>
        <p:spPr>
          <a:xfrm>
            <a:off x="-269522" y="280839"/>
            <a:ext cx="592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Me.</a:t>
            </a:r>
            <a:endParaRPr lang="zh-CN" altLang="en-US" sz="2400" b="1" kern="1200" spc="225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39C8CCA-0EBB-2676-1856-AB2AE9815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1" y="296319"/>
            <a:ext cx="3145871" cy="3126389"/>
          </a:xfrm>
          <a:prstGeom prst="rect">
            <a:avLst/>
          </a:prstGeom>
        </p:spPr>
      </p:pic>
      <p:pic>
        <p:nvPicPr>
          <p:cNvPr id="9" name="Picture 2" descr="Nhà thơ Hoàng Tố Nguyên">
            <a:extLst>
              <a:ext uri="{FF2B5EF4-FFF2-40B4-BE49-F238E27FC236}">
                <a16:creationId xmlns:a16="http://schemas.microsoft.com/office/drawing/2014/main" xmlns="" id="{F9752F9C-9EAE-7C99-3B3B-E8F0BB9E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" y="1137347"/>
            <a:ext cx="1981557" cy="18239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op 10 Đoạn văn cảm nghĩ về bài &quot;Gò me&quot; (Ngữ văn 7 - SGK Kết nối tri thức)  hay nhất - Alltop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28" y="1350628"/>
            <a:ext cx="5469622" cy="30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03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72ADD456-54FB-4C2C-A066-A73BA562D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1" y="149986"/>
            <a:ext cx="2744073" cy="914399"/>
          </a:xfrm>
          <a:prstGeom prst="rect">
            <a:avLst/>
          </a:prstGeom>
        </p:spPr>
      </p:pic>
      <p:pic>
        <p:nvPicPr>
          <p:cNvPr id="487" name="图片 6">
            <a:extLst>
              <a:ext uri="{FF2B5EF4-FFF2-40B4-BE49-F238E27FC236}">
                <a16:creationId xmlns:a16="http://schemas.microsoft.com/office/drawing/2014/main" xmlns="" id="{DE147245-B742-142D-F3E1-BA8B1CCB2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47" y="83126"/>
            <a:ext cx="1802521" cy="1524001"/>
          </a:xfrm>
          <a:prstGeom prst="rect">
            <a:avLst/>
          </a:prstGeom>
        </p:spPr>
      </p:pic>
      <p:sp>
        <p:nvSpPr>
          <p:cNvPr id="2" name="矩形: 圆角 13">
            <a:extLst>
              <a:ext uri="{FF2B5EF4-FFF2-40B4-BE49-F238E27FC236}">
                <a16:creationId xmlns:a16="http://schemas.microsoft.com/office/drawing/2014/main" xmlns="" id="{E22CC39D-2ED8-25E3-078E-5455CDD94FB5}"/>
              </a:ext>
            </a:extLst>
          </p:cNvPr>
          <p:cNvSpPr/>
          <p:nvPr/>
        </p:nvSpPr>
        <p:spPr>
          <a:xfrm>
            <a:off x="945189" y="243344"/>
            <a:ext cx="6212543" cy="664751"/>
          </a:xfrm>
          <a:custGeom>
            <a:avLst/>
            <a:gdLst>
              <a:gd name="connsiteX0" fmla="*/ 0 w 5488421"/>
              <a:gd name="connsiteY0" fmla="*/ 195714 h 391428"/>
              <a:gd name="connsiteX1" fmla="*/ 195714 w 5488421"/>
              <a:gd name="connsiteY1" fmla="*/ 0 h 391428"/>
              <a:gd name="connsiteX2" fmla="*/ 832838 w 5488421"/>
              <a:gd name="connsiteY2" fmla="*/ 0 h 391428"/>
              <a:gd name="connsiteX3" fmla="*/ 1469962 w 5488421"/>
              <a:gd name="connsiteY3" fmla="*/ 0 h 391428"/>
              <a:gd name="connsiteX4" fmla="*/ 2056116 w 5488421"/>
              <a:gd name="connsiteY4" fmla="*/ 0 h 391428"/>
              <a:gd name="connsiteX5" fmla="*/ 2540331 w 5488421"/>
              <a:gd name="connsiteY5" fmla="*/ 0 h 391428"/>
              <a:gd name="connsiteX6" fmla="*/ 3024545 w 5488421"/>
              <a:gd name="connsiteY6" fmla="*/ 0 h 391428"/>
              <a:gd name="connsiteX7" fmla="*/ 3712639 w 5488421"/>
              <a:gd name="connsiteY7" fmla="*/ 0 h 391428"/>
              <a:gd name="connsiteX8" fmla="*/ 4247823 w 5488421"/>
              <a:gd name="connsiteY8" fmla="*/ 0 h 391428"/>
              <a:gd name="connsiteX9" fmla="*/ 5292707 w 5488421"/>
              <a:gd name="connsiteY9" fmla="*/ 0 h 391428"/>
              <a:gd name="connsiteX10" fmla="*/ 5488421 w 5488421"/>
              <a:gd name="connsiteY10" fmla="*/ 195714 h 391428"/>
              <a:gd name="connsiteX11" fmla="*/ 5488421 w 5488421"/>
              <a:gd name="connsiteY11" fmla="*/ 195714 h 391428"/>
              <a:gd name="connsiteX12" fmla="*/ 5292707 w 5488421"/>
              <a:gd name="connsiteY12" fmla="*/ 391428 h 391428"/>
              <a:gd name="connsiteX13" fmla="*/ 4604613 w 5488421"/>
              <a:gd name="connsiteY13" fmla="*/ 391428 h 391428"/>
              <a:gd name="connsiteX14" fmla="*/ 4120399 w 5488421"/>
              <a:gd name="connsiteY14" fmla="*/ 391428 h 391428"/>
              <a:gd name="connsiteX15" fmla="*/ 3585214 w 5488421"/>
              <a:gd name="connsiteY15" fmla="*/ 391428 h 391428"/>
              <a:gd name="connsiteX16" fmla="*/ 2897120 w 5488421"/>
              <a:gd name="connsiteY16" fmla="*/ 391428 h 391428"/>
              <a:gd name="connsiteX17" fmla="*/ 2361936 w 5488421"/>
              <a:gd name="connsiteY17" fmla="*/ 391428 h 391428"/>
              <a:gd name="connsiteX18" fmla="*/ 1877722 w 5488421"/>
              <a:gd name="connsiteY18" fmla="*/ 391428 h 391428"/>
              <a:gd name="connsiteX19" fmla="*/ 1342537 w 5488421"/>
              <a:gd name="connsiteY19" fmla="*/ 391428 h 391428"/>
              <a:gd name="connsiteX20" fmla="*/ 756383 w 5488421"/>
              <a:gd name="connsiteY20" fmla="*/ 391428 h 391428"/>
              <a:gd name="connsiteX21" fmla="*/ 195714 w 5488421"/>
              <a:gd name="connsiteY21" fmla="*/ 391428 h 391428"/>
              <a:gd name="connsiteX22" fmla="*/ 0 w 5488421"/>
              <a:gd name="connsiteY22" fmla="*/ 195714 h 3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8421" h="391428" fill="none" extrusionOk="0">
                <a:moveTo>
                  <a:pt x="0" y="195714"/>
                </a:moveTo>
                <a:cubicBezTo>
                  <a:pt x="1905" y="84190"/>
                  <a:pt x="76447" y="5748"/>
                  <a:pt x="195714" y="0"/>
                </a:cubicBezTo>
                <a:cubicBezTo>
                  <a:pt x="419748" y="-30176"/>
                  <a:pt x="521773" y="-12809"/>
                  <a:pt x="832838" y="0"/>
                </a:cubicBezTo>
                <a:cubicBezTo>
                  <a:pt x="1143903" y="12809"/>
                  <a:pt x="1193323" y="2181"/>
                  <a:pt x="1469962" y="0"/>
                </a:cubicBezTo>
                <a:cubicBezTo>
                  <a:pt x="1746601" y="-2181"/>
                  <a:pt x="1911853" y="3104"/>
                  <a:pt x="2056116" y="0"/>
                </a:cubicBezTo>
                <a:cubicBezTo>
                  <a:pt x="2200379" y="-3104"/>
                  <a:pt x="2390380" y="1972"/>
                  <a:pt x="2540331" y="0"/>
                </a:cubicBezTo>
                <a:cubicBezTo>
                  <a:pt x="2690283" y="-1972"/>
                  <a:pt x="2809351" y="3788"/>
                  <a:pt x="3024545" y="0"/>
                </a:cubicBezTo>
                <a:cubicBezTo>
                  <a:pt x="3239739" y="-3788"/>
                  <a:pt x="3389435" y="6695"/>
                  <a:pt x="3712639" y="0"/>
                </a:cubicBezTo>
                <a:cubicBezTo>
                  <a:pt x="4035843" y="-6695"/>
                  <a:pt x="4005629" y="-12074"/>
                  <a:pt x="4247823" y="0"/>
                </a:cubicBezTo>
                <a:cubicBezTo>
                  <a:pt x="4490017" y="12074"/>
                  <a:pt x="4892687" y="21461"/>
                  <a:pt x="5292707" y="0"/>
                </a:cubicBezTo>
                <a:cubicBezTo>
                  <a:pt x="5414804" y="11540"/>
                  <a:pt x="5468769" y="80893"/>
                  <a:pt x="5488421" y="195714"/>
                </a:cubicBezTo>
                <a:lnTo>
                  <a:pt x="5488421" y="195714"/>
                </a:lnTo>
                <a:cubicBezTo>
                  <a:pt x="5473379" y="319030"/>
                  <a:pt x="5395208" y="403389"/>
                  <a:pt x="5292707" y="391428"/>
                </a:cubicBezTo>
                <a:cubicBezTo>
                  <a:pt x="5090207" y="373011"/>
                  <a:pt x="4893263" y="389018"/>
                  <a:pt x="4604613" y="391428"/>
                </a:cubicBezTo>
                <a:cubicBezTo>
                  <a:pt x="4315963" y="393838"/>
                  <a:pt x="4298518" y="401840"/>
                  <a:pt x="4120399" y="391428"/>
                </a:cubicBezTo>
                <a:cubicBezTo>
                  <a:pt x="3942280" y="381016"/>
                  <a:pt x="3785790" y="383789"/>
                  <a:pt x="3585214" y="391428"/>
                </a:cubicBezTo>
                <a:cubicBezTo>
                  <a:pt x="3384639" y="399067"/>
                  <a:pt x="3098236" y="374756"/>
                  <a:pt x="2897120" y="391428"/>
                </a:cubicBezTo>
                <a:cubicBezTo>
                  <a:pt x="2696004" y="408100"/>
                  <a:pt x="2604800" y="387573"/>
                  <a:pt x="2361936" y="391428"/>
                </a:cubicBezTo>
                <a:cubicBezTo>
                  <a:pt x="2119072" y="395283"/>
                  <a:pt x="2006333" y="410402"/>
                  <a:pt x="1877722" y="391428"/>
                </a:cubicBezTo>
                <a:cubicBezTo>
                  <a:pt x="1749111" y="372454"/>
                  <a:pt x="1502224" y="395732"/>
                  <a:pt x="1342537" y="391428"/>
                </a:cubicBezTo>
                <a:cubicBezTo>
                  <a:pt x="1182850" y="387124"/>
                  <a:pt x="962698" y="397269"/>
                  <a:pt x="756383" y="391428"/>
                </a:cubicBezTo>
                <a:cubicBezTo>
                  <a:pt x="550068" y="385587"/>
                  <a:pt x="418170" y="415407"/>
                  <a:pt x="195714" y="391428"/>
                </a:cubicBezTo>
                <a:cubicBezTo>
                  <a:pt x="78506" y="400479"/>
                  <a:pt x="24717" y="309351"/>
                  <a:pt x="0" y="195714"/>
                </a:cubicBezTo>
                <a:close/>
              </a:path>
              <a:path w="5488421" h="391428" stroke="0" extrusionOk="0">
                <a:moveTo>
                  <a:pt x="0" y="195714"/>
                </a:moveTo>
                <a:cubicBezTo>
                  <a:pt x="-10272" y="81288"/>
                  <a:pt x="69368" y="6852"/>
                  <a:pt x="195714" y="0"/>
                </a:cubicBezTo>
                <a:cubicBezTo>
                  <a:pt x="452960" y="14312"/>
                  <a:pt x="765354" y="-9594"/>
                  <a:pt x="934778" y="0"/>
                </a:cubicBezTo>
                <a:cubicBezTo>
                  <a:pt x="1104202" y="9594"/>
                  <a:pt x="1282233" y="-11295"/>
                  <a:pt x="1520932" y="0"/>
                </a:cubicBezTo>
                <a:cubicBezTo>
                  <a:pt x="1759631" y="11295"/>
                  <a:pt x="1881628" y="16543"/>
                  <a:pt x="2056116" y="0"/>
                </a:cubicBezTo>
                <a:cubicBezTo>
                  <a:pt x="2230604" y="-16543"/>
                  <a:pt x="2475236" y="-30939"/>
                  <a:pt x="2744211" y="0"/>
                </a:cubicBezTo>
                <a:cubicBezTo>
                  <a:pt x="3013187" y="30939"/>
                  <a:pt x="3088293" y="-13363"/>
                  <a:pt x="3330365" y="0"/>
                </a:cubicBezTo>
                <a:cubicBezTo>
                  <a:pt x="3572437" y="13363"/>
                  <a:pt x="3915571" y="-31363"/>
                  <a:pt x="4069429" y="0"/>
                </a:cubicBezTo>
                <a:cubicBezTo>
                  <a:pt x="4223287" y="31363"/>
                  <a:pt x="4366214" y="14013"/>
                  <a:pt x="4604613" y="0"/>
                </a:cubicBezTo>
                <a:cubicBezTo>
                  <a:pt x="4843012" y="-14013"/>
                  <a:pt x="5027223" y="-18321"/>
                  <a:pt x="5292707" y="0"/>
                </a:cubicBezTo>
                <a:cubicBezTo>
                  <a:pt x="5421873" y="5067"/>
                  <a:pt x="5482226" y="86622"/>
                  <a:pt x="5488421" y="195714"/>
                </a:cubicBezTo>
                <a:lnTo>
                  <a:pt x="5488421" y="195714"/>
                </a:lnTo>
                <a:cubicBezTo>
                  <a:pt x="5499097" y="312535"/>
                  <a:pt x="5408123" y="402334"/>
                  <a:pt x="5292707" y="391428"/>
                </a:cubicBezTo>
                <a:cubicBezTo>
                  <a:pt x="5088718" y="381252"/>
                  <a:pt x="4984837" y="364358"/>
                  <a:pt x="4706553" y="391428"/>
                </a:cubicBezTo>
                <a:cubicBezTo>
                  <a:pt x="4428269" y="418498"/>
                  <a:pt x="4255114" y="380224"/>
                  <a:pt x="4069429" y="391428"/>
                </a:cubicBezTo>
                <a:cubicBezTo>
                  <a:pt x="3883744" y="402632"/>
                  <a:pt x="3688907" y="368022"/>
                  <a:pt x="3432305" y="391428"/>
                </a:cubicBezTo>
                <a:cubicBezTo>
                  <a:pt x="3175703" y="414834"/>
                  <a:pt x="2960775" y="384013"/>
                  <a:pt x="2795180" y="391428"/>
                </a:cubicBezTo>
                <a:cubicBezTo>
                  <a:pt x="2629585" y="398843"/>
                  <a:pt x="2302476" y="410823"/>
                  <a:pt x="2107086" y="391428"/>
                </a:cubicBezTo>
                <a:cubicBezTo>
                  <a:pt x="1911696" y="372033"/>
                  <a:pt x="1752843" y="409554"/>
                  <a:pt x="1418992" y="391428"/>
                </a:cubicBezTo>
                <a:cubicBezTo>
                  <a:pt x="1085141" y="373302"/>
                  <a:pt x="503389" y="422201"/>
                  <a:pt x="195714" y="391428"/>
                </a:cubicBezTo>
                <a:cubicBezTo>
                  <a:pt x="106078" y="394426"/>
                  <a:pt x="-19050" y="304588"/>
                  <a:pt x="0" y="195714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A28EA772-C2D8-C9B0-BA82-D1DD718A9B1D}"/>
              </a:ext>
            </a:extLst>
          </p:cNvPr>
          <p:cNvSpPr txBox="1"/>
          <p:nvPr/>
        </p:nvSpPr>
        <p:spPr>
          <a:xfrm>
            <a:off x="92869" y="356445"/>
            <a:ext cx="597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endParaRPr lang="zh-CN" altLang="en-US" sz="2400" b="1" kern="1200" spc="225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60">
            <a:extLst>
              <a:ext uri="{FF2B5EF4-FFF2-40B4-BE49-F238E27FC236}">
                <a16:creationId xmlns:a16="http://schemas.microsoft.com/office/drawing/2014/main" xmlns="" id="{E3674944-FA83-0C9D-7A4E-E7B4AE3A5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9" y="1036571"/>
            <a:ext cx="6732662" cy="2852834"/>
          </a:xfrm>
          <a:prstGeom prst="rect">
            <a:avLst/>
          </a:prstGeom>
        </p:spPr>
      </p:pic>
      <p:sp>
        <p:nvSpPr>
          <p:cNvPr id="9" name="TextBox 257">
            <a:extLst>
              <a:ext uri="{FF2B5EF4-FFF2-40B4-BE49-F238E27FC236}">
                <a16:creationId xmlns:a16="http://schemas.microsoft.com/office/drawing/2014/main" xmlns="" id="{1A29BD1F-D100-1E32-83B8-67AEBDACA243}"/>
              </a:ext>
            </a:extLst>
          </p:cNvPr>
          <p:cNvSpPr txBox="1"/>
          <p:nvPr/>
        </p:nvSpPr>
        <p:spPr>
          <a:xfrm>
            <a:off x="1302327" y="1440737"/>
            <a:ext cx="60890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mầu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dị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lung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i="1" dirty="0"/>
          </a:p>
        </p:txBody>
      </p:sp>
      <p:pic>
        <p:nvPicPr>
          <p:cNvPr id="625" name="图片 1">
            <a:extLst>
              <a:ext uri="{FF2B5EF4-FFF2-40B4-BE49-F238E27FC236}">
                <a16:creationId xmlns:a16="http://schemas.microsoft.com/office/drawing/2014/main" xmlns="" id="{FDA90D7C-6C65-5EC2-2A4B-6F2E66290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>
            <a:off x="6998247" y="400280"/>
            <a:ext cx="1057910" cy="8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1" name="Google Shape;18621;p62"/>
          <p:cNvGrpSpPr/>
          <p:nvPr/>
        </p:nvGrpSpPr>
        <p:grpSpPr>
          <a:xfrm flipH="1">
            <a:off x="8211413" y="2586787"/>
            <a:ext cx="827984" cy="2184582"/>
            <a:chOff x="1308735" y="1429636"/>
            <a:chExt cx="326479" cy="861462"/>
          </a:xfrm>
        </p:grpSpPr>
        <p:sp>
          <p:nvSpPr>
            <p:cNvPr id="18622" name="Google Shape;18622;p62"/>
            <p:cNvSpPr/>
            <p:nvPr/>
          </p:nvSpPr>
          <p:spPr>
            <a:xfrm>
              <a:off x="1376105" y="1830133"/>
              <a:ext cx="36844" cy="74381"/>
            </a:xfrm>
            <a:custGeom>
              <a:avLst/>
              <a:gdLst/>
              <a:ahLst/>
              <a:cxnLst/>
              <a:rect l="l" t="t" r="r" b="b"/>
              <a:pathLst>
                <a:path w="1009" h="2037" extrusionOk="0">
                  <a:moveTo>
                    <a:pt x="350" y="0"/>
                  </a:moveTo>
                  <a:cubicBezTo>
                    <a:pt x="335" y="0"/>
                    <a:pt x="319" y="2"/>
                    <a:pt x="305" y="4"/>
                  </a:cubicBezTo>
                  <a:cubicBezTo>
                    <a:pt x="250" y="12"/>
                    <a:pt x="188" y="35"/>
                    <a:pt x="141" y="51"/>
                  </a:cubicBezTo>
                  <a:cubicBezTo>
                    <a:pt x="109" y="59"/>
                    <a:pt x="94" y="82"/>
                    <a:pt x="70" y="98"/>
                  </a:cubicBezTo>
                  <a:cubicBezTo>
                    <a:pt x="63" y="114"/>
                    <a:pt x="47" y="114"/>
                    <a:pt x="47" y="121"/>
                  </a:cubicBezTo>
                  <a:cubicBezTo>
                    <a:pt x="31" y="137"/>
                    <a:pt x="23" y="160"/>
                    <a:pt x="16" y="176"/>
                  </a:cubicBezTo>
                  <a:lnTo>
                    <a:pt x="16" y="192"/>
                  </a:lnTo>
                  <a:cubicBezTo>
                    <a:pt x="0" y="207"/>
                    <a:pt x="0" y="231"/>
                    <a:pt x="16" y="246"/>
                  </a:cubicBezTo>
                  <a:cubicBezTo>
                    <a:pt x="16" y="246"/>
                    <a:pt x="16" y="254"/>
                    <a:pt x="23" y="254"/>
                  </a:cubicBezTo>
                  <a:cubicBezTo>
                    <a:pt x="23" y="285"/>
                    <a:pt x="31" y="317"/>
                    <a:pt x="63" y="317"/>
                  </a:cubicBezTo>
                  <a:cubicBezTo>
                    <a:pt x="78" y="325"/>
                    <a:pt x="109" y="325"/>
                    <a:pt x="133" y="325"/>
                  </a:cubicBezTo>
                  <a:lnTo>
                    <a:pt x="195" y="325"/>
                  </a:lnTo>
                  <a:cubicBezTo>
                    <a:pt x="227" y="325"/>
                    <a:pt x="258" y="317"/>
                    <a:pt x="274" y="309"/>
                  </a:cubicBezTo>
                  <a:cubicBezTo>
                    <a:pt x="305" y="332"/>
                    <a:pt x="328" y="364"/>
                    <a:pt x="344" y="395"/>
                  </a:cubicBezTo>
                  <a:cubicBezTo>
                    <a:pt x="383" y="465"/>
                    <a:pt x="422" y="528"/>
                    <a:pt x="453" y="598"/>
                  </a:cubicBezTo>
                  <a:cubicBezTo>
                    <a:pt x="524" y="754"/>
                    <a:pt x="602" y="911"/>
                    <a:pt x="656" y="1075"/>
                  </a:cubicBezTo>
                  <a:cubicBezTo>
                    <a:pt x="766" y="1387"/>
                    <a:pt x="836" y="1715"/>
                    <a:pt x="969" y="2028"/>
                  </a:cubicBezTo>
                  <a:cubicBezTo>
                    <a:pt x="972" y="2034"/>
                    <a:pt x="977" y="2036"/>
                    <a:pt x="984" y="2036"/>
                  </a:cubicBezTo>
                  <a:cubicBezTo>
                    <a:pt x="995" y="2036"/>
                    <a:pt x="1008" y="2028"/>
                    <a:pt x="1008" y="2012"/>
                  </a:cubicBezTo>
                  <a:cubicBezTo>
                    <a:pt x="992" y="1825"/>
                    <a:pt x="914" y="1676"/>
                    <a:pt x="852" y="1520"/>
                  </a:cubicBezTo>
                  <a:cubicBezTo>
                    <a:pt x="797" y="1348"/>
                    <a:pt x="758" y="1184"/>
                    <a:pt x="680" y="1028"/>
                  </a:cubicBezTo>
                  <a:cubicBezTo>
                    <a:pt x="610" y="872"/>
                    <a:pt x="539" y="715"/>
                    <a:pt x="461" y="559"/>
                  </a:cubicBezTo>
                  <a:cubicBezTo>
                    <a:pt x="422" y="481"/>
                    <a:pt x="391" y="410"/>
                    <a:pt x="352" y="332"/>
                  </a:cubicBezTo>
                  <a:cubicBezTo>
                    <a:pt x="344" y="317"/>
                    <a:pt x="336" y="285"/>
                    <a:pt x="328" y="254"/>
                  </a:cubicBezTo>
                  <a:cubicBezTo>
                    <a:pt x="344" y="246"/>
                    <a:pt x="352" y="239"/>
                    <a:pt x="375" y="231"/>
                  </a:cubicBezTo>
                  <a:cubicBezTo>
                    <a:pt x="422" y="199"/>
                    <a:pt x="485" y="160"/>
                    <a:pt x="469" y="114"/>
                  </a:cubicBezTo>
                  <a:cubicBezTo>
                    <a:pt x="469" y="82"/>
                    <a:pt x="461" y="51"/>
                    <a:pt x="445" y="35"/>
                  </a:cubicBezTo>
                  <a:cubicBezTo>
                    <a:pt x="418" y="8"/>
                    <a:pt x="384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3" name="Google Shape;18623;p62"/>
            <p:cNvSpPr/>
            <p:nvPr/>
          </p:nvSpPr>
          <p:spPr>
            <a:xfrm>
              <a:off x="1314724" y="1898453"/>
              <a:ext cx="73103" cy="23114"/>
            </a:xfrm>
            <a:custGeom>
              <a:avLst/>
              <a:gdLst/>
              <a:ahLst/>
              <a:cxnLst/>
              <a:rect l="l" t="t" r="r" b="b"/>
              <a:pathLst>
                <a:path w="2002" h="633" extrusionOk="0">
                  <a:moveTo>
                    <a:pt x="149" y="1"/>
                  </a:moveTo>
                  <a:cubicBezTo>
                    <a:pt x="118" y="1"/>
                    <a:pt x="103" y="16"/>
                    <a:pt x="95" y="40"/>
                  </a:cubicBezTo>
                  <a:cubicBezTo>
                    <a:pt x="71" y="63"/>
                    <a:pt x="63" y="87"/>
                    <a:pt x="56" y="118"/>
                  </a:cubicBezTo>
                  <a:cubicBezTo>
                    <a:pt x="32" y="165"/>
                    <a:pt x="17" y="220"/>
                    <a:pt x="1" y="282"/>
                  </a:cubicBezTo>
                  <a:cubicBezTo>
                    <a:pt x="1" y="321"/>
                    <a:pt x="1" y="360"/>
                    <a:pt x="24" y="399"/>
                  </a:cubicBezTo>
                  <a:cubicBezTo>
                    <a:pt x="36" y="422"/>
                    <a:pt x="56" y="437"/>
                    <a:pt x="78" y="437"/>
                  </a:cubicBezTo>
                  <a:cubicBezTo>
                    <a:pt x="86" y="437"/>
                    <a:pt x="94" y="435"/>
                    <a:pt x="103" y="431"/>
                  </a:cubicBezTo>
                  <a:cubicBezTo>
                    <a:pt x="110" y="431"/>
                    <a:pt x="110" y="415"/>
                    <a:pt x="110" y="415"/>
                  </a:cubicBezTo>
                  <a:cubicBezTo>
                    <a:pt x="142" y="399"/>
                    <a:pt x="173" y="360"/>
                    <a:pt x="181" y="321"/>
                  </a:cubicBezTo>
                  <a:cubicBezTo>
                    <a:pt x="188" y="298"/>
                    <a:pt x="188" y="282"/>
                    <a:pt x="196" y="259"/>
                  </a:cubicBezTo>
                  <a:cubicBezTo>
                    <a:pt x="337" y="313"/>
                    <a:pt x="470" y="345"/>
                    <a:pt x="610" y="384"/>
                  </a:cubicBezTo>
                  <a:cubicBezTo>
                    <a:pt x="767" y="438"/>
                    <a:pt x="923" y="477"/>
                    <a:pt x="1079" y="517"/>
                  </a:cubicBezTo>
                  <a:cubicBezTo>
                    <a:pt x="1284" y="569"/>
                    <a:pt x="1486" y="632"/>
                    <a:pt x="1689" y="632"/>
                  </a:cubicBezTo>
                  <a:cubicBezTo>
                    <a:pt x="1787" y="632"/>
                    <a:pt x="1886" y="617"/>
                    <a:pt x="1986" y="579"/>
                  </a:cubicBezTo>
                  <a:cubicBezTo>
                    <a:pt x="1992" y="583"/>
                    <a:pt x="1995" y="584"/>
                    <a:pt x="1997" y="584"/>
                  </a:cubicBezTo>
                  <a:cubicBezTo>
                    <a:pt x="2002" y="584"/>
                    <a:pt x="1992" y="571"/>
                    <a:pt x="1986" y="571"/>
                  </a:cubicBezTo>
                  <a:cubicBezTo>
                    <a:pt x="1915" y="585"/>
                    <a:pt x="1845" y="591"/>
                    <a:pt x="1776" y="591"/>
                  </a:cubicBezTo>
                  <a:cubicBezTo>
                    <a:pt x="1530" y="591"/>
                    <a:pt x="1290" y="518"/>
                    <a:pt x="1040" y="470"/>
                  </a:cubicBezTo>
                  <a:cubicBezTo>
                    <a:pt x="892" y="438"/>
                    <a:pt x="743" y="399"/>
                    <a:pt x="610" y="360"/>
                  </a:cubicBezTo>
                  <a:cubicBezTo>
                    <a:pt x="470" y="313"/>
                    <a:pt x="345" y="259"/>
                    <a:pt x="212" y="212"/>
                  </a:cubicBezTo>
                  <a:cubicBezTo>
                    <a:pt x="212" y="180"/>
                    <a:pt x="220" y="149"/>
                    <a:pt x="220" y="126"/>
                  </a:cubicBezTo>
                  <a:cubicBezTo>
                    <a:pt x="220" y="87"/>
                    <a:pt x="212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4" name="Google Shape;18624;p62"/>
            <p:cNvSpPr/>
            <p:nvPr/>
          </p:nvSpPr>
          <p:spPr>
            <a:xfrm>
              <a:off x="1378077" y="1712409"/>
              <a:ext cx="67005" cy="67334"/>
            </a:xfrm>
            <a:custGeom>
              <a:avLst/>
              <a:gdLst/>
              <a:ahLst/>
              <a:cxnLst/>
              <a:rect l="l" t="t" r="r" b="b"/>
              <a:pathLst>
                <a:path w="1835" h="1844" extrusionOk="0">
                  <a:moveTo>
                    <a:pt x="290" y="1"/>
                  </a:moveTo>
                  <a:cubicBezTo>
                    <a:pt x="243" y="16"/>
                    <a:pt x="196" y="55"/>
                    <a:pt x="141" y="79"/>
                  </a:cubicBezTo>
                  <a:cubicBezTo>
                    <a:pt x="118" y="102"/>
                    <a:pt x="94" y="110"/>
                    <a:pt x="79" y="134"/>
                  </a:cubicBezTo>
                  <a:cubicBezTo>
                    <a:pt x="55" y="149"/>
                    <a:pt x="40" y="165"/>
                    <a:pt x="40" y="188"/>
                  </a:cubicBezTo>
                  <a:cubicBezTo>
                    <a:pt x="16" y="220"/>
                    <a:pt x="1" y="259"/>
                    <a:pt x="40" y="274"/>
                  </a:cubicBezTo>
                  <a:cubicBezTo>
                    <a:pt x="55" y="290"/>
                    <a:pt x="79" y="290"/>
                    <a:pt x="94" y="290"/>
                  </a:cubicBezTo>
                  <a:lnTo>
                    <a:pt x="141" y="290"/>
                  </a:lnTo>
                  <a:cubicBezTo>
                    <a:pt x="173" y="290"/>
                    <a:pt x="204" y="274"/>
                    <a:pt x="220" y="266"/>
                  </a:cubicBezTo>
                  <a:cubicBezTo>
                    <a:pt x="282" y="431"/>
                    <a:pt x="391" y="587"/>
                    <a:pt x="485" y="735"/>
                  </a:cubicBezTo>
                  <a:cubicBezTo>
                    <a:pt x="595" y="899"/>
                    <a:pt x="720" y="1056"/>
                    <a:pt x="860" y="1204"/>
                  </a:cubicBezTo>
                  <a:cubicBezTo>
                    <a:pt x="1103" y="1470"/>
                    <a:pt x="1423" y="1782"/>
                    <a:pt x="1806" y="1829"/>
                  </a:cubicBezTo>
                  <a:cubicBezTo>
                    <a:pt x="1816" y="1840"/>
                    <a:pt x="1823" y="1843"/>
                    <a:pt x="1827" y="1843"/>
                  </a:cubicBezTo>
                  <a:cubicBezTo>
                    <a:pt x="1835" y="1843"/>
                    <a:pt x="1829" y="1829"/>
                    <a:pt x="1814" y="1829"/>
                  </a:cubicBezTo>
                  <a:cubicBezTo>
                    <a:pt x="1642" y="1759"/>
                    <a:pt x="1462" y="1681"/>
                    <a:pt x="1306" y="1579"/>
                  </a:cubicBezTo>
                  <a:cubicBezTo>
                    <a:pt x="1149" y="1470"/>
                    <a:pt x="1017" y="1345"/>
                    <a:pt x="884" y="1204"/>
                  </a:cubicBezTo>
                  <a:cubicBezTo>
                    <a:pt x="751" y="1056"/>
                    <a:pt x="634" y="915"/>
                    <a:pt x="524" y="735"/>
                  </a:cubicBezTo>
                  <a:cubicBezTo>
                    <a:pt x="438" y="587"/>
                    <a:pt x="337" y="431"/>
                    <a:pt x="282" y="259"/>
                  </a:cubicBezTo>
                  <a:lnTo>
                    <a:pt x="368" y="196"/>
                  </a:lnTo>
                  <a:cubicBezTo>
                    <a:pt x="399" y="165"/>
                    <a:pt x="431" y="134"/>
                    <a:pt x="415" y="87"/>
                  </a:cubicBezTo>
                  <a:lnTo>
                    <a:pt x="415" y="71"/>
                  </a:lnTo>
                  <a:cubicBezTo>
                    <a:pt x="415" y="63"/>
                    <a:pt x="415" y="40"/>
                    <a:pt x="399" y="32"/>
                  </a:cubicBezTo>
                  <a:cubicBezTo>
                    <a:pt x="384" y="24"/>
                    <a:pt x="376" y="24"/>
                    <a:pt x="368" y="16"/>
                  </a:cubicBezTo>
                  <a:cubicBezTo>
                    <a:pt x="352" y="1"/>
                    <a:pt x="321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5" name="Google Shape;18625;p62"/>
            <p:cNvSpPr/>
            <p:nvPr/>
          </p:nvSpPr>
          <p:spPr>
            <a:xfrm>
              <a:off x="1438582" y="1704777"/>
              <a:ext cx="18586" cy="35200"/>
            </a:xfrm>
            <a:custGeom>
              <a:avLst/>
              <a:gdLst/>
              <a:ahLst/>
              <a:cxnLst/>
              <a:rect l="l" t="t" r="r" b="b"/>
              <a:pathLst>
                <a:path w="509" h="964" extrusionOk="0">
                  <a:moveTo>
                    <a:pt x="235" y="1"/>
                  </a:moveTo>
                  <a:cubicBezTo>
                    <a:pt x="225" y="1"/>
                    <a:pt x="215" y="3"/>
                    <a:pt x="204" y="7"/>
                  </a:cubicBezTo>
                  <a:cubicBezTo>
                    <a:pt x="180" y="14"/>
                    <a:pt x="149" y="22"/>
                    <a:pt x="125" y="46"/>
                  </a:cubicBezTo>
                  <a:cubicBezTo>
                    <a:pt x="102" y="61"/>
                    <a:pt x="79" y="77"/>
                    <a:pt x="47" y="93"/>
                  </a:cubicBezTo>
                  <a:lnTo>
                    <a:pt x="24" y="124"/>
                  </a:lnTo>
                  <a:lnTo>
                    <a:pt x="8" y="132"/>
                  </a:lnTo>
                  <a:lnTo>
                    <a:pt x="8" y="147"/>
                  </a:lnTo>
                  <a:lnTo>
                    <a:pt x="8" y="155"/>
                  </a:lnTo>
                  <a:lnTo>
                    <a:pt x="8" y="163"/>
                  </a:lnTo>
                  <a:cubicBezTo>
                    <a:pt x="0" y="186"/>
                    <a:pt x="24" y="186"/>
                    <a:pt x="32" y="186"/>
                  </a:cubicBezTo>
                  <a:cubicBezTo>
                    <a:pt x="47" y="190"/>
                    <a:pt x="61" y="192"/>
                    <a:pt x="76" y="192"/>
                  </a:cubicBezTo>
                  <a:cubicBezTo>
                    <a:pt x="90" y="192"/>
                    <a:pt x="106" y="190"/>
                    <a:pt x="125" y="186"/>
                  </a:cubicBezTo>
                  <a:cubicBezTo>
                    <a:pt x="149" y="171"/>
                    <a:pt x="180" y="171"/>
                    <a:pt x="196" y="163"/>
                  </a:cubicBezTo>
                  <a:cubicBezTo>
                    <a:pt x="204" y="186"/>
                    <a:pt x="219" y="194"/>
                    <a:pt x="227" y="210"/>
                  </a:cubicBezTo>
                  <a:cubicBezTo>
                    <a:pt x="243" y="249"/>
                    <a:pt x="266" y="280"/>
                    <a:pt x="282" y="319"/>
                  </a:cubicBezTo>
                  <a:cubicBezTo>
                    <a:pt x="313" y="390"/>
                    <a:pt x="336" y="460"/>
                    <a:pt x="360" y="522"/>
                  </a:cubicBezTo>
                  <a:cubicBezTo>
                    <a:pt x="383" y="593"/>
                    <a:pt x="399" y="663"/>
                    <a:pt x="422" y="741"/>
                  </a:cubicBezTo>
                  <a:cubicBezTo>
                    <a:pt x="438" y="812"/>
                    <a:pt x="454" y="890"/>
                    <a:pt x="493" y="952"/>
                  </a:cubicBezTo>
                  <a:cubicBezTo>
                    <a:pt x="493" y="959"/>
                    <a:pt x="496" y="963"/>
                    <a:pt x="499" y="963"/>
                  </a:cubicBezTo>
                  <a:cubicBezTo>
                    <a:pt x="504" y="963"/>
                    <a:pt x="508" y="957"/>
                    <a:pt x="508" y="944"/>
                  </a:cubicBezTo>
                  <a:cubicBezTo>
                    <a:pt x="477" y="866"/>
                    <a:pt x="461" y="796"/>
                    <a:pt x="430" y="733"/>
                  </a:cubicBezTo>
                  <a:cubicBezTo>
                    <a:pt x="415" y="655"/>
                    <a:pt x="383" y="569"/>
                    <a:pt x="360" y="499"/>
                  </a:cubicBezTo>
                  <a:cubicBezTo>
                    <a:pt x="344" y="429"/>
                    <a:pt x="313" y="358"/>
                    <a:pt x="282" y="288"/>
                  </a:cubicBezTo>
                  <a:cubicBezTo>
                    <a:pt x="266" y="249"/>
                    <a:pt x="243" y="202"/>
                    <a:pt x="227" y="155"/>
                  </a:cubicBezTo>
                  <a:cubicBezTo>
                    <a:pt x="235" y="147"/>
                    <a:pt x="258" y="147"/>
                    <a:pt x="266" y="132"/>
                  </a:cubicBezTo>
                  <a:cubicBezTo>
                    <a:pt x="274" y="132"/>
                    <a:pt x="274" y="124"/>
                    <a:pt x="282" y="124"/>
                  </a:cubicBezTo>
                  <a:cubicBezTo>
                    <a:pt x="305" y="116"/>
                    <a:pt x="321" y="93"/>
                    <a:pt x="336" y="69"/>
                  </a:cubicBezTo>
                  <a:cubicBezTo>
                    <a:pt x="336" y="54"/>
                    <a:pt x="336" y="46"/>
                    <a:pt x="313" y="38"/>
                  </a:cubicBezTo>
                  <a:cubicBezTo>
                    <a:pt x="305" y="14"/>
                    <a:pt x="282" y="7"/>
                    <a:pt x="266" y="7"/>
                  </a:cubicBezTo>
                  <a:cubicBezTo>
                    <a:pt x="254" y="3"/>
                    <a:pt x="245" y="1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6" name="Google Shape;18626;p62"/>
            <p:cNvSpPr/>
            <p:nvPr/>
          </p:nvSpPr>
          <p:spPr>
            <a:xfrm>
              <a:off x="1423757" y="1631090"/>
              <a:ext cx="29979" cy="19718"/>
            </a:xfrm>
            <a:custGeom>
              <a:avLst/>
              <a:gdLst/>
              <a:ahLst/>
              <a:cxnLst/>
              <a:rect l="l" t="t" r="r" b="b"/>
              <a:pathLst>
                <a:path w="821" h="540" extrusionOk="0">
                  <a:moveTo>
                    <a:pt x="195" y="1"/>
                  </a:moveTo>
                  <a:cubicBezTo>
                    <a:pt x="172" y="1"/>
                    <a:pt x="164" y="16"/>
                    <a:pt x="141" y="24"/>
                  </a:cubicBezTo>
                  <a:lnTo>
                    <a:pt x="125" y="24"/>
                  </a:lnTo>
                  <a:cubicBezTo>
                    <a:pt x="102" y="40"/>
                    <a:pt x="78" y="63"/>
                    <a:pt x="55" y="79"/>
                  </a:cubicBezTo>
                  <a:cubicBezTo>
                    <a:pt x="39" y="102"/>
                    <a:pt x="23" y="134"/>
                    <a:pt x="16" y="157"/>
                  </a:cubicBezTo>
                  <a:cubicBezTo>
                    <a:pt x="8" y="180"/>
                    <a:pt x="0" y="188"/>
                    <a:pt x="8" y="212"/>
                  </a:cubicBezTo>
                  <a:cubicBezTo>
                    <a:pt x="8" y="220"/>
                    <a:pt x="8" y="227"/>
                    <a:pt x="16" y="235"/>
                  </a:cubicBezTo>
                  <a:lnTo>
                    <a:pt x="16" y="259"/>
                  </a:lnTo>
                  <a:cubicBezTo>
                    <a:pt x="16" y="264"/>
                    <a:pt x="27" y="270"/>
                    <a:pt x="40" y="270"/>
                  </a:cubicBezTo>
                  <a:cubicBezTo>
                    <a:pt x="45" y="270"/>
                    <a:pt x="50" y="269"/>
                    <a:pt x="55" y="266"/>
                  </a:cubicBezTo>
                  <a:cubicBezTo>
                    <a:pt x="94" y="251"/>
                    <a:pt x="125" y="220"/>
                    <a:pt x="156" y="180"/>
                  </a:cubicBezTo>
                  <a:cubicBezTo>
                    <a:pt x="242" y="259"/>
                    <a:pt x="336" y="313"/>
                    <a:pt x="445" y="368"/>
                  </a:cubicBezTo>
                  <a:cubicBezTo>
                    <a:pt x="563" y="423"/>
                    <a:pt x="680" y="470"/>
                    <a:pt x="789" y="540"/>
                  </a:cubicBezTo>
                  <a:cubicBezTo>
                    <a:pt x="805" y="540"/>
                    <a:pt x="821" y="532"/>
                    <a:pt x="805" y="524"/>
                  </a:cubicBezTo>
                  <a:cubicBezTo>
                    <a:pt x="703" y="454"/>
                    <a:pt x="594" y="391"/>
                    <a:pt x="485" y="337"/>
                  </a:cubicBezTo>
                  <a:cubicBezTo>
                    <a:pt x="375" y="274"/>
                    <a:pt x="281" y="212"/>
                    <a:pt x="195" y="118"/>
                  </a:cubicBezTo>
                  <a:cubicBezTo>
                    <a:pt x="195" y="110"/>
                    <a:pt x="203" y="102"/>
                    <a:pt x="203" y="94"/>
                  </a:cubicBezTo>
                  <a:lnTo>
                    <a:pt x="203" y="79"/>
                  </a:lnTo>
                  <a:cubicBezTo>
                    <a:pt x="211" y="71"/>
                    <a:pt x="211" y="63"/>
                    <a:pt x="211" y="55"/>
                  </a:cubicBezTo>
                  <a:lnTo>
                    <a:pt x="211" y="24"/>
                  </a:lnTo>
                  <a:cubicBezTo>
                    <a:pt x="211" y="16"/>
                    <a:pt x="20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7" name="Google Shape;18627;p62"/>
            <p:cNvSpPr/>
            <p:nvPr/>
          </p:nvSpPr>
          <p:spPr>
            <a:xfrm>
              <a:off x="1457131" y="159201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8" name="Google Shape;18628;p62"/>
            <p:cNvSpPr/>
            <p:nvPr/>
          </p:nvSpPr>
          <p:spPr>
            <a:xfrm>
              <a:off x="1449975" y="1592274"/>
              <a:ext cx="29285" cy="40422"/>
            </a:xfrm>
            <a:custGeom>
              <a:avLst/>
              <a:gdLst/>
              <a:ahLst/>
              <a:cxnLst/>
              <a:rect l="l" t="t" r="r" b="b"/>
              <a:pathLst>
                <a:path w="802" h="1107" extrusionOk="0">
                  <a:moveTo>
                    <a:pt x="157" y="1"/>
                  </a:moveTo>
                  <a:cubicBezTo>
                    <a:pt x="142" y="9"/>
                    <a:pt x="118" y="17"/>
                    <a:pt x="103" y="40"/>
                  </a:cubicBezTo>
                  <a:cubicBezTo>
                    <a:pt x="79" y="48"/>
                    <a:pt x="63" y="71"/>
                    <a:pt x="48" y="87"/>
                  </a:cubicBezTo>
                  <a:cubicBezTo>
                    <a:pt x="32" y="110"/>
                    <a:pt x="24" y="126"/>
                    <a:pt x="9" y="157"/>
                  </a:cubicBezTo>
                  <a:cubicBezTo>
                    <a:pt x="9" y="165"/>
                    <a:pt x="1" y="188"/>
                    <a:pt x="9" y="196"/>
                  </a:cubicBezTo>
                  <a:cubicBezTo>
                    <a:pt x="9" y="212"/>
                    <a:pt x="24" y="228"/>
                    <a:pt x="40" y="228"/>
                  </a:cubicBezTo>
                  <a:cubicBezTo>
                    <a:pt x="57" y="233"/>
                    <a:pt x="65" y="239"/>
                    <a:pt x="75" y="239"/>
                  </a:cubicBezTo>
                  <a:cubicBezTo>
                    <a:pt x="78" y="239"/>
                    <a:pt x="82" y="238"/>
                    <a:pt x="87" y="235"/>
                  </a:cubicBezTo>
                  <a:cubicBezTo>
                    <a:pt x="110" y="235"/>
                    <a:pt x="118" y="212"/>
                    <a:pt x="142" y="204"/>
                  </a:cubicBezTo>
                  <a:lnTo>
                    <a:pt x="157" y="188"/>
                  </a:lnTo>
                  <a:cubicBezTo>
                    <a:pt x="282" y="314"/>
                    <a:pt x="415" y="446"/>
                    <a:pt x="509" y="595"/>
                  </a:cubicBezTo>
                  <a:cubicBezTo>
                    <a:pt x="618" y="751"/>
                    <a:pt x="696" y="931"/>
                    <a:pt x="782" y="1103"/>
                  </a:cubicBezTo>
                  <a:cubicBezTo>
                    <a:pt x="782" y="1105"/>
                    <a:pt x="784" y="1106"/>
                    <a:pt x="787" y="1106"/>
                  </a:cubicBezTo>
                  <a:cubicBezTo>
                    <a:pt x="793" y="1106"/>
                    <a:pt x="801" y="1100"/>
                    <a:pt x="790" y="1095"/>
                  </a:cubicBezTo>
                  <a:cubicBezTo>
                    <a:pt x="728" y="907"/>
                    <a:pt x="618" y="736"/>
                    <a:pt x="517" y="571"/>
                  </a:cubicBezTo>
                  <a:cubicBezTo>
                    <a:pt x="423" y="415"/>
                    <a:pt x="314" y="259"/>
                    <a:pt x="188" y="126"/>
                  </a:cubicBezTo>
                  <a:lnTo>
                    <a:pt x="196" y="118"/>
                  </a:lnTo>
                  <a:cubicBezTo>
                    <a:pt x="196" y="110"/>
                    <a:pt x="204" y="110"/>
                    <a:pt x="204" y="103"/>
                  </a:cubicBezTo>
                  <a:cubicBezTo>
                    <a:pt x="220" y="87"/>
                    <a:pt x="220" y="71"/>
                    <a:pt x="220" y="63"/>
                  </a:cubicBezTo>
                  <a:lnTo>
                    <a:pt x="220" y="48"/>
                  </a:lnTo>
                  <a:lnTo>
                    <a:pt x="220" y="32"/>
                  </a:lnTo>
                  <a:lnTo>
                    <a:pt x="220" y="24"/>
                  </a:lnTo>
                  <a:lnTo>
                    <a:pt x="220" y="9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9" name="Google Shape;18629;p62"/>
            <p:cNvSpPr/>
            <p:nvPr/>
          </p:nvSpPr>
          <p:spPr>
            <a:xfrm>
              <a:off x="1456839" y="1592019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0" name="Google Shape;18630;p62"/>
            <p:cNvSpPr/>
            <p:nvPr/>
          </p:nvSpPr>
          <p:spPr>
            <a:xfrm>
              <a:off x="1450851" y="1600271"/>
              <a:ext cx="329" cy="329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9"/>
                  </a:moveTo>
                  <a:cubicBezTo>
                    <a:pt x="8" y="1"/>
                    <a:pt x="8" y="1"/>
                    <a:pt x="8" y="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1" name="Google Shape;18631;p62"/>
            <p:cNvSpPr/>
            <p:nvPr/>
          </p:nvSpPr>
          <p:spPr>
            <a:xfrm>
              <a:off x="1422881" y="1429636"/>
              <a:ext cx="56562" cy="119368"/>
            </a:xfrm>
            <a:custGeom>
              <a:avLst/>
              <a:gdLst/>
              <a:ahLst/>
              <a:cxnLst/>
              <a:rect l="l" t="t" r="r" b="b"/>
              <a:pathLst>
                <a:path w="1549" h="3269" extrusionOk="0">
                  <a:moveTo>
                    <a:pt x="313" y="1"/>
                  </a:moveTo>
                  <a:cubicBezTo>
                    <a:pt x="266" y="9"/>
                    <a:pt x="227" y="32"/>
                    <a:pt x="188" y="63"/>
                  </a:cubicBezTo>
                  <a:cubicBezTo>
                    <a:pt x="149" y="87"/>
                    <a:pt x="110" y="118"/>
                    <a:pt x="79" y="149"/>
                  </a:cubicBezTo>
                  <a:cubicBezTo>
                    <a:pt x="47" y="180"/>
                    <a:pt x="24" y="220"/>
                    <a:pt x="8" y="266"/>
                  </a:cubicBezTo>
                  <a:lnTo>
                    <a:pt x="8" y="274"/>
                  </a:lnTo>
                  <a:lnTo>
                    <a:pt x="8" y="306"/>
                  </a:lnTo>
                  <a:cubicBezTo>
                    <a:pt x="1" y="321"/>
                    <a:pt x="1" y="345"/>
                    <a:pt x="8" y="360"/>
                  </a:cubicBezTo>
                  <a:cubicBezTo>
                    <a:pt x="24" y="381"/>
                    <a:pt x="43" y="388"/>
                    <a:pt x="59" y="388"/>
                  </a:cubicBezTo>
                  <a:cubicBezTo>
                    <a:pt x="67" y="388"/>
                    <a:pt x="74" y="386"/>
                    <a:pt x="79" y="384"/>
                  </a:cubicBezTo>
                  <a:cubicBezTo>
                    <a:pt x="110" y="376"/>
                    <a:pt x="141" y="352"/>
                    <a:pt x="165" y="337"/>
                  </a:cubicBezTo>
                  <a:cubicBezTo>
                    <a:pt x="196" y="313"/>
                    <a:pt x="227" y="306"/>
                    <a:pt x="243" y="282"/>
                  </a:cubicBezTo>
                  <a:cubicBezTo>
                    <a:pt x="540" y="548"/>
                    <a:pt x="704" y="907"/>
                    <a:pt x="884" y="1259"/>
                  </a:cubicBezTo>
                  <a:cubicBezTo>
                    <a:pt x="1095" y="1665"/>
                    <a:pt x="1220" y="2079"/>
                    <a:pt x="1321" y="2525"/>
                  </a:cubicBezTo>
                  <a:cubicBezTo>
                    <a:pt x="1376" y="2767"/>
                    <a:pt x="1431" y="3017"/>
                    <a:pt x="1501" y="3252"/>
                  </a:cubicBezTo>
                  <a:cubicBezTo>
                    <a:pt x="1508" y="3262"/>
                    <a:pt x="1521" y="3268"/>
                    <a:pt x="1530" y="3268"/>
                  </a:cubicBezTo>
                  <a:cubicBezTo>
                    <a:pt x="1541" y="3268"/>
                    <a:pt x="1548" y="3260"/>
                    <a:pt x="1540" y="3244"/>
                  </a:cubicBezTo>
                  <a:cubicBezTo>
                    <a:pt x="1548" y="3017"/>
                    <a:pt x="1493" y="2806"/>
                    <a:pt x="1438" y="2587"/>
                  </a:cubicBezTo>
                  <a:cubicBezTo>
                    <a:pt x="1376" y="2369"/>
                    <a:pt x="1313" y="2142"/>
                    <a:pt x="1235" y="1915"/>
                  </a:cubicBezTo>
                  <a:cubicBezTo>
                    <a:pt x="1157" y="1712"/>
                    <a:pt x="1063" y="1509"/>
                    <a:pt x="970" y="1314"/>
                  </a:cubicBezTo>
                  <a:cubicBezTo>
                    <a:pt x="868" y="1126"/>
                    <a:pt x="790" y="931"/>
                    <a:pt x="688" y="751"/>
                  </a:cubicBezTo>
                  <a:cubicBezTo>
                    <a:pt x="579" y="571"/>
                    <a:pt x="462" y="391"/>
                    <a:pt x="305" y="259"/>
                  </a:cubicBezTo>
                  <a:cubicBezTo>
                    <a:pt x="313" y="243"/>
                    <a:pt x="321" y="243"/>
                    <a:pt x="321" y="235"/>
                  </a:cubicBezTo>
                  <a:cubicBezTo>
                    <a:pt x="344" y="227"/>
                    <a:pt x="352" y="220"/>
                    <a:pt x="376" y="204"/>
                  </a:cubicBezTo>
                  <a:cubicBezTo>
                    <a:pt x="383" y="196"/>
                    <a:pt x="391" y="180"/>
                    <a:pt x="415" y="157"/>
                  </a:cubicBezTo>
                  <a:lnTo>
                    <a:pt x="415" y="149"/>
                  </a:lnTo>
                  <a:cubicBezTo>
                    <a:pt x="430" y="126"/>
                    <a:pt x="454" y="102"/>
                    <a:pt x="462" y="79"/>
                  </a:cubicBezTo>
                  <a:cubicBezTo>
                    <a:pt x="469" y="63"/>
                    <a:pt x="462" y="48"/>
                    <a:pt x="438" y="40"/>
                  </a:cubicBezTo>
                  <a:cubicBezTo>
                    <a:pt x="423" y="32"/>
                    <a:pt x="415" y="24"/>
                    <a:pt x="391" y="9"/>
                  </a:cubicBezTo>
                  <a:cubicBezTo>
                    <a:pt x="360" y="1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2" name="Google Shape;18632;p62"/>
            <p:cNvSpPr/>
            <p:nvPr/>
          </p:nvSpPr>
          <p:spPr>
            <a:xfrm>
              <a:off x="1393778" y="1483569"/>
              <a:ext cx="69780" cy="52143"/>
            </a:xfrm>
            <a:custGeom>
              <a:avLst/>
              <a:gdLst/>
              <a:ahLst/>
              <a:cxnLst/>
              <a:rect l="l" t="t" r="r" b="b"/>
              <a:pathLst>
                <a:path w="1911" h="1428" extrusionOk="0">
                  <a:moveTo>
                    <a:pt x="204" y="1"/>
                  </a:moveTo>
                  <a:cubicBezTo>
                    <a:pt x="126" y="1"/>
                    <a:pt x="40" y="24"/>
                    <a:pt x="8" y="102"/>
                  </a:cubicBezTo>
                  <a:cubicBezTo>
                    <a:pt x="1" y="134"/>
                    <a:pt x="16" y="157"/>
                    <a:pt x="40" y="173"/>
                  </a:cubicBezTo>
                  <a:cubicBezTo>
                    <a:pt x="40" y="180"/>
                    <a:pt x="47" y="180"/>
                    <a:pt x="47" y="196"/>
                  </a:cubicBezTo>
                  <a:cubicBezTo>
                    <a:pt x="79" y="212"/>
                    <a:pt x="118" y="219"/>
                    <a:pt x="157" y="219"/>
                  </a:cubicBezTo>
                  <a:lnTo>
                    <a:pt x="165" y="219"/>
                  </a:lnTo>
                  <a:cubicBezTo>
                    <a:pt x="196" y="235"/>
                    <a:pt x="235" y="243"/>
                    <a:pt x="274" y="243"/>
                  </a:cubicBezTo>
                  <a:lnTo>
                    <a:pt x="290" y="243"/>
                  </a:lnTo>
                  <a:cubicBezTo>
                    <a:pt x="516" y="493"/>
                    <a:pt x="712" y="782"/>
                    <a:pt x="985" y="977"/>
                  </a:cubicBezTo>
                  <a:cubicBezTo>
                    <a:pt x="1266" y="1181"/>
                    <a:pt x="1610" y="1251"/>
                    <a:pt x="1899" y="1423"/>
                  </a:cubicBezTo>
                  <a:cubicBezTo>
                    <a:pt x="1898" y="1426"/>
                    <a:pt x="1898" y="1427"/>
                    <a:pt x="1898" y="1427"/>
                  </a:cubicBezTo>
                  <a:cubicBezTo>
                    <a:pt x="1899" y="1427"/>
                    <a:pt x="1910" y="1406"/>
                    <a:pt x="1892" y="1399"/>
                  </a:cubicBezTo>
                  <a:cubicBezTo>
                    <a:pt x="1618" y="1204"/>
                    <a:pt x="1290" y="1134"/>
                    <a:pt x="1016" y="938"/>
                  </a:cubicBezTo>
                  <a:cubicBezTo>
                    <a:pt x="743" y="743"/>
                    <a:pt x="532" y="477"/>
                    <a:pt x="321" y="235"/>
                  </a:cubicBezTo>
                  <a:cubicBezTo>
                    <a:pt x="329" y="235"/>
                    <a:pt x="337" y="227"/>
                    <a:pt x="360" y="227"/>
                  </a:cubicBezTo>
                  <a:cubicBezTo>
                    <a:pt x="376" y="212"/>
                    <a:pt x="383" y="196"/>
                    <a:pt x="407" y="173"/>
                  </a:cubicBezTo>
                  <a:cubicBezTo>
                    <a:pt x="407" y="165"/>
                    <a:pt x="415" y="165"/>
                    <a:pt x="415" y="157"/>
                  </a:cubicBezTo>
                  <a:cubicBezTo>
                    <a:pt x="415" y="157"/>
                    <a:pt x="415" y="149"/>
                    <a:pt x="430" y="149"/>
                  </a:cubicBezTo>
                  <a:cubicBezTo>
                    <a:pt x="430" y="134"/>
                    <a:pt x="430" y="134"/>
                    <a:pt x="438" y="126"/>
                  </a:cubicBezTo>
                  <a:cubicBezTo>
                    <a:pt x="454" y="94"/>
                    <a:pt x="438" y="55"/>
                    <a:pt x="407" y="48"/>
                  </a:cubicBezTo>
                  <a:lnTo>
                    <a:pt x="399" y="48"/>
                  </a:lnTo>
                  <a:lnTo>
                    <a:pt x="399" y="40"/>
                  </a:lnTo>
                  <a:cubicBezTo>
                    <a:pt x="399" y="24"/>
                    <a:pt x="391" y="16"/>
                    <a:pt x="376" y="16"/>
                  </a:cubicBezTo>
                  <a:lnTo>
                    <a:pt x="352" y="16"/>
                  </a:lnTo>
                  <a:cubicBezTo>
                    <a:pt x="329" y="16"/>
                    <a:pt x="313" y="8"/>
                    <a:pt x="297" y="8"/>
                  </a:cubicBezTo>
                  <a:cubicBezTo>
                    <a:pt x="274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3" name="Google Shape;18633;p62"/>
            <p:cNvSpPr/>
            <p:nvPr/>
          </p:nvSpPr>
          <p:spPr>
            <a:xfrm>
              <a:off x="1555575" y="1589243"/>
              <a:ext cx="23990" cy="69963"/>
            </a:xfrm>
            <a:custGeom>
              <a:avLst/>
              <a:gdLst/>
              <a:ahLst/>
              <a:cxnLst/>
              <a:rect l="l" t="t" r="r" b="b"/>
              <a:pathLst>
                <a:path w="657" h="1916" extrusionOk="0">
                  <a:moveTo>
                    <a:pt x="366" y="1"/>
                  </a:moveTo>
                  <a:cubicBezTo>
                    <a:pt x="358" y="1"/>
                    <a:pt x="351" y="3"/>
                    <a:pt x="344" y="6"/>
                  </a:cubicBezTo>
                  <a:cubicBezTo>
                    <a:pt x="321" y="6"/>
                    <a:pt x="305" y="14"/>
                    <a:pt x="297" y="37"/>
                  </a:cubicBezTo>
                  <a:cubicBezTo>
                    <a:pt x="274" y="84"/>
                    <a:pt x="282" y="139"/>
                    <a:pt x="305" y="193"/>
                  </a:cubicBezTo>
                  <a:cubicBezTo>
                    <a:pt x="305" y="201"/>
                    <a:pt x="313" y="209"/>
                    <a:pt x="321" y="217"/>
                  </a:cubicBezTo>
                  <a:lnTo>
                    <a:pt x="352" y="279"/>
                  </a:lnTo>
                  <a:cubicBezTo>
                    <a:pt x="352" y="287"/>
                    <a:pt x="360" y="287"/>
                    <a:pt x="360" y="303"/>
                  </a:cubicBezTo>
                  <a:cubicBezTo>
                    <a:pt x="196" y="803"/>
                    <a:pt x="0" y="1373"/>
                    <a:pt x="157" y="1913"/>
                  </a:cubicBezTo>
                  <a:cubicBezTo>
                    <a:pt x="157" y="1915"/>
                    <a:pt x="157" y="1916"/>
                    <a:pt x="159" y="1916"/>
                  </a:cubicBezTo>
                  <a:cubicBezTo>
                    <a:pt x="161" y="1916"/>
                    <a:pt x="164" y="1913"/>
                    <a:pt x="164" y="1913"/>
                  </a:cubicBezTo>
                  <a:cubicBezTo>
                    <a:pt x="24" y="1381"/>
                    <a:pt x="243" y="873"/>
                    <a:pt x="414" y="381"/>
                  </a:cubicBezTo>
                  <a:cubicBezTo>
                    <a:pt x="430" y="397"/>
                    <a:pt x="461" y="412"/>
                    <a:pt x="477" y="436"/>
                  </a:cubicBezTo>
                  <a:cubicBezTo>
                    <a:pt x="499" y="452"/>
                    <a:pt x="526" y="465"/>
                    <a:pt x="554" y="465"/>
                  </a:cubicBezTo>
                  <a:cubicBezTo>
                    <a:pt x="565" y="465"/>
                    <a:pt x="575" y="463"/>
                    <a:pt x="586" y="459"/>
                  </a:cubicBezTo>
                  <a:lnTo>
                    <a:pt x="618" y="428"/>
                  </a:lnTo>
                  <a:cubicBezTo>
                    <a:pt x="625" y="428"/>
                    <a:pt x="633" y="412"/>
                    <a:pt x="649" y="404"/>
                  </a:cubicBezTo>
                  <a:lnTo>
                    <a:pt x="649" y="397"/>
                  </a:lnTo>
                  <a:cubicBezTo>
                    <a:pt x="657" y="350"/>
                    <a:pt x="649" y="318"/>
                    <a:pt x="633" y="279"/>
                  </a:cubicBezTo>
                  <a:cubicBezTo>
                    <a:pt x="625" y="240"/>
                    <a:pt x="618" y="209"/>
                    <a:pt x="594" y="170"/>
                  </a:cubicBezTo>
                  <a:cubicBezTo>
                    <a:pt x="555" y="107"/>
                    <a:pt x="508" y="53"/>
                    <a:pt x="438" y="21"/>
                  </a:cubicBezTo>
                  <a:cubicBezTo>
                    <a:pt x="430" y="21"/>
                    <a:pt x="422" y="14"/>
                    <a:pt x="399" y="14"/>
                  </a:cubicBezTo>
                  <a:cubicBezTo>
                    <a:pt x="390" y="4"/>
                    <a:pt x="378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4" name="Google Shape;18634;p62"/>
            <p:cNvSpPr/>
            <p:nvPr/>
          </p:nvSpPr>
          <p:spPr>
            <a:xfrm>
              <a:off x="1574490" y="1635362"/>
              <a:ext cx="47031" cy="54882"/>
            </a:xfrm>
            <a:custGeom>
              <a:avLst/>
              <a:gdLst/>
              <a:ahLst/>
              <a:cxnLst/>
              <a:rect l="l" t="t" r="r" b="b"/>
              <a:pathLst>
                <a:path w="1288" h="1503" extrusionOk="0">
                  <a:moveTo>
                    <a:pt x="936" y="1"/>
                  </a:moveTo>
                  <a:cubicBezTo>
                    <a:pt x="920" y="1"/>
                    <a:pt x="912" y="32"/>
                    <a:pt x="912" y="56"/>
                  </a:cubicBezTo>
                  <a:cubicBezTo>
                    <a:pt x="928" y="118"/>
                    <a:pt x="975" y="181"/>
                    <a:pt x="1030" y="228"/>
                  </a:cubicBezTo>
                  <a:cubicBezTo>
                    <a:pt x="936" y="470"/>
                    <a:pt x="803" y="689"/>
                    <a:pt x="647" y="892"/>
                  </a:cubicBezTo>
                  <a:cubicBezTo>
                    <a:pt x="561" y="1001"/>
                    <a:pt x="467" y="1111"/>
                    <a:pt x="365" y="1197"/>
                  </a:cubicBezTo>
                  <a:cubicBezTo>
                    <a:pt x="256" y="1290"/>
                    <a:pt x="139" y="1368"/>
                    <a:pt x="21" y="1462"/>
                  </a:cubicBezTo>
                  <a:cubicBezTo>
                    <a:pt x="1" y="1476"/>
                    <a:pt x="17" y="1503"/>
                    <a:pt x="32" y="1503"/>
                  </a:cubicBezTo>
                  <a:cubicBezTo>
                    <a:pt x="34" y="1503"/>
                    <a:pt x="35" y="1502"/>
                    <a:pt x="37" y="1501"/>
                  </a:cubicBezTo>
                  <a:cubicBezTo>
                    <a:pt x="170" y="1439"/>
                    <a:pt x="287" y="1353"/>
                    <a:pt x="381" y="1251"/>
                  </a:cubicBezTo>
                  <a:cubicBezTo>
                    <a:pt x="490" y="1157"/>
                    <a:pt x="584" y="1048"/>
                    <a:pt x="678" y="931"/>
                  </a:cubicBezTo>
                  <a:cubicBezTo>
                    <a:pt x="834" y="728"/>
                    <a:pt x="959" y="493"/>
                    <a:pt x="1053" y="251"/>
                  </a:cubicBezTo>
                  <a:cubicBezTo>
                    <a:pt x="1069" y="259"/>
                    <a:pt x="1076" y="267"/>
                    <a:pt x="1084" y="267"/>
                  </a:cubicBezTo>
                  <a:lnTo>
                    <a:pt x="1108" y="290"/>
                  </a:lnTo>
                  <a:cubicBezTo>
                    <a:pt x="1137" y="308"/>
                    <a:pt x="1171" y="316"/>
                    <a:pt x="1209" y="316"/>
                  </a:cubicBezTo>
                  <a:cubicBezTo>
                    <a:pt x="1221" y="316"/>
                    <a:pt x="1235" y="315"/>
                    <a:pt x="1248" y="313"/>
                  </a:cubicBezTo>
                  <a:cubicBezTo>
                    <a:pt x="1264" y="313"/>
                    <a:pt x="1272" y="306"/>
                    <a:pt x="1272" y="298"/>
                  </a:cubicBezTo>
                  <a:cubicBezTo>
                    <a:pt x="1287" y="251"/>
                    <a:pt x="1272" y="188"/>
                    <a:pt x="1225" y="142"/>
                  </a:cubicBezTo>
                  <a:cubicBezTo>
                    <a:pt x="1170" y="95"/>
                    <a:pt x="1116" y="56"/>
                    <a:pt x="1045" y="24"/>
                  </a:cubicBezTo>
                  <a:cubicBezTo>
                    <a:pt x="1006" y="17"/>
                    <a:pt x="975" y="1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5" name="Google Shape;18635;p62"/>
            <p:cNvSpPr/>
            <p:nvPr/>
          </p:nvSpPr>
          <p:spPr>
            <a:xfrm>
              <a:off x="1555283" y="1749727"/>
              <a:ext cx="34580" cy="79091"/>
            </a:xfrm>
            <a:custGeom>
              <a:avLst/>
              <a:gdLst/>
              <a:ahLst/>
              <a:cxnLst/>
              <a:rect l="l" t="t" r="r" b="b"/>
              <a:pathLst>
                <a:path w="947" h="2166" extrusionOk="0">
                  <a:moveTo>
                    <a:pt x="632" y="0"/>
                  </a:moveTo>
                  <a:cubicBezTo>
                    <a:pt x="622" y="0"/>
                    <a:pt x="612" y="3"/>
                    <a:pt x="602" y="10"/>
                  </a:cubicBezTo>
                  <a:cubicBezTo>
                    <a:pt x="579" y="26"/>
                    <a:pt x="563" y="65"/>
                    <a:pt x="555" y="104"/>
                  </a:cubicBezTo>
                  <a:cubicBezTo>
                    <a:pt x="555" y="151"/>
                    <a:pt x="563" y="213"/>
                    <a:pt x="579" y="260"/>
                  </a:cubicBezTo>
                  <a:cubicBezTo>
                    <a:pt x="587" y="307"/>
                    <a:pt x="602" y="370"/>
                    <a:pt x="626" y="417"/>
                  </a:cubicBezTo>
                  <a:cubicBezTo>
                    <a:pt x="462" y="659"/>
                    <a:pt x="313" y="917"/>
                    <a:pt x="204" y="1190"/>
                  </a:cubicBezTo>
                  <a:cubicBezTo>
                    <a:pt x="86" y="1495"/>
                    <a:pt x="0" y="1823"/>
                    <a:pt x="0" y="2159"/>
                  </a:cubicBezTo>
                  <a:cubicBezTo>
                    <a:pt x="0" y="2163"/>
                    <a:pt x="2" y="2165"/>
                    <a:pt x="4" y="2165"/>
                  </a:cubicBezTo>
                  <a:cubicBezTo>
                    <a:pt x="6" y="2165"/>
                    <a:pt x="8" y="2163"/>
                    <a:pt x="8" y="2159"/>
                  </a:cubicBezTo>
                  <a:cubicBezTo>
                    <a:pt x="40" y="1823"/>
                    <a:pt x="118" y="1511"/>
                    <a:pt x="251" y="1198"/>
                  </a:cubicBezTo>
                  <a:cubicBezTo>
                    <a:pt x="360" y="956"/>
                    <a:pt x="501" y="714"/>
                    <a:pt x="665" y="495"/>
                  </a:cubicBezTo>
                  <a:cubicBezTo>
                    <a:pt x="680" y="534"/>
                    <a:pt x="712" y="581"/>
                    <a:pt x="743" y="612"/>
                  </a:cubicBezTo>
                  <a:cubicBezTo>
                    <a:pt x="751" y="620"/>
                    <a:pt x="751" y="635"/>
                    <a:pt x="758" y="643"/>
                  </a:cubicBezTo>
                  <a:cubicBezTo>
                    <a:pt x="782" y="659"/>
                    <a:pt x="790" y="675"/>
                    <a:pt x="821" y="682"/>
                  </a:cubicBezTo>
                  <a:cubicBezTo>
                    <a:pt x="826" y="682"/>
                    <a:pt x="845" y="686"/>
                    <a:pt x="860" y="686"/>
                  </a:cubicBezTo>
                  <a:cubicBezTo>
                    <a:pt x="867" y="686"/>
                    <a:pt x="873" y="685"/>
                    <a:pt x="876" y="682"/>
                  </a:cubicBezTo>
                  <a:cubicBezTo>
                    <a:pt x="876" y="682"/>
                    <a:pt x="891" y="682"/>
                    <a:pt x="891" y="675"/>
                  </a:cubicBezTo>
                  <a:cubicBezTo>
                    <a:pt x="899" y="659"/>
                    <a:pt x="907" y="659"/>
                    <a:pt x="907" y="651"/>
                  </a:cubicBezTo>
                  <a:cubicBezTo>
                    <a:pt x="915" y="643"/>
                    <a:pt x="930" y="620"/>
                    <a:pt x="938" y="604"/>
                  </a:cubicBezTo>
                  <a:cubicBezTo>
                    <a:pt x="946" y="542"/>
                    <a:pt x="938" y="495"/>
                    <a:pt x="938" y="456"/>
                  </a:cubicBezTo>
                  <a:cubicBezTo>
                    <a:pt x="930" y="401"/>
                    <a:pt x="907" y="338"/>
                    <a:pt x="891" y="292"/>
                  </a:cubicBezTo>
                  <a:cubicBezTo>
                    <a:pt x="852" y="190"/>
                    <a:pt x="790" y="88"/>
                    <a:pt x="704" y="26"/>
                  </a:cubicBezTo>
                  <a:cubicBezTo>
                    <a:pt x="682" y="15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6" name="Google Shape;18636;p62"/>
            <p:cNvSpPr/>
            <p:nvPr/>
          </p:nvSpPr>
          <p:spPr>
            <a:xfrm>
              <a:off x="1575549" y="1804828"/>
              <a:ext cx="59666" cy="44074"/>
            </a:xfrm>
            <a:custGeom>
              <a:avLst/>
              <a:gdLst/>
              <a:ahLst/>
              <a:cxnLst/>
              <a:rect l="l" t="t" r="r" b="b"/>
              <a:pathLst>
                <a:path w="1634" h="1207" extrusionOk="0">
                  <a:moveTo>
                    <a:pt x="1254" y="0"/>
                  </a:moveTo>
                  <a:cubicBezTo>
                    <a:pt x="1239" y="0"/>
                    <a:pt x="1225" y="3"/>
                    <a:pt x="1212" y="9"/>
                  </a:cubicBezTo>
                  <a:cubicBezTo>
                    <a:pt x="1204" y="25"/>
                    <a:pt x="1196" y="33"/>
                    <a:pt x="1196" y="41"/>
                  </a:cubicBezTo>
                  <a:lnTo>
                    <a:pt x="1180" y="41"/>
                  </a:lnTo>
                  <a:cubicBezTo>
                    <a:pt x="1165" y="49"/>
                    <a:pt x="1157" y="64"/>
                    <a:pt x="1165" y="80"/>
                  </a:cubicBezTo>
                  <a:cubicBezTo>
                    <a:pt x="1165" y="95"/>
                    <a:pt x="1172" y="127"/>
                    <a:pt x="1188" y="150"/>
                  </a:cubicBezTo>
                  <a:cubicBezTo>
                    <a:pt x="1212" y="205"/>
                    <a:pt x="1258" y="275"/>
                    <a:pt x="1297" y="314"/>
                  </a:cubicBezTo>
                  <a:cubicBezTo>
                    <a:pt x="1180" y="541"/>
                    <a:pt x="1008" y="705"/>
                    <a:pt x="782" y="838"/>
                  </a:cubicBezTo>
                  <a:cubicBezTo>
                    <a:pt x="539" y="986"/>
                    <a:pt x="266" y="1072"/>
                    <a:pt x="8" y="1182"/>
                  </a:cubicBezTo>
                  <a:cubicBezTo>
                    <a:pt x="1" y="1188"/>
                    <a:pt x="0" y="1207"/>
                    <a:pt x="15" y="1207"/>
                  </a:cubicBezTo>
                  <a:cubicBezTo>
                    <a:pt x="18" y="1207"/>
                    <a:pt x="20" y="1206"/>
                    <a:pt x="24" y="1205"/>
                  </a:cubicBezTo>
                  <a:cubicBezTo>
                    <a:pt x="516" y="1025"/>
                    <a:pt x="1087" y="853"/>
                    <a:pt x="1360" y="369"/>
                  </a:cubicBezTo>
                  <a:cubicBezTo>
                    <a:pt x="1391" y="408"/>
                    <a:pt x="1415" y="439"/>
                    <a:pt x="1454" y="471"/>
                  </a:cubicBezTo>
                  <a:cubicBezTo>
                    <a:pt x="1477" y="478"/>
                    <a:pt x="1485" y="486"/>
                    <a:pt x="1508" y="486"/>
                  </a:cubicBezTo>
                  <a:lnTo>
                    <a:pt x="1555" y="486"/>
                  </a:lnTo>
                  <a:cubicBezTo>
                    <a:pt x="1594" y="478"/>
                    <a:pt x="1626" y="447"/>
                    <a:pt x="1634" y="408"/>
                  </a:cubicBezTo>
                  <a:cubicBezTo>
                    <a:pt x="1626" y="385"/>
                    <a:pt x="1610" y="345"/>
                    <a:pt x="1602" y="314"/>
                  </a:cubicBezTo>
                  <a:cubicBezTo>
                    <a:pt x="1587" y="267"/>
                    <a:pt x="1555" y="228"/>
                    <a:pt x="1524" y="189"/>
                  </a:cubicBezTo>
                  <a:cubicBezTo>
                    <a:pt x="1469" y="119"/>
                    <a:pt x="1399" y="49"/>
                    <a:pt x="1313" y="9"/>
                  </a:cubicBezTo>
                  <a:cubicBezTo>
                    <a:pt x="1295" y="5"/>
                    <a:pt x="1274" y="0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7" name="Google Shape;18637;p62"/>
            <p:cNvSpPr/>
            <p:nvPr/>
          </p:nvSpPr>
          <p:spPr>
            <a:xfrm>
              <a:off x="1630613" y="1823122"/>
              <a:ext cx="329" cy="3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1"/>
                    <a:pt x="0" y="1"/>
                    <a:pt x="8" y="1"/>
                  </a:cubicBezTo>
                  <a:close/>
                </a:path>
              </a:pathLst>
            </a:custGeom>
            <a:solidFill>
              <a:srgbClr val="C7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8" name="Google Shape;18638;p62"/>
            <p:cNvSpPr/>
            <p:nvPr/>
          </p:nvSpPr>
          <p:spPr>
            <a:xfrm>
              <a:off x="1518184" y="1736399"/>
              <a:ext cx="114475" cy="146754"/>
            </a:xfrm>
            <a:custGeom>
              <a:avLst/>
              <a:gdLst/>
              <a:ahLst/>
              <a:cxnLst/>
              <a:rect l="l" t="t" r="r" b="b"/>
              <a:pathLst>
                <a:path w="3135" h="4019" extrusionOk="0">
                  <a:moveTo>
                    <a:pt x="993" y="0"/>
                  </a:moveTo>
                  <a:cubicBezTo>
                    <a:pt x="673" y="555"/>
                    <a:pt x="352" y="1125"/>
                    <a:pt x="173" y="1743"/>
                  </a:cubicBezTo>
                  <a:cubicBezTo>
                    <a:pt x="8" y="2352"/>
                    <a:pt x="1" y="3048"/>
                    <a:pt x="305" y="3618"/>
                  </a:cubicBezTo>
                  <a:cubicBezTo>
                    <a:pt x="399" y="3790"/>
                    <a:pt x="743" y="3993"/>
                    <a:pt x="1087" y="4017"/>
                  </a:cubicBezTo>
                  <a:cubicBezTo>
                    <a:pt x="1106" y="4018"/>
                    <a:pt x="1124" y="4018"/>
                    <a:pt x="1143" y="4018"/>
                  </a:cubicBezTo>
                  <a:cubicBezTo>
                    <a:pt x="1474" y="4018"/>
                    <a:pt x="1790" y="3889"/>
                    <a:pt x="2071" y="3704"/>
                  </a:cubicBezTo>
                  <a:cubicBezTo>
                    <a:pt x="2353" y="3501"/>
                    <a:pt x="2595" y="3243"/>
                    <a:pt x="2845" y="2993"/>
                  </a:cubicBezTo>
                  <a:cubicBezTo>
                    <a:pt x="2939" y="2884"/>
                    <a:pt x="3040" y="2782"/>
                    <a:pt x="3134" y="2681"/>
                  </a:cubicBezTo>
                  <a:cubicBezTo>
                    <a:pt x="2859" y="2439"/>
                    <a:pt x="2490" y="2308"/>
                    <a:pt x="2125" y="2308"/>
                  </a:cubicBezTo>
                  <a:cubicBezTo>
                    <a:pt x="1901" y="2308"/>
                    <a:pt x="1677" y="2357"/>
                    <a:pt x="1478" y="2462"/>
                  </a:cubicBezTo>
                  <a:cubicBezTo>
                    <a:pt x="1673" y="1626"/>
                    <a:pt x="1485" y="703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9" name="Google Shape;18639;p62"/>
            <p:cNvSpPr/>
            <p:nvPr/>
          </p:nvSpPr>
          <p:spPr>
            <a:xfrm>
              <a:off x="1365260" y="1690463"/>
              <a:ext cx="141277" cy="131271"/>
            </a:xfrm>
            <a:custGeom>
              <a:avLst/>
              <a:gdLst/>
              <a:ahLst/>
              <a:cxnLst/>
              <a:rect l="l" t="t" r="r" b="b"/>
              <a:pathLst>
                <a:path w="3869" h="3595" extrusionOk="0">
                  <a:moveTo>
                    <a:pt x="2868" y="0"/>
                  </a:moveTo>
                  <a:cubicBezTo>
                    <a:pt x="2423" y="485"/>
                    <a:pt x="2188" y="1180"/>
                    <a:pt x="2212" y="2032"/>
                  </a:cubicBezTo>
                  <a:cubicBezTo>
                    <a:pt x="1962" y="1896"/>
                    <a:pt x="1676" y="1825"/>
                    <a:pt x="1391" y="1825"/>
                  </a:cubicBezTo>
                  <a:cubicBezTo>
                    <a:pt x="1264" y="1825"/>
                    <a:pt x="1138" y="1839"/>
                    <a:pt x="1016" y="1868"/>
                  </a:cubicBezTo>
                  <a:cubicBezTo>
                    <a:pt x="610" y="1954"/>
                    <a:pt x="242" y="2196"/>
                    <a:pt x="0" y="2532"/>
                  </a:cubicBezTo>
                  <a:cubicBezTo>
                    <a:pt x="524" y="3095"/>
                    <a:pt x="1258" y="3477"/>
                    <a:pt x="2016" y="3571"/>
                  </a:cubicBezTo>
                  <a:cubicBezTo>
                    <a:pt x="2125" y="3586"/>
                    <a:pt x="2237" y="3595"/>
                    <a:pt x="2349" y="3595"/>
                  </a:cubicBezTo>
                  <a:cubicBezTo>
                    <a:pt x="2710" y="3595"/>
                    <a:pt x="3070" y="3504"/>
                    <a:pt x="3321" y="3235"/>
                  </a:cubicBezTo>
                  <a:cubicBezTo>
                    <a:pt x="3696" y="2743"/>
                    <a:pt x="3868" y="2110"/>
                    <a:pt x="3774" y="1500"/>
                  </a:cubicBezTo>
                  <a:cubicBezTo>
                    <a:pt x="3688" y="899"/>
                    <a:pt x="3345" y="328"/>
                    <a:pt x="2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0" name="Google Shape;18640;p62"/>
            <p:cNvSpPr/>
            <p:nvPr/>
          </p:nvSpPr>
          <p:spPr>
            <a:xfrm>
              <a:off x="1308735" y="1821698"/>
              <a:ext cx="142993" cy="144490"/>
            </a:xfrm>
            <a:custGeom>
              <a:avLst/>
              <a:gdLst/>
              <a:ahLst/>
              <a:cxnLst/>
              <a:rect l="l" t="t" r="r" b="b"/>
              <a:pathLst>
                <a:path w="3916" h="3957" extrusionOk="0">
                  <a:moveTo>
                    <a:pt x="2962" y="1"/>
                  </a:moveTo>
                  <a:cubicBezTo>
                    <a:pt x="2423" y="548"/>
                    <a:pt x="2212" y="1384"/>
                    <a:pt x="2455" y="2118"/>
                  </a:cubicBezTo>
                  <a:cubicBezTo>
                    <a:pt x="2386" y="2113"/>
                    <a:pt x="2317" y="2110"/>
                    <a:pt x="2248" y="2110"/>
                  </a:cubicBezTo>
                  <a:cubicBezTo>
                    <a:pt x="1356" y="2110"/>
                    <a:pt x="480" y="2574"/>
                    <a:pt x="1" y="3322"/>
                  </a:cubicBezTo>
                  <a:cubicBezTo>
                    <a:pt x="482" y="3693"/>
                    <a:pt x="1093" y="3956"/>
                    <a:pt x="1718" y="3956"/>
                  </a:cubicBezTo>
                  <a:cubicBezTo>
                    <a:pt x="2199" y="3956"/>
                    <a:pt x="2689" y="3800"/>
                    <a:pt x="3134" y="3416"/>
                  </a:cubicBezTo>
                  <a:cubicBezTo>
                    <a:pt x="3635" y="2986"/>
                    <a:pt x="3916" y="2337"/>
                    <a:pt x="3892" y="1673"/>
                  </a:cubicBezTo>
                  <a:cubicBezTo>
                    <a:pt x="3861" y="1017"/>
                    <a:pt x="3509" y="384"/>
                    <a:pt x="2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1" name="Google Shape;18641;p62"/>
            <p:cNvSpPr/>
            <p:nvPr/>
          </p:nvSpPr>
          <p:spPr>
            <a:xfrm>
              <a:off x="1515044" y="1590302"/>
              <a:ext cx="106478" cy="123567"/>
            </a:xfrm>
            <a:custGeom>
              <a:avLst/>
              <a:gdLst/>
              <a:ahLst/>
              <a:cxnLst/>
              <a:rect l="l" t="t" r="r" b="b"/>
              <a:pathLst>
                <a:path w="2916" h="3384" extrusionOk="0">
                  <a:moveTo>
                    <a:pt x="868" y="0"/>
                  </a:moveTo>
                  <a:cubicBezTo>
                    <a:pt x="133" y="836"/>
                    <a:pt x="1" y="2126"/>
                    <a:pt x="493" y="3142"/>
                  </a:cubicBezTo>
                  <a:cubicBezTo>
                    <a:pt x="588" y="3332"/>
                    <a:pt x="853" y="3383"/>
                    <a:pt x="1104" y="3383"/>
                  </a:cubicBezTo>
                  <a:cubicBezTo>
                    <a:pt x="1163" y="3383"/>
                    <a:pt x="1220" y="3380"/>
                    <a:pt x="1274" y="3376"/>
                  </a:cubicBezTo>
                  <a:cubicBezTo>
                    <a:pt x="2048" y="3321"/>
                    <a:pt x="2751" y="2704"/>
                    <a:pt x="2915" y="1938"/>
                  </a:cubicBezTo>
                  <a:cubicBezTo>
                    <a:pt x="2646" y="1816"/>
                    <a:pt x="2359" y="1757"/>
                    <a:pt x="2078" y="1757"/>
                  </a:cubicBezTo>
                  <a:cubicBezTo>
                    <a:pt x="1821" y="1757"/>
                    <a:pt x="1568" y="1806"/>
                    <a:pt x="1337" y="1899"/>
                  </a:cubicBezTo>
                  <a:cubicBezTo>
                    <a:pt x="1470" y="1235"/>
                    <a:pt x="1298" y="516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2" name="Google Shape;18642;p62"/>
            <p:cNvSpPr/>
            <p:nvPr/>
          </p:nvSpPr>
          <p:spPr>
            <a:xfrm>
              <a:off x="1384942" y="1443621"/>
              <a:ext cx="124735" cy="130687"/>
            </a:xfrm>
            <a:custGeom>
              <a:avLst/>
              <a:gdLst/>
              <a:ahLst/>
              <a:cxnLst/>
              <a:rect l="l" t="t" r="r" b="b"/>
              <a:pathLst>
                <a:path w="3416" h="3579" extrusionOk="0">
                  <a:moveTo>
                    <a:pt x="2626" y="1"/>
                  </a:moveTo>
                  <a:cubicBezTo>
                    <a:pt x="2055" y="446"/>
                    <a:pt x="1774" y="1251"/>
                    <a:pt x="1938" y="1962"/>
                  </a:cubicBezTo>
                  <a:cubicBezTo>
                    <a:pt x="1647" y="1821"/>
                    <a:pt x="1258" y="1725"/>
                    <a:pt x="855" y="1725"/>
                  </a:cubicBezTo>
                  <a:cubicBezTo>
                    <a:pt x="566" y="1725"/>
                    <a:pt x="271" y="1774"/>
                    <a:pt x="0" y="1892"/>
                  </a:cubicBezTo>
                  <a:cubicBezTo>
                    <a:pt x="125" y="2540"/>
                    <a:pt x="516" y="3087"/>
                    <a:pt x="1040" y="3361"/>
                  </a:cubicBezTo>
                  <a:cubicBezTo>
                    <a:pt x="1319" y="3507"/>
                    <a:pt x="1632" y="3579"/>
                    <a:pt x="1943" y="3579"/>
                  </a:cubicBezTo>
                  <a:cubicBezTo>
                    <a:pt x="2231" y="3579"/>
                    <a:pt x="2518" y="3516"/>
                    <a:pt x="2774" y="3392"/>
                  </a:cubicBezTo>
                  <a:cubicBezTo>
                    <a:pt x="3235" y="3017"/>
                    <a:pt x="3415" y="2345"/>
                    <a:pt x="3337" y="1720"/>
                  </a:cubicBezTo>
                  <a:cubicBezTo>
                    <a:pt x="3259" y="1102"/>
                    <a:pt x="2954" y="524"/>
                    <a:pt x="2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3" name="Google Shape;18643;p62"/>
            <p:cNvSpPr/>
            <p:nvPr/>
          </p:nvSpPr>
          <p:spPr>
            <a:xfrm>
              <a:off x="1407179" y="1579749"/>
              <a:ext cx="107062" cy="112539"/>
            </a:xfrm>
            <a:custGeom>
              <a:avLst/>
              <a:gdLst/>
              <a:ahLst/>
              <a:cxnLst/>
              <a:rect l="l" t="t" r="r" b="b"/>
              <a:pathLst>
                <a:path w="2932" h="3082" extrusionOk="0">
                  <a:moveTo>
                    <a:pt x="1790" y="0"/>
                  </a:moveTo>
                  <a:cubicBezTo>
                    <a:pt x="1571" y="586"/>
                    <a:pt x="1564" y="1250"/>
                    <a:pt x="1782" y="1891"/>
                  </a:cubicBezTo>
                  <a:cubicBezTo>
                    <a:pt x="1613" y="1821"/>
                    <a:pt x="1432" y="1788"/>
                    <a:pt x="1251" y="1788"/>
                  </a:cubicBezTo>
                  <a:cubicBezTo>
                    <a:pt x="764" y="1788"/>
                    <a:pt x="274" y="2028"/>
                    <a:pt x="1" y="2438"/>
                  </a:cubicBezTo>
                  <a:cubicBezTo>
                    <a:pt x="459" y="2856"/>
                    <a:pt x="1084" y="3081"/>
                    <a:pt x="1732" y="3081"/>
                  </a:cubicBezTo>
                  <a:cubicBezTo>
                    <a:pt x="2077" y="3081"/>
                    <a:pt x="2430" y="3017"/>
                    <a:pt x="2767" y="2884"/>
                  </a:cubicBezTo>
                  <a:cubicBezTo>
                    <a:pt x="2931" y="2368"/>
                    <a:pt x="2923" y="1797"/>
                    <a:pt x="2744" y="1282"/>
                  </a:cubicBezTo>
                  <a:cubicBezTo>
                    <a:pt x="2572" y="766"/>
                    <a:pt x="2236" y="313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4" name="Google Shape;18644;p62"/>
            <p:cNvSpPr/>
            <p:nvPr/>
          </p:nvSpPr>
          <p:spPr>
            <a:xfrm>
              <a:off x="1309612" y="1849377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5" name="Google Shape;18645;p62"/>
            <p:cNvSpPr/>
            <p:nvPr/>
          </p:nvSpPr>
          <p:spPr>
            <a:xfrm>
              <a:off x="1405755" y="1703864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6" name="Google Shape;18646;p62"/>
            <p:cNvSpPr/>
            <p:nvPr/>
          </p:nvSpPr>
          <p:spPr>
            <a:xfrm>
              <a:off x="1425729" y="1606077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7" name="Google Shape;18647;p62"/>
            <p:cNvSpPr/>
            <p:nvPr/>
          </p:nvSpPr>
          <p:spPr>
            <a:xfrm>
              <a:off x="1413168" y="1469876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8" name="Google Shape;18648;p62"/>
            <p:cNvSpPr/>
            <p:nvPr/>
          </p:nvSpPr>
          <p:spPr>
            <a:xfrm>
              <a:off x="1528189" y="1609400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49" name="Google Shape;18649;p62"/>
            <p:cNvSpPr/>
            <p:nvPr/>
          </p:nvSpPr>
          <p:spPr>
            <a:xfrm>
              <a:off x="1531585" y="1773754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50" name="Google Shape;18650;p62"/>
            <p:cNvSpPr/>
            <p:nvPr/>
          </p:nvSpPr>
          <p:spPr>
            <a:xfrm>
              <a:off x="1315892" y="185795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1" name="Google Shape;18651;p62"/>
            <p:cNvSpPr/>
            <p:nvPr/>
          </p:nvSpPr>
          <p:spPr>
            <a:xfrm>
              <a:off x="1320164" y="1870227"/>
              <a:ext cx="89900" cy="72957"/>
            </a:xfrm>
            <a:custGeom>
              <a:avLst/>
              <a:gdLst/>
              <a:ahLst/>
              <a:cxnLst/>
              <a:rect l="l" t="t" r="r" b="b"/>
              <a:pathLst>
                <a:path w="2462" h="1998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5"/>
                    <a:pt x="63" y="117"/>
                    <a:pt x="79" y="180"/>
                  </a:cubicBezTo>
                  <a:cubicBezTo>
                    <a:pt x="125" y="289"/>
                    <a:pt x="188" y="399"/>
                    <a:pt x="243" y="492"/>
                  </a:cubicBezTo>
                  <a:cubicBezTo>
                    <a:pt x="305" y="602"/>
                    <a:pt x="360" y="711"/>
                    <a:pt x="438" y="805"/>
                  </a:cubicBezTo>
                  <a:cubicBezTo>
                    <a:pt x="508" y="899"/>
                    <a:pt x="579" y="993"/>
                    <a:pt x="657" y="1071"/>
                  </a:cubicBezTo>
                  <a:cubicBezTo>
                    <a:pt x="735" y="1157"/>
                    <a:pt x="813" y="1250"/>
                    <a:pt x="899" y="1329"/>
                  </a:cubicBezTo>
                  <a:cubicBezTo>
                    <a:pt x="977" y="1407"/>
                    <a:pt x="1079" y="1477"/>
                    <a:pt x="1165" y="1532"/>
                  </a:cubicBezTo>
                  <a:cubicBezTo>
                    <a:pt x="1259" y="1602"/>
                    <a:pt x="1352" y="1672"/>
                    <a:pt x="1454" y="1719"/>
                  </a:cubicBezTo>
                  <a:cubicBezTo>
                    <a:pt x="1555" y="1774"/>
                    <a:pt x="1665" y="1829"/>
                    <a:pt x="1766" y="1868"/>
                  </a:cubicBezTo>
                  <a:cubicBezTo>
                    <a:pt x="1938" y="1925"/>
                    <a:pt x="2115" y="1998"/>
                    <a:pt x="2292" y="1998"/>
                  </a:cubicBezTo>
                  <a:cubicBezTo>
                    <a:pt x="2333" y="1998"/>
                    <a:pt x="2374" y="1994"/>
                    <a:pt x="2415" y="1985"/>
                  </a:cubicBezTo>
                  <a:cubicBezTo>
                    <a:pt x="2462" y="1985"/>
                    <a:pt x="2454" y="1954"/>
                    <a:pt x="2431" y="1954"/>
                  </a:cubicBezTo>
                  <a:cubicBezTo>
                    <a:pt x="2337" y="1954"/>
                    <a:pt x="2251" y="1922"/>
                    <a:pt x="2149" y="1891"/>
                  </a:cubicBezTo>
                  <a:cubicBezTo>
                    <a:pt x="2056" y="1868"/>
                    <a:pt x="1962" y="1837"/>
                    <a:pt x="1868" y="1797"/>
                  </a:cubicBezTo>
                  <a:cubicBezTo>
                    <a:pt x="1766" y="1758"/>
                    <a:pt x="1665" y="1704"/>
                    <a:pt x="1563" y="1657"/>
                  </a:cubicBezTo>
                  <a:cubicBezTo>
                    <a:pt x="1470" y="1610"/>
                    <a:pt x="1368" y="1563"/>
                    <a:pt x="1274" y="1501"/>
                  </a:cubicBezTo>
                  <a:cubicBezTo>
                    <a:pt x="1087" y="1383"/>
                    <a:pt x="907" y="1235"/>
                    <a:pt x="751" y="1071"/>
                  </a:cubicBezTo>
                  <a:cubicBezTo>
                    <a:pt x="594" y="907"/>
                    <a:pt x="438" y="727"/>
                    <a:pt x="313" y="547"/>
                  </a:cubicBezTo>
                  <a:cubicBezTo>
                    <a:pt x="235" y="438"/>
                    <a:pt x="180" y="321"/>
                    <a:pt x="118" y="203"/>
                  </a:cubicBezTo>
                  <a:cubicBezTo>
                    <a:pt x="86" y="141"/>
                    <a:pt x="47" y="86"/>
                    <a:pt x="24" y="31"/>
                  </a:cubicBezTo>
                  <a:cubicBezTo>
                    <a:pt x="24" y="16"/>
                    <a:pt x="8" y="8"/>
                    <a:pt x="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2" name="Google Shape;18652;p62"/>
            <p:cNvSpPr/>
            <p:nvPr/>
          </p:nvSpPr>
          <p:spPr>
            <a:xfrm>
              <a:off x="1318448" y="1864494"/>
              <a:ext cx="2593" cy="5477"/>
            </a:xfrm>
            <a:custGeom>
              <a:avLst/>
              <a:gdLst/>
              <a:ahLst/>
              <a:cxnLst/>
              <a:rect l="l" t="t" r="r" b="b"/>
              <a:pathLst>
                <a:path w="71" h="150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48"/>
                    <a:pt x="40" y="95"/>
                    <a:pt x="71" y="149"/>
                  </a:cubicBezTo>
                  <a:cubicBezTo>
                    <a:pt x="47" y="95"/>
                    <a:pt x="32" y="48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3" name="Google Shape;18653;p62"/>
            <p:cNvSpPr/>
            <p:nvPr/>
          </p:nvSpPr>
          <p:spPr>
            <a:xfrm>
              <a:off x="1317608" y="1863362"/>
              <a:ext cx="876" cy="1168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8"/>
                    <a:pt x="16" y="24"/>
                    <a:pt x="24" y="32"/>
                  </a:cubicBezTo>
                  <a:cubicBezTo>
                    <a:pt x="24" y="24"/>
                    <a:pt x="16" y="8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4" name="Google Shape;18654;p62"/>
            <p:cNvSpPr/>
            <p:nvPr/>
          </p:nvSpPr>
          <p:spPr>
            <a:xfrm>
              <a:off x="1413168" y="194154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5" name="Google Shape;18655;p62"/>
            <p:cNvSpPr/>
            <p:nvPr/>
          </p:nvSpPr>
          <p:spPr>
            <a:xfrm>
              <a:off x="1349559" y="1865918"/>
              <a:ext cx="2008" cy="876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52" y="13"/>
                  </a:moveTo>
                  <a:cubicBezTo>
                    <a:pt x="52" y="13"/>
                    <a:pt x="50" y="14"/>
                    <a:pt x="47" y="17"/>
                  </a:cubicBezTo>
                  <a:cubicBezTo>
                    <a:pt x="52" y="17"/>
                    <a:pt x="54" y="13"/>
                    <a:pt x="52" y="13"/>
                  </a:cubicBezTo>
                  <a:close/>
                  <a:moveTo>
                    <a:pt x="0" y="1"/>
                  </a:moveTo>
                  <a:cubicBezTo>
                    <a:pt x="6" y="12"/>
                    <a:pt x="15" y="23"/>
                    <a:pt x="29" y="23"/>
                  </a:cubicBezTo>
                  <a:cubicBezTo>
                    <a:pt x="34" y="23"/>
                    <a:pt x="40" y="21"/>
                    <a:pt x="47" y="17"/>
                  </a:cubicBezTo>
                  <a:cubicBezTo>
                    <a:pt x="24" y="17"/>
                    <a:pt x="8" y="17"/>
                    <a:pt x="0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6" name="Google Shape;18656;p62"/>
            <p:cNvSpPr/>
            <p:nvPr/>
          </p:nvSpPr>
          <p:spPr>
            <a:xfrm>
              <a:off x="1369532" y="1857666"/>
              <a:ext cx="5149" cy="2300"/>
            </a:xfrm>
            <a:custGeom>
              <a:avLst/>
              <a:gdLst/>
              <a:ahLst/>
              <a:cxnLst/>
              <a:rect l="l" t="t" r="r" b="b"/>
              <a:pathLst>
                <a:path w="141" h="63" extrusionOk="0">
                  <a:moveTo>
                    <a:pt x="16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0" y="24"/>
                    <a:pt x="0" y="32"/>
                    <a:pt x="8" y="32"/>
                  </a:cubicBezTo>
                  <a:cubicBezTo>
                    <a:pt x="24" y="39"/>
                    <a:pt x="47" y="39"/>
                    <a:pt x="63" y="47"/>
                  </a:cubicBezTo>
                  <a:cubicBezTo>
                    <a:pt x="78" y="47"/>
                    <a:pt x="86" y="47"/>
                    <a:pt x="94" y="63"/>
                  </a:cubicBezTo>
                  <a:lnTo>
                    <a:pt x="133" y="63"/>
                  </a:lnTo>
                  <a:cubicBezTo>
                    <a:pt x="141" y="63"/>
                    <a:pt x="141" y="39"/>
                    <a:pt x="133" y="39"/>
                  </a:cubicBezTo>
                  <a:cubicBezTo>
                    <a:pt x="125" y="39"/>
                    <a:pt x="118" y="32"/>
                    <a:pt x="102" y="32"/>
                  </a:cubicBezTo>
                  <a:cubicBezTo>
                    <a:pt x="94" y="32"/>
                    <a:pt x="86" y="32"/>
                    <a:pt x="78" y="16"/>
                  </a:cubicBezTo>
                  <a:cubicBezTo>
                    <a:pt x="55" y="16"/>
                    <a:pt x="39" y="8"/>
                    <a:pt x="16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7" name="Google Shape;18657;p62"/>
            <p:cNvSpPr/>
            <p:nvPr/>
          </p:nvSpPr>
          <p:spPr>
            <a:xfrm>
              <a:off x="1379026" y="1860477"/>
              <a:ext cx="52180" cy="57949"/>
            </a:xfrm>
            <a:custGeom>
              <a:avLst/>
              <a:gdLst/>
              <a:ahLst/>
              <a:cxnLst/>
              <a:rect l="l" t="t" r="r" b="b"/>
              <a:pathLst>
                <a:path w="1429" h="1587" extrusionOk="0">
                  <a:moveTo>
                    <a:pt x="32" y="1"/>
                  </a:moveTo>
                  <a:cubicBezTo>
                    <a:pt x="12" y="1"/>
                    <a:pt x="1" y="41"/>
                    <a:pt x="29" y="48"/>
                  </a:cubicBezTo>
                  <a:cubicBezTo>
                    <a:pt x="108" y="80"/>
                    <a:pt x="194" y="111"/>
                    <a:pt x="264" y="158"/>
                  </a:cubicBezTo>
                  <a:cubicBezTo>
                    <a:pt x="334" y="205"/>
                    <a:pt x="405" y="267"/>
                    <a:pt x="467" y="322"/>
                  </a:cubicBezTo>
                  <a:cubicBezTo>
                    <a:pt x="600" y="439"/>
                    <a:pt x="733" y="556"/>
                    <a:pt x="834" y="697"/>
                  </a:cubicBezTo>
                  <a:cubicBezTo>
                    <a:pt x="936" y="830"/>
                    <a:pt x="1045" y="970"/>
                    <a:pt x="1131" y="1119"/>
                  </a:cubicBezTo>
                  <a:cubicBezTo>
                    <a:pt x="1170" y="1181"/>
                    <a:pt x="1225" y="1252"/>
                    <a:pt x="1264" y="1330"/>
                  </a:cubicBezTo>
                  <a:cubicBezTo>
                    <a:pt x="1303" y="1408"/>
                    <a:pt x="1327" y="1486"/>
                    <a:pt x="1366" y="1564"/>
                  </a:cubicBezTo>
                  <a:cubicBezTo>
                    <a:pt x="1373" y="1579"/>
                    <a:pt x="1387" y="1587"/>
                    <a:pt x="1401" y="1587"/>
                  </a:cubicBezTo>
                  <a:cubicBezTo>
                    <a:pt x="1415" y="1587"/>
                    <a:pt x="1428" y="1577"/>
                    <a:pt x="1428" y="1557"/>
                  </a:cubicBezTo>
                  <a:cubicBezTo>
                    <a:pt x="1428" y="1431"/>
                    <a:pt x="1350" y="1291"/>
                    <a:pt x="1280" y="1181"/>
                  </a:cubicBezTo>
                  <a:cubicBezTo>
                    <a:pt x="1209" y="1056"/>
                    <a:pt x="1131" y="939"/>
                    <a:pt x="1045" y="830"/>
                  </a:cubicBezTo>
                  <a:cubicBezTo>
                    <a:pt x="959" y="713"/>
                    <a:pt x="850" y="619"/>
                    <a:pt x="741" y="517"/>
                  </a:cubicBezTo>
                  <a:cubicBezTo>
                    <a:pt x="639" y="431"/>
                    <a:pt x="530" y="345"/>
                    <a:pt x="420" y="244"/>
                  </a:cubicBezTo>
                  <a:cubicBezTo>
                    <a:pt x="365" y="197"/>
                    <a:pt x="295" y="158"/>
                    <a:pt x="233" y="111"/>
                  </a:cubicBezTo>
                  <a:cubicBezTo>
                    <a:pt x="178" y="64"/>
                    <a:pt x="108" y="33"/>
                    <a:pt x="37" y="1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8" name="Google Shape;18658;p62"/>
            <p:cNvSpPr/>
            <p:nvPr/>
          </p:nvSpPr>
          <p:spPr>
            <a:xfrm>
              <a:off x="1430001" y="1917587"/>
              <a:ext cx="37" cy="329"/>
            </a:xfrm>
            <a:custGeom>
              <a:avLst/>
              <a:gdLst/>
              <a:ahLst/>
              <a:cxnLst/>
              <a:rect l="l" t="t" r="r" b="b"/>
              <a:pathLst>
                <a:path w="1" h="9" fill="none" extrusionOk="0">
                  <a:moveTo>
                    <a:pt x="1" y="8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9" name="Google Shape;18659;p62"/>
            <p:cNvSpPr/>
            <p:nvPr/>
          </p:nvSpPr>
          <p:spPr>
            <a:xfrm>
              <a:off x="1410612" y="1720186"/>
              <a:ext cx="57182" cy="86321"/>
            </a:xfrm>
            <a:custGeom>
              <a:avLst/>
              <a:gdLst/>
              <a:ahLst/>
              <a:cxnLst/>
              <a:rect l="l" t="t" r="r" b="b"/>
              <a:pathLst>
                <a:path w="1566" h="2364" extrusionOk="0">
                  <a:moveTo>
                    <a:pt x="6" y="1"/>
                  </a:moveTo>
                  <a:cubicBezTo>
                    <a:pt x="3" y="1"/>
                    <a:pt x="1" y="3"/>
                    <a:pt x="8" y="7"/>
                  </a:cubicBezTo>
                  <a:cubicBezTo>
                    <a:pt x="32" y="202"/>
                    <a:pt x="63" y="390"/>
                    <a:pt x="110" y="569"/>
                  </a:cubicBezTo>
                  <a:cubicBezTo>
                    <a:pt x="149" y="749"/>
                    <a:pt x="204" y="921"/>
                    <a:pt x="266" y="1093"/>
                  </a:cubicBezTo>
                  <a:cubicBezTo>
                    <a:pt x="423" y="1421"/>
                    <a:pt x="634" y="1734"/>
                    <a:pt x="923" y="1968"/>
                  </a:cubicBezTo>
                  <a:cubicBezTo>
                    <a:pt x="1009" y="2038"/>
                    <a:pt x="1110" y="2109"/>
                    <a:pt x="1196" y="2171"/>
                  </a:cubicBezTo>
                  <a:cubicBezTo>
                    <a:pt x="1243" y="2210"/>
                    <a:pt x="1306" y="2242"/>
                    <a:pt x="1360" y="2281"/>
                  </a:cubicBezTo>
                  <a:cubicBezTo>
                    <a:pt x="1415" y="2312"/>
                    <a:pt x="1462" y="2343"/>
                    <a:pt x="1517" y="2359"/>
                  </a:cubicBezTo>
                  <a:cubicBezTo>
                    <a:pt x="1521" y="2362"/>
                    <a:pt x="1526" y="2364"/>
                    <a:pt x="1530" y="2364"/>
                  </a:cubicBezTo>
                  <a:cubicBezTo>
                    <a:pt x="1554" y="2364"/>
                    <a:pt x="1565" y="2315"/>
                    <a:pt x="1532" y="2288"/>
                  </a:cubicBezTo>
                  <a:cubicBezTo>
                    <a:pt x="1493" y="2265"/>
                    <a:pt x="1454" y="2242"/>
                    <a:pt x="1399" y="2226"/>
                  </a:cubicBezTo>
                  <a:cubicBezTo>
                    <a:pt x="1352" y="2195"/>
                    <a:pt x="1313" y="2163"/>
                    <a:pt x="1266" y="2132"/>
                  </a:cubicBezTo>
                  <a:cubicBezTo>
                    <a:pt x="1181" y="2077"/>
                    <a:pt x="1087" y="2015"/>
                    <a:pt x="1009" y="1960"/>
                  </a:cubicBezTo>
                  <a:cubicBezTo>
                    <a:pt x="852" y="1851"/>
                    <a:pt x="719" y="1726"/>
                    <a:pt x="602" y="1577"/>
                  </a:cubicBezTo>
                  <a:cubicBezTo>
                    <a:pt x="493" y="1444"/>
                    <a:pt x="399" y="1288"/>
                    <a:pt x="329" y="1116"/>
                  </a:cubicBezTo>
                  <a:cubicBezTo>
                    <a:pt x="258" y="952"/>
                    <a:pt x="188" y="796"/>
                    <a:pt x="149" y="624"/>
                  </a:cubicBezTo>
                  <a:cubicBezTo>
                    <a:pt x="94" y="413"/>
                    <a:pt x="55" y="210"/>
                    <a:pt x="16" y="7"/>
                  </a:cubicBezTo>
                  <a:cubicBezTo>
                    <a:pt x="16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0" name="Google Shape;18660;p62"/>
            <p:cNvSpPr/>
            <p:nvPr/>
          </p:nvSpPr>
          <p:spPr>
            <a:xfrm>
              <a:off x="1435734" y="172241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1" name="Google Shape;18661;p62"/>
            <p:cNvSpPr/>
            <p:nvPr/>
          </p:nvSpPr>
          <p:spPr>
            <a:xfrm>
              <a:off x="1440006" y="1724970"/>
              <a:ext cx="41408" cy="69452"/>
            </a:xfrm>
            <a:custGeom>
              <a:avLst/>
              <a:gdLst/>
              <a:ahLst/>
              <a:cxnLst/>
              <a:rect l="l" t="t" r="r" b="b"/>
              <a:pathLst>
                <a:path w="1134" h="1902" extrusionOk="0">
                  <a:moveTo>
                    <a:pt x="1" y="1"/>
                  </a:moveTo>
                  <a:cubicBezTo>
                    <a:pt x="118" y="118"/>
                    <a:pt x="282" y="188"/>
                    <a:pt x="399" y="313"/>
                  </a:cubicBezTo>
                  <a:cubicBezTo>
                    <a:pt x="461" y="384"/>
                    <a:pt x="508" y="462"/>
                    <a:pt x="555" y="540"/>
                  </a:cubicBezTo>
                  <a:cubicBezTo>
                    <a:pt x="610" y="618"/>
                    <a:pt x="649" y="704"/>
                    <a:pt x="696" y="782"/>
                  </a:cubicBezTo>
                  <a:cubicBezTo>
                    <a:pt x="782" y="962"/>
                    <a:pt x="883" y="1126"/>
                    <a:pt x="946" y="1313"/>
                  </a:cubicBezTo>
                  <a:cubicBezTo>
                    <a:pt x="985" y="1399"/>
                    <a:pt x="1009" y="1493"/>
                    <a:pt x="1040" y="1595"/>
                  </a:cubicBezTo>
                  <a:cubicBezTo>
                    <a:pt x="1048" y="1642"/>
                    <a:pt x="1055" y="1689"/>
                    <a:pt x="1063" y="1751"/>
                  </a:cubicBezTo>
                  <a:cubicBezTo>
                    <a:pt x="1079" y="1798"/>
                    <a:pt x="1079" y="1837"/>
                    <a:pt x="1087" y="1884"/>
                  </a:cubicBezTo>
                  <a:cubicBezTo>
                    <a:pt x="1091" y="1896"/>
                    <a:pt x="1098" y="1901"/>
                    <a:pt x="1106" y="1901"/>
                  </a:cubicBezTo>
                  <a:cubicBezTo>
                    <a:pt x="1114" y="1901"/>
                    <a:pt x="1122" y="1896"/>
                    <a:pt x="1126" y="1884"/>
                  </a:cubicBezTo>
                  <a:cubicBezTo>
                    <a:pt x="1134" y="1821"/>
                    <a:pt x="1126" y="1728"/>
                    <a:pt x="1118" y="1665"/>
                  </a:cubicBezTo>
                  <a:cubicBezTo>
                    <a:pt x="1102" y="1587"/>
                    <a:pt x="1094" y="1509"/>
                    <a:pt x="1063" y="1438"/>
                  </a:cubicBezTo>
                  <a:cubicBezTo>
                    <a:pt x="1024" y="1290"/>
                    <a:pt x="969" y="1142"/>
                    <a:pt x="891" y="1001"/>
                  </a:cubicBezTo>
                  <a:cubicBezTo>
                    <a:pt x="821" y="860"/>
                    <a:pt x="735" y="727"/>
                    <a:pt x="649" y="595"/>
                  </a:cubicBezTo>
                  <a:cubicBezTo>
                    <a:pt x="571" y="477"/>
                    <a:pt x="477" y="360"/>
                    <a:pt x="383" y="266"/>
                  </a:cubicBezTo>
                  <a:cubicBezTo>
                    <a:pt x="266" y="157"/>
                    <a:pt x="110" y="110"/>
                    <a:pt x="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2" name="Google Shape;18662;p62"/>
            <p:cNvSpPr/>
            <p:nvPr/>
          </p:nvSpPr>
          <p:spPr>
            <a:xfrm>
              <a:off x="1438399" y="1626671"/>
              <a:ext cx="54699" cy="52983"/>
            </a:xfrm>
            <a:custGeom>
              <a:avLst/>
              <a:gdLst/>
              <a:ahLst/>
              <a:cxnLst/>
              <a:rect l="l" t="t" r="r" b="b"/>
              <a:pathLst>
                <a:path w="1498" h="1451" extrusionOk="0">
                  <a:moveTo>
                    <a:pt x="30" y="0"/>
                  </a:moveTo>
                  <a:cubicBezTo>
                    <a:pt x="18" y="0"/>
                    <a:pt x="1" y="22"/>
                    <a:pt x="13" y="28"/>
                  </a:cubicBezTo>
                  <a:cubicBezTo>
                    <a:pt x="130" y="161"/>
                    <a:pt x="201" y="333"/>
                    <a:pt x="287" y="489"/>
                  </a:cubicBezTo>
                  <a:cubicBezTo>
                    <a:pt x="373" y="645"/>
                    <a:pt x="482" y="786"/>
                    <a:pt x="607" y="919"/>
                  </a:cubicBezTo>
                  <a:cubicBezTo>
                    <a:pt x="724" y="1036"/>
                    <a:pt x="857" y="1153"/>
                    <a:pt x="982" y="1247"/>
                  </a:cubicBezTo>
                  <a:cubicBezTo>
                    <a:pt x="1107" y="1349"/>
                    <a:pt x="1263" y="1442"/>
                    <a:pt x="1428" y="1450"/>
                  </a:cubicBezTo>
                  <a:cubicBezTo>
                    <a:pt x="1498" y="1450"/>
                    <a:pt x="1498" y="1388"/>
                    <a:pt x="1459" y="1372"/>
                  </a:cubicBezTo>
                  <a:cubicBezTo>
                    <a:pt x="1381" y="1349"/>
                    <a:pt x="1318" y="1325"/>
                    <a:pt x="1240" y="1286"/>
                  </a:cubicBezTo>
                  <a:cubicBezTo>
                    <a:pt x="1162" y="1247"/>
                    <a:pt x="1092" y="1200"/>
                    <a:pt x="1021" y="1153"/>
                  </a:cubicBezTo>
                  <a:cubicBezTo>
                    <a:pt x="888" y="1052"/>
                    <a:pt x="748" y="958"/>
                    <a:pt x="631" y="841"/>
                  </a:cubicBezTo>
                  <a:cubicBezTo>
                    <a:pt x="505" y="708"/>
                    <a:pt x="388" y="575"/>
                    <a:pt x="302" y="426"/>
                  </a:cubicBezTo>
                  <a:cubicBezTo>
                    <a:pt x="209" y="294"/>
                    <a:pt x="146" y="137"/>
                    <a:pt x="37" y="4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3" name="Google Shape;18663;p62"/>
            <p:cNvSpPr/>
            <p:nvPr/>
          </p:nvSpPr>
          <p:spPr>
            <a:xfrm>
              <a:off x="1453407" y="16162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4" name="Google Shape;18664;p62"/>
            <p:cNvSpPr/>
            <p:nvPr/>
          </p:nvSpPr>
          <p:spPr>
            <a:xfrm>
              <a:off x="1456401" y="1616192"/>
              <a:ext cx="50026" cy="46484"/>
            </a:xfrm>
            <a:custGeom>
              <a:avLst/>
              <a:gdLst/>
              <a:ahLst/>
              <a:cxnLst/>
              <a:rect l="l" t="t" r="r" b="b"/>
              <a:pathLst>
                <a:path w="1370" h="1273" extrusionOk="0">
                  <a:moveTo>
                    <a:pt x="22" y="1"/>
                  </a:moveTo>
                  <a:cubicBezTo>
                    <a:pt x="9" y="1"/>
                    <a:pt x="0" y="20"/>
                    <a:pt x="20" y="34"/>
                  </a:cubicBezTo>
                  <a:cubicBezTo>
                    <a:pt x="153" y="96"/>
                    <a:pt x="302" y="166"/>
                    <a:pt x="427" y="245"/>
                  </a:cubicBezTo>
                  <a:cubicBezTo>
                    <a:pt x="560" y="331"/>
                    <a:pt x="685" y="432"/>
                    <a:pt x="802" y="542"/>
                  </a:cubicBezTo>
                  <a:cubicBezTo>
                    <a:pt x="911" y="643"/>
                    <a:pt x="997" y="760"/>
                    <a:pt x="1083" y="893"/>
                  </a:cubicBezTo>
                  <a:cubicBezTo>
                    <a:pt x="1122" y="948"/>
                    <a:pt x="1161" y="1018"/>
                    <a:pt x="1200" y="1089"/>
                  </a:cubicBezTo>
                  <a:cubicBezTo>
                    <a:pt x="1239" y="1151"/>
                    <a:pt x="1271" y="1214"/>
                    <a:pt x="1318" y="1268"/>
                  </a:cubicBezTo>
                  <a:cubicBezTo>
                    <a:pt x="1320" y="1271"/>
                    <a:pt x="1324" y="1272"/>
                    <a:pt x="1328" y="1272"/>
                  </a:cubicBezTo>
                  <a:cubicBezTo>
                    <a:pt x="1346" y="1272"/>
                    <a:pt x="1369" y="1247"/>
                    <a:pt x="1357" y="1221"/>
                  </a:cubicBezTo>
                  <a:cubicBezTo>
                    <a:pt x="1333" y="1151"/>
                    <a:pt x="1278" y="1089"/>
                    <a:pt x="1239" y="1018"/>
                  </a:cubicBezTo>
                  <a:cubicBezTo>
                    <a:pt x="1200" y="956"/>
                    <a:pt x="1161" y="893"/>
                    <a:pt x="1122" y="831"/>
                  </a:cubicBezTo>
                  <a:cubicBezTo>
                    <a:pt x="1044" y="706"/>
                    <a:pt x="942" y="596"/>
                    <a:pt x="817" y="502"/>
                  </a:cubicBezTo>
                  <a:cubicBezTo>
                    <a:pt x="575" y="307"/>
                    <a:pt x="302" y="135"/>
                    <a:pt x="28" y="2"/>
                  </a:cubicBezTo>
                  <a:cubicBezTo>
                    <a:pt x="26" y="1"/>
                    <a:pt x="24" y="1"/>
                    <a:pt x="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5" name="Google Shape;18665;p62"/>
            <p:cNvSpPr/>
            <p:nvPr/>
          </p:nvSpPr>
          <p:spPr>
            <a:xfrm>
              <a:off x="1423173" y="1491419"/>
              <a:ext cx="54188" cy="67845"/>
            </a:xfrm>
            <a:custGeom>
              <a:avLst/>
              <a:gdLst/>
              <a:ahLst/>
              <a:cxnLst/>
              <a:rect l="l" t="t" r="r" b="b"/>
              <a:pathLst>
                <a:path w="1484" h="1858" extrusionOk="0">
                  <a:moveTo>
                    <a:pt x="12" y="1"/>
                  </a:moveTo>
                  <a:cubicBezTo>
                    <a:pt x="6" y="1"/>
                    <a:pt x="0" y="4"/>
                    <a:pt x="0" y="12"/>
                  </a:cubicBezTo>
                  <a:cubicBezTo>
                    <a:pt x="219" y="583"/>
                    <a:pt x="540" y="1161"/>
                    <a:pt x="1008" y="1560"/>
                  </a:cubicBezTo>
                  <a:cubicBezTo>
                    <a:pt x="1071" y="1622"/>
                    <a:pt x="1133" y="1669"/>
                    <a:pt x="1204" y="1716"/>
                  </a:cubicBezTo>
                  <a:cubicBezTo>
                    <a:pt x="1274" y="1771"/>
                    <a:pt x="1352" y="1825"/>
                    <a:pt x="1430" y="1856"/>
                  </a:cubicBezTo>
                  <a:cubicBezTo>
                    <a:pt x="1433" y="1857"/>
                    <a:pt x="1436" y="1858"/>
                    <a:pt x="1439" y="1858"/>
                  </a:cubicBezTo>
                  <a:cubicBezTo>
                    <a:pt x="1466" y="1858"/>
                    <a:pt x="1483" y="1824"/>
                    <a:pt x="1462" y="1810"/>
                  </a:cubicBezTo>
                  <a:cubicBezTo>
                    <a:pt x="1407" y="1755"/>
                    <a:pt x="1344" y="1716"/>
                    <a:pt x="1282" y="1677"/>
                  </a:cubicBezTo>
                  <a:lnTo>
                    <a:pt x="1110" y="1536"/>
                  </a:lnTo>
                  <a:cubicBezTo>
                    <a:pt x="993" y="1435"/>
                    <a:pt x="883" y="1325"/>
                    <a:pt x="782" y="1224"/>
                  </a:cubicBezTo>
                  <a:cubicBezTo>
                    <a:pt x="571" y="997"/>
                    <a:pt x="383" y="755"/>
                    <a:pt x="235" y="489"/>
                  </a:cubicBezTo>
                  <a:cubicBezTo>
                    <a:pt x="149" y="333"/>
                    <a:pt x="79" y="176"/>
                    <a:pt x="24" y="12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6" name="Google Shape;18666;p62"/>
            <p:cNvSpPr/>
            <p:nvPr/>
          </p:nvSpPr>
          <p:spPr>
            <a:xfrm>
              <a:off x="1448331" y="1491675"/>
              <a:ext cx="41298" cy="55430"/>
            </a:xfrm>
            <a:custGeom>
              <a:avLst/>
              <a:gdLst/>
              <a:ahLst/>
              <a:cxnLst/>
              <a:rect l="l" t="t" r="r" b="b"/>
              <a:pathLst>
                <a:path w="1131" h="1518" extrusionOk="0">
                  <a:moveTo>
                    <a:pt x="9" y="0"/>
                  </a:moveTo>
                  <a:cubicBezTo>
                    <a:pt x="4" y="0"/>
                    <a:pt x="1" y="15"/>
                    <a:pt x="7" y="21"/>
                  </a:cubicBezTo>
                  <a:cubicBezTo>
                    <a:pt x="140" y="99"/>
                    <a:pt x="273" y="208"/>
                    <a:pt x="374" y="326"/>
                  </a:cubicBezTo>
                  <a:cubicBezTo>
                    <a:pt x="484" y="443"/>
                    <a:pt x="562" y="576"/>
                    <a:pt x="663" y="716"/>
                  </a:cubicBezTo>
                  <a:cubicBezTo>
                    <a:pt x="757" y="849"/>
                    <a:pt x="859" y="990"/>
                    <a:pt x="921" y="1138"/>
                  </a:cubicBezTo>
                  <a:cubicBezTo>
                    <a:pt x="952" y="1201"/>
                    <a:pt x="984" y="1271"/>
                    <a:pt x="999" y="1349"/>
                  </a:cubicBezTo>
                  <a:cubicBezTo>
                    <a:pt x="1023" y="1412"/>
                    <a:pt x="1031" y="1467"/>
                    <a:pt x="1077" y="1513"/>
                  </a:cubicBezTo>
                  <a:cubicBezTo>
                    <a:pt x="1080" y="1516"/>
                    <a:pt x="1084" y="1518"/>
                    <a:pt x="1088" y="1518"/>
                  </a:cubicBezTo>
                  <a:cubicBezTo>
                    <a:pt x="1106" y="1518"/>
                    <a:pt x="1131" y="1492"/>
                    <a:pt x="1124" y="1467"/>
                  </a:cubicBezTo>
                  <a:cubicBezTo>
                    <a:pt x="1109" y="1396"/>
                    <a:pt x="1085" y="1342"/>
                    <a:pt x="1054" y="1271"/>
                  </a:cubicBezTo>
                  <a:cubicBezTo>
                    <a:pt x="1023" y="1201"/>
                    <a:pt x="991" y="1138"/>
                    <a:pt x="968" y="1076"/>
                  </a:cubicBezTo>
                  <a:cubicBezTo>
                    <a:pt x="874" y="927"/>
                    <a:pt x="788" y="787"/>
                    <a:pt x="695" y="646"/>
                  </a:cubicBezTo>
                  <a:cubicBezTo>
                    <a:pt x="593" y="521"/>
                    <a:pt x="484" y="404"/>
                    <a:pt x="382" y="294"/>
                  </a:cubicBezTo>
                  <a:cubicBezTo>
                    <a:pt x="273" y="177"/>
                    <a:pt x="155" y="83"/>
                    <a:pt x="15" y="5"/>
                  </a:cubicBezTo>
                  <a:cubicBezTo>
                    <a:pt x="13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7" name="Google Shape;18667;p62"/>
            <p:cNvSpPr/>
            <p:nvPr/>
          </p:nvSpPr>
          <p:spPr>
            <a:xfrm>
              <a:off x="1535602" y="1621888"/>
              <a:ext cx="58168" cy="65654"/>
            </a:xfrm>
            <a:custGeom>
              <a:avLst/>
              <a:gdLst/>
              <a:ahLst/>
              <a:cxnLst/>
              <a:rect l="l" t="t" r="r" b="b"/>
              <a:pathLst>
                <a:path w="1593" h="1798" extrusionOk="0">
                  <a:moveTo>
                    <a:pt x="1579" y="1"/>
                  </a:moveTo>
                  <a:cubicBezTo>
                    <a:pt x="1577" y="1"/>
                    <a:pt x="1574" y="1"/>
                    <a:pt x="1571" y="3"/>
                  </a:cubicBezTo>
                  <a:cubicBezTo>
                    <a:pt x="1508" y="42"/>
                    <a:pt x="1446" y="96"/>
                    <a:pt x="1376" y="151"/>
                  </a:cubicBezTo>
                  <a:cubicBezTo>
                    <a:pt x="1313" y="206"/>
                    <a:pt x="1235" y="253"/>
                    <a:pt x="1165" y="307"/>
                  </a:cubicBezTo>
                  <a:cubicBezTo>
                    <a:pt x="1040" y="393"/>
                    <a:pt x="907" y="503"/>
                    <a:pt x="790" y="604"/>
                  </a:cubicBezTo>
                  <a:cubicBezTo>
                    <a:pt x="555" y="823"/>
                    <a:pt x="352" y="1089"/>
                    <a:pt x="180" y="1362"/>
                  </a:cubicBezTo>
                  <a:cubicBezTo>
                    <a:pt x="110" y="1480"/>
                    <a:pt x="0" y="1620"/>
                    <a:pt x="24" y="1769"/>
                  </a:cubicBezTo>
                  <a:cubicBezTo>
                    <a:pt x="27" y="1787"/>
                    <a:pt x="42" y="1797"/>
                    <a:pt x="55" y="1797"/>
                  </a:cubicBezTo>
                  <a:cubicBezTo>
                    <a:pt x="70" y="1797"/>
                    <a:pt x="83" y="1785"/>
                    <a:pt x="78" y="1761"/>
                  </a:cubicBezTo>
                  <a:cubicBezTo>
                    <a:pt x="63" y="1620"/>
                    <a:pt x="141" y="1495"/>
                    <a:pt x="219" y="1378"/>
                  </a:cubicBezTo>
                  <a:cubicBezTo>
                    <a:pt x="297" y="1253"/>
                    <a:pt x="375" y="1128"/>
                    <a:pt x="461" y="995"/>
                  </a:cubicBezTo>
                  <a:cubicBezTo>
                    <a:pt x="649" y="745"/>
                    <a:pt x="899" y="526"/>
                    <a:pt x="1157" y="346"/>
                  </a:cubicBezTo>
                  <a:cubicBezTo>
                    <a:pt x="1297" y="237"/>
                    <a:pt x="1446" y="120"/>
                    <a:pt x="1587" y="18"/>
                  </a:cubicBezTo>
                  <a:cubicBezTo>
                    <a:pt x="1593" y="12"/>
                    <a:pt x="1589" y="1"/>
                    <a:pt x="157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8" name="Google Shape;18668;p62"/>
            <p:cNvSpPr/>
            <p:nvPr/>
          </p:nvSpPr>
          <p:spPr>
            <a:xfrm>
              <a:off x="1565325" y="1642482"/>
              <a:ext cx="35347" cy="65143"/>
            </a:xfrm>
            <a:custGeom>
              <a:avLst/>
              <a:gdLst/>
              <a:ahLst/>
              <a:cxnLst/>
              <a:rect l="l" t="t" r="r" b="b"/>
              <a:pathLst>
                <a:path w="968" h="1784" extrusionOk="0">
                  <a:moveTo>
                    <a:pt x="941" y="0"/>
                  </a:moveTo>
                  <a:cubicBezTo>
                    <a:pt x="934" y="0"/>
                    <a:pt x="929" y="6"/>
                    <a:pt x="929" y="17"/>
                  </a:cubicBezTo>
                  <a:cubicBezTo>
                    <a:pt x="929" y="103"/>
                    <a:pt x="929" y="197"/>
                    <a:pt x="913" y="290"/>
                  </a:cubicBezTo>
                  <a:cubicBezTo>
                    <a:pt x="905" y="369"/>
                    <a:pt x="890" y="447"/>
                    <a:pt x="866" y="525"/>
                  </a:cubicBezTo>
                  <a:cubicBezTo>
                    <a:pt x="835" y="681"/>
                    <a:pt x="773" y="837"/>
                    <a:pt x="694" y="970"/>
                  </a:cubicBezTo>
                  <a:cubicBezTo>
                    <a:pt x="616" y="1119"/>
                    <a:pt x="515" y="1252"/>
                    <a:pt x="398" y="1369"/>
                  </a:cubicBezTo>
                  <a:cubicBezTo>
                    <a:pt x="343" y="1431"/>
                    <a:pt x="280" y="1502"/>
                    <a:pt x="226" y="1556"/>
                  </a:cubicBezTo>
                  <a:cubicBezTo>
                    <a:pt x="194" y="1588"/>
                    <a:pt x="155" y="1619"/>
                    <a:pt x="124" y="1658"/>
                  </a:cubicBezTo>
                  <a:cubicBezTo>
                    <a:pt x="93" y="1681"/>
                    <a:pt x="54" y="1705"/>
                    <a:pt x="15" y="1736"/>
                  </a:cubicBezTo>
                  <a:cubicBezTo>
                    <a:pt x="0" y="1750"/>
                    <a:pt x="12" y="1784"/>
                    <a:pt x="38" y="1784"/>
                  </a:cubicBezTo>
                  <a:cubicBezTo>
                    <a:pt x="40" y="1784"/>
                    <a:pt x="43" y="1784"/>
                    <a:pt x="46" y="1783"/>
                  </a:cubicBezTo>
                  <a:cubicBezTo>
                    <a:pt x="77" y="1775"/>
                    <a:pt x="108" y="1752"/>
                    <a:pt x="124" y="1744"/>
                  </a:cubicBezTo>
                  <a:cubicBezTo>
                    <a:pt x="155" y="1720"/>
                    <a:pt x="194" y="1705"/>
                    <a:pt x="226" y="1681"/>
                  </a:cubicBezTo>
                  <a:cubicBezTo>
                    <a:pt x="280" y="1634"/>
                    <a:pt x="327" y="1588"/>
                    <a:pt x="382" y="1541"/>
                  </a:cubicBezTo>
                  <a:cubicBezTo>
                    <a:pt x="476" y="1439"/>
                    <a:pt x="562" y="1322"/>
                    <a:pt x="632" y="1205"/>
                  </a:cubicBezTo>
                  <a:cubicBezTo>
                    <a:pt x="780" y="978"/>
                    <a:pt x="866" y="744"/>
                    <a:pt x="929" y="486"/>
                  </a:cubicBezTo>
                  <a:cubicBezTo>
                    <a:pt x="945" y="415"/>
                    <a:pt x="945" y="337"/>
                    <a:pt x="945" y="267"/>
                  </a:cubicBezTo>
                  <a:cubicBezTo>
                    <a:pt x="952" y="189"/>
                    <a:pt x="952" y="103"/>
                    <a:pt x="968" y="25"/>
                  </a:cubicBezTo>
                  <a:cubicBezTo>
                    <a:pt x="960" y="8"/>
                    <a:pt x="949" y="0"/>
                    <a:pt x="941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9" name="Google Shape;18669;p62"/>
            <p:cNvSpPr/>
            <p:nvPr/>
          </p:nvSpPr>
          <p:spPr>
            <a:xfrm>
              <a:off x="1534981" y="1794312"/>
              <a:ext cx="51997" cy="63974"/>
            </a:xfrm>
            <a:custGeom>
              <a:avLst/>
              <a:gdLst/>
              <a:ahLst/>
              <a:cxnLst/>
              <a:rect l="l" t="t" r="r" b="b"/>
              <a:pathLst>
                <a:path w="1424" h="1752" extrusionOk="0">
                  <a:moveTo>
                    <a:pt x="1424" y="1"/>
                  </a:moveTo>
                  <a:cubicBezTo>
                    <a:pt x="1119" y="235"/>
                    <a:pt x="767" y="438"/>
                    <a:pt x="525" y="727"/>
                  </a:cubicBezTo>
                  <a:cubicBezTo>
                    <a:pt x="471" y="798"/>
                    <a:pt x="416" y="876"/>
                    <a:pt x="369" y="946"/>
                  </a:cubicBezTo>
                  <a:cubicBezTo>
                    <a:pt x="322" y="1024"/>
                    <a:pt x="260" y="1102"/>
                    <a:pt x="220" y="1180"/>
                  </a:cubicBezTo>
                  <a:cubicBezTo>
                    <a:pt x="142" y="1345"/>
                    <a:pt x="88" y="1524"/>
                    <a:pt x="17" y="1696"/>
                  </a:cubicBezTo>
                  <a:cubicBezTo>
                    <a:pt x="1" y="1724"/>
                    <a:pt x="27" y="1751"/>
                    <a:pt x="52" y="1751"/>
                  </a:cubicBezTo>
                  <a:cubicBezTo>
                    <a:pt x="63" y="1751"/>
                    <a:pt x="73" y="1747"/>
                    <a:pt x="80" y="1735"/>
                  </a:cubicBezTo>
                  <a:cubicBezTo>
                    <a:pt x="174" y="1579"/>
                    <a:pt x="205" y="1384"/>
                    <a:pt x="291" y="1220"/>
                  </a:cubicBezTo>
                  <a:cubicBezTo>
                    <a:pt x="377" y="1048"/>
                    <a:pt x="455" y="891"/>
                    <a:pt x="572" y="751"/>
                  </a:cubicBezTo>
                  <a:cubicBezTo>
                    <a:pt x="807" y="454"/>
                    <a:pt x="1135" y="251"/>
                    <a:pt x="1424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0" name="Google Shape;18670;p62"/>
            <p:cNvSpPr/>
            <p:nvPr/>
          </p:nvSpPr>
          <p:spPr>
            <a:xfrm>
              <a:off x="1544292" y="1811803"/>
              <a:ext cx="64084" cy="58826"/>
            </a:xfrm>
            <a:custGeom>
              <a:avLst/>
              <a:gdLst/>
              <a:ahLst/>
              <a:cxnLst/>
              <a:rect l="l" t="t" r="r" b="b"/>
              <a:pathLst>
                <a:path w="1755" h="1611" extrusionOk="0">
                  <a:moveTo>
                    <a:pt x="1743" y="1"/>
                  </a:moveTo>
                  <a:cubicBezTo>
                    <a:pt x="1741" y="1"/>
                    <a:pt x="1739" y="3"/>
                    <a:pt x="1739" y="6"/>
                  </a:cubicBezTo>
                  <a:cubicBezTo>
                    <a:pt x="1724" y="170"/>
                    <a:pt x="1599" y="319"/>
                    <a:pt x="1521" y="459"/>
                  </a:cubicBezTo>
                  <a:cubicBezTo>
                    <a:pt x="1435" y="616"/>
                    <a:pt x="1325" y="756"/>
                    <a:pt x="1200" y="889"/>
                  </a:cubicBezTo>
                  <a:cubicBezTo>
                    <a:pt x="1091" y="1006"/>
                    <a:pt x="966" y="1108"/>
                    <a:pt x="841" y="1209"/>
                  </a:cubicBezTo>
                  <a:cubicBezTo>
                    <a:pt x="778" y="1256"/>
                    <a:pt x="708" y="1295"/>
                    <a:pt x="645" y="1334"/>
                  </a:cubicBezTo>
                  <a:cubicBezTo>
                    <a:pt x="575" y="1374"/>
                    <a:pt x="505" y="1397"/>
                    <a:pt x="434" y="1413"/>
                  </a:cubicBezTo>
                  <a:cubicBezTo>
                    <a:pt x="338" y="1447"/>
                    <a:pt x="223" y="1518"/>
                    <a:pt x="111" y="1518"/>
                  </a:cubicBezTo>
                  <a:cubicBezTo>
                    <a:pt x="96" y="1518"/>
                    <a:pt x="82" y="1517"/>
                    <a:pt x="67" y="1514"/>
                  </a:cubicBezTo>
                  <a:cubicBezTo>
                    <a:pt x="62" y="1512"/>
                    <a:pt x="58" y="1511"/>
                    <a:pt x="53" y="1511"/>
                  </a:cubicBezTo>
                  <a:cubicBezTo>
                    <a:pt x="21" y="1511"/>
                    <a:pt x="1" y="1556"/>
                    <a:pt x="28" y="1577"/>
                  </a:cubicBezTo>
                  <a:cubicBezTo>
                    <a:pt x="57" y="1601"/>
                    <a:pt x="94" y="1610"/>
                    <a:pt x="133" y="1610"/>
                  </a:cubicBezTo>
                  <a:cubicBezTo>
                    <a:pt x="221" y="1610"/>
                    <a:pt x="323" y="1565"/>
                    <a:pt x="387" y="1538"/>
                  </a:cubicBezTo>
                  <a:cubicBezTo>
                    <a:pt x="536" y="1483"/>
                    <a:pt x="684" y="1436"/>
                    <a:pt x="809" y="1342"/>
                  </a:cubicBezTo>
                  <a:cubicBezTo>
                    <a:pt x="958" y="1248"/>
                    <a:pt x="1075" y="1131"/>
                    <a:pt x="1192" y="991"/>
                  </a:cubicBezTo>
                  <a:cubicBezTo>
                    <a:pt x="1317" y="850"/>
                    <a:pt x="1411" y="694"/>
                    <a:pt x="1513" y="537"/>
                  </a:cubicBezTo>
                  <a:cubicBezTo>
                    <a:pt x="1560" y="444"/>
                    <a:pt x="1622" y="358"/>
                    <a:pt x="1669" y="280"/>
                  </a:cubicBezTo>
                  <a:cubicBezTo>
                    <a:pt x="1716" y="201"/>
                    <a:pt x="1747" y="115"/>
                    <a:pt x="1755" y="14"/>
                  </a:cubicBezTo>
                  <a:cubicBezTo>
                    <a:pt x="1750" y="5"/>
                    <a:pt x="1746" y="1"/>
                    <a:pt x="1743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1" name="Google Shape;18671;p62"/>
            <p:cNvSpPr/>
            <p:nvPr/>
          </p:nvSpPr>
          <p:spPr>
            <a:xfrm>
              <a:off x="1438655" y="1751261"/>
              <a:ext cx="31038" cy="42248"/>
            </a:xfrm>
            <a:custGeom>
              <a:avLst/>
              <a:gdLst/>
              <a:ahLst/>
              <a:cxnLst/>
              <a:rect l="l" t="t" r="r" b="b"/>
              <a:pathLst>
                <a:path w="850" h="1157" extrusionOk="0">
                  <a:moveTo>
                    <a:pt x="19" y="1"/>
                  </a:moveTo>
                  <a:cubicBezTo>
                    <a:pt x="10" y="1"/>
                    <a:pt x="1" y="10"/>
                    <a:pt x="6" y="15"/>
                  </a:cubicBezTo>
                  <a:cubicBezTo>
                    <a:pt x="77" y="101"/>
                    <a:pt x="131" y="203"/>
                    <a:pt x="194" y="289"/>
                  </a:cubicBezTo>
                  <a:cubicBezTo>
                    <a:pt x="256" y="382"/>
                    <a:pt x="303" y="492"/>
                    <a:pt x="350" y="601"/>
                  </a:cubicBezTo>
                  <a:cubicBezTo>
                    <a:pt x="397" y="695"/>
                    <a:pt x="467" y="797"/>
                    <a:pt x="522" y="883"/>
                  </a:cubicBezTo>
                  <a:cubicBezTo>
                    <a:pt x="584" y="984"/>
                    <a:pt x="663" y="1070"/>
                    <a:pt x="749" y="1140"/>
                  </a:cubicBezTo>
                  <a:cubicBezTo>
                    <a:pt x="760" y="1151"/>
                    <a:pt x="773" y="1156"/>
                    <a:pt x="786" y="1156"/>
                  </a:cubicBezTo>
                  <a:cubicBezTo>
                    <a:pt x="819" y="1156"/>
                    <a:pt x="849" y="1125"/>
                    <a:pt x="827" y="1086"/>
                  </a:cubicBezTo>
                  <a:cubicBezTo>
                    <a:pt x="772" y="1000"/>
                    <a:pt x="702" y="914"/>
                    <a:pt x="631" y="828"/>
                  </a:cubicBezTo>
                  <a:lnTo>
                    <a:pt x="428" y="562"/>
                  </a:lnTo>
                  <a:lnTo>
                    <a:pt x="225" y="296"/>
                  </a:lnTo>
                  <a:cubicBezTo>
                    <a:pt x="155" y="211"/>
                    <a:pt x="100" y="101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2" name="Google Shape;18672;p62"/>
            <p:cNvSpPr/>
            <p:nvPr/>
          </p:nvSpPr>
          <p:spPr>
            <a:xfrm>
              <a:off x="1462937" y="1635325"/>
              <a:ext cx="38049" cy="34799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25" y="0"/>
                  </a:moveTo>
                  <a:cubicBezTo>
                    <a:pt x="15" y="0"/>
                    <a:pt x="1" y="19"/>
                    <a:pt x="21" y="25"/>
                  </a:cubicBezTo>
                  <a:cubicBezTo>
                    <a:pt x="193" y="135"/>
                    <a:pt x="341" y="299"/>
                    <a:pt x="474" y="455"/>
                  </a:cubicBezTo>
                  <a:cubicBezTo>
                    <a:pt x="615" y="619"/>
                    <a:pt x="779" y="768"/>
                    <a:pt x="928" y="932"/>
                  </a:cubicBezTo>
                  <a:cubicBezTo>
                    <a:pt x="937" y="946"/>
                    <a:pt x="948" y="953"/>
                    <a:pt x="960" y="953"/>
                  </a:cubicBezTo>
                  <a:cubicBezTo>
                    <a:pt x="1000" y="953"/>
                    <a:pt x="1042" y="888"/>
                    <a:pt x="1006" y="846"/>
                  </a:cubicBezTo>
                  <a:cubicBezTo>
                    <a:pt x="857" y="666"/>
                    <a:pt x="662" y="549"/>
                    <a:pt x="498" y="408"/>
                  </a:cubicBezTo>
                  <a:cubicBezTo>
                    <a:pt x="341" y="275"/>
                    <a:pt x="201" y="111"/>
                    <a:pt x="29" y="2"/>
                  </a:cubicBezTo>
                  <a:cubicBezTo>
                    <a:pt x="28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3" name="Google Shape;18673;p62"/>
            <p:cNvSpPr/>
            <p:nvPr/>
          </p:nvSpPr>
          <p:spPr>
            <a:xfrm>
              <a:off x="1548418" y="1658074"/>
              <a:ext cx="27350" cy="38779"/>
            </a:xfrm>
            <a:custGeom>
              <a:avLst/>
              <a:gdLst/>
              <a:ahLst/>
              <a:cxnLst/>
              <a:rect l="l" t="t" r="r" b="b"/>
              <a:pathLst>
                <a:path w="749" h="1062" extrusionOk="0">
                  <a:moveTo>
                    <a:pt x="736" y="1"/>
                  </a:moveTo>
                  <a:cubicBezTo>
                    <a:pt x="733" y="1"/>
                    <a:pt x="730" y="2"/>
                    <a:pt x="728" y="4"/>
                  </a:cubicBezTo>
                  <a:cubicBezTo>
                    <a:pt x="618" y="192"/>
                    <a:pt x="493" y="371"/>
                    <a:pt x="353" y="535"/>
                  </a:cubicBezTo>
                  <a:cubicBezTo>
                    <a:pt x="298" y="614"/>
                    <a:pt x="228" y="676"/>
                    <a:pt x="157" y="762"/>
                  </a:cubicBezTo>
                  <a:cubicBezTo>
                    <a:pt x="103" y="825"/>
                    <a:pt x="1" y="926"/>
                    <a:pt x="24" y="1020"/>
                  </a:cubicBezTo>
                  <a:cubicBezTo>
                    <a:pt x="30" y="1050"/>
                    <a:pt x="60" y="1062"/>
                    <a:pt x="88" y="1062"/>
                  </a:cubicBezTo>
                  <a:cubicBezTo>
                    <a:pt x="95" y="1062"/>
                    <a:pt x="103" y="1061"/>
                    <a:pt x="110" y="1059"/>
                  </a:cubicBezTo>
                  <a:cubicBezTo>
                    <a:pt x="149" y="1043"/>
                    <a:pt x="181" y="989"/>
                    <a:pt x="196" y="950"/>
                  </a:cubicBezTo>
                  <a:cubicBezTo>
                    <a:pt x="220" y="911"/>
                    <a:pt x="235" y="864"/>
                    <a:pt x="267" y="817"/>
                  </a:cubicBezTo>
                  <a:cubicBezTo>
                    <a:pt x="314" y="731"/>
                    <a:pt x="360" y="629"/>
                    <a:pt x="423" y="543"/>
                  </a:cubicBezTo>
                  <a:cubicBezTo>
                    <a:pt x="540" y="364"/>
                    <a:pt x="650" y="192"/>
                    <a:pt x="743" y="12"/>
                  </a:cubicBezTo>
                  <a:cubicBezTo>
                    <a:pt x="749" y="6"/>
                    <a:pt x="743" y="1"/>
                    <a:pt x="736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4" name="Google Shape;18674;p62"/>
            <p:cNvSpPr/>
            <p:nvPr/>
          </p:nvSpPr>
          <p:spPr>
            <a:xfrm>
              <a:off x="1454028" y="1515446"/>
              <a:ext cx="20083" cy="24136"/>
            </a:xfrm>
            <a:custGeom>
              <a:avLst/>
              <a:gdLst/>
              <a:ahLst/>
              <a:cxnLst/>
              <a:rect l="l" t="t" r="r" b="b"/>
              <a:pathLst>
                <a:path w="550" h="661" extrusionOk="0">
                  <a:moveTo>
                    <a:pt x="11" y="1"/>
                  </a:moveTo>
                  <a:cubicBezTo>
                    <a:pt x="5" y="1"/>
                    <a:pt x="1" y="14"/>
                    <a:pt x="7" y="26"/>
                  </a:cubicBezTo>
                  <a:cubicBezTo>
                    <a:pt x="54" y="50"/>
                    <a:pt x="93" y="89"/>
                    <a:pt x="132" y="128"/>
                  </a:cubicBezTo>
                  <a:cubicBezTo>
                    <a:pt x="171" y="183"/>
                    <a:pt x="218" y="237"/>
                    <a:pt x="249" y="284"/>
                  </a:cubicBezTo>
                  <a:cubicBezTo>
                    <a:pt x="312" y="394"/>
                    <a:pt x="351" y="511"/>
                    <a:pt x="421" y="628"/>
                  </a:cubicBezTo>
                  <a:cubicBezTo>
                    <a:pt x="434" y="651"/>
                    <a:pt x="454" y="661"/>
                    <a:pt x="473" y="661"/>
                  </a:cubicBezTo>
                  <a:cubicBezTo>
                    <a:pt x="512" y="661"/>
                    <a:pt x="549" y="621"/>
                    <a:pt x="523" y="573"/>
                  </a:cubicBezTo>
                  <a:cubicBezTo>
                    <a:pt x="499" y="526"/>
                    <a:pt x="453" y="464"/>
                    <a:pt x="421" y="425"/>
                  </a:cubicBezTo>
                  <a:cubicBezTo>
                    <a:pt x="398" y="394"/>
                    <a:pt x="382" y="378"/>
                    <a:pt x="351" y="347"/>
                  </a:cubicBezTo>
                  <a:cubicBezTo>
                    <a:pt x="328" y="315"/>
                    <a:pt x="296" y="300"/>
                    <a:pt x="281" y="269"/>
                  </a:cubicBezTo>
                  <a:cubicBezTo>
                    <a:pt x="242" y="222"/>
                    <a:pt x="203" y="159"/>
                    <a:pt x="156" y="112"/>
                  </a:cubicBezTo>
                  <a:cubicBezTo>
                    <a:pt x="117" y="73"/>
                    <a:pt x="62" y="34"/>
                    <a:pt x="15" y="3"/>
                  </a:cubicBezTo>
                  <a:cubicBezTo>
                    <a:pt x="14" y="1"/>
                    <a:pt x="12" y="1"/>
                    <a:pt x="11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5" name="Google Shape;18675;p62"/>
            <p:cNvSpPr/>
            <p:nvPr/>
          </p:nvSpPr>
          <p:spPr>
            <a:xfrm>
              <a:off x="1366100" y="1889032"/>
              <a:ext cx="44402" cy="30125"/>
            </a:xfrm>
            <a:custGeom>
              <a:avLst/>
              <a:gdLst/>
              <a:ahLst/>
              <a:cxnLst/>
              <a:rect l="l" t="t" r="r" b="b"/>
              <a:pathLst>
                <a:path w="1216" h="825" extrusionOk="0">
                  <a:moveTo>
                    <a:pt x="1" y="1"/>
                  </a:moveTo>
                  <a:cubicBezTo>
                    <a:pt x="16" y="13"/>
                    <a:pt x="32" y="25"/>
                    <a:pt x="48" y="37"/>
                  </a:cubicBezTo>
                  <a:lnTo>
                    <a:pt x="48" y="37"/>
                  </a:lnTo>
                  <a:cubicBezTo>
                    <a:pt x="32" y="25"/>
                    <a:pt x="16" y="13"/>
                    <a:pt x="1" y="1"/>
                  </a:cubicBezTo>
                  <a:close/>
                  <a:moveTo>
                    <a:pt x="48" y="37"/>
                  </a:moveTo>
                  <a:cubicBezTo>
                    <a:pt x="141" y="109"/>
                    <a:pt x="236" y="176"/>
                    <a:pt x="337" y="243"/>
                  </a:cubicBezTo>
                  <a:cubicBezTo>
                    <a:pt x="454" y="321"/>
                    <a:pt x="563" y="399"/>
                    <a:pt x="665" y="478"/>
                  </a:cubicBezTo>
                  <a:cubicBezTo>
                    <a:pt x="743" y="532"/>
                    <a:pt x="813" y="579"/>
                    <a:pt x="891" y="634"/>
                  </a:cubicBezTo>
                  <a:cubicBezTo>
                    <a:pt x="954" y="689"/>
                    <a:pt x="1040" y="728"/>
                    <a:pt x="1079" y="790"/>
                  </a:cubicBezTo>
                  <a:cubicBezTo>
                    <a:pt x="1091" y="815"/>
                    <a:pt x="1111" y="825"/>
                    <a:pt x="1130" y="825"/>
                  </a:cubicBezTo>
                  <a:cubicBezTo>
                    <a:pt x="1172" y="825"/>
                    <a:pt x="1215" y="778"/>
                    <a:pt x="1188" y="735"/>
                  </a:cubicBezTo>
                  <a:cubicBezTo>
                    <a:pt x="1149" y="665"/>
                    <a:pt x="1055" y="618"/>
                    <a:pt x="993" y="579"/>
                  </a:cubicBezTo>
                  <a:cubicBezTo>
                    <a:pt x="899" y="532"/>
                    <a:pt x="805" y="501"/>
                    <a:pt x="719" y="454"/>
                  </a:cubicBezTo>
                  <a:cubicBezTo>
                    <a:pt x="487" y="323"/>
                    <a:pt x="261" y="199"/>
                    <a:pt x="48" y="37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6" name="Google Shape;18676;p62"/>
            <p:cNvSpPr/>
            <p:nvPr/>
          </p:nvSpPr>
          <p:spPr>
            <a:xfrm>
              <a:off x="1548163" y="1824181"/>
              <a:ext cx="27131" cy="32389"/>
            </a:xfrm>
            <a:custGeom>
              <a:avLst/>
              <a:gdLst/>
              <a:ahLst/>
              <a:cxnLst/>
              <a:rect l="l" t="t" r="r" b="b"/>
              <a:pathLst>
                <a:path w="743" h="887" extrusionOk="0">
                  <a:moveTo>
                    <a:pt x="722" y="1"/>
                  </a:moveTo>
                  <a:cubicBezTo>
                    <a:pt x="718" y="1"/>
                    <a:pt x="714" y="3"/>
                    <a:pt x="711" y="11"/>
                  </a:cubicBezTo>
                  <a:cubicBezTo>
                    <a:pt x="594" y="144"/>
                    <a:pt x="485" y="277"/>
                    <a:pt x="360" y="402"/>
                  </a:cubicBezTo>
                  <a:cubicBezTo>
                    <a:pt x="305" y="456"/>
                    <a:pt x="242" y="527"/>
                    <a:pt x="188" y="589"/>
                  </a:cubicBezTo>
                  <a:cubicBezTo>
                    <a:pt x="125" y="644"/>
                    <a:pt x="78" y="706"/>
                    <a:pt x="31" y="761"/>
                  </a:cubicBezTo>
                  <a:cubicBezTo>
                    <a:pt x="8" y="784"/>
                    <a:pt x="0" y="808"/>
                    <a:pt x="8" y="831"/>
                  </a:cubicBezTo>
                  <a:lnTo>
                    <a:pt x="8" y="839"/>
                  </a:lnTo>
                  <a:cubicBezTo>
                    <a:pt x="16" y="870"/>
                    <a:pt x="39" y="878"/>
                    <a:pt x="70" y="886"/>
                  </a:cubicBezTo>
                  <a:lnTo>
                    <a:pt x="78" y="886"/>
                  </a:lnTo>
                  <a:cubicBezTo>
                    <a:pt x="94" y="886"/>
                    <a:pt x="125" y="878"/>
                    <a:pt x="133" y="847"/>
                  </a:cubicBezTo>
                  <a:cubicBezTo>
                    <a:pt x="172" y="784"/>
                    <a:pt x="227" y="722"/>
                    <a:pt x="266" y="652"/>
                  </a:cubicBezTo>
                  <a:cubicBezTo>
                    <a:pt x="313" y="589"/>
                    <a:pt x="360" y="511"/>
                    <a:pt x="406" y="441"/>
                  </a:cubicBezTo>
                  <a:cubicBezTo>
                    <a:pt x="508" y="292"/>
                    <a:pt x="625" y="159"/>
                    <a:pt x="742" y="19"/>
                  </a:cubicBezTo>
                  <a:cubicBezTo>
                    <a:pt x="742" y="13"/>
                    <a:pt x="732" y="1"/>
                    <a:pt x="722" y="1"/>
                  </a:cubicBezTo>
                  <a:close/>
                </a:path>
              </a:pathLst>
            </a:custGeom>
            <a:solidFill>
              <a:srgbClr val="FFD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7" name="Google Shape;18677;p62"/>
            <p:cNvSpPr/>
            <p:nvPr/>
          </p:nvSpPr>
          <p:spPr>
            <a:xfrm>
              <a:off x="1489666" y="172467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8" name="Google Shape;18678;p62"/>
            <p:cNvSpPr/>
            <p:nvPr/>
          </p:nvSpPr>
          <p:spPr>
            <a:xfrm>
              <a:off x="1468524" y="173523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9" name="Google Shape;18679;p62"/>
            <p:cNvSpPr/>
            <p:nvPr/>
          </p:nvSpPr>
          <p:spPr>
            <a:xfrm>
              <a:off x="1468889" y="1710327"/>
              <a:ext cx="31074" cy="86139"/>
            </a:xfrm>
            <a:custGeom>
              <a:avLst/>
              <a:gdLst/>
              <a:ahLst/>
              <a:cxnLst/>
              <a:rect l="l" t="t" r="r" b="b"/>
              <a:pathLst>
                <a:path w="851" h="2359" extrusionOk="0">
                  <a:moveTo>
                    <a:pt x="513" y="1"/>
                  </a:moveTo>
                  <a:cubicBezTo>
                    <a:pt x="502" y="1"/>
                    <a:pt x="493" y="12"/>
                    <a:pt x="499" y="19"/>
                  </a:cubicBezTo>
                  <a:cubicBezTo>
                    <a:pt x="608" y="120"/>
                    <a:pt x="616" y="253"/>
                    <a:pt x="671" y="386"/>
                  </a:cubicBezTo>
                  <a:cubicBezTo>
                    <a:pt x="741" y="542"/>
                    <a:pt x="749" y="706"/>
                    <a:pt x="749" y="870"/>
                  </a:cubicBezTo>
                  <a:cubicBezTo>
                    <a:pt x="749" y="1035"/>
                    <a:pt x="749" y="1191"/>
                    <a:pt x="741" y="1363"/>
                  </a:cubicBezTo>
                  <a:cubicBezTo>
                    <a:pt x="733" y="1480"/>
                    <a:pt x="710" y="1589"/>
                    <a:pt x="686" y="1714"/>
                  </a:cubicBezTo>
                  <a:lnTo>
                    <a:pt x="686" y="1644"/>
                  </a:lnTo>
                  <a:cubicBezTo>
                    <a:pt x="686" y="1480"/>
                    <a:pt x="663" y="1308"/>
                    <a:pt x="647" y="1144"/>
                  </a:cubicBezTo>
                  <a:cubicBezTo>
                    <a:pt x="593" y="831"/>
                    <a:pt x="468" y="542"/>
                    <a:pt x="350" y="253"/>
                  </a:cubicBezTo>
                  <a:cubicBezTo>
                    <a:pt x="350" y="251"/>
                    <a:pt x="350" y="250"/>
                    <a:pt x="349" y="250"/>
                  </a:cubicBezTo>
                  <a:cubicBezTo>
                    <a:pt x="347" y="250"/>
                    <a:pt x="343" y="257"/>
                    <a:pt x="343" y="269"/>
                  </a:cubicBezTo>
                  <a:cubicBezTo>
                    <a:pt x="468" y="558"/>
                    <a:pt x="569" y="855"/>
                    <a:pt x="608" y="1167"/>
                  </a:cubicBezTo>
                  <a:cubicBezTo>
                    <a:pt x="624" y="1324"/>
                    <a:pt x="616" y="1488"/>
                    <a:pt x="616" y="1644"/>
                  </a:cubicBezTo>
                  <a:cubicBezTo>
                    <a:pt x="616" y="1687"/>
                    <a:pt x="616" y="1723"/>
                    <a:pt x="622" y="1764"/>
                  </a:cubicBezTo>
                  <a:lnTo>
                    <a:pt x="622" y="1764"/>
                  </a:lnTo>
                  <a:cubicBezTo>
                    <a:pt x="598" y="1612"/>
                    <a:pt x="552" y="1460"/>
                    <a:pt x="507" y="1308"/>
                  </a:cubicBezTo>
                  <a:cubicBezTo>
                    <a:pt x="413" y="1019"/>
                    <a:pt x="241" y="730"/>
                    <a:pt x="30" y="511"/>
                  </a:cubicBezTo>
                  <a:cubicBezTo>
                    <a:pt x="28" y="507"/>
                    <a:pt x="25" y="506"/>
                    <a:pt x="22" y="506"/>
                  </a:cubicBezTo>
                  <a:cubicBezTo>
                    <a:pt x="13" y="506"/>
                    <a:pt x="1" y="521"/>
                    <a:pt x="7" y="527"/>
                  </a:cubicBezTo>
                  <a:cubicBezTo>
                    <a:pt x="233" y="753"/>
                    <a:pt x="374" y="1042"/>
                    <a:pt x="460" y="1347"/>
                  </a:cubicBezTo>
                  <a:cubicBezTo>
                    <a:pt x="499" y="1496"/>
                    <a:pt x="530" y="1652"/>
                    <a:pt x="546" y="1808"/>
                  </a:cubicBezTo>
                  <a:cubicBezTo>
                    <a:pt x="554" y="1886"/>
                    <a:pt x="569" y="1957"/>
                    <a:pt x="577" y="2035"/>
                  </a:cubicBezTo>
                  <a:cubicBezTo>
                    <a:pt x="585" y="2097"/>
                    <a:pt x="585" y="2175"/>
                    <a:pt x="593" y="2246"/>
                  </a:cubicBezTo>
                  <a:lnTo>
                    <a:pt x="569" y="2332"/>
                  </a:lnTo>
                  <a:cubicBezTo>
                    <a:pt x="557" y="2349"/>
                    <a:pt x="576" y="2358"/>
                    <a:pt x="593" y="2358"/>
                  </a:cubicBezTo>
                  <a:cubicBezTo>
                    <a:pt x="599" y="2358"/>
                    <a:pt x="604" y="2357"/>
                    <a:pt x="608" y="2355"/>
                  </a:cubicBezTo>
                  <a:cubicBezTo>
                    <a:pt x="686" y="2230"/>
                    <a:pt x="710" y="2082"/>
                    <a:pt x="749" y="1933"/>
                  </a:cubicBezTo>
                  <a:cubicBezTo>
                    <a:pt x="804" y="1769"/>
                    <a:pt x="827" y="1613"/>
                    <a:pt x="843" y="1433"/>
                  </a:cubicBezTo>
                  <a:cubicBezTo>
                    <a:pt x="850" y="1246"/>
                    <a:pt x="843" y="1066"/>
                    <a:pt x="835" y="902"/>
                  </a:cubicBezTo>
                  <a:cubicBezTo>
                    <a:pt x="819" y="738"/>
                    <a:pt x="804" y="566"/>
                    <a:pt x="733" y="409"/>
                  </a:cubicBezTo>
                  <a:cubicBezTo>
                    <a:pt x="702" y="347"/>
                    <a:pt x="679" y="269"/>
                    <a:pt x="639" y="198"/>
                  </a:cubicBezTo>
                  <a:cubicBezTo>
                    <a:pt x="600" y="128"/>
                    <a:pt x="569" y="58"/>
                    <a:pt x="522" y="3"/>
                  </a:cubicBezTo>
                  <a:cubicBezTo>
                    <a:pt x="519" y="2"/>
                    <a:pt x="516" y="1"/>
                    <a:pt x="513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0" name="Google Shape;18680;p62"/>
            <p:cNvSpPr/>
            <p:nvPr/>
          </p:nvSpPr>
          <p:spPr>
            <a:xfrm>
              <a:off x="1389798" y="1782883"/>
              <a:ext cx="74783" cy="37136"/>
            </a:xfrm>
            <a:custGeom>
              <a:avLst/>
              <a:gdLst/>
              <a:ahLst/>
              <a:cxnLst/>
              <a:rect l="l" t="t" r="r" b="b"/>
              <a:pathLst>
                <a:path w="2048" h="1017" extrusionOk="0">
                  <a:moveTo>
                    <a:pt x="735" y="1"/>
                  </a:moveTo>
                  <a:cubicBezTo>
                    <a:pt x="735" y="1"/>
                    <a:pt x="719" y="1"/>
                    <a:pt x="719" y="9"/>
                  </a:cubicBezTo>
                  <a:cubicBezTo>
                    <a:pt x="821" y="118"/>
                    <a:pt x="907" y="235"/>
                    <a:pt x="993" y="337"/>
                  </a:cubicBezTo>
                  <a:cubicBezTo>
                    <a:pt x="1094" y="446"/>
                    <a:pt x="1188" y="548"/>
                    <a:pt x="1297" y="634"/>
                  </a:cubicBezTo>
                  <a:cubicBezTo>
                    <a:pt x="1360" y="681"/>
                    <a:pt x="1422" y="743"/>
                    <a:pt x="1493" y="790"/>
                  </a:cubicBezTo>
                  <a:cubicBezTo>
                    <a:pt x="1438" y="767"/>
                    <a:pt x="1368" y="759"/>
                    <a:pt x="1305" y="743"/>
                  </a:cubicBezTo>
                  <a:cubicBezTo>
                    <a:pt x="1227" y="720"/>
                    <a:pt x="1149" y="712"/>
                    <a:pt x="1086" y="681"/>
                  </a:cubicBezTo>
                  <a:cubicBezTo>
                    <a:pt x="782" y="571"/>
                    <a:pt x="508" y="415"/>
                    <a:pt x="235" y="243"/>
                  </a:cubicBezTo>
                  <a:cubicBezTo>
                    <a:pt x="233" y="242"/>
                    <a:pt x="231" y="241"/>
                    <a:pt x="229" y="241"/>
                  </a:cubicBezTo>
                  <a:cubicBezTo>
                    <a:pt x="222" y="241"/>
                    <a:pt x="214" y="253"/>
                    <a:pt x="227" y="259"/>
                  </a:cubicBezTo>
                  <a:cubicBezTo>
                    <a:pt x="485" y="446"/>
                    <a:pt x="758" y="626"/>
                    <a:pt x="1063" y="759"/>
                  </a:cubicBezTo>
                  <a:cubicBezTo>
                    <a:pt x="1133" y="790"/>
                    <a:pt x="1204" y="829"/>
                    <a:pt x="1282" y="861"/>
                  </a:cubicBezTo>
                  <a:cubicBezTo>
                    <a:pt x="1180" y="845"/>
                    <a:pt x="1086" y="829"/>
                    <a:pt x="993" y="806"/>
                  </a:cubicBezTo>
                  <a:cubicBezTo>
                    <a:pt x="641" y="743"/>
                    <a:pt x="313" y="634"/>
                    <a:pt x="8" y="439"/>
                  </a:cubicBezTo>
                  <a:cubicBezTo>
                    <a:pt x="8" y="439"/>
                    <a:pt x="0" y="439"/>
                    <a:pt x="8" y="446"/>
                  </a:cubicBezTo>
                  <a:cubicBezTo>
                    <a:pt x="289" y="642"/>
                    <a:pt x="625" y="790"/>
                    <a:pt x="953" y="868"/>
                  </a:cubicBezTo>
                  <a:cubicBezTo>
                    <a:pt x="1125" y="907"/>
                    <a:pt x="1297" y="946"/>
                    <a:pt x="1461" y="962"/>
                  </a:cubicBezTo>
                  <a:cubicBezTo>
                    <a:pt x="1555" y="978"/>
                    <a:pt x="1649" y="986"/>
                    <a:pt x="1735" y="986"/>
                  </a:cubicBezTo>
                  <a:lnTo>
                    <a:pt x="1790" y="986"/>
                  </a:lnTo>
                  <a:cubicBezTo>
                    <a:pt x="1828" y="997"/>
                    <a:pt x="1875" y="1008"/>
                    <a:pt x="1918" y="1008"/>
                  </a:cubicBezTo>
                  <a:cubicBezTo>
                    <a:pt x="1936" y="1008"/>
                    <a:pt x="1953" y="1006"/>
                    <a:pt x="1969" y="1001"/>
                  </a:cubicBezTo>
                  <a:cubicBezTo>
                    <a:pt x="1985" y="1001"/>
                    <a:pt x="1993" y="1001"/>
                    <a:pt x="2008" y="1017"/>
                  </a:cubicBezTo>
                  <a:cubicBezTo>
                    <a:pt x="2040" y="978"/>
                    <a:pt x="2047" y="923"/>
                    <a:pt x="2032" y="907"/>
                  </a:cubicBezTo>
                  <a:cubicBezTo>
                    <a:pt x="2001" y="868"/>
                    <a:pt x="1930" y="861"/>
                    <a:pt x="1891" y="837"/>
                  </a:cubicBezTo>
                  <a:lnTo>
                    <a:pt x="1719" y="782"/>
                  </a:lnTo>
                  <a:cubicBezTo>
                    <a:pt x="1594" y="720"/>
                    <a:pt x="1454" y="642"/>
                    <a:pt x="1336" y="564"/>
                  </a:cubicBezTo>
                  <a:cubicBezTo>
                    <a:pt x="1219" y="485"/>
                    <a:pt x="1110" y="399"/>
                    <a:pt x="1016" y="298"/>
                  </a:cubicBezTo>
                  <a:cubicBezTo>
                    <a:pt x="914" y="204"/>
                    <a:pt x="821" y="95"/>
                    <a:pt x="735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1" name="Google Shape;18681;p62"/>
            <p:cNvSpPr/>
            <p:nvPr/>
          </p:nvSpPr>
          <p:spPr>
            <a:xfrm>
              <a:off x="1415614" y="1836268"/>
              <a:ext cx="31549" cy="75184"/>
            </a:xfrm>
            <a:custGeom>
              <a:avLst/>
              <a:gdLst/>
              <a:ahLst/>
              <a:cxnLst/>
              <a:rect l="l" t="t" r="r" b="b"/>
              <a:pathLst>
                <a:path w="864" h="2059" extrusionOk="0">
                  <a:moveTo>
                    <a:pt x="286" y="0"/>
                  </a:moveTo>
                  <a:cubicBezTo>
                    <a:pt x="301" y="21"/>
                    <a:pt x="317" y="39"/>
                    <a:pt x="333" y="57"/>
                  </a:cubicBezTo>
                  <a:lnTo>
                    <a:pt x="333" y="57"/>
                  </a:lnTo>
                  <a:cubicBezTo>
                    <a:pt x="318" y="37"/>
                    <a:pt x="302" y="19"/>
                    <a:pt x="286" y="0"/>
                  </a:cubicBezTo>
                  <a:close/>
                  <a:moveTo>
                    <a:pt x="333" y="57"/>
                  </a:moveTo>
                  <a:cubicBezTo>
                    <a:pt x="377" y="111"/>
                    <a:pt x="417" y="169"/>
                    <a:pt x="457" y="227"/>
                  </a:cubicBezTo>
                  <a:cubicBezTo>
                    <a:pt x="504" y="305"/>
                    <a:pt x="543" y="383"/>
                    <a:pt x="582" y="461"/>
                  </a:cubicBezTo>
                  <a:cubicBezTo>
                    <a:pt x="661" y="625"/>
                    <a:pt x="708" y="789"/>
                    <a:pt x="747" y="969"/>
                  </a:cubicBezTo>
                  <a:cubicBezTo>
                    <a:pt x="778" y="1141"/>
                    <a:pt x="778" y="1321"/>
                    <a:pt x="754" y="1508"/>
                  </a:cubicBezTo>
                  <a:cubicBezTo>
                    <a:pt x="747" y="1594"/>
                    <a:pt x="739" y="1673"/>
                    <a:pt x="731" y="1758"/>
                  </a:cubicBezTo>
                  <a:cubicBezTo>
                    <a:pt x="731" y="1743"/>
                    <a:pt x="715" y="1712"/>
                    <a:pt x="715" y="1688"/>
                  </a:cubicBezTo>
                  <a:cubicBezTo>
                    <a:pt x="692" y="1532"/>
                    <a:pt x="653" y="1376"/>
                    <a:pt x="614" y="1219"/>
                  </a:cubicBezTo>
                  <a:cubicBezTo>
                    <a:pt x="559" y="1063"/>
                    <a:pt x="504" y="930"/>
                    <a:pt x="457" y="774"/>
                  </a:cubicBezTo>
                  <a:cubicBezTo>
                    <a:pt x="418" y="657"/>
                    <a:pt x="387" y="532"/>
                    <a:pt x="301" y="438"/>
                  </a:cubicBezTo>
                  <a:cubicBezTo>
                    <a:pt x="297" y="436"/>
                    <a:pt x="293" y="435"/>
                    <a:pt x="290" y="435"/>
                  </a:cubicBezTo>
                  <a:cubicBezTo>
                    <a:pt x="282" y="435"/>
                    <a:pt x="280" y="442"/>
                    <a:pt x="286" y="453"/>
                  </a:cubicBezTo>
                  <a:cubicBezTo>
                    <a:pt x="379" y="539"/>
                    <a:pt x="418" y="672"/>
                    <a:pt x="457" y="789"/>
                  </a:cubicBezTo>
                  <a:cubicBezTo>
                    <a:pt x="504" y="938"/>
                    <a:pt x="543" y="1079"/>
                    <a:pt x="575" y="1235"/>
                  </a:cubicBezTo>
                  <a:cubicBezTo>
                    <a:pt x="598" y="1376"/>
                    <a:pt x="637" y="1532"/>
                    <a:pt x="653" y="1688"/>
                  </a:cubicBezTo>
                  <a:lnTo>
                    <a:pt x="653" y="1712"/>
                  </a:lnTo>
                  <a:cubicBezTo>
                    <a:pt x="637" y="1688"/>
                    <a:pt x="629" y="1673"/>
                    <a:pt x="629" y="1649"/>
                  </a:cubicBezTo>
                  <a:cubicBezTo>
                    <a:pt x="582" y="1547"/>
                    <a:pt x="536" y="1438"/>
                    <a:pt x="465" y="1329"/>
                  </a:cubicBezTo>
                  <a:cubicBezTo>
                    <a:pt x="348" y="1141"/>
                    <a:pt x="200" y="977"/>
                    <a:pt x="35" y="844"/>
                  </a:cubicBezTo>
                  <a:cubicBezTo>
                    <a:pt x="34" y="840"/>
                    <a:pt x="30" y="839"/>
                    <a:pt x="27" y="839"/>
                  </a:cubicBezTo>
                  <a:cubicBezTo>
                    <a:pt x="15" y="839"/>
                    <a:pt x="0" y="854"/>
                    <a:pt x="12" y="860"/>
                  </a:cubicBezTo>
                  <a:cubicBezTo>
                    <a:pt x="106" y="930"/>
                    <a:pt x="184" y="1008"/>
                    <a:pt x="246" y="1086"/>
                  </a:cubicBezTo>
                  <a:cubicBezTo>
                    <a:pt x="317" y="1165"/>
                    <a:pt x="364" y="1258"/>
                    <a:pt x="426" y="1352"/>
                  </a:cubicBezTo>
                  <a:cubicBezTo>
                    <a:pt x="481" y="1454"/>
                    <a:pt x="528" y="1563"/>
                    <a:pt x="559" y="1680"/>
                  </a:cubicBezTo>
                  <a:cubicBezTo>
                    <a:pt x="582" y="1743"/>
                    <a:pt x="590" y="1798"/>
                    <a:pt x="606" y="1852"/>
                  </a:cubicBezTo>
                  <a:cubicBezTo>
                    <a:pt x="622" y="1907"/>
                    <a:pt x="629" y="1977"/>
                    <a:pt x="676" y="1993"/>
                  </a:cubicBezTo>
                  <a:lnTo>
                    <a:pt x="676" y="2016"/>
                  </a:lnTo>
                  <a:cubicBezTo>
                    <a:pt x="671" y="2037"/>
                    <a:pt x="694" y="2058"/>
                    <a:pt x="716" y="2058"/>
                  </a:cubicBezTo>
                  <a:cubicBezTo>
                    <a:pt x="727" y="2058"/>
                    <a:pt x="739" y="2053"/>
                    <a:pt x="747" y="2040"/>
                  </a:cubicBezTo>
                  <a:cubicBezTo>
                    <a:pt x="770" y="2001"/>
                    <a:pt x="770" y="1969"/>
                    <a:pt x="770" y="1930"/>
                  </a:cubicBezTo>
                  <a:cubicBezTo>
                    <a:pt x="809" y="1837"/>
                    <a:pt x="825" y="1727"/>
                    <a:pt x="833" y="1633"/>
                  </a:cubicBezTo>
                  <a:cubicBezTo>
                    <a:pt x="848" y="1563"/>
                    <a:pt x="864" y="1493"/>
                    <a:pt x="864" y="1415"/>
                  </a:cubicBezTo>
                  <a:cubicBezTo>
                    <a:pt x="848" y="1352"/>
                    <a:pt x="848" y="1282"/>
                    <a:pt x="833" y="1204"/>
                  </a:cubicBezTo>
                  <a:cubicBezTo>
                    <a:pt x="809" y="922"/>
                    <a:pt x="715" y="649"/>
                    <a:pt x="582" y="391"/>
                  </a:cubicBezTo>
                  <a:cubicBezTo>
                    <a:pt x="543" y="321"/>
                    <a:pt x="497" y="258"/>
                    <a:pt x="442" y="188"/>
                  </a:cubicBezTo>
                  <a:cubicBezTo>
                    <a:pt x="409" y="138"/>
                    <a:pt x="371" y="100"/>
                    <a:pt x="333" y="57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2" name="Google Shape;18682;p62"/>
            <p:cNvSpPr/>
            <p:nvPr/>
          </p:nvSpPr>
          <p:spPr>
            <a:xfrm>
              <a:off x="1325131" y="1937780"/>
              <a:ext cx="81501" cy="23077"/>
            </a:xfrm>
            <a:custGeom>
              <a:avLst/>
              <a:gdLst/>
              <a:ahLst/>
              <a:cxnLst/>
              <a:rect l="l" t="t" r="r" b="b"/>
              <a:pathLst>
                <a:path w="2232" h="632" extrusionOk="0">
                  <a:moveTo>
                    <a:pt x="1002" y="1"/>
                  </a:moveTo>
                  <a:cubicBezTo>
                    <a:pt x="996" y="1"/>
                    <a:pt x="991" y="18"/>
                    <a:pt x="997" y="18"/>
                  </a:cubicBezTo>
                  <a:cubicBezTo>
                    <a:pt x="1177" y="143"/>
                    <a:pt x="1373" y="252"/>
                    <a:pt x="1576" y="338"/>
                  </a:cubicBezTo>
                  <a:cubicBezTo>
                    <a:pt x="1630" y="354"/>
                    <a:pt x="1693" y="385"/>
                    <a:pt x="1748" y="408"/>
                  </a:cubicBezTo>
                  <a:lnTo>
                    <a:pt x="1740" y="408"/>
                  </a:lnTo>
                  <a:cubicBezTo>
                    <a:pt x="1591" y="385"/>
                    <a:pt x="1443" y="385"/>
                    <a:pt x="1287" y="369"/>
                  </a:cubicBezTo>
                  <a:cubicBezTo>
                    <a:pt x="1154" y="354"/>
                    <a:pt x="1021" y="338"/>
                    <a:pt x="880" y="299"/>
                  </a:cubicBezTo>
                  <a:cubicBezTo>
                    <a:pt x="771" y="268"/>
                    <a:pt x="654" y="237"/>
                    <a:pt x="568" y="158"/>
                  </a:cubicBezTo>
                  <a:cubicBezTo>
                    <a:pt x="567" y="157"/>
                    <a:pt x="565" y="157"/>
                    <a:pt x="564" y="157"/>
                  </a:cubicBezTo>
                  <a:cubicBezTo>
                    <a:pt x="554" y="157"/>
                    <a:pt x="538" y="175"/>
                    <a:pt x="544" y="182"/>
                  </a:cubicBezTo>
                  <a:cubicBezTo>
                    <a:pt x="622" y="260"/>
                    <a:pt x="740" y="291"/>
                    <a:pt x="841" y="315"/>
                  </a:cubicBezTo>
                  <a:cubicBezTo>
                    <a:pt x="990" y="354"/>
                    <a:pt x="1123" y="385"/>
                    <a:pt x="1271" y="416"/>
                  </a:cubicBezTo>
                  <a:cubicBezTo>
                    <a:pt x="1427" y="448"/>
                    <a:pt x="1584" y="471"/>
                    <a:pt x="1740" y="494"/>
                  </a:cubicBezTo>
                  <a:lnTo>
                    <a:pt x="1755" y="494"/>
                  </a:lnTo>
                  <a:cubicBezTo>
                    <a:pt x="1693" y="502"/>
                    <a:pt x="1630" y="510"/>
                    <a:pt x="1560" y="510"/>
                  </a:cubicBezTo>
                  <a:cubicBezTo>
                    <a:pt x="1449" y="525"/>
                    <a:pt x="1335" y="534"/>
                    <a:pt x="1219" y="534"/>
                  </a:cubicBezTo>
                  <a:cubicBezTo>
                    <a:pt x="1156" y="534"/>
                    <a:pt x="1092" y="531"/>
                    <a:pt x="1029" y="526"/>
                  </a:cubicBezTo>
                  <a:cubicBezTo>
                    <a:pt x="841" y="494"/>
                    <a:pt x="654" y="463"/>
                    <a:pt x="482" y="416"/>
                  </a:cubicBezTo>
                  <a:cubicBezTo>
                    <a:pt x="325" y="377"/>
                    <a:pt x="154" y="346"/>
                    <a:pt x="36" y="237"/>
                  </a:cubicBezTo>
                  <a:cubicBezTo>
                    <a:pt x="34" y="235"/>
                    <a:pt x="32" y="235"/>
                    <a:pt x="29" y="235"/>
                  </a:cubicBezTo>
                  <a:cubicBezTo>
                    <a:pt x="15" y="235"/>
                    <a:pt x="1" y="253"/>
                    <a:pt x="21" y="260"/>
                  </a:cubicBezTo>
                  <a:cubicBezTo>
                    <a:pt x="114" y="338"/>
                    <a:pt x="232" y="369"/>
                    <a:pt x="341" y="408"/>
                  </a:cubicBezTo>
                  <a:lnTo>
                    <a:pt x="755" y="526"/>
                  </a:lnTo>
                  <a:cubicBezTo>
                    <a:pt x="912" y="565"/>
                    <a:pt x="1052" y="604"/>
                    <a:pt x="1208" y="619"/>
                  </a:cubicBezTo>
                  <a:cubicBezTo>
                    <a:pt x="1263" y="628"/>
                    <a:pt x="1318" y="631"/>
                    <a:pt x="1372" y="631"/>
                  </a:cubicBezTo>
                  <a:cubicBezTo>
                    <a:pt x="1466" y="631"/>
                    <a:pt x="1560" y="622"/>
                    <a:pt x="1654" y="612"/>
                  </a:cubicBezTo>
                  <a:cubicBezTo>
                    <a:pt x="1716" y="604"/>
                    <a:pt x="1795" y="604"/>
                    <a:pt x="1865" y="580"/>
                  </a:cubicBezTo>
                  <a:cubicBezTo>
                    <a:pt x="1927" y="573"/>
                    <a:pt x="2006" y="549"/>
                    <a:pt x="2052" y="510"/>
                  </a:cubicBezTo>
                  <a:cubicBezTo>
                    <a:pt x="2060" y="510"/>
                    <a:pt x="2068" y="502"/>
                    <a:pt x="2068" y="502"/>
                  </a:cubicBezTo>
                  <a:lnTo>
                    <a:pt x="2123" y="502"/>
                  </a:lnTo>
                  <a:cubicBezTo>
                    <a:pt x="2225" y="502"/>
                    <a:pt x="2232" y="407"/>
                    <a:pt x="2175" y="407"/>
                  </a:cubicBezTo>
                  <a:cubicBezTo>
                    <a:pt x="2171" y="407"/>
                    <a:pt x="2167" y="407"/>
                    <a:pt x="2162" y="408"/>
                  </a:cubicBezTo>
                  <a:cubicBezTo>
                    <a:pt x="2145" y="410"/>
                    <a:pt x="2128" y="411"/>
                    <a:pt x="2111" y="411"/>
                  </a:cubicBezTo>
                  <a:cubicBezTo>
                    <a:pt x="1932" y="411"/>
                    <a:pt x="1755" y="340"/>
                    <a:pt x="1591" y="276"/>
                  </a:cubicBezTo>
                  <a:cubicBezTo>
                    <a:pt x="1388" y="213"/>
                    <a:pt x="1185" y="135"/>
                    <a:pt x="1005" y="2"/>
                  </a:cubicBezTo>
                  <a:cubicBezTo>
                    <a:pt x="1004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3" name="Google Shape;18683;p62"/>
            <p:cNvSpPr/>
            <p:nvPr/>
          </p:nvSpPr>
          <p:spPr>
            <a:xfrm>
              <a:off x="1524173" y="1772330"/>
              <a:ext cx="23552" cy="85920"/>
            </a:xfrm>
            <a:custGeom>
              <a:avLst/>
              <a:gdLst/>
              <a:ahLst/>
              <a:cxnLst/>
              <a:rect l="l" t="t" r="r" b="b"/>
              <a:pathLst>
                <a:path w="645" h="23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428" y="23"/>
                    <a:pt x="419" y="45"/>
                    <a:pt x="410" y="69"/>
                  </a:cubicBezTo>
                  <a:lnTo>
                    <a:pt x="410" y="69"/>
                  </a:lnTo>
                  <a:cubicBezTo>
                    <a:pt x="421" y="46"/>
                    <a:pt x="431" y="24"/>
                    <a:pt x="438" y="1"/>
                  </a:cubicBezTo>
                  <a:close/>
                  <a:moveTo>
                    <a:pt x="410" y="69"/>
                  </a:moveTo>
                  <a:cubicBezTo>
                    <a:pt x="388" y="116"/>
                    <a:pt x="363" y="162"/>
                    <a:pt x="352" y="204"/>
                  </a:cubicBezTo>
                  <a:cubicBezTo>
                    <a:pt x="321" y="282"/>
                    <a:pt x="290" y="352"/>
                    <a:pt x="266" y="431"/>
                  </a:cubicBezTo>
                  <a:cubicBezTo>
                    <a:pt x="220" y="587"/>
                    <a:pt x="165" y="735"/>
                    <a:pt x="118" y="892"/>
                  </a:cubicBezTo>
                  <a:cubicBezTo>
                    <a:pt x="32" y="1196"/>
                    <a:pt x="1" y="1525"/>
                    <a:pt x="32" y="1845"/>
                  </a:cubicBezTo>
                  <a:cubicBezTo>
                    <a:pt x="40" y="1931"/>
                    <a:pt x="48" y="1993"/>
                    <a:pt x="63" y="2072"/>
                  </a:cubicBezTo>
                  <a:cubicBezTo>
                    <a:pt x="71" y="2103"/>
                    <a:pt x="71" y="2142"/>
                    <a:pt x="79" y="2181"/>
                  </a:cubicBezTo>
                  <a:cubicBezTo>
                    <a:pt x="79" y="2204"/>
                    <a:pt x="79" y="2220"/>
                    <a:pt x="87" y="2244"/>
                  </a:cubicBezTo>
                  <a:lnTo>
                    <a:pt x="87" y="2306"/>
                  </a:lnTo>
                  <a:cubicBezTo>
                    <a:pt x="94" y="2337"/>
                    <a:pt x="118" y="2353"/>
                    <a:pt x="139" y="2353"/>
                  </a:cubicBezTo>
                  <a:cubicBezTo>
                    <a:pt x="161" y="2353"/>
                    <a:pt x="180" y="2337"/>
                    <a:pt x="180" y="2306"/>
                  </a:cubicBezTo>
                  <a:cubicBezTo>
                    <a:pt x="180" y="2204"/>
                    <a:pt x="188" y="2103"/>
                    <a:pt x="220" y="2009"/>
                  </a:cubicBezTo>
                  <a:cubicBezTo>
                    <a:pt x="243" y="1908"/>
                    <a:pt x="274" y="1814"/>
                    <a:pt x="313" y="1712"/>
                  </a:cubicBezTo>
                  <a:cubicBezTo>
                    <a:pt x="345" y="1618"/>
                    <a:pt x="384" y="1525"/>
                    <a:pt x="430" y="1439"/>
                  </a:cubicBezTo>
                  <a:cubicBezTo>
                    <a:pt x="477" y="1353"/>
                    <a:pt x="548" y="1275"/>
                    <a:pt x="626" y="1196"/>
                  </a:cubicBezTo>
                  <a:cubicBezTo>
                    <a:pt x="644" y="1159"/>
                    <a:pt x="624" y="1127"/>
                    <a:pt x="603" y="1127"/>
                  </a:cubicBezTo>
                  <a:cubicBezTo>
                    <a:pt x="597" y="1127"/>
                    <a:pt x="592" y="1129"/>
                    <a:pt x="587" y="1134"/>
                  </a:cubicBezTo>
                  <a:cubicBezTo>
                    <a:pt x="516" y="1212"/>
                    <a:pt x="470" y="1306"/>
                    <a:pt x="423" y="1392"/>
                  </a:cubicBezTo>
                  <a:cubicBezTo>
                    <a:pt x="360" y="1478"/>
                    <a:pt x="313" y="1579"/>
                    <a:pt x="274" y="1673"/>
                  </a:cubicBezTo>
                  <a:cubicBezTo>
                    <a:pt x="243" y="1751"/>
                    <a:pt x="204" y="1829"/>
                    <a:pt x="180" y="1908"/>
                  </a:cubicBezTo>
                  <a:lnTo>
                    <a:pt x="180" y="1845"/>
                  </a:lnTo>
                  <a:cubicBezTo>
                    <a:pt x="188" y="1704"/>
                    <a:pt x="196" y="1548"/>
                    <a:pt x="227" y="1400"/>
                  </a:cubicBezTo>
                  <a:cubicBezTo>
                    <a:pt x="282" y="1126"/>
                    <a:pt x="391" y="860"/>
                    <a:pt x="477" y="587"/>
                  </a:cubicBezTo>
                  <a:cubicBezTo>
                    <a:pt x="477" y="582"/>
                    <a:pt x="475" y="578"/>
                    <a:pt x="471" y="578"/>
                  </a:cubicBezTo>
                  <a:cubicBezTo>
                    <a:pt x="468" y="578"/>
                    <a:pt x="465" y="580"/>
                    <a:pt x="462" y="587"/>
                  </a:cubicBezTo>
                  <a:cubicBezTo>
                    <a:pt x="376" y="868"/>
                    <a:pt x="220" y="1134"/>
                    <a:pt x="149" y="1431"/>
                  </a:cubicBezTo>
                  <a:cubicBezTo>
                    <a:pt x="118" y="1540"/>
                    <a:pt x="110" y="1650"/>
                    <a:pt x="94" y="1759"/>
                  </a:cubicBezTo>
                  <a:lnTo>
                    <a:pt x="94" y="1743"/>
                  </a:lnTo>
                  <a:cubicBezTo>
                    <a:pt x="94" y="1532"/>
                    <a:pt x="110" y="1337"/>
                    <a:pt x="134" y="1142"/>
                  </a:cubicBezTo>
                  <a:cubicBezTo>
                    <a:pt x="165" y="946"/>
                    <a:pt x="196" y="751"/>
                    <a:pt x="259" y="556"/>
                  </a:cubicBezTo>
                  <a:cubicBezTo>
                    <a:pt x="282" y="462"/>
                    <a:pt x="313" y="376"/>
                    <a:pt x="345" y="274"/>
                  </a:cubicBezTo>
                  <a:cubicBezTo>
                    <a:pt x="362" y="210"/>
                    <a:pt x="384" y="137"/>
                    <a:pt x="410" y="69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4" name="Google Shape;18684;p62"/>
            <p:cNvSpPr/>
            <p:nvPr/>
          </p:nvSpPr>
          <p:spPr>
            <a:xfrm>
              <a:off x="1554991" y="1856461"/>
              <a:ext cx="43124" cy="22493"/>
            </a:xfrm>
            <a:custGeom>
              <a:avLst/>
              <a:gdLst/>
              <a:ahLst/>
              <a:cxnLst/>
              <a:rect l="l" t="t" r="r" b="b"/>
              <a:pathLst>
                <a:path w="1181" h="616" extrusionOk="0">
                  <a:moveTo>
                    <a:pt x="1075" y="0"/>
                  </a:moveTo>
                  <a:cubicBezTo>
                    <a:pt x="1074" y="0"/>
                    <a:pt x="1072" y="1"/>
                    <a:pt x="1071" y="2"/>
                  </a:cubicBezTo>
                  <a:cubicBezTo>
                    <a:pt x="923" y="143"/>
                    <a:pt x="759" y="268"/>
                    <a:pt x="571" y="369"/>
                  </a:cubicBezTo>
                  <a:cubicBezTo>
                    <a:pt x="493" y="408"/>
                    <a:pt x="407" y="447"/>
                    <a:pt x="321" y="487"/>
                  </a:cubicBezTo>
                  <a:cubicBezTo>
                    <a:pt x="282" y="502"/>
                    <a:pt x="235" y="510"/>
                    <a:pt x="180" y="518"/>
                  </a:cubicBezTo>
                  <a:cubicBezTo>
                    <a:pt x="141" y="533"/>
                    <a:pt x="94" y="533"/>
                    <a:pt x="55" y="541"/>
                  </a:cubicBezTo>
                  <a:lnTo>
                    <a:pt x="48" y="541"/>
                  </a:lnTo>
                  <a:cubicBezTo>
                    <a:pt x="16" y="541"/>
                    <a:pt x="1" y="604"/>
                    <a:pt x="40" y="612"/>
                  </a:cubicBezTo>
                  <a:cubicBezTo>
                    <a:pt x="55" y="614"/>
                    <a:pt x="71" y="615"/>
                    <a:pt x="87" y="615"/>
                  </a:cubicBezTo>
                  <a:cubicBezTo>
                    <a:pt x="118" y="615"/>
                    <a:pt x="149" y="612"/>
                    <a:pt x="180" y="612"/>
                  </a:cubicBezTo>
                  <a:lnTo>
                    <a:pt x="337" y="612"/>
                  </a:lnTo>
                  <a:cubicBezTo>
                    <a:pt x="446" y="596"/>
                    <a:pt x="532" y="573"/>
                    <a:pt x="634" y="533"/>
                  </a:cubicBezTo>
                  <a:cubicBezTo>
                    <a:pt x="821" y="455"/>
                    <a:pt x="993" y="338"/>
                    <a:pt x="1157" y="205"/>
                  </a:cubicBezTo>
                  <a:cubicBezTo>
                    <a:pt x="1164" y="208"/>
                    <a:pt x="1168" y="210"/>
                    <a:pt x="1171" y="210"/>
                  </a:cubicBezTo>
                  <a:cubicBezTo>
                    <a:pt x="1180" y="210"/>
                    <a:pt x="1173" y="196"/>
                    <a:pt x="1162" y="196"/>
                  </a:cubicBezTo>
                  <a:cubicBezTo>
                    <a:pt x="1161" y="196"/>
                    <a:pt x="1159" y="197"/>
                    <a:pt x="1157" y="197"/>
                  </a:cubicBezTo>
                  <a:cubicBezTo>
                    <a:pt x="1001" y="315"/>
                    <a:pt x="829" y="416"/>
                    <a:pt x="641" y="487"/>
                  </a:cubicBezTo>
                  <a:cubicBezTo>
                    <a:pt x="548" y="518"/>
                    <a:pt x="454" y="549"/>
                    <a:pt x="352" y="549"/>
                  </a:cubicBezTo>
                  <a:lnTo>
                    <a:pt x="329" y="549"/>
                  </a:lnTo>
                  <a:cubicBezTo>
                    <a:pt x="415" y="510"/>
                    <a:pt x="509" y="463"/>
                    <a:pt x="587" y="416"/>
                  </a:cubicBezTo>
                  <a:cubicBezTo>
                    <a:pt x="759" y="299"/>
                    <a:pt x="938" y="174"/>
                    <a:pt x="1095" y="25"/>
                  </a:cubicBezTo>
                  <a:cubicBezTo>
                    <a:pt x="1101" y="19"/>
                    <a:pt x="1085" y="0"/>
                    <a:pt x="10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5" name="Google Shape;18685;p62"/>
            <p:cNvSpPr/>
            <p:nvPr/>
          </p:nvSpPr>
          <p:spPr>
            <a:xfrm>
              <a:off x="1478310" y="1597240"/>
              <a:ext cx="32498" cy="48163"/>
            </a:xfrm>
            <a:custGeom>
              <a:avLst/>
              <a:gdLst/>
              <a:ahLst/>
              <a:cxnLst/>
              <a:rect l="l" t="t" r="r" b="b"/>
              <a:pathLst>
                <a:path w="890" h="1319" extrusionOk="0">
                  <a:moveTo>
                    <a:pt x="182" y="0"/>
                  </a:moveTo>
                  <a:cubicBezTo>
                    <a:pt x="169" y="0"/>
                    <a:pt x="159" y="15"/>
                    <a:pt x="170" y="21"/>
                  </a:cubicBezTo>
                  <a:cubicBezTo>
                    <a:pt x="272" y="107"/>
                    <a:pt x="358" y="209"/>
                    <a:pt x="413" y="326"/>
                  </a:cubicBezTo>
                  <a:cubicBezTo>
                    <a:pt x="475" y="443"/>
                    <a:pt x="546" y="553"/>
                    <a:pt x="592" y="670"/>
                  </a:cubicBezTo>
                  <a:cubicBezTo>
                    <a:pt x="632" y="756"/>
                    <a:pt x="663" y="842"/>
                    <a:pt x="686" y="920"/>
                  </a:cubicBezTo>
                  <a:lnTo>
                    <a:pt x="678" y="912"/>
                  </a:lnTo>
                  <a:cubicBezTo>
                    <a:pt x="624" y="826"/>
                    <a:pt x="553" y="748"/>
                    <a:pt x="483" y="654"/>
                  </a:cubicBezTo>
                  <a:cubicBezTo>
                    <a:pt x="350" y="482"/>
                    <a:pt x="178" y="326"/>
                    <a:pt x="14" y="170"/>
                  </a:cubicBezTo>
                  <a:cubicBezTo>
                    <a:pt x="12" y="167"/>
                    <a:pt x="10" y="166"/>
                    <a:pt x="8" y="166"/>
                  </a:cubicBezTo>
                  <a:cubicBezTo>
                    <a:pt x="3" y="166"/>
                    <a:pt x="1" y="172"/>
                    <a:pt x="6" y="178"/>
                  </a:cubicBezTo>
                  <a:cubicBezTo>
                    <a:pt x="163" y="334"/>
                    <a:pt x="296" y="490"/>
                    <a:pt x="436" y="670"/>
                  </a:cubicBezTo>
                  <a:cubicBezTo>
                    <a:pt x="507" y="756"/>
                    <a:pt x="553" y="850"/>
                    <a:pt x="608" y="943"/>
                  </a:cubicBezTo>
                  <a:cubicBezTo>
                    <a:pt x="624" y="951"/>
                    <a:pt x="624" y="967"/>
                    <a:pt x="632" y="982"/>
                  </a:cubicBezTo>
                  <a:cubicBezTo>
                    <a:pt x="600" y="951"/>
                    <a:pt x="561" y="920"/>
                    <a:pt x="522" y="889"/>
                  </a:cubicBezTo>
                  <a:cubicBezTo>
                    <a:pt x="467" y="842"/>
                    <a:pt x="397" y="795"/>
                    <a:pt x="327" y="756"/>
                  </a:cubicBezTo>
                  <a:cubicBezTo>
                    <a:pt x="256" y="717"/>
                    <a:pt x="202" y="670"/>
                    <a:pt x="131" y="639"/>
                  </a:cubicBezTo>
                  <a:cubicBezTo>
                    <a:pt x="131" y="639"/>
                    <a:pt x="124" y="639"/>
                    <a:pt x="131" y="646"/>
                  </a:cubicBezTo>
                  <a:cubicBezTo>
                    <a:pt x="202" y="685"/>
                    <a:pt x="256" y="748"/>
                    <a:pt x="319" y="795"/>
                  </a:cubicBezTo>
                  <a:cubicBezTo>
                    <a:pt x="389" y="842"/>
                    <a:pt x="444" y="889"/>
                    <a:pt x="507" y="951"/>
                  </a:cubicBezTo>
                  <a:cubicBezTo>
                    <a:pt x="553" y="1006"/>
                    <a:pt x="608" y="1061"/>
                    <a:pt x="663" y="1123"/>
                  </a:cubicBezTo>
                  <a:cubicBezTo>
                    <a:pt x="678" y="1154"/>
                    <a:pt x="702" y="1186"/>
                    <a:pt x="718" y="1225"/>
                  </a:cubicBezTo>
                  <a:cubicBezTo>
                    <a:pt x="741" y="1256"/>
                    <a:pt x="749" y="1279"/>
                    <a:pt x="780" y="1311"/>
                  </a:cubicBezTo>
                  <a:cubicBezTo>
                    <a:pt x="788" y="1318"/>
                    <a:pt x="796" y="1318"/>
                    <a:pt x="803" y="1318"/>
                  </a:cubicBezTo>
                  <a:cubicBezTo>
                    <a:pt x="819" y="1318"/>
                    <a:pt x="835" y="1318"/>
                    <a:pt x="843" y="1303"/>
                  </a:cubicBezTo>
                  <a:cubicBezTo>
                    <a:pt x="889" y="1217"/>
                    <a:pt x="819" y="1115"/>
                    <a:pt x="796" y="1061"/>
                  </a:cubicBezTo>
                  <a:cubicBezTo>
                    <a:pt x="757" y="920"/>
                    <a:pt x="710" y="795"/>
                    <a:pt x="655" y="670"/>
                  </a:cubicBezTo>
                  <a:cubicBezTo>
                    <a:pt x="592" y="553"/>
                    <a:pt x="538" y="420"/>
                    <a:pt x="460" y="326"/>
                  </a:cubicBezTo>
                  <a:cubicBezTo>
                    <a:pt x="366" y="217"/>
                    <a:pt x="288" y="99"/>
                    <a:pt x="194" y="6"/>
                  </a:cubicBezTo>
                  <a:cubicBezTo>
                    <a:pt x="190" y="2"/>
                    <a:pt x="186" y="0"/>
                    <a:pt x="182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6" name="Google Shape;18686;p62"/>
            <p:cNvSpPr/>
            <p:nvPr/>
          </p:nvSpPr>
          <p:spPr>
            <a:xfrm>
              <a:off x="1528445" y="1614037"/>
              <a:ext cx="21946" cy="68100"/>
            </a:xfrm>
            <a:custGeom>
              <a:avLst/>
              <a:gdLst/>
              <a:ahLst/>
              <a:cxnLst/>
              <a:rect l="l" t="t" r="r" b="b"/>
              <a:pathLst>
                <a:path w="601" h="1865" extrusionOk="0">
                  <a:moveTo>
                    <a:pt x="375" y="0"/>
                  </a:moveTo>
                  <a:cubicBezTo>
                    <a:pt x="367" y="0"/>
                    <a:pt x="360" y="5"/>
                    <a:pt x="360" y="14"/>
                  </a:cubicBezTo>
                  <a:cubicBezTo>
                    <a:pt x="345" y="77"/>
                    <a:pt x="337" y="155"/>
                    <a:pt x="313" y="233"/>
                  </a:cubicBezTo>
                  <a:cubicBezTo>
                    <a:pt x="298" y="311"/>
                    <a:pt x="274" y="382"/>
                    <a:pt x="259" y="460"/>
                  </a:cubicBezTo>
                  <a:cubicBezTo>
                    <a:pt x="220" y="616"/>
                    <a:pt x="181" y="772"/>
                    <a:pt x="149" y="929"/>
                  </a:cubicBezTo>
                  <a:cubicBezTo>
                    <a:pt x="126" y="1038"/>
                    <a:pt x="110" y="1132"/>
                    <a:pt x="87" y="1241"/>
                  </a:cubicBezTo>
                  <a:cubicBezTo>
                    <a:pt x="87" y="1202"/>
                    <a:pt x="79" y="1163"/>
                    <a:pt x="79" y="1116"/>
                  </a:cubicBezTo>
                  <a:cubicBezTo>
                    <a:pt x="63" y="937"/>
                    <a:pt x="32" y="765"/>
                    <a:pt x="32" y="601"/>
                  </a:cubicBezTo>
                  <a:cubicBezTo>
                    <a:pt x="32" y="589"/>
                    <a:pt x="24" y="583"/>
                    <a:pt x="17" y="583"/>
                  </a:cubicBezTo>
                  <a:cubicBezTo>
                    <a:pt x="9" y="583"/>
                    <a:pt x="1" y="589"/>
                    <a:pt x="1" y="601"/>
                  </a:cubicBezTo>
                  <a:cubicBezTo>
                    <a:pt x="1" y="687"/>
                    <a:pt x="9" y="780"/>
                    <a:pt x="24" y="874"/>
                  </a:cubicBezTo>
                  <a:lnTo>
                    <a:pt x="24" y="1124"/>
                  </a:lnTo>
                  <a:cubicBezTo>
                    <a:pt x="24" y="1210"/>
                    <a:pt x="24" y="1288"/>
                    <a:pt x="32" y="1382"/>
                  </a:cubicBezTo>
                  <a:cubicBezTo>
                    <a:pt x="32" y="1444"/>
                    <a:pt x="40" y="1523"/>
                    <a:pt x="71" y="1585"/>
                  </a:cubicBezTo>
                  <a:lnTo>
                    <a:pt x="71" y="1616"/>
                  </a:lnTo>
                  <a:cubicBezTo>
                    <a:pt x="79" y="1663"/>
                    <a:pt x="79" y="1710"/>
                    <a:pt x="79" y="1749"/>
                  </a:cubicBezTo>
                  <a:cubicBezTo>
                    <a:pt x="79" y="1781"/>
                    <a:pt x="79" y="1812"/>
                    <a:pt x="87" y="1827"/>
                  </a:cubicBezTo>
                  <a:lnTo>
                    <a:pt x="87" y="1835"/>
                  </a:lnTo>
                  <a:lnTo>
                    <a:pt x="87" y="1859"/>
                  </a:lnTo>
                  <a:cubicBezTo>
                    <a:pt x="87" y="1863"/>
                    <a:pt x="93" y="1865"/>
                    <a:pt x="100" y="1865"/>
                  </a:cubicBezTo>
                  <a:cubicBezTo>
                    <a:pt x="106" y="1865"/>
                    <a:pt x="114" y="1863"/>
                    <a:pt x="118" y="1859"/>
                  </a:cubicBezTo>
                  <a:lnTo>
                    <a:pt x="118" y="1851"/>
                  </a:lnTo>
                  <a:cubicBezTo>
                    <a:pt x="126" y="1851"/>
                    <a:pt x="126" y="1835"/>
                    <a:pt x="142" y="1827"/>
                  </a:cubicBezTo>
                  <a:cubicBezTo>
                    <a:pt x="157" y="1781"/>
                    <a:pt x="157" y="1710"/>
                    <a:pt x="157" y="1655"/>
                  </a:cubicBezTo>
                  <a:cubicBezTo>
                    <a:pt x="165" y="1585"/>
                    <a:pt x="181" y="1523"/>
                    <a:pt x="196" y="1460"/>
                  </a:cubicBezTo>
                  <a:cubicBezTo>
                    <a:pt x="228" y="1343"/>
                    <a:pt x="267" y="1226"/>
                    <a:pt x="306" y="1108"/>
                  </a:cubicBezTo>
                  <a:cubicBezTo>
                    <a:pt x="345" y="999"/>
                    <a:pt x="384" y="882"/>
                    <a:pt x="431" y="772"/>
                  </a:cubicBezTo>
                  <a:cubicBezTo>
                    <a:pt x="462" y="718"/>
                    <a:pt x="478" y="647"/>
                    <a:pt x="501" y="585"/>
                  </a:cubicBezTo>
                  <a:cubicBezTo>
                    <a:pt x="532" y="530"/>
                    <a:pt x="556" y="468"/>
                    <a:pt x="579" y="413"/>
                  </a:cubicBezTo>
                  <a:cubicBezTo>
                    <a:pt x="600" y="392"/>
                    <a:pt x="593" y="382"/>
                    <a:pt x="584" y="382"/>
                  </a:cubicBezTo>
                  <a:cubicBezTo>
                    <a:pt x="579" y="382"/>
                    <a:pt x="574" y="384"/>
                    <a:pt x="571" y="390"/>
                  </a:cubicBezTo>
                  <a:cubicBezTo>
                    <a:pt x="540" y="460"/>
                    <a:pt x="517" y="522"/>
                    <a:pt x="493" y="585"/>
                  </a:cubicBezTo>
                  <a:lnTo>
                    <a:pt x="399" y="765"/>
                  </a:lnTo>
                  <a:cubicBezTo>
                    <a:pt x="353" y="874"/>
                    <a:pt x="298" y="976"/>
                    <a:pt x="259" y="1093"/>
                  </a:cubicBezTo>
                  <a:cubicBezTo>
                    <a:pt x="220" y="1194"/>
                    <a:pt x="188" y="1288"/>
                    <a:pt x="157" y="1398"/>
                  </a:cubicBezTo>
                  <a:lnTo>
                    <a:pt x="157" y="1390"/>
                  </a:lnTo>
                  <a:cubicBezTo>
                    <a:pt x="157" y="1234"/>
                    <a:pt x="181" y="1077"/>
                    <a:pt x="196" y="921"/>
                  </a:cubicBezTo>
                  <a:cubicBezTo>
                    <a:pt x="204" y="843"/>
                    <a:pt x="220" y="772"/>
                    <a:pt x="228" y="694"/>
                  </a:cubicBezTo>
                  <a:cubicBezTo>
                    <a:pt x="243" y="616"/>
                    <a:pt x="267" y="538"/>
                    <a:pt x="274" y="460"/>
                  </a:cubicBezTo>
                  <a:cubicBezTo>
                    <a:pt x="298" y="382"/>
                    <a:pt x="306" y="311"/>
                    <a:pt x="321" y="233"/>
                  </a:cubicBezTo>
                  <a:cubicBezTo>
                    <a:pt x="337" y="155"/>
                    <a:pt x="360" y="93"/>
                    <a:pt x="392" y="22"/>
                  </a:cubicBezTo>
                  <a:cubicBezTo>
                    <a:pt x="396" y="9"/>
                    <a:pt x="385" y="0"/>
                    <a:pt x="375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7" name="Google Shape;18687;p62"/>
            <p:cNvSpPr/>
            <p:nvPr/>
          </p:nvSpPr>
          <p:spPr>
            <a:xfrm>
              <a:off x="1581245" y="1680531"/>
              <a:ext cx="29249" cy="25378"/>
            </a:xfrm>
            <a:custGeom>
              <a:avLst/>
              <a:gdLst/>
              <a:ahLst/>
              <a:cxnLst/>
              <a:rect l="l" t="t" r="r" b="b"/>
              <a:pathLst>
                <a:path w="801" h="695" extrusionOk="0">
                  <a:moveTo>
                    <a:pt x="784" y="0"/>
                  </a:moveTo>
                  <a:cubicBezTo>
                    <a:pt x="780" y="0"/>
                    <a:pt x="776" y="2"/>
                    <a:pt x="774" y="6"/>
                  </a:cubicBezTo>
                  <a:cubicBezTo>
                    <a:pt x="704" y="155"/>
                    <a:pt x="587" y="272"/>
                    <a:pt x="462" y="366"/>
                  </a:cubicBezTo>
                  <a:cubicBezTo>
                    <a:pt x="399" y="421"/>
                    <a:pt x="352" y="452"/>
                    <a:pt x="282" y="499"/>
                  </a:cubicBezTo>
                  <a:cubicBezTo>
                    <a:pt x="305" y="475"/>
                    <a:pt x="321" y="460"/>
                    <a:pt x="337" y="436"/>
                  </a:cubicBezTo>
                  <a:cubicBezTo>
                    <a:pt x="376" y="389"/>
                    <a:pt x="423" y="342"/>
                    <a:pt x="462" y="288"/>
                  </a:cubicBezTo>
                  <a:cubicBezTo>
                    <a:pt x="501" y="241"/>
                    <a:pt x="540" y="194"/>
                    <a:pt x="571" y="131"/>
                  </a:cubicBezTo>
                  <a:cubicBezTo>
                    <a:pt x="577" y="120"/>
                    <a:pt x="563" y="109"/>
                    <a:pt x="551" y="109"/>
                  </a:cubicBezTo>
                  <a:cubicBezTo>
                    <a:pt x="546" y="109"/>
                    <a:pt x="542" y="111"/>
                    <a:pt x="540" y="116"/>
                  </a:cubicBezTo>
                  <a:cubicBezTo>
                    <a:pt x="493" y="233"/>
                    <a:pt x="399" y="319"/>
                    <a:pt x="313" y="405"/>
                  </a:cubicBezTo>
                  <a:cubicBezTo>
                    <a:pt x="266" y="444"/>
                    <a:pt x="227" y="491"/>
                    <a:pt x="180" y="538"/>
                  </a:cubicBezTo>
                  <a:cubicBezTo>
                    <a:pt x="188" y="522"/>
                    <a:pt x="188" y="514"/>
                    <a:pt x="196" y="514"/>
                  </a:cubicBezTo>
                  <a:cubicBezTo>
                    <a:pt x="227" y="483"/>
                    <a:pt x="243" y="452"/>
                    <a:pt x="266" y="428"/>
                  </a:cubicBezTo>
                  <a:cubicBezTo>
                    <a:pt x="274" y="405"/>
                    <a:pt x="282" y="397"/>
                    <a:pt x="298" y="382"/>
                  </a:cubicBezTo>
                  <a:lnTo>
                    <a:pt x="298" y="382"/>
                  </a:lnTo>
                  <a:cubicBezTo>
                    <a:pt x="282" y="397"/>
                    <a:pt x="266" y="405"/>
                    <a:pt x="258" y="428"/>
                  </a:cubicBezTo>
                  <a:cubicBezTo>
                    <a:pt x="235" y="460"/>
                    <a:pt x="204" y="475"/>
                    <a:pt x="180" y="507"/>
                  </a:cubicBezTo>
                  <a:cubicBezTo>
                    <a:pt x="157" y="538"/>
                    <a:pt x="126" y="553"/>
                    <a:pt x="102" y="585"/>
                  </a:cubicBezTo>
                  <a:cubicBezTo>
                    <a:pt x="71" y="616"/>
                    <a:pt x="40" y="624"/>
                    <a:pt x="8" y="655"/>
                  </a:cubicBezTo>
                  <a:cubicBezTo>
                    <a:pt x="1" y="663"/>
                    <a:pt x="1" y="678"/>
                    <a:pt x="8" y="678"/>
                  </a:cubicBezTo>
                  <a:lnTo>
                    <a:pt x="24" y="694"/>
                  </a:lnTo>
                  <a:lnTo>
                    <a:pt x="40" y="694"/>
                  </a:lnTo>
                  <a:cubicBezTo>
                    <a:pt x="63" y="678"/>
                    <a:pt x="79" y="671"/>
                    <a:pt x="102" y="655"/>
                  </a:cubicBezTo>
                  <a:cubicBezTo>
                    <a:pt x="110" y="639"/>
                    <a:pt x="126" y="639"/>
                    <a:pt x="141" y="632"/>
                  </a:cubicBezTo>
                  <a:cubicBezTo>
                    <a:pt x="180" y="616"/>
                    <a:pt x="219" y="585"/>
                    <a:pt x="243" y="561"/>
                  </a:cubicBezTo>
                  <a:cubicBezTo>
                    <a:pt x="313" y="514"/>
                    <a:pt x="383" y="460"/>
                    <a:pt x="438" y="397"/>
                  </a:cubicBezTo>
                  <a:cubicBezTo>
                    <a:pt x="571" y="288"/>
                    <a:pt x="688" y="171"/>
                    <a:pt x="766" y="30"/>
                  </a:cubicBezTo>
                  <a:cubicBezTo>
                    <a:pt x="800" y="13"/>
                    <a:pt x="793" y="0"/>
                    <a:pt x="784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8" name="Google Shape;18688;p62"/>
            <p:cNvSpPr/>
            <p:nvPr/>
          </p:nvSpPr>
          <p:spPr>
            <a:xfrm>
              <a:off x="1480903" y="1476156"/>
              <a:ext cx="24465" cy="62368"/>
            </a:xfrm>
            <a:custGeom>
              <a:avLst/>
              <a:gdLst/>
              <a:ahLst/>
              <a:cxnLst/>
              <a:rect l="l" t="t" r="r" b="b"/>
              <a:pathLst>
                <a:path w="670" h="1708" extrusionOk="0">
                  <a:moveTo>
                    <a:pt x="389" y="1"/>
                  </a:moveTo>
                  <a:cubicBezTo>
                    <a:pt x="389" y="1"/>
                    <a:pt x="373" y="1"/>
                    <a:pt x="373" y="8"/>
                  </a:cubicBezTo>
                  <a:cubicBezTo>
                    <a:pt x="451" y="94"/>
                    <a:pt x="490" y="219"/>
                    <a:pt x="521" y="337"/>
                  </a:cubicBezTo>
                  <a:cubicBezTo>
                    <a:pt x="561" y="493"/>
                    <a:pt x="584" y="649"/>
                    <a:pt x="584" y="821"/>
                  </a:cubicBezTo>
                  <a:cubicBezTo>
                    <a:pt x="584" y="962"/>
                    <a:pt x="607" y="1110"/>
                    <a:pt x="568" y="1259"/>
                  </a:cubicBezTo>
                  <a:lnTo>
                    <a:pt x="514" y="1462"/>
                  </a:lnTo>
                  <a:lnTo>
                    <a:pt x="514" y="1446"/>
                  </a:lnTo>
                  <a:cubicBezTo>
                    <a:pt x="514" y="1376"/>
                    <a:pt x="498" y="1313"/>
                    <a:pt x="490" y="1251"/>
                  </a:cubicBezTo>
                  <a:cubicBezTo>
                    <a:pt x="475" y="1118"/>
                    <a:pt x="451" y="1001"/>
                    <a:pt x="412" y="884"/>
                  </a:cubicBezTo>
                  <a:cubicBezTo>
                    <a:pt x="342" y="665"/>
                    <a:pt x="256" y="446"/>
                    <a:pt x="139" y="243"/>
                  </a:cubicBezTo>
                  <a:cubicBezTo>
                    <a:pt x="136" y="240"/>
                    <a:pt x="133" y="240"/>
                    <a:pt x="130" y="240"/>
                  </a:cubicBezTo>
                  <a:cubicBezTo>
                    <a:pt x="124" y="240"/>
                    <a:pt x="117" y="245"/>
                    <a:pt x="123" y="251"/>
                  </a:cubicBezTo>
                  <a:cubicBezTo>
                    <a:pt x="178" y="360"/>
                    <a:pt x="232" y="469"/>
                    <a:pt x="271" y="571"/>
                  </a:cubicBezTo>
                  <a:cubicBezTo>
                    <a:pt x="303" y="680"/>
                    <a:pt x="334" y="790"/>
                    <a:pt x="365" y="907"/>
                  </a:cubicBezTo>
                  <a:cubicBezTo>
                    <a:pt x="396" y="1024"/>
                    <a:pt x="428" y="1141"/>
                    <a:pt x="428" y="1266"/>
                  </a:cubicBezTo>
                  <a:lnTo>
                    <a:pt x="428" y="1329"/>
                  </a:lnTo>
                  <a:cubicBezTo>
                    <a:pt x="412" y="1298"/>
                    <a:pt x="404" y="1274"/>
                    <a:pt x="389" y="1251"/>
                  </a:cubicBezTo>
                  <a:cubicBezTo>
                    <a:pt x="310" y="1063"/>
                    <a:pt x="178" y="884"/>
                    <a:pt x="21" y="766"/>
                  </a:cubicBezTo>
                  <a:cubicBezTo>
                    <a:pt x="20" y="765"/>
                    <a:pt x="19" y="765"/>
                    <a:pt x="18" y="765"/>
                  </a:cubicBezTo>
                  <a:cubicBezTo>
                    <a:pt x="10" y="765"/>
                    <a:pt x="0" y="783"/>
                    <a:pt x="14" y="790"/>
                  </a:cubicBezTo>
                  <a:cubicBezTo>
                    <a:pt x="170" y="907"/>
                    <a:pt x="248" y="1095"/>
                    <a:pt x="326" y="1266"/>
                  </a:cubicBezTo>
                  <a:cubicBezTo>
                    <a:pt x="365" y="1352"/>
                    <a:pt x="404" y="1446"/>
                    <a:pt x="428" y="1540"/>
                  </a:cubicBezTo>
                  <a:cubicBezTo>
                    <a:pt x="428" y="1579"/>
                    <a:pt x="428" y="1610"/>
                    <a:pt x="436" y="1649"/>
                  </a:cubicBezTo>
                  <a:lnTo>
                    <a:pt x="436" y="1657"/>
                  </a:lnTo>
                  <a:lnTo>
                    <a:pt x="436" y="1681"/>
                  </a:lnTo>
                  <a:cubicBezTo>
                    <a:pt x="436" y="1696"/>
                    <a:pt x="452" y="1708"/>
                    <a:pt x="468" y="1708"/>
                  </a:cubicBezTo>
                  <a:cubicBezTo>
                    <a:pt x="476" y="1708"/>
                    <a:pt x="485" y="1704"/>
                    <a:pt x="490" y="1696"/>
                  </a:cubicBezTo>
                  <a:cubicBezTo>
                    <a:pt x="506" y="1688"/>
                    <a:pt x="514" y="1665"/>
                    <a:pt x="521" y="1649"/>
                  </a:cubicBezTo>
                  <a:cubicBezTo>
                    <a:pt x="584" y="1532"/>
                    <a:pt x="623" y="1391"/>
                    <a:pt x="639" y="1266"/>
                  </a:cubicBezTo>
                  <a:cubicBezTo>
                    <a:pt x="670" y="1110"/>
                    <a:pt x="647" y="954"/>
                    <a:pt x="631" y="798"/>
                  </a:cubicBezTo>
                  <a:cubicBezTo>
                    <a:pt x="607" y="633"/>
                    <a:pt x="592" y="477"/>
                    <a:pt x="545" y="321"/>
                  </a:cubicBezTo>
                  <a:cubicBezTo>
                    <a:pt x="506" y="211"/>
                    <a:pt x="475" y="86"/>
                    <a:pt x="389" y="1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9" name="Google Shape;18689;p62"/>
            <p:cNvSpPr/>
            <p:nvPr/>
          </p:nvSpPr>
          <p:spPr>
            <a:xfrm>
              <a:off x="1407179" y="1538305"/>
              <a:ext cx="59848" cy="30965"/>
            </a:xfrm>
            <a:custGeom>
              <a:avLst/>
              <a:gdLst/>
              <a:ahLst/>
              <a:cxnLst/>
              <a:rect l="l" t="t" r="r" b="b"/>
              <a:pathLst>
                <a:path w="1639" h="848" extrusionOk="0">
                  <a:moveTo>
                    <a:pt x="809" y="0"/>
                  </a:moveTo>
                  <a:cubicBezTo>
                    <a:pt x="798" y="0"/>
                    <a:pt x="777" y="19"/>
                    <a:pt x="790" y="25"/>
                  </a:cubicBezTo>
                  <a:cubicBezTo>
                    <a:pt x="931" y="158"/>
                    <a:pt x="1048" y="315"/>
                    <a:pt x="1165" y="471"/>
                  </a:cubicBezTo>
                  <a:cubicBezTo>
                    <a:pt x="1212" y="541"/>
                    <a:pt x="1275" y="604"/>
                    <a:pt x="1329" y="658"/>
                  </a:cubicBezTo>
                  <a:cubicBezTo>
                    <a:pt x="1259" y="627"/>
                    <a:pt x="1196" y="612"/>
                    <a:pt x="1126" y="588"/>
                  </a:cubicBezTo>
                  <a:cubicBezTo>
                    <a:pt x="1040" y="565"/>
                    <a:pt x="954" y="526"/>
                    <a:pt x="892" y="471"/>
                  </a:cubicBezTo>
                  <a:cubicBezTo>
                    <a:pt x="813" y="424"/>
                    <a:pt x="743" y="377"/>
                    <a:pt x="665" y="338"/>
                  </a:cubicBezTo>
                  <a:cubicBezTo>
                    <a:pt x="663" y="337"/>
                    <a:pt x="661" y="336"/>
                    <a:pt x="658" y="336"/>
                  </a:cubicBezTo>
                  <a:cubicBezTo>
                    <a:pt x="646" y="336"/>
                    <a:pt x="637" y="354"/>
                    <a:pt x="657" y="354"/>
                  </a:cubicBezTo>
                  <a:cubicBezTo>
                    <a:pt x="813" y="447"/>
                    <a:pt x="939" y="565"/>
                    <a:pt x="1095" y="643"/>
                  </a:cubicBezTo>
                  <a:cubicBezTo>
                    <a:pt x="1165" y="682"/>
                    <a:pt x="1235" y="698"/>
                    <a:pt x="1298" y="729"/>
                  </a:cubicBezTo>
                  <a:lnTo>
                    <a:pt x="1392" y="760"/>
                  </a:lnTo>
                  <a:cubicBezTo>
                    <a:pt x="1321" y="760"/>
                    <a:pt x="1251" y="744"/>
                    <a:pt x="1181" y="737"/>
                  </a:cubicBezTo>
                  <a:cubicBezTo>
                    <a:pt x="1040" y="729"/>
                    <a:pt x="899" y="705"/>
                    <a:pt x="751" y="682"/>
                  </a:cubicBezTo>
                  <a:cubicBezTo>
                    <a:pt x="470" y="619"/>
                    <a:pt x="204" y="487"/>
                    <a:pt x="9" y="268"/>
                  </a:cubicBezTo>
                  <a:cubicBezTo>
                    <a:pt x="9" y="265"/>
                    <a:pt x="8" y="264"/>
                    <a:pt x="7" y="264"/>
                  </a:cubicBezTo>
                  <a:cubicBezTo>
                    <a:pt x="5" y="264"/>
                    <a:pt x="1" y="270"/>
                    <a:pt x="1" y="276"/>
                  </a:cubicBezTo>
                  <a:cubicBezTo>
                    <a:pt x="173" y="502"/>
                    <a:pt x="431" y="651"/>
                    <a:pt x="704" y="737"/>
                  </a:cubicBezTo>
                  <a:cubicBezTo>
                    <a:pt x="845" y="783"/>
                    <a:pt x="985" y="815"/>
                    <a:pt x="1126" y="838"/>
                  </a:cubicBezTo>
                  <a:cubicBezTo>
                    <a:pt x="1192" y="845"/>
                    <a:pt x="1257" y="847"/>
                    <a:pt x="1321" y="847"/>
                  </a:cubicBezTo>
                  <a:cubicBezTo>
                    <a:pt x="1409" y="847"/>
                    <a:pt x="1497" y="843"/>
                    <a:pt x="1587" y="838"/>
                  </a:cubicBezTo>
                  <a:cubicBezTo>
                    <a:pt x="1591" y="843"/>
                    <a:pt x="1596" y="844"/>
                    <a:pt x="1601" y="844"/>
                  </a:cubicBezTo>
                  <a:cubicBezTo>
                    <a:pt x="1621" y="844"/>
                    <a:pt x="1639" y="807"/>
                    <a:pt x="1626" y="776"/>
                  </a:cubicBezTo>
                  <a:cubicBezTo>
                    <a:pt x="1564" y="705"/>
                    <a:pt x="1486" y="651"/>
                    <a:pt x="1415" y="612"/>
                  </a:cubicBezTo>
                  <a:cubicBezTo>
                    <a:pt x="1329" y="565"/>
                    <a:pt x="1259" y="502"/>
                    <a:pt x="1196" y="432"/>
                  </a:cubicBezTo>
                  <a:cubicBezTo>
                    <a:pt x="1056" y="299"/>
                    <a:pt x="939" y="143"/>
                    <a:pt x="813" y="2"/>
                  </a:cubicBezTo>
                  <a:cubicBezTo>
                    <a:pt x="812" y="1"/>
                    <a:pt x="811" y="0"/>
                    <a:pt x="809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0" name="Google Shape;18690;p62"/>
            <p:cNvSpPr/>
            <p:nvPr/>
          </p:nvSpPr>
          <p:spPr>
            <a:xfrm>
              <a:off x="1434967" y="1670489"/>
              <a:ext cx="52436" cy="18294"/>
            </a:xfrm>
            <a:custGeom>
              <a:avLst/>
              <a:gdLst/>
              <a:ahLst/>
              <a:cxnLst/>
              <a:rect l="l" t="t" r="r" b="b"/>
              <a:pathLst>
                <a:path w="1436" h="501" extrusionOk="0">
                  <a:moveTo>
                    <a:pt x="693" y="0"/>
                  </a:moveTo>
                  <a:lnTo>
                    <a:pt x="693" y="0"/>
                  </a:lnTo>
                  <a:cubicBezTo>
                    <a:pt x="709" y="16"/>
                    <a:pt x="725" y="24"/>
                    <a:pt x="732" y="47"/>
                  </a:cubicBezTo>
                  <a:cubicBezTo>
                    <a:pt x="764" y="78"/>
                    <a:pt x="795" y="102"/>
                    <a:pt x="826" y="125"/>
                  </a:cubicBezTo>
                  <a:cubicBezTo>
                    <a:pt x="881" y="180"/>
                    <a:pt x="943" y="235"/>
                    <a:pt x="998" y="281"/>
                  </a:cubicBezTo>
                  <a:lnTo>
                    <a:pt x="1147" y="367"/>
                  </a:lnTo>
                  <a:lnTo>
                    <a:pt x="1123" y="367"/>
                  </a:lnTo>
                  <a:cubicBezTo>
                    <a:pt x="1014" y="360"/>
                    <a:pt x="920" y="352"/>
                    <a:pt x="810" y="328"/>
                  </a:cubicBezTo>
                  <a:cubicBezTo>
                    <a:pt x="599" y="281"/>
                    <a:pt x="404" y="219"/>
                    <a:pt x="209" y="102"/>
                  </a:cubicBezTo>
                  <a:cubicBezTo>
                    <a:pt x="193" y="102"/>
                    <a:pt x="193" y="117"/>
                    <a:pt x="193" y="117"/>
                  </a:cubicBezTo>
                  <a:cubicBezTo>
                    <a:pt x="381" y="242"/>
                    <a:pt x="599" y="313"/>
                    <a:pt x="810" y="360"/>
                  </a:cubicBezTo>
                  <a:cubicBezTo>
                    <a:pt x="896" y="375"/>
                    <a:pt x="975" y="399"/>
                    <a:pt x="1068" y="422"/>
                  </a:cubicBezTo>
                  <a:lnTo>
                    <a:pt x="998" y="422"/>
                  </a:lnTo>
                  <a:cubicBezTo>
                    <a:pt x="873" y="422"/>
                    <a:pt x="756" y="406"/>
                    <a:pt x="623" y="399"/>
                  </a:cubicBezTo>
                  <a:cubicBezTo>
                    <a:pt x="420" y="367"/>
                    <a:pt x="193" y="367"/>
                    <a:pt x="21" y="242"/>
                  </a:cubicBezTo>
                  <a:cubicBezTo>
                    <a:pt x="20" y="241"/>
                    <a:pt x="18" y="240"/>
                    <a:pt x="16" y="240"/>
                  </a:cubicBezTo>
                  <a:cubicBezTo>
                    <a:pt x="9" y="240"/>
                    <a:pt x="1" y="252"/>
                    <a:pt x="13" y="258"/>
                  </a:cubicBezTo>
                  <a:cubicBezTo>
                    <a:pt x="185" y="375"/>
                    <a:pt x="412" y="399"/>
                    <a:pt x="615" y="438"/>
                  </a:cubicBezTo>
                  <a:cubicBezTo>
                    <a:pt x="740" y="453"/>
                    <a:pt x="857" y="485"/>
                    <a:pt x="990" y="500"/>
                  </a:cubicBezTo>
                  <a:lnTo>
                    <a:pt x="1186" y="500"/>
                  </a:lnTo>
                  <a:cubicBezTo>
                    <a:pt x="1240" y="500"/>
                    <a:pt x="1311" y="477"/>
                    <a:pt x="1357" y="461"/>
                  </a:cubicBezTo>
                  <a:cubicBezTo>
                    <a:pt x="1365" y="461"/>
                    <a:pt x="1365" y="446"/>
                    <a:pt x="1381" y="438"/>
                  </a:cubicBezTo>
                  <a:lnTo>
                    <a:pt x="1389" y="438"/>
                  </a:lnTo>
                  <a:cubicBezTo>
                    <a:pt x="1436" y="438"/>
                    <a:pt x="1436" y="406"/>
                    <a:pt x="1420" y="399"/>
                  </a:cubicBezTo>
                  <a:cubicBezTo>
                    <a:pt x="1412" y="399"/>
                    <a:pt x="1397" y="399"/>
                    <a:pt x="1397" y="391"/>
                  </a:cubicBezTo>
                  <a:cubicBezTo>
                    <a:pt x="1397" y="391"/>
                    <a:pt x="1389" y="391"/>
                    <a:pt x="1389" y="375"/>
                  </a:cubicBezTo>
                  <a:cubicBezTo>
                    <a:pt x="1381" y="373"/>
                    <a:pt x="1375" y="372"/>
                    <a:pt x="1370" y="372"/>
                  </a:cubicBezTo>
                  <a:cubicBezTo>
                    <a:pt x="1359" y="372"/>
                    <a:pt x="1352" y="375"/>
                    <a:pt x="1342" y="375"/>
                  </a:cubicBezTo>
                  <a:lnTo>
                    <a:pt x="1311" y="375"/>
                  </a:lnTo>
                  <a:cubicBezTo>
                    <a:pt x="1272" y="375"/>
                    <a:pt x="1232" y="367"/>
                    <a:pt x="1201" y="352"/>
                  </a:cubicBezTo>
                  <a:cubicBezTo>
                    <a:pt x="1139" y="320"/>
                    <a:pt x="1076" y="281"/>
                    <a:pt x="1006" y="242"/>
                  </a:cubicBezTo>
                  <a:cubicBezTo>
                    <a:pt x="951" y="203"/>
                    <a:pt x="889" y="164"/>
                    <a:pt x="834" y="117"/>
                  </a:cubicBezTo>
                  <a:cubicBezTo>
                    <a:pt x="803" y="94"/>
                    <a:pt x="771" y="63"/>
                    <a:pt x="748" y="39"/>
                  </a:cubicBezTo>
                  <a:cubicBezTo>
                    <a:pt x="732" y="24"/>
                    <a:pt x="717" y="16"/>
                    <a:pt x="693" y="0"/>
                  </a:cubicBezTo>
                  <a:close/>
                </a:path>
              </a:pathLst>
            </a:custGeom>
            <a:solidFill>
              <a:srgbClr val="FC4E4A">
                <a:alpha val="4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1" name="Google Shape;18691;p62"/>
            <p:cNvSpPr/>
            <p:nvPr/>
          </p:nvSpPr>
          <p:spPr>
            <a:xfrm>
              <a:off x="1458117" y="1669394"/>
              <a:ext cx="767" cy="840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2" y="1"/>
                  </a:moveTo>
                  <a:cubicBezTo>
                    <a:pt x="1" y="1"/>
                    <a:pt x="1" y="3"/>
                    <a:pt x="5" y="7"/>
                  </a:cubicBezTo>
                  <a:cubicBezTo>
                    <a:pt x="5" y="3"/>
                    <a:pt x="3" y="1"/>
                    <a:pt x="2" y="1"/>
                  </a:cubicBezTo>
                  <a:close/>
                  <a:moveTo>
                    <a:pt x="5" y="7"/>
                  </a:moveTo>
                  <a:cubicBezTo>
                    <a:pt x="12" y="7"/>
                    <a:pt x="12" y="22"/>
                    <a:pt x="20" y="22"/>
                  </a:cubicBezTo>
                  <a:cubicBezTo>
                    <a:pt x="20" y="7"/>
                    <a:pt x="12" y="7"/>
                    <a:pt x="5" y="7"/>
                  </a:cubicBez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2" name="Google Shape;18692;p62"/>
            <p:cNvSpPr/>
            <p:nvPr/>
          </p:nvSpPr>
          <p:spPr>
            <a:xfrm>
              <a:off x="1458848" y="1670197"/>
              <a:ext cx="1168" cy="876"/>
            </a:xfrm>
            <a:custGeom>
              <a:avLst/>
              <a:gdLst/>
              <a:ahLst/>
              <a:cxnLst/>
              <a:rect l="l" t="t" r="r" b="b"/>
              <a:pathLst>
                <a:path w="32" h="24" extrusionOk="0">
                  <a:moveTo>
                    <a:pt x="0" y="0"/>
                  </a:moveTo>
                  <a:lnTo>
                    <a:pt x="3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5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3" name="Google Shape;18693;p62"/>
            <p:cNvSpPr/>
            <p:nvPr/>
          </p:nvSpPr>
          <p:spPr>
            <a:xfrm>
              <a:off x="1479661" y="206540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4" name="Google Shape;18694;p62"/>
            <p:cNvSpPr/>
            <p:nvPr/>
          </p:nvSpPr>
          <p:spPr>
            <a:xfrm>
              <a:off x="1416600" y="1934420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5" name="Google Shape;18695;p62"/>
            <p:cNvSpPr/>
            <p:nvPr/>
          </p:nvSpPr>
          <p:spPr>
            <a:xfrm>
              <a:off x="1492806" y="157062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6" name="Google Shape;18696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7" name="Google Shape;18697;p62"/>
            <p:cNvSpPr/>
            <p:nvPr/>
          </p:nvSpPr>
          <p:spPr>
            <a:xfrm>
              <a:off x="1553275" y="171613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8" name="Google Shape;18698;p62"/>
            <p:cNvSpPr/>
            <p:nvPr/>
          </p:nvSpPr>
          <p:spPr>
            <a:xfrm>
              <a:off x="1485650" y="1787739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9" name="Google Shape;18699;p62"/>
            <p:cNvSpPr/>
            <p:nvPr/>
          </p:nvSpPr>
          <p:spPr>
            <a:xfrm>
              <a:off x="1508763" y="1686447"/>
              <a:ext cx="2885" cy="1753"/>
            </a:xfrm>
            <a:custGeom>
              <a:avLst/>
              <a:gdLst/>
              <a:ahLst/>
              <a:cxnLst/>
              <a:rect l="l" t="t" r="r" b="b"/>
              <a:pathLst>
                <a:path w="79" h="48" extrusionOk="0">
                  <a:moveTo>
                    <a:pt x="1" y="1"/>
                  </a:moveTo>
                  <a:cubicBezTo>
                    <a:pt x="32" y="9"/>
                    <a:pt x="63" y="24"/>
                    <a:pt x="79" y="48"/>
                  </a:cubicBezTo>
                  <a:cubicBezTo>
                    <a:pt x="71" y="9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007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0" name="Google Shape;18700;p62"/>
            <p:cNvSpPr/>
            <p:nvPr/>
          </p:nvSpPr>
          <p:spPr>
            <a:xfrm>
              <a:off x="1518768" y="1590594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1" name="Google Shape;18701;p62"/>
            <p:cNvSpPr/>
            <p:nvPr/>
          </p:nvSpPr>
          <p:spPr>
            <a:xfrm>
              <a:off x="1572409" y="166906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2" name="Google Shape;18702;p62"/>
            <p:cNvSpPr/>
            <p:nvPr/>
          </p:nvSpPr>
          <p:spPr>
            <a:xfrm>
              <a:off x="1310237" y="1850552"/>
              <a:ext cx="134704" cy="101694"/>
            </a:xfrm>
            <a:custGeom>
              <a:avLst/>
              <a:gdLst/>
              <a:ahLst/>
              <a:cxnLst/>
              <a:rect l="l" t="t" r="r" b="b"/>
              <a:pathLst>
                <a:path w="3689" h="2785" extrusionOk="0">
                  <a:moveTo>
                    <a:pt x="684" y="1"/>
                  </a:moveTo>
                  <a:cubicBezTo>
                    <a:pt x="454" y="1"/>
                    <a:pt x="225" y="20"/>
                    <a:pt x="0" y="55"/>
                  </a:cubicBezTo>
                  <a:cubicBezTo>
                    <a:pt x="274" y="806"/>
                    <a:pt x="633" y="1548"/>
                    <a:pt x="1235" y="2095"/>
                  </a:cubicBezTo>
                  <a:cubicBezTo>
                    <a:pt x="1699" y="2505"/>
                    <a:pt x="2316" y="2784"/>
                    <a:pt x="2936" y="2784"/>
                  </a:cubicBezTo>
                  <a:cubicBezTo>
                    <a:pt x="3131" y="2784"/>
                    <a:pt x="3326" y="2756"/>
                    <a:pt x="3517" y="2697"/>
                  </a:cubicBezTo>
                  <a:cubicBezTo>
                    <a:pt x="3689" y="1665"/>
                    <a:pt x="3173" y="876"/>
                    <a:pt x="2462" y="454"/>
                  </a:cubicBezTo>
                  <a:cubicBezTo>
                    <a:pt x="1930" y="140"/>
                    <a:pt x="1307" y="1"/>
                    <a:pt x="68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3" name="Google Shape;18703;p62"/>
            <p:cNvSpPr/>
            <p:nvPr/>
          </p:nvSpPr>
          <p:spPr>
            <a:xfrm>
              <a:off x="1406380" y="1705039"/>
              <a:ext cx="81648" cy="112758"/>
            </a:xfrm>
            <a:custGeom>
              <a:avLst/>
              <a:gdLst/>
              <a:ahLst/>
              <a:cxnLst/>
              <a:rect l="l" t="t" r="r" b="b"/>
              <a:pathLst>
                <a:path w="2236" h="3088" extrusionOk="0">
                  <a:moveTo>
                    <a:pt x="1" y="0"/>
                  </a:moveTo>
                  <a:cubicBezTo>
                    <a:pt x="16" y="680"/>
                    <a:pt x="141" y="1360"/>
                    <a:pt x="470" y="1946"/>
                  </a:cubicBezTo>
                  <a:cubicBezTo>
                    <a:pt x="798" y="2532"/>
                    <a:pt x="1376" y="3009"/>
                    <a:pt x="2040" y="3087"/>
                  </a:cubicBezTo>
                  <a:cubicBezTo>
                    <a:pt x="2236" y="2657"/>
                    <a:pt x="2236" y="2087"/>
                    <a:pt x="2056" y="1587"/>
                  </a:cubicBezTo>
                  <a:cubicBezTo>
                    <a:pt x="1861" y="1087"/>
                    <a:pt x="1478" y="657"/>
                    <a:pt x="1001" y="415"/>
                  </a:cubicBezTo>
                  <a:cubicBezTo>
                    <a:pt x="673" y="250"/>
                    <a:pt x="321" y="157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4" name="Google Shape;18704;p62"/>
            <p:cNvSpPr/>
            <p:nvPr/>
          </p:nvSpPr>
          <p:spPr>
            <a:xfrm>
              <a:off x="1426354" y="1607252"/>
              <a:ext cx="90776" cy="80881"/>
            </a:xfrm>
            <a:custGeom>
              <a:avLst/>
              <a:gdLst/>
              <a:ahLst/>
              <a:cxnLst/>
              <a:rect l="l" t="t" r="r" b="b"/>
              <a:pathLst>
                <a:path w="2486" h="2215" extrusionOk="0">
                  <a:moveTo>
                    <a:pt x="149" y="1"/>
                  </a:moveTo>
                  <a:cubicBezTo>
                    <a:pt x="100" y="1"/>
                    <a:pt x="50" y="3"/>
                    <a:pt x="1" y="6"/>
                  </a:cubicBezTo>
                  <a:cubicBezTo>
                    <a:pt x="188" y="475"/>
                    <a:pt x="384" y="944"/>
                    <a:pt x="688" y="1350"/>
                  </a:cubicBezTo>
                  <a:cubicBezTo>
                    <a:pt x="985" y="1764"/>
                    <a:pt x="1407" y="2108"/>
                    <a:pt x="1907" y="2194"/>
                  </a:cubicBezTo>
                  <a:cubicBezTo>
                    <a:pt x="1988" y="2207"/>
                    <a:pt x="2072" y="2215"/>
                    <a:pt x="2156" y="2215"/>
                  </a:cubicBezTo>
                  <a:cubicBezTo>
                    <a:pt x="2267" y="2215"/>
                    <a:pt x="2379" y="2202"/>
                    <a:pt x="2486" y="2170"/>
                  </a:cubicBezTo>
                  <a:cubicBezTo>
                    <a:pt x="2408" y="1483"/>
                    <a:pt x="2095" y="920"/>
                    <a:pt x="1642" y="537"/>
                  </a:cubicBezTo>
                  <a:cubicBezTo>
                    <a:pt x="1234" y="194"/>
                    <a:pt x="688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5" name="Google Shape;18705;p62"/>
            <p:cNvSpPr/>
            <p:nvPr/>
          </p:nvSpPr>
          <p:spPr>
            <a:xfrm>
              <a:off x="1413793" y="1471051"/>
              <a:ext cx="84240" cy="100489"/>
            </a:xfrm>
            <a:custGeom>
              <a:avLst/>
              <a:gdLst/>
              <a:ahLst/>
              <a:cxnLst/>
              <a:rect l="l" t="t" r="r" b="b"/>
              <a:pathLst>
                <a:path w="2307" h="2752" extrusionOk="0">
                  <a:moveTo>
                    <a:pt x="1" y="1"/>
                  </a:moveTo>
                  <a:lnTo>
                    <a:pt x="1" y="1"/>
                  </a:lnTo>
                  <a:cubicBezTo>
                    <a:pt x="110" y="509"/>
                    <a:pt x="298" y="1009"/>
                    <a:pt x="548" y="1478"/>
                  </a:cubicBezTo>
                  <a:cubicBezTo>
                    <a:pt x="704" y="1774"/>
                    <a:pt x="892" y="2056"/>
                    <a:pt x="1150" y="2290"/>
                  </a:cubicBezTo>
                  <a:cubicBezTo>
                    <a:pt x="1400" y="2525"/>
                    <a:pt x="1720" y="2697"/>
                    <a:pt x="2087" y="2751"/>
                  </a:cubicBezTo>
                  <a:cubicBezTo>
                    <a:pt x="2306" y="1868"/>
                    <a:pt x="1876" y="977"/>
                    <a:pt x="1103" y="524"/>
                  </a:cubicBezTo>
                  <a:cubicBezTo>
                    <a:pt x="767" y="313"/>
                    <a:pt x="353" y="196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6" name="Google Shape;18706;p62"/>
            <p:cNvSpPr/>
            <p:nvPr/>
          </p:nvSpPr>
          <p:spPr>
            <a:xfrm>
              <a:off x="1528814" y="1610575"/>
              <a:ext cx="76207" cy="107975"/>
            </a:xfrm>
            <a:custGeom>
              <a:avLst/>
              <a:gdLst/>
              <a:ahLst/>
              <a:cxnLst/>
              <a:rect l="l" t="t" r="r" b="b"/>
              <a:pathLst>
                <a:path w="2087" h="2957" extrusionOk="0">
                  <a:moveTo>
                    <a:pt x="1954" y="1"/>
                  </a:moveTo>
                  <a:cubicBezTo>
                    <a:pt x="1454" y="392"/>
                    <a:pt x="938" y="782"/>
                    <a:pt x="578" y="1275"/>
                  </a:cubicBezTo>
                  <a:cubicBezTo>
                    <a:pt x="211" y="1759"/>
                    <a:pt x="0" y="2353"/>
                    <a:pt x="149" y="2916"/>
                  </a:cubicBezTo>
                  <a:cubicBezTo>
                    <a:pt x="266" y="2943"/>
                    <a:pt x="379" y="2956"/>
                    <a:pt x="487" y="2956"/>
                  </a:cubicBezTo>
                  <a:cubicBezTo>
                    <a:pt x="925" y="2956"/>
                    <a:pt x="1281" y="2746"/>
                    <a:pt x="1532" y="2470"/>
                  </a:cubicBezTo>
                  <a:cubicBezTo>
                    <a:pt x="1836" y="2134"/>
                    <a:pt x="1993" y="1712"/>
                    <a:pt x="2040" y="1282"/>
                  </a:cubicBezTo>
                  <a:cubicBezTo>
                    <a:pt x="2087" y="853"/>
                    <a:pt x="2032" y="423"/>
                    <a:pt x="1954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7" name="Google Shape;18707;p62"/>
            <p:cNvSpPr/>
            <p:nvPr/>
          </p:nvSpPr>
          <p:spPr>
            <a:xfrm>
              <a:off x="1532210" y="1774929"/>
              <a:ext cx="85664" cy="100672"/>
            </a:xfrm>
            <a:custGeom>
              <a:avLst/>
              <a:gdLst/>
              <a:ahLst/>
              <a:cxnLst/>
              <a:rect l="l" t="t" r="r" b="b"/>
              <a:pathLst>
                <a:path w="2346" h="2757" extrusionOk="0">
                  <a:moveTo>
                    <a:pt x="2306" y="1"/>
                  </a:moveTo>
                  <a:lnTo>
                    <a:pt x="2306" y="1"/>
                  </a:lnTo>
                  <a:cubicBezTo>
                    <a:pt x="1775" y="298"/>
                    <a:pt x="1236" y="610"/>
                    <a:pt x="798" y="1040"/>
                  </a:cubicBezTo>
                  <a:cubicBezTo>
                    <a:pt x="353" y="1478"/>
                    <a:pt x="24" y="2048"/>
                    <a:pt x="1" y="2658"/>
                  </a:cubicBezTo>
                  <a:cubicBezTo>
                    <a:pt x="189" y="2727"/>
                    <a:pt x="360" y="2757"/>
                    <a:pt x="516" y="2757"/>
                  </a:cubicBezTo>
                  <a:cubicBezTo>
                    <a:pt x="710" y="2757"/>
                    <a:pt x="881" y="2711"/>
                    <a:pt x="1032" y="2642"/>
                  </a:cubicBezTo>
                  <a:cubicBezTo>
                    <a:pt x="1306" y="2509"/>
                    <a:pt x="1525" y="2290"/>
                    <a:pt x="1704" y="2040"/>
                  </a:cubicBezTo>
                  <a:cubicBezTo>
                    <a:pt x="2134" y="1454"/>
                    <a:pt x="2345" y="728"/>
                    <a:pt x="2306" y="1"/>
                  </a:cubicBezTo>
                  <a:close/>
                </a:path>
              </a:pathLst>
            </a:custGeom>
            <a:solidFill>
              <a:srgbClr val="FFFFFF">
                <a:alpha val="50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8" name="Google Shape;18708;p62"/>
            <p:cNvSpPr/>
            <p:nvPr/>
          </p:nvSpPr>
          <p:spPr>
            <a:xfrm>
              <a:off x="1397612" y="1535931"/>
              <a:ext cx="222486" cy="755167"/>
            </a:xfrm>
            <a:custGeom>
              <a:avLst/>
              <a:gdLst/>
              <a:ahLst/>
              <a:cxnLst/>
              <a:rect l="l" t="t" r="r" b="b"/>
              <a:pathLst>
                <a:path w="6093" h="20681" extrusionOk="0">
                  <a:moveTo>
                    <a:pt x="2906" y="0"/>
                  </a:moveTo>
                  <a:cubicBezTo>
                    <a:pt x="2900" y="0"/>
                    <a:pt x="2896" y="4"/>
                    <a:pt x="2896" y="12"/>
                  </a:cubicBezTo>
                  <a:cubicBezTo>
                    <a:pt x="2888" y="44"/>
                    <a:pt x="2888" y="67"/>
                    <a:pt x="2881" y="98"/>
                  </a:cubicBezTo>
                  <a:cubicBezTo>
                    <a:pt x="2873" y="137"/>
                    <a:pt x="2849" y="161"/>
                    <a:pt x="2834" y="200"/>
                  </a:cubicBezTo>
                  <a:lnTo>
                    <a:pt x="2740" y="341"/>
                  </a:lnTo>
                  <a:cubicBezTo>
                    <a:pt x="2693" y="434"/>
                    <a:pt x="2638" y="512"/>
                    <a:pt x="2615" y="606"/>
                  </a:cubicBezTo>
                  <a:cubicBezTo>
                    <a:pt x="2615" y="520"/>
                    <a:pt x="2623" y="442"/>
                    <a:pt x="2623" y="356"/>
                  </a:cubicBezTo>
                  <a:cubicBezTo>
                    <a:pt x="2638" y="239"/>
                    <a:pt x="2654" y="130"/>
                    <a:pt x="2646" y="12"/>
                  </a:cubicBezTo>
                  <a:cubicBezTo>
                    <a:pt x="2646" y="8"/>
                    <a:pt x="2644" y="6"/>
                    <a:pt x="2642" y="6"/>
                  </a:cubicBezTo>
                  <a:cubicBezTo>
                    <a:pt x="2640" y="6"/>
                    <a:pt x="2638" y="8"/>
                    <a:pt x="2638" y="12"/>
                  </a:cubicBezTo>
                  <a:cubicBezTo>
                    <a:pt x="2623" y="137"/>
                    <a:pt x="2584" y="255"/>
                    <a:pt x="2537" y="372"/>
                  </a:cubicBezTo>
                  <a:cubicBezTo>
                    <a:pt x="2521" y="419"/>
                    <a:pt x="2498" y="481"/>
                    <a:pt x="2490" y="536"/>
                  </a:cubicBezTo>
                  <a:cubicBezTo>
                    <a:pt x="2482" y="575"/>
                    <a:pt x="2466" y="614"/>
                    <a:pt x="2466" y="669"/>
                  </a:cubicBezTo>
                  <a:cubicBezTo>
                    <a:pt x="2443" y="614"/>
                    <a:pt x="2404" y="559"/>
                    <a:pt x="2373" y="512"/>
                  </a:cubicBezTo>
                  <a:cubicBezTo>
                    <a:pt x="2310" y="411"/>
                    <a:pt x="2224" y="325"/>
                    <a:pt x="2170" y="223"/>
                  </a:cubicBezTo>
                  <a:cubicBezTo>
                    <a:pt x="2163" y="217"/>
                    <a:pt x="2154" y="214"/>
                    <a:pt x="2144" y="214"/>
                  </a:cubicBezTo>
                  <a:cubicBezTo>
                    <a:pt x="2121" y="214"/>
                    <a:pt x="2096" y="232"/>
                    <a:pt x="2107" y="255"/>
                  </a:cubicBezTo>
                  <a:cubicBezTo>
                    <a:pt x="2170" y="356"/>
                    <a:pt x="2224" y="458"/>
                    <a:pt x="2271" y="567"/>
                  </a:cubicBezTo>
                  <a:cubicBezTo>
                    <a:pt x="2302" y="630"/>
                    <a:pt x="2310" y="677"/>
                    <a:pt x="2341" y="731"/>
                  </a:cubicBezTo>
                  <a:lnTo>
                    <a:pt x="2373" y="794"/>
                  </a:lnTo>
                  <a:cubicBezTo>
                    <a:pt x="2365" y="794"/>
                    <a:pt x="2349" y="786"/>
                    <a:pt x="2334" y="786"/>
                  </a:cubicBezTo>
                  <a:cubicBezTo>
                    <a:pt x="2232" y="763"/>
                    <a:pt x="2146" y="770"/>
                    <a:pt x="2052" y="755"/>
                  </a:cubicBezTo>
                  <a:cubicBezTo>
                    <a:pt x="1998" y="747"/>
                    <a:pt x="1943" y="747"/>
                    <a:pt x="1896" y="723"/>
                  </a:cubicBezTo>
                  <a:cubicBezTo>
                    <a:pt x="1841" y="708"/>
                    <a:pt x="1794" y="669"/>
                    <a:pt x="1755" y="630"/>
                  </a:cubicBezTo>
                  <a:cubicBezTo>
                    <a:pt x="1751" y="623"/>
                    <a:pt x="1747" y="621"/>
                    <a:pt x="1742" y="621"/>
                  </a:cubicBezTo>
                  <a:cubicBezTo>
                    <a:pt x="1731" y="621"/>
                    <a:pt x="1722" y="640"/>
                    <a:pt x="1740" y="645"/>
                  </a:cubicBezTo>
                  <a:cubicBezTo>
                    <a:pt x="1802" y="716"/>
                    <a:pt x="1880" y="763"/>
                    <a:pt x="1959" y="825"/>
                  </a:cubicBezTo>
                  <a:cubicBezTo>
                    <a:pt x="2037" y="880"/>
                    <a:pt x="2138" y="903"/>
                    <a:pt x="2232" y="919"/>
                  </a:cubicBezTo>
                  <a:lnTo>
                    <a:pt x="2115" y="950"/>
                  </a:lnTo>
                  <a:cubicBezTo>
                    <a:pt x="2060" y="958"/>
                    <a:pt x="2013" y="981"/>
                    <a:pt x="1951" y="997"/>
                  </a:cubicBezTo>
                  <a:cubicBezTo>
                    <a:pt x="1896" y="1020"/>
                    <a:pt x="1833" y="1036"/>
                    <a:pt x="1779" y="1044"/>
                  </a:cubicBezTo>
                  <a:cubicBezTo>
                    <a:pt x="1708" y="1044"/>
                    <a:pt x="1646" y="1044"/>
                    <a:pt x="1591" y="1020"/>
                  </a:cubicBezTo>
                  <a:cubicBezTo>
                    <a:pt x="1583" y="1020"/>
                    <a:pt x="1583" y="1028"/>
                    <a:pt x="1591" y="1028"/>
                  </a:cubicBezTo>
                  <a:cubicBezTo>
                    <a:pt x="1685" y="1067"/>
                    <a:pt x="1802" y="1075"/>
                    <a:pt x="1912" y="1083"/>
                  </a:cubicBezTo>
                  <a:cubicBezTo>
                    <a:pt x="1934" y="1086"/>
                    <a:pt x="1956" y="1087"/>
                    <a:pt x="1978" y="1087"/>
                  </a:cubicBezTo>
                  <a:cubicBezTo>
                    <a:pt x="2068" y="1087"/>
                    <a:pt x="2162" y="1067"/>
                    <a:pt x="2255" y="1067"/>
                  </a:cubicBezTo>
                  <a:cubicBezTo>
                    <a:pt x="2309" y="1067"/>
                    <a:pt x="2375" y="1052"/>
                    <a:pt x="2436" y="1052"/>
                  </a:cubicBezTo>
                  <a:cubicBezTo>
                    <a:pt x="2473" y="1052"/>
                    <a:pt x="2507" y="1058"/>
                    <a:pt x="2537" y="1075"/>
                  </a:cubicBezTo>
                  <a:cubicBezTo>
                    <a:pt x="2560" y="1106"/>
                    <a:pt x="2568" y="1138"/>
                    <a:pt x="2584" y="1153"/>
                  </a:cubicBezTo>
                  <a:cubicBezTo>
                    <a:pt x="2607" y="1184"/>
                    <a:pt x="2623" y="1216"/>
                    <a:pt x="2646" y="1231"/>
                  </a:cubicBezTo>
                  <a:cubicBezTo>
                    <a:pt x="2756" y="1427"/>
                    <a:pt x="2849" y="1646"/>
                    <a:pt x="2928" y="1849"/>
                  </a:cubicBezTo>
                  <a:cubicBezTo>
                    <a:pt x="3185" y="2521"/>
                    <a:pt x="3271" y="3232"/>
                    <a:pt x="3248" y="3951"/>
                  </a:cubicBezTo>
                  <a:cubicBezTo>
                    <a:pt x="3248" y="3998"/>
                    <a:pt x="3248" y="4052"/>
                    <a:pt x="3240" y="4107"/>
                  </a:cubicBezTo>
                  <a:cubicBezTo>
                    <a:pt x="3232" y="4029"/>
                    <a:pt x="3224" y="3935"/>
                    <a:pt x="3209" y="3857"/>
                  </a:cubicBezTo>
                  <a:cubicBezTo>
                    <a:pt x="3209" y="3841"/>
                    <a:pt x="3209" y="3834"/>
                    <a:pt x="3201" y="3810"/>
                  </a:cubicBezTo>
                  <a:lnTo>
                    <a:pt x="3201" y="3716"/>
                  </a:lnTo>
                  <a:cubicBezTo>
                    <a:pt x="3201" y="3638"/>
                    <a:pt x="3201" y="3568"/>
                    <a:pt x="3193" y="3490"/>
                  </a:cubicBezTo>
                  <a:cubicBezTo>
                    <a:pt x="3170" y="3341"/>
                    <a:pt x="3123" y="3216"/>
                    <a:pt x="3076" y="3076"/>
                  </a:cubicBezTo>
                  <a:cubicBezTo>
                    <a:pt x="3073" y="3070"/>
                    <a:pt x="3068" y="3067"/>
                    <a:pt x="3062" y="3067"/>
                  </a:cubicBezTo>
                  <a:cubicBezTo>
                    <a:pt x="3051" y="3067"/>
                    <a:pt x="3040" y="3076"/>
                    <a:pt x="3045" y="3091"/>
                  </a:cubicBezTo>
                  <a:cubicBezTo>
                    <a:pt x="3068" y="3154"/>
                    <a:pt x="3092" y="3216"/>
                    <a:pt x="3107" y="3287"/>
                  </a:cubicBezTo>
                  <a:cubicBezTo>
                    <a:pt x="3123" y="3349"/>
                    <a:pt x="3123" y="3419"/>
                    <a:pt x="3115" y="3490"/>
                  </a:cubicBezTo>
                  <a:lnTo>
                    <a:pt x="3115" y="3560"/>
                  </a:lnTo>
                  <a:cubicBezTo>
                    <a:pt x="3092" y="3505"/>
                    <a:pt x="3068" y="3458"/>
                    <a:pt x="3037" y="3419"/>
                  </a:cubicBezTo>
                  <a:cubicBezTo>
                    <a:pt x="3035" y="3417"/>
                    <a:pt x="3031" y="3416"/>
                    <a:pt x="3027" y="3416"/>
                  </a:cubicBezTo>
                  <a:cubicBezTo>
                    <a:pt x="3018" y="3416"/>
                    <a:pt x="3008" y="3422"/>
                    <a:pt x="3013" y="3427"/>
                  </a:cubicBezTo>
                  <a:cubicBezTo>
                    <a:pt x="3053" y="3505"/>
                    <a:pt x="3084" y="3583"/>
                    <a:pt x="3107" y="3677"/>
                  </a:cubicBezTo>
                  <a:cubicBezTo>
                    <a:pt x="3115" y="3755"/>
                    <a:pt x="3115" y="3841"/>
                    <a:pt x="3123" y="3920"/>
                  </a:cubicBezTo>
                  <a:lnTo>
                    <a:pt x="3123" y="3927"/>
                  </a:lnTo>
                  <a:lnTo>
                    <a:pt x="3084" y="3888"/>
                  </a:lnTo>
                  <a:cubicBezTo>
                    <a:pt x="3045" y="3849"/>
                    <a:pt x="3006" y="3810"/>
                    <a:pt x="2959" y="3779"/>
                  </a:cubicBezTo>
                  <a:cubicBezTo>
                    <a:pt x="2953" y="3776"/>
                    <a:pt x="2947" y="3775"/>
                    <a:pt x="2941" y="3775"/>
                  </a:cubicBezTo>
                  <a:cubicBezTo>
                    <a:pt x="2903" y="3775"/>
                    <a:pt x="2878" y="3837"/>
                    <a:pt x="2912" y="3857"/>
                  </a:cubicBezTo>
                  <a:cubicBezTo>
                    <a:pt x="2951" y="3888"/>
                    <a:pt x="2998" y="3920"/>
                    <a:pt x="3029" y="3966"/>
                  </a:cubicBezTo>
                  <a:lnTo>
                    <a:pt x="3053" y="4029"/>
                  </a:lnTo>
                  <a:cubicBezTo>
                    <a:pt x="3045" y="4029"/>
                    <a:pt x="3037" y="4013"/>
                    <a:pt x="3029" y="4013"/>
                  </a:cubicBezTo>
                  <a:cubicBezTo>
                    <a:pt x="3009" y="4009"/>
                    <a:pt x="2989" y="4007"/>
                    <a:pt x="2969" y="4007"/>
                  </a:cubicBezTo>
                  <a:cubicBezTo>
                    <a:pt x="2916" y="4007"/>
                    <a:pt x="2861" y="4020"/>
                    <a:pt x="2810" y="4037"/>
                  </a:cubicBezTo>
                  <a:cubicBezTo>
                    <a:pt x="2775" y="4044"/>
                    <a:pt x="2738" y="4048"/>
                    <a:pt x="2702" y="4048"/>
                  </a:cubicBezTo>
                  <a:cubicBezTo>
                    <a:pt x="2656" y="4048"/>
                    <a:pt x="2611" y="4042"/>
                    <a:pt x="2568" y="4029"/>
                  </a:cubicBezTo>
                  <a:cubicBezTo>
                    <a:pt x="2563" y="4026"/>
                    <a:pt x="2559" y="4025"/>
                    <a:pt x="2555" y="4025"/>
                  </a:cubicBezTo>
                  <a:cubicBezTo>
                    <a:pt x="2535" y="4025"/>
                    <a:pt x="2534" y="4055"/>
                    <a:pt x="2560" y="4068"/>
                  </a:cubicBezTo>
                  <a:cubicBezTo>
                    <a:pt x="2623" y="4084"/>
                    <a:pt x="2693" y="4091"/>
                    <a:pt x="2763" y="4091"/>
                  </a:cubicBezTo>
                  <a:lnTo>
                    <a:pt x="2842" y="4091"/>
                  </a:lnTo>
                  <a:cubicBezTo>
                    <a:pt x="2802" y="4115"/>
                    <a:pt x="2763" y="4123"/>
                    <a:pt x="2724" y="4146"/>
                  </a:cubicBezTo>
                  <a:cubicBezTo>
                    <a:pt x="2677" y="4162"/>
                    <a:pt x="2638" y="4185"/>
                    <a:pt x="2584" y="4193"/>
                  </a:cubicBezTo>
                  <a:cubicBezTo>
                    <a:pt x="2552" y="4202"/>
                    <a:pt x="2517" y="4206"/>
                    <a:pt x="2483" y="4206"/>
                  </a:cubicBezTo>
                  <a:cubicBezTo>
                    <a:pt x="2458" y="4206"/>
                    <a:pt x="2434" y="4204"/>
                    <a:pt x="2412" y="4201"/>
                  </a:cubicBezTo>
                  <a:cubicBezTo>
                    <a:pt x="2380" y="4201"/>
                    <a:pt x="2373" y="4240"/>
                    <a:pt x="2404" y="4240"/>
                  </a:cubicBezTo>
                  <a:cubicBezTo>
                    <a:pt x="2447" y="4253"/>
                    <a:pt x="2495" y="4259"/>
                    <a:pt x="2542" y="4259"/>
                  </a:cubicBezTo>
                  <a:cubicBezTo>
                    <a:pt x="2581" y="4259"/>
                    <a:pt x="2619" y="4255"/>
                    <a:pt x="2654" y="4248"/>
                  </a:cubicBezTo>
                  <a:cubicBezTo>
                    <a:pt x="2740" y="4240"/>
                    <a:pt x="2810" y="4209"/>
                    <a:pt x="2896" y="4193"/>
                  </a:cubicBezTo>
                  <a:cubicBezTo>
                    <a:pt x="2929" y="4188"/>
                    <a:pt x="2963" y="4181"/>
                    <a:pt x="2994" y="4181"/>
                  </a:cubicBezTo>
                  <a:cubicBezTo>
                    <a:pt x="3015" y="4181"/>
                    <a:pt x="3034" y="4184"/>
                    <a:pt x="3053" y="4193"/>
                  </a:cubicBezTo>
                  <a:cubicBezTo>
                    <a:pt x="3084" y="4201"/>
                    <a:pt x="3107" y="4224"/>
                    <a:pt x="3123" y="4240"/>
                  </a:cubicBezTo>
                  <a:cubicBezTo>
                    <a:pt x="3131" y="4287"/>
                    <a:pt x="3146" y="4341"/>
                    <a:pt x="3154" y="4396"/>
                  </a:cubicBezTo>
                  <a:cubicBezTo>
                    <a:pt x="3162" y="4545"/>
                    <a:pt x="3154" y="4709"/>
                    <a:pt x="3170" y="4857"/>
                  </a:cubicBezTo>
                  <a:cubicBezTo>
                    <a:pt x="3115" y="5342"/>
                    <a:pt x="3029" y="5834"/>
                    <a:pt x="2935" y="6319"/>
                  </a:cubicBezTo>
                  <a:cubicBezTo>
                    <a:pt x="2834" y="6936"/>
                    <a:pt x="2732" y="7553"/>
                    <a:pt x="2623" y="8171"/>
                  </a:cubicBezTo>
                  <a:cubicBezTo>
                    <a:pt x="2607" y="8100"/>
                    <a:pt x="2576" y="8030"/>
                    <a:pt x="2545" y="7960"/>
                  </a:cubicBezTo>
                  <a:cubicBezTo>
                    <a:pt x="2521" y="7905"/>
                    <a:pt x="2482" y="7842"/>
                    <a:pt x="2443" y="7795"/>
                  </a:cubicBezTo>
                  <a:cubicBezTo>
                    <a:pt x="2427" y="7780"/>
                    <a:pt x="2427" y="7756"/>
                    <a:pt x="2427" y="7741"/>
                  </a:cubicBezTo>
                  <a:cubicBezTo>
                    <a:pt x="2420" y="7663"/>
                    <a:pt x="2427" y="7592"/>
                    <a:pt x="2451" y="7514"/>
                  </a:cubicBezTo>
                  <a:cubicBezTo>
                    <a:pt x="2498" y="7358"/>
                    <a:pt x="2607" y="7233"/>
                    <a:pt x="2662" y="7077"/>
                  </a:cubicBezTo>
                  <a:cubicBezTo>
                    <a:pt x="2662" y="7069"/>
                    <a:pt x="2660" y="7065"/>
                    <a:pt x="2658" y="7065"/>
                  </a:cubicBezTo>
                  <a:cubicBezTo>
                    <a:pt x="2656" y="7065"/>
                    <a:pt x="2654" y="7069"/>
                    <a:pt x="2654" y="7077"/>
                  </a:cubicBezTo>
                  <a:cubicBezTo>
                    <a:pt x="2615" y="7170"/>
                    <a:pt x="2545" y="7256"/>
                    <a:pt x="2482" y="7327"/>
                  </a:cubicBezTo>
                  <a:cubicBezTo>
                    <a:pt x="2427" y="7373"/>
                    <a:pt x="2388" y="7428"/>
                    <a:pt x="2373" y="7491"/>
                  </a:cubicBezTo>
                  <a:cubicBezTo>
                    <a:pt x="2373" y="7405"/>
                    <a:pt x="2373" y="7311"/>
                    <a:pt x="2380" y="7209"/>
                  </a:cubicBezTo>
                  <a:cubicBezTo>
                    <a:pt x="2388" y="7162"/>
                    <a:pt x="2388" y="7123"/>
                    <a:pt x="2388" y="7077"/>
                  </a:cubicBezTo>
                  <a:cubicBezTo>
                    <a:pt x="2404" y="7037"/>
                    <a:pt x="2404" y="6983"/>
                    <a:pt x="2404" y="6944"/>
                  </a:cubicBezTo>
                  <a:cubicBezTo>
                    <a:pt x="2404" y="6940"/>
                    <a:pt x="2398" y="6938"/>
                    <a:pt x="2392" y="6938"/>
                  </a:cubicBezTo>
                  <a:cubicBezTo>
                    <a:pt x="2386" y="6938"/>
                    <a:pt x="2380" y="6940"/>
                    <a:pt x="2380" y="6944"/>
                  </a:cubicBezTo>
                  <a:cubicBezTo>
                    <a:pt x="2380" y="6998"/>
                    <a:pt x="2380" y="7053"/>
                    <a:pt x="2365" y="7100"/>
                  </a:cubicBezTo>
                  <a:cubicBezTo>
                    <a:pt x="2349" y="7139"/>
                    <a:pt x="2334" y="7194"/>
                    <a:pt x="2326" y="7233"/>
                  </a:cubicBezTo>
                  <a:cubicBezTo>
                    <a:pt x="2302" y="7280"/>
                    <a:pt x="2287" y="7319"/>
                    <a:pt x="2263" y="7366"/>
                  </a:cubicBezTo>
                  <a:cubicBezTo>
                    <a:pt x="2248" y="7405"/>
                    <a:pt x="2232" y="7452"/>
                    <a:pt x="2232" y="7506"/>
                  </a:cubicBezTo>
                  <a:lnTo>
                    <a:pt x="2232" y="7600"/>
                  </a:lnTo>
                  <a:cubicBezTo>
                    <a:pt x="2130" y="7491"/>
                    <a:pt x="2037" y="7389"/>
                    <a:pt x="2021" y="7241"/>
                  </a:cubicBezTo>
                  <a:cubicBezTo>
                    <a:pt x="2021" y="7225"/>
                    <a:pt x="2011" y="7217"/>
                    <a:pt x="2001" y="7217"/>
                  </a:cubicBezTo>
                  <a:cubicBezTo>
                    <a:pt x="1992" y="7217"/>
                    <a:pt x="1982" y="7225"/>
                    <a:pt x="1982" y="7241"/>
                  </a:cubicBezTo>
                  <a:cubicBezTo>
                    <a:pt x="1990" y="7366"/>
                    <a:pt x="2052" y="7491"/>
                    <a:pt x="2115" y="7600"/>
                  </a:cubicBezTo>
                  <a:cubicBezTo>
                    <a:pt x="2115" y="7608"/>
                    <a:pt x="2130" y="7624"/>
                    <a:pt x="2130" y="7624"/>
                  </a:cubicBezTo>
                  <a:lnTo>
                    <a:pt x="2107" y="7624"/>
                  </a:lnTo>
                  <a:cubicBezTo>
                    <a:pt x="2037" y="7624"/>
                    <a:pt x="1982" y="7608"/>
                    <a:pt x="1912" y="7592"/>
                  </a:cubicBezTo>
                  <a:cubicBezTo>
                    <a:pt x="1841" y="7569"/>
                    <a:pt x="1779" y="7545"/>
                    <a:pt x="1708" y="7514"/>
                  </a:cubicBezTo>
                  <a:cubicBezTo>
                    <a:pt x="1705" y="7513"/>
                    <a:pt x="1702" y="7513"/>
                    <a:pt x="1700" y="7513"/>
                  </a:cubicBezTo>
                  <a:cubicBezTo>
                    <a:pt x="1683" y="7513"/>
                    <a:pt x="1680" y="7532"/>
                    <a:pt x="1701" y="7545"/>
                  </a:cubicBezTo>
                  <a:cubicBezTo>
                    <a:pt x="1802" y="7584"/>
                    <a:pt x="1912" y="7624"/>
                    <a:pt x="2013" y="7663"/>
                  </a:cubicBezTo>
                  <a:cubicBezTo>
                    <a:pt x="1982" y="7678"/>
                    <a:pt x="1943" y="7686"/>
                    <a:pt x="1912" y="7709"/>
                  </a:cubicBezTo>
                  <a:cubicBezTo>
                    <a:pt x="1873" y="7725"/>
                    <a:pt x="1826" y="7749"/>
                    <a:pt x="1787" y="7764"/>
                  </a:cubicBezTo>
                  <a:cubicBezTo>
                    <a:pt x="1740" y="7780"/>
                    <a:pt x="1701" y="7788"/>
                    <a:pt x="1646" y="7795"/>
                  </a:cubicBezTo>
                  <a:lnTo>
                    <a:pt x="1646" y="7803"/>
                  </a:lnTo>
                  <a:cubicBezTo>
                    <a:pt x="1724" y="7788"/>
                    <a:pt x="1802" y="7795"/>
                    <a:pt x="1880" y="7780"/>
                  </a:cubicBezTo>
                  <a:cubicBezTo>
                    <a:pt x="1919" y="7764"/>
                    <a:pt x="1959" y="7756"/>
                    <a:pt x="1998" y="7756"/>
                  </a:cubicBezTo>
                  <a:cubicBezTo>
                    <a:pt x="2011" y="7754"/>
                    <a:pt x="2024" y="7753"/>
                    <a:pt x="2037" y="7753"/>
                  </a:cubicBezTo>
                  <a:cubicBezTo>
                    <a:pt x="2064" y="7753"/>
                    <a:pt x="2091" y="7756"/>
                    <a:pt x="2123" y="7756"/>
                  </a:cubicBezTo>
                  <a:cubicBezTo>
                    <a:pt x="2146" y="7756"/>
                    <a:pt x="2177" y="7764"/>
                    <a:pt x="2209" y="7780"/>
                  </a:cubicBezTo>
                  <a:cubicBezTo>
                    <a:pt x="2248" y="7842"/>
                    <a:pt x="2279" y="7913"/>
                    <a:pt x="2318" y="7983"/>
                  </a:cubicBezTo>
                  <a:cubicBezTo>
                    <a:pt x="2380" y="8147"/>
                    <a:pt x="2451" y="8327"/>
                    <a:pt x="2490" y="8499"/>
                  </a:cubicBezTo>
                  <a:cubicBezTo>
                    <a:pt x="2513" y="8569"/>
                    <a:pt x="2513" y="8647"/>
                    <a:pt x="2521" y="8718"/>
                  </a:cubicBezTo>
                  <a:cubicBezTo>
                    <a:pt x="2248" y="10296"/>
                    <a:pt x="1959" y="11890"/>
                    <a:pt x="2013" y="13492"/>
                  </a:cubicBezTo>
                  <a:cubicBezTo>
                    <a:pt x="2021" y="13930"/>
                    <a:pt x="2060" y="14360"/>
                    <a:pt x="2130" y="14781"/>
                  </a:cubicBezTo>
                  <a:cubicBezTo>
                    <a:pt x="2091" y="14696"/>
                    <a:pt x="2052" y="14617"/>
                    <a:pt x="2013" y="14524"/>
                  </a:cubicBezTo>
                  <a:cubicBezTo>
                    <a:pt x="1873" y="14164"/>
                    <a:pt x="1787" y="13781"/>
                    <a:pt x="1708" y="13406"/>
                  </a:cubicBezTo>
                  <a:cubicBezTo>
                    <a:pt x="1638" y="13039"/>
                    <a:pt x="1591" y="12672"/>
                    <a:pt x="1505" y="12312"/>
                  </a:cubicBezTo>
                  <a:cubicBezTo>
                    <a:pt x="1435" y="12023"/>
                    <a:pt x="1349" y="11765"/>
                    <a:pt x="1232" y="11499"/>
                  </a:cubicBezTo>
                  <a:cubicBezTo>
                    <a:pt x="1216" y="11468"/>
                    <a:pt x="1208" y="11437"/>
                    <a:pt x="1193" y="11413"/>
                  </a:cubicBezTo>
                  <a:cubicBezTo>
                    <a:pt x="1193" y="11413"/>
                    <a:pt x="1193" y="11398"/>
                    <a:pt x="1177" y="11398"/>
                  </a:cubicBezTo>
                  <a:lnTo>
                    <a:pt x="1177" y="11382"/>
                  </a:lnTo>
                  <a:cubicBezTo>
                    <a:pt x="1169" y="11351"/>
                    <a:pt x="1161" y="11335"/>
                    <a:pt x="1154" y="11304"/>
                  </a:cubicBezTo>
                  <a:lnTo>
                    <a:pt x="1154" y="11296"/>
                  </a:lnTo>
                  <a:cubicBezTo>
                    <a:pt x="1130" y="11226"/>
                    <a:pt x="1130" y="11148"/>
                    <a:pt x="1130" y="11077"/>
                  </a:cubicBezTo>
                  <a:lnTo>
                    <a:pt x="1130" y="10890"/>
                  </a:lnTo>
                  <a:cubicBezTo>
                    <a:pt x="1138" y="10827"/>
                    <a:pt x="1161" y="10757"/>
                    <a:pt x="1193" y="10687"/>
                  </a:cubicBezTo>
                  <a:cubicBezTo>
                    <a:pt x="1232" y="10570"/>
                    <a:pt x="1286" y="10460"/>
                    <a:pt x="1326" y="10335"/>
                  </a:cubicBezTo>
                  <a:cubicBezTo>
                    <a:pt x="1349" y="10280"/>
                    <a:pt x="1357" y="10218"/>
                    <a:pt x="1365" y="10163"/>
                  </a:cubicBezTo>
                  <a:cubicBezTo>
                    <a:pt x="1372" y="10093"/>
                    <a:pt x="1372" y="10023"/>
                    <a:pt x="1388" y="9952"/>
                  </a:cubicBezTo>
                  <a:cubicBezTo>
                    <a:pt x="1388" y="9948"/>
                    <a:pt x="1384" y="9946"/>
                    <a:pt x="1380" y="9946"/>
                  </a:cubicBezTo>
                  <a:cubicBezTo>
                    <a:pt x="1376" y="9946"/>
                    <a:pt x="1372" y="9948"/>
                    <a:pt x="1372" y="9952"/>
                  </a:cubicBezTo>
                  <a:cubicBezTo>
                    <a:pt x="1349" y="10023"/>
                    <a:pt x="1349" y="10093"/>
                    <a:pt x="1333" y="10163"/>
                  </a:cubicBezTo>
                  <a:cubicBezTo>
                    <a:pt x="1318" y="10226"/>
                    <a:pt x="1271" y="10296"/>
                    <a:pt x="1240" y="10366"/>
                  </a:cubicBezTo>
                  <a:cubicBezTo>
                    <a:pt x="1201" y="10460"/>
                    <a:pt x="1154" y="10554"/>
                    <a:pt x="1130" y="10648"/>
                  </a:cubicBezTo>
                  <a:cubicBezTo>
                    <a:pt x="1122" y="10593"/>
                    <a:pt x="1122" y="10538"/>
                    <a:pt x="1115" y="10484"/>
                  </a:cubicBezTo>
                  <a:cubicBezTo>
                    <a:pt x="1091" y="10382"/>
                    <a:pt x="1060" y="10280"/>
                    <a:pt x="1005" y="10202"/>
                  </a:cubicBezTo>
                  <a:cubicBezTo>
                    <a:pt x="1003" y="10197"/>
                    <a:pt x="1000" y="10196"/>
                    <a:pt x="997" y="10196"/>
                  </a:cubicBezTo>
                  <a:cubicBezTo>
                    <a:pt x="991" y="10196"/>
                    <a:pt x="987" y="10205"/>
                    <a:pt x="997" y="10210"/>
                  </a:cubicBezTo>
                  <a:cubicBezTo>
                    <a:pt x="1036" y="10257"/>
                    <a:pt x="1052" y="10319"/>
                    <a:pt x="1060" y="10374"/>
                  </a:cubicBezTo>
                  <a:cubicBezTo>
                    <a:pt x="1075" y="10437"/>
                    <a:pt x="1060" y="10491"/>
                    <a:pt x="1060" y="10538"/>
                  </a:cubicBezTo>
                  <a:cubicBezTo>
                    <a:pt x="1052" y="10671"/>
                    <a:pt x="1021" y="10788"/>
                    <a:pt x="1013" y="10913"/>
                  </a:cubicBezTo>
                  <a:cubicBezTo>
                    <a:pt x="1013" y="10960"/>
                    <a:pt x="1005" y="11007"/>
                    <a:pt x="1005" y="11062"/>
                  </a:cubicBezTo>
                  <a:cubicBezTo>
                    <a:pt x="997" y="11038"/>
                    <a:pt x="982" y="11031"/>
                    <a:pt x="966" y="11007"/>
                  </a:cubicBezTo>
                  <a:cubicBezTo>
                    <a:pt x="896" y="10921"/>
                    <a:pt x="825" y="10843"/>
                    <a:pt x="739" y="10773"/>
                  </a:cubicBezTo>
                  <a:cubicBezTo>
                    <a:pt x="654" y="10710"/>
                    <a:pt x="544" y="10656"/>
                    <a:pt x="435" y="10640"/>
                  </a:cubicBezTo>
                  <a:cubicBezTo>
                    <a:pt x="419" y="10640"/>
                    <a:pt x="411" y="10656"/>
                    <a:pt x="427" y="10671"/>
                  </a:cubicBezTo>
                  <a:cubicBezTo>
                    <a:pt x="435" y="10671"/>
                    <a:pt x="450" y="10679"/>
                    <a:pt x="458" y="10679"/>
                  </a:cubicBezTo>
                  <a:cubicBezTo>
                    <a:pt x="450" y="10687"/>
                    <a:pt x="450" y="10710"/>
                    <a:pt x="458" y="10710"/>
                  </a:cubicBezTo>
                  <a:cubicBezTo>
                    <a:pt x="497" y="10726"/>
                    <a:pt x="536" y="10757"/>
                    <a:pt x="575" y="10788"/>
                  </a:cubicBezTo>
                  <a:cubicBezTo>
                    <a:pt x="575" y="10796"/>
                    <a:pt x="583" y="10804"/>
                    <a:pt x="591" y="10812"/>
                  </a:cubicBezTo>
                  <a:cubicBezTo>
                    <a:pt x="739" y="10921"/>
                    <a:pt x="857" y="11062"/>
                    <a:pt x="943" y="11218"/>
                  </a:cubicBezTo>
                  <a:cubicBezTo>
                    <a:pt x="896" y="11203"/>
                    <a:pt x="849" y="11203"/>
                    <a:pt x="802" y="11203"/>
                  </a:cubicBezTo>
                  <a:cubicBezTo>
                    <a:pt x="693" y="11218"/>
                    <a:pt x="583" y="11234"/>
                    <a:pt x="474" y="11257"/>
                  </a:cubicBezTo>
                  <a:cubicBezTo>
                    <a:pt x="401" y="11266"/>
                    <a:pt x="327" y="11270"/>
                    <a:pt x="254" y="11270"/>
                  </a:cubicBezTo>
                  <a:cubicBezTo>
                    <a:pt x="202" y="11270"/>
                    <a:pt x="150" y="11268"/>
                    <a:pt x="99" y="11265"/>
                  </a:cubicBezTo>
                  <a:cubicBezTo>
                    <a:pt x="67" y="11265"/>
                    <a:pt x="67" y="11304"/>
                    <a:pt x="99" y="11304"/>
                  </a:cubicBezTo>
                  <a:cubicBezTo>
                    <a:pt x="208" y="11312"/>
                    <a:pt x="310" y="11312"/>
                    <a:pt x="427" y="11320"/>
                  </a:cubicBezTo>
                  <a:cubicBezTo>
                    <a:pt x="474" y="11335"/>
                    <a:pt x="528" y="11335"/>
                    <a:pt x="575" y="11335"/>
                  </a:cubicBezTo>
                  <a:cubicBezTo>
                    <a:pt x="489" y="11382"/>
                    <a:pt x="403" y="11429"/>
                    <a:pt x="302" y="11476"/>
                  </a:cubicBezTo>
                  <a:cubicBezTo>
                    <a:pt x="216" y="11531"/>
                    <a:pt x="130" y="11585"/>
                    <a:pt x="28" y="11624"/>
                  </a:cubicBezTo>
                  <a:cubicBezTo>
                    <a:pt x="1" y="11631"/>
                    <a:pt x="16" y="11674"/>
                    <a:pt x="41" y="11674"/>
                  </a:cubicBezTo>
                  <a:cubicBezTo>
                    <a:pt x="44" y="11674"/>
                    <a:pt x="48" y="11673"/>
                    <a:pt x="52" y="11671"/>
                  </a:cubicBezTo>
                  <a:cubicBezTo>
                    <a:pt x="216" y="11617"/>
                    <a:pt x="364" y="11515"/>
                    <a:pt x="528" y="11460"/>
                  </a:cubicBezTo>
                  <a:cubicBezTo>
                    <a:pt x="614" y="11429"/>
                    <a:pt x="700" y="11398"/>
                    <a:pt x="794" y="11390"/>
                  </a:cubicBezTo>
                  <a:cubicBezTo>
                    <a:pt x="820" y="11390"/>
                    <a:pt x="846" y="11387"/>
                    <a:pt x="872" y="11387"/>
                  </a:cubicBezTo>
                  <a:cubicBezTo>
                    <a:pt x="885" y="11387"/>
                    <a:pt x="898" y="11387"/>
                    <a:pt x="911" y="11390"/>
                  </a:cubicBezTo>
                  <a:cubicBezTo>
                    <a:pt x="927" y="11390"/>
                    <a:pt x="966" y="11398"/>
                    <a:pt x="990" y="11413"/>
                  </a:cubicBezTo>
                  <a:cubicBezTo>
                    <a:pt x="1013" y="11429"/>
                    <a:pt x="1036" y="11453"/>
                    <a:pt x="1052" y="11468"/>
                  </a:cubicBezTo>
                  <a:cubicBezTo>
                    <a:pt x="1169" y="11765"/>
                    <a:pt x="1224" y="12093"/>
                    <a:pt x="1279" y="12375"/>
                  </a:cubicBezTo>
                  <a:cubicBezTo>
                    <a:pt x="1419" y="13109"/>
                    <a:pt x="1466" y="13875"/>
                    <a:pt x="1755" y="14563"/>
                  </a:cubicBezTo>
                  <a:cubicBezTo>
                    <a:pt x="1849" y="14774"/>
                    <a:pt x="1935" y="14969"/>
                    <a:pt x="2044" y="15149"/>
                  </a:cubicBezTo>
                  <a:cubicBezTo>
                    <a:pt x="2107" y="15266"/>
                    <a:pt x="2185" y="15375"/>
                    <a:pt x="2279" y="15485"/>
                  </a:cubicBezTo>
                  <a:cubicBezTo>
                    <a:pt x="2443" y="16235"/>
                    <a:pt x="2693" y="16962"/>
                    <a:pt x="3021" y="17665"/>
                  </a:cubicBezTo>
                  <a:cubicBezTo>
                    <a:pt x="3537" y="18782"/>
                    <a:pt x="4311" y="19830"/>
                    <a:pt x="5389" y="20455"/>
                  </a:cubicBezTo>
                  <a:cubicBezTo>
                    <a:pt x="5530" y="20533"/>
                    <a:pt x="5663" y="20603"/>
                    <a:pt x="5803" y="20658"/>
                  </a:cubicBezTo>
                  <a:cubicBezTo>
                    <a:pt x="5832" y="20672"/>
                    <a:pt x="5863" y="20680"/>
                    <a:pt x="5894" y="20680"/>
                  </a:cubicBezTo>
                  <a:cubicBezTo>
                    <a:pt x="5946" y="20680"/>
                    <a:pt x="5995" y="20657"/>
                    <a:pt x="6030" y="20603"/>
                  </a:cubicBezTo>
                  <a:cubicBezTo>
                    <a:pt x="6092" y="20541"/>
                    <a:pt x="6077" y="20423"/>
                    <a:pt x="5991" y="20384"/>
                  </a:cubicBezTo>
                  <a:cubicBezTo>
                    <a:pt x="5428" y="20119"/>
                    <a:pt x="4944" y="19775"/>
                    <a:pt x="4514" y="19329"/>
                  </a:cubicBezTo>
                  <a:cubicBezTo>
                    <a:pt x="4092" y="18892"/>
                    <a:pt x="3756" y="18376"/>
                    <a:pt x="3475" y="17837"/>
                  </a:cubicBezTo>
                  <a:cubicBezTo>
                    <a:pt x="2834" y="16587"/>
                    <a:pt x="2451" y="15188"/>
                    <a:pt x="2380" y="13781"/>
                  </a:cubicBezTo>
                  <a:cubicBezTo>
                    <a:pt x="2341" y="12992"/>
                    <a:pt x="2380" y="12195"/>
                    <a:pt x="2466" y="11413"/>
                  </a:cubicBezTo>
                  <a:cubicBezTo>
                    <a:pt x="2482" y="11374"/>
                    <a:pt x="2490" y="11343"/>
                    <a:pt x="2498" y="11304"/>
                  </a:cubicBezTo>
                  <a:cubicBezTo>
                    <a:pt x="2545" y="11148"/>
                    <a:pt x="2615" y="10992"/>
                    <a:pt x="2693" y="10851"/>
                  </a:cubicBezTo>
                  <a:cubicBezTo>
                    <a:pt x="2763" y="10718"/>
                    <a:pt x="2873" y="10609"/>
                    <a:pt x="2967" y="10491"/>
                  </a:cubicBezTo>
                  <a:cubicBezTo>
                    <a:pt x="3170" y="10241"/>
                    <a:pt x="3318" y="9952"/>
                    <a:pt x="3475" y="9671"/>
                  </a:cubicBezTo>
                  <a:cubicBezTo>
                    <a:pt x="3506" y="9624"/>
                    <a:pt x="3537" y="9561"/>
                    <a:pt x="3560" y="9515"/>
                  </a:cubicBezTo>
                  <a:cubicBezTo>
                    <a:pt x="3584" y="9507"/>
                    <a:pt x="3592" y="9483"/>
                    <a:pt x="3600" y="9476"/>
                  </a:cubicBezTo>
                  <a:cubicBezTo>
                    <a:pt x="3623" y="9460"/>
                    <a:pt x="3639" y="9444"/>
                    <a:pt x="3670" y="9429"/>
                  </a:cubicBezTo>
                  <a:cubicBezTo>
                    <a:pt x="3704" y="9408"/>
                    <a:pt x="3755" y="9388"/>
                    <a:pt x="3804" y="9388"/>
                  </a:cubicBezTo>
                  <a:cubicBezTo>
                    <a:pt x="3811" y="9388"/>
                    <a:pt x="3819" y="9389"/>
                    <a:pt x="3826" y="9390"/>
                  </a:cubicBezTo>
                  <a:cubicBezTo>
                    <a:pt x="3889" y="9397"/>
                    <a:pt x="3943" y="9436"/>
                    <a:pt x="4006" y="9460"/>
                  </a:cubicBezTo>
                  <a:cubicBezTo>
                    <a:pt x="4068" y="9476"/>
                    <a:pt x="4139" y="9483"/>
                    <a:pt x="4217" y="9483"/>
                  </a:cubicBezTo>
                  <a:cubicBezTo>
                    <a:pt x="4240" y="9483"/>
                    <a:pt x="4240" y="9444"/>
                    <a:pt x="4217" y="9444"/>
                  </a:cubicBezTo>
                  <a:cubicBezTo>
                    <a:pt x="4170" y="9444"/>
                    <a:pt x="4131" y="9444"/>
                    <a:pt x="4084" y="9436"/>
                  </a:cubicBezTo>
                  <a:cubicBezTo>
                    <a:pt x="4029" y="9429"/>
                    <a:pt x="4006" y="9405"/>
                    <a:pt x="3975" y="9382"/>
                  </a:cubicBezTo>
                  <a:cubicBezTo>
                    <a:pt x="3944" y="9351"/>
                    <a:pt x="3928" y="9320"/>
                    <a:pt x="3898" y="9304"/>
                  </a:cubicBezTo>
                  <a:lnTo>
                    <a:pt x="3898" y="9304"/>
                  </a:lnTo>
                  <a:cubicBezTo>
                    <a:pt x="3975" y="9310"/>
                    <a:pt x="4055" y="9325"/>
                    <a:pt x="4133" y="9325"/>
                  </a:cubicBezTo>
                  <a:cubicBezTo>
                    <a:pt x="4172" y="9325"/>
                    <a:pt x="4211" y="9321"/>
                    <a:pt x="4248" y="9311"/>
                  </a:cubicBezTo>
                  <a:cubicBezTo>
                    <a:pt x="4272" y="9304"/>
                    <a:pt x="4256" y="9280"/>
                    <a:pt x="4240" y="9280"/>
                  </a:cubicBezTo>
                  <a:cubicBezTo>
                    <a:pt x="4216" y="9287"/>
                    <a:pt x="4191" y="9290"/>
                    <a:pt x="4167" y="9290"/>
                  </a:cubicBezTo>
                  <a:cubicBezTo>
                    <a:pt x="4034" y="9290"/>
                    <a:pt x="3911" y="9201"/>
                    <a:pt x="3775" y="9201"/>
                  </a:cubicBezTo>
                  <a:cubicBezTo>
                    <a:pt x="3766" y="9201"/>
                    <a:pt x="3757" y="9201"/>
                    <a:pt x="3748" y="9202"/>
                  </a:cubicBezTo>
                  <a:lnTo>
                    <a:pt x="3732" y="9202"/>
                  </a:lnTo>
                  <a:cubicBezTo>
                    <a:pt x="3795" y="9093"/>
                    <a:pt x="3889" y="8991"/>
                    <a:pt x="3990" y="8913"/>
                  </a:cubicBezTo>
                  <a:cubicBezTo>
                    <a:pt x="4017" y="8893"/>
                    <a:pt x="3998" y="8855"/>
                    <a:pt x="3977" y="8855"/>
                  </a:cubicBezTo>
                  <a:cubicBezTo>
                    <a:pt x="3973" y="8855"/>
                    <a:pt x="3970" y="8856"/>
                    <a:pt x="3967" y="8858"/>
                  </a:cubicBezTo>
                  <a:cubicBezTo>
                    <a:pt x="3857" y="8936"/>
                    <a:pt x="3748" y="9014"/>
                    <a:pt x="3662" y="9116"/>
                  </a:cubicBezTo>
                  <a:cubicBezTo>
                    <a:pt x="3670" y="9085"/>
                    <a:pt x="3670" y="9054"/>
                    <a:pt x="3686" y="9014"/>
                  </a:cubicBezTo>
                  <a:cubicBezTo>
                    <a:pt x="3693" y="8975"/>
                    <a:pt x="3693" y="8929"/>
                    <a:pt x="3701" y="8889"/>
                  </a:cubicBezTo>
                  <a:cubicBezTo>
                    <a:pt x="3709" y="8803"/>
                    <a:pt x="3740" y="8718"/>
                    <a:pt x="3764" y="8639"/>
                  </a:cubicBezTo>
                  <a:cubicBezTo>
                    <a:pt x="3764" y="8631"/>
                    <a:pt x="3759" y="8625"/>
                    <a:pt x="3753" y="8625"/>
                  </a:cubicBezTo>
                  <a:cubicBezTo>
                    <a:pt x="3749" y="8625"/>
                    <a:pt x="3744" y="8629"/>
                    <a:pt x="3740" y="8639"/>
                  </a:cubicBezTo>
                  <a:cubicBezTo>
                    <a:pt x="3725" y="8725"/>
                    <a:pt x="3701" y="8803"/>
                    <a:pt x="3670" y="8889"/>
                  </a:cubicBezTo>
                  <a:cubicBezTo>
                    <a:pt x="3662" y="8929"/>
                    <a:pt x="3646" y="8960"/>
                    <a:pt x="3631" y="8999"/>
                  </a:cubicBezTo>
                  <a:cubicBezTo>
                    <a:pt x="3623" y="9030"/>
                    <a:pt x="3623" y="9046"/>
                    <a:pt x="3615" y="9077"/>
                  </a:cubicBezTo>
                  <a:cubicBezTo>
                    <a:pt x="3600" y="8999"/>
                    <a:pt x="3576" y="8936"/>
                    <a:pt x="3537" y="8874"/>
                  </a:cubicBezTo>
                  <a:cubicBezTo>
                    <a:pt x="3475" y="8764"/>
                    <a:pt x="3420" y="8647"/>
                    <a:pt x="3412" y="8530"/>
                  </a:cubicBezTo>
                  <a:cubicBezTo>
                    <a:pt x="3412" y="8526"/>
                    <a:pt x="3406" y="8524"/>
                    <a:pt x="3400" y="8524"/>
                  </a:cubicBezTo>
                  <a:cubicBezTo>
                    <a:pt x="3394" y="8524"/>
                    <a:pt x="3389" y="8526"/>
                    <a:pt x="3389" y="8530"/>
                  </a:cubicBezTo>
                  <a:cubicBezTo>
                    <a:pt x="3396" y="8624"/>
                    <a:pt x="3428" y="8725"/>
                    <a:pt x="3459" y="8811"/>
                  </a:cubicBezTo>
                  <a:cubicBezTo>
                    <a:pt x="3475" y="8889"/>
                    <a:pt x="3498" y="8975"/>
                    <a:pt x="3506" y="9054"/>
                  </a:cubicBezTo>
                  <a:cubicBezTo>
                    <a:pt x="3514" y="9132"/>
                    <a:pt x="3514" y="9210"/>
                    <a:pt x="3506" y="9280"/>
                  </a:cubicBezTo>
                  <a:cubicBezTo>
                    <a:pt x="3506" y="9304"/>
                    <a:pt x="3498" y="9319"/>
                    <a:pt x="3498" y="9327"/>
                  </a:cubicBezTo>
                  <a:cubicBezTo>
                    <a:pt x="3451" y="9397"/>
                    <a:pt x="3396" y="9468"/>
                    <a:pt x="3357" y="9538"/>
                  </a:cubicBezTo>
                  <a:cubicBezTo>
                    <a:pt x="3271" y="9694"/>
                    <a:pt x="3185" y="9851"/>
                    <a:pt x="3076" y="9983"/>
                  </a:cubicBezTo>
                  <a:cubicBezTo>
                    <a:pt x="3029" y="10054"/>
                    <a:pt x="2959" y="10108"/>
                    <a:pt x="2912" y="10171"/>
                  </a:cubicBezTo>
                  <a:cubicBezTo>
                    <a:pt x="2865" y="10241"/>
                    <a:pt x="2802" y="10296"/>
                    <a:pt x="2756" y="10366"/>
                  </a:cubicBezTo>
                  <a:cubicBezTo>
                    <a:pt x="2693" y="10437"/>
                    <a:pt x="2638" y="10499"/>
                    <a:pt x="2584" y="10570"/>
                  </a:cubicBezTo>
                  <a:cubicBezTo>
                    <a:pt x="2662" y="10054"/>
                    <a:pt x="2756" y="9546"/>
                    <a:pt x="2842" y="9038"/>
                  </a:cubicBezTo>
                  <a:cubicBezTo>
                    <a:pt x="2974" y="8249"/>
                    <a:pt x="3107" y="7467"/>
                    <a:pt x="3240" y="6670"/>
                  </a:cubicBezTo>
                  <a:cubicBezTo>
                    <a:pt x="3279" y="6467"/>
                    <a:pt x="3310" y="6272"/>
                    <a:pt x="3349" y="6068"/>
                  </a:cubicBezTo>
                  <a:cubicBezTo>
                    <a:pt x="3420" y="5990"/>
                    <a:pt x="3475" y="5889"/>
                    <a:pt x="3537" y="5803"/>
                  </a:cubicBezTo>
                  <a:cubicBezTo>
                    <a:pt x="3607" y="5693"/>
                    <a:pt x="3670" y="5568"/>
                    <a:pt x="3701" y="5443"/>
                  </a:cubicBezTo>
                  <a:cubicBezTo>
                    <a:pt x="3725" y="5412"/>
                    <a:pt x="3725" y="5373"/>
                    <a:pt x="3725" y="5334"/>
                  </a:cubicBezTo>
                  <a:cubicBezTo>
                    <a:pt x="3732" y="5295"/>
                    <a:pt x="3732" y="5256"/>
                    <a:pt x="3740" y="5209"/>
                  </a:cubicBezTo>
                  <a:cubicBezTo>
                    <a:pt x="3764" y="5162"/>
                    <a:pt x="3787" y="5107"/>
                    <a:pt x="3826" y="5084"/>
                  </a:cubicBezTo>
                  <a:cubicBezTo>
                    <a:pt x="3959" y="4982"/>
                    <a:pt x="4131" y="5060"/>
                    <a:pt x="4256" y="4974"/>
                  </a:cubicBezTo>
                  <a:cubicBezTo>
                    <a:pt x="4277" y="4967"/>
                    <a:pt x="4261" y="4942"/>
                    <a:pt x="4246" y="4942"/>
                  </a:cubicBezTo>
                  <a:cubicBezTo>
                    <a:pt x="4244" y="4942"/>
                    <a:pt x="4242" y="4942"/>
                    <a:pt x="4240" y="4943"/>
                  </a:cubicBezTo>
                  <a:cubicBezTo>
                    <a:pt x="4227" y="4953"/>
                    <a:pt x="4211" y="4956"/>
                    <a:pt x="4194" y="4956"/>
                  </a:cubicBezTo>
                  <a:cubicBezTo>
                    <a:pt x="4172" y="4956"/>
                    <a:pt x="4149" y="4951"/>
                    <a:pt x="4131" y="4951"/>
                  </a:cubicBezTo>
                  <a:lnTo>
                    <a:pt x="4022" y="4951"/>
                  </a:lnTo>
                  <a:cubicBezTo>
                    <a:pt x="3975" y="4951"/>
                    <a:pt x="3936" y="4951"/>
                    <a:pt x="3889" y="4967"/>
                  </a:cubicBezTo>
                  <a:cubicBezTo>
                    <a:pt x="3904" y="4943"/>
                    <a:pt x="3936" y="4935"/>
                    <a:pt x="3967" y="4912"/>
                  </a:cubicBezTo>
                  <a:cubicBezTo>
                    <a:pt x="4006" y="4896"/>
                    <a:pt x="4053" y="4896"/>
                    <a:pt x="4092" y="4888"/>
                  </a:cubicBezTo>
                  <a:cubicBezTo>
                    <a:pt x="4147" y="4873"/>
                    <a:pt x="4201" y="4857"/>
                    <a:pt x="4256" y="4857"/>
                  </a:cubicBezTo>
                  <a:cubicBezTo>
                    <a:pt x="4295" y="4857"/>
                    <a:pt x="4334" y="4849"/>
                    <a:pt x="4365" y="4834"/>
                  </a:cubicBezTo>
                  <a:cubicBezTo>
                    <a:pt x="4404" y="4818"/>
                    <a:pt x="4444" y="4787"/>
                    <a:pt x="4483" y="4771"/>
                  </a:cubicBezTo>
                  <a:cubicBezTo>
                    <a:pt x="4490" y="4756"/>
                    <a:pt x="4483" y="4748"/>
                    <a:pt x="4475" y="4748"/>
                  </a:cubicBezTo>
                  <a:cubicBezTo>
                    <a:pt x="4428" y="4771"/>
                    <a:pt x="4389" y="4810"/>
                    <a:pt x="4326" y="4810"/>
                  </a:cubicBezTo>
                  <a:cubicBezTo>
                    <a:pt x="4320" y="4811"/>
                    <a:pt x="4314" y="4812"/>
                    <a:pt x="4308" y="4812"/>
                  </a:cubicBezTo>
                  <a:cubicBezTo>
                    <a:pt x="4260" y="4812"/>
                    <a:pt x="4212" y="4786"/>
                    <a:pt x="4170" y="4779"/>
                  </a:cubicBezTo>
                  <a:cubicBezTo>
                    <a:pt x="4147" y="4777"/>
                    <a:pt x="4124" y="4777"/>
                    <a:pt x="4101" y="4777"/>
                  </a:cubicBezTo>
                  <a:cubicBezTo>
                    <a:pt x="4013" y="4777"/>
                    <a:pt x="3926" y="4790"/>
                    <a:pt x="3857" y="4834"/>
                  </a:cubicBezTo>
                  <a:lnTo>
                    <a:pt x="3834" y="4857"/>
                  </a:lnTo>
                  <a:cubicBezTo>
                    <a:pt x="3857" y="4818"/>
                    <a:pt x="3889" y="4779"/>
                    <a:pt x="3904" y="4740"/>
                  </a:cubicBezTo>
                  <a:cubicBezTo>
                    <a:pt x="3936" y="4662"/>
                    <a:pt x="3982" y="4599"/>
                    <a:pt x="4045" y="4545"/>
                  </a:cubicBezTo>
                  <a:cubicBezTo>
                    <a:pt x="4057" y="4527"/>
                    <a:pt x="4041" y="4508"/>
                    <a:pt x="4026" y="4508"/>
                  </a:cubicBezTo>
                  <a:cubicBezTo>
                    <a:pt x="4022" y="4508"/>
                    <a:pt x="4017" y="4510"/>
                    <a:pt x="4014" y="4513"/>
                  </a:cubicBezTo>
                  <a:cubicBezTo>
                    <a:pt x="3951" y="4560"/>
                    <a:pt x="3904" y="4623"/>
                    <a:pt x="3857" y="4670"/>
                  </a:cubicBezTo>
                  <a:cubicBezTo>
                    <a:pt x="3850" y="4670"/>
                    <a:pt x="3850" y="4678"/>
                    <a:pt x="3834" y="4678"/>
                  </a:cubicBezTo>
                  <a:cubicBezTo>
                    <a:pt x="3850" y="4592"/>
                    <a:pt x="3834" y="4513"/>
                    <a:pt x="3850" y="4427"/>
                  </a:cubicBezTo>
                  <a:cubicBezTo>
                    <a:pt x="3857" y="4326"/>
                    <a:pt x="3920" y="4248"/>
                    <a:pt x="3951" y="4162"/>
                  </a:cubicBezTo>
                  <a:cubicBezTo>
                    <a:pt x="3951" y="4156"/>
                    <a:pt x="3947" y="4151"/>
                    <a:pt x="3942" y="4151"/>
                  </a:cubicBezTo>
                  <a:cubicBezTo>
                    <a:pt x="3940" y="4151"/>
                    <a:pt x="3938" y="4152"/>
                    <a:pt x="3936" y="4154"/>
                  </a:cubicBezTo>
                  <a:cubicBezTo>
                    <a:pt x="3873" y="4209"/>
                    <a:pt x="3826" y="4302"/>
                    <a:pt x="3795" y="4388"/>
                  </a:cubicBezTo>
                  <a:cubicBezTo>
                    <a:pt x="3779" y="4443"/>
                    <a:pt x="3756" y="4498"/>
                    <a:pt x="3748" y="4545"/>
                  </a:cubicBezTo>
                  <a:cubicBezTo>
                    <a:pt x="3740" y="4474"/>
                    <a:pt x="3725" y="4396"/>
                    <a:pt x="3709" y="4326"/>
                  </a:cubicBezTo>
                  <a:cubicBezTo>
                    <a:pt x="3709" y="4240"/>
                    <a:pt x="3725" y="4162"/>
                    <a:pt x="3740" y="4084"/>
                  </a:cubicBezTo>
                  <a:cubicBezTo>
                    <a:pt x="3745" y="4074"/>
                    <a:pt x="3734" y="4064"/>
                    <a:pt x="3724" y="4064"/>
                  </a:cubicBezTo>
                  <a:cubicBezTo>
                    <a:pt x="3718" y="4064"/>
                    <a:pt x="3712" y="4067"/>
                    <a:pt x="3709" y="4076"/>
                  </a:cubicBezTo>
                  <a:cubicBezTo>
                    <a:pt x="3693" y="4146"/>
                    <a:pt x="3670" y="4224"/>
                    <a:pt x="3662" y="4302"/>
                  </a:cubicBezTo>
                  <a:cubicBezTo>
                    <a:pt x="3654" y="4388"/>
                    <a:pt x="3631" y="4467"/>
                    <a:pt x="3639" y="4552"/>
                  </a:cubicBezTo>
                  <a:cubicBezTo>
                    <a:pt x="3654" y="4631"/>
                    <a:pt x="3662" y="4709"/>
                    <a:pt x="3654" y="4795"/>
                  </a:cubicBezTo>
                  <a:cubicBezTo>
                    <a:pt x="3654" y="4818"/>
                    <a:pt x="3654" y="4849"/>
                    <a:pt x="3639" y="4865"/>
                  </a:cubicBezTo>
                  <a:cubicBezTo>
                    <a:pt x="3623" y="4943"/>
                    <a:pt x="3592" y="5014"/>
                    <a:pt x="3584" y="5092"/>
                  </a:cubicBezTo>
                  <a:cubicBezTo>
                    <a:pt x="3553" y="5146"/>
                    <a:pt x="3537" y="5209"/>
                    <a:pt x="3514" y="5264"/>
                  </a:cubicBezTo>
                  <a:cubicBezTo>
                    <a:pt x="3498" y="5334"/>
                    <a:pt x="3467" y="5404"/>
                    <a:pt x="3428" y="5459"/>
                  </a:cubicBezTo>
                  <a:cubicBezTo>
                    <a:pt x="3482" y="5068"/>
                    <a:pt x="3537" y="4678"/>
                    <a:pt x="3560" y="4279"/>
                  </a:cubicBezTo>
                  <a:cubicBezTo>
                    <a:pt x="3600" y="3537"/>
                    <a:pt x="3537" y="2794"/>
                    <a:pt x="3303" y="2091"/>
                  </a:cubicBezTo>
                  <a:cubicBezTo>
                    <a:pt x="3162" y="1692"/>
                    <a:pt x="2990" y="1317"/>
                    <a:pt x="2763" y="966"/>
                  </a:cubicBezTo>
                  <a:cubicBezTo>
                    <a:pt x="2732" y="872"/>
                    <a:pt x="2724" y="770"/>
                    <a:pt x="2732" y="669"/>
                  </a:cubicBezTo>
                  <a:cubicBezTo>
                    <a:pt x="2756" y="552"/>
                    <a:pt x="2795" y="450"/>
                    <a:pt x="2834" y="341"/>
                  </a:cubicBezTo>
                  <a:cubicBezTo>
                    <a:pt x="2849" y="294"/>
                    <a:pt x="2873" y="239"/>
                    <a:pt x="2881" y="184"/>
                  </a:cubicBezTo>
                  <a:cubicBezTo>
                    <a:pt x="2888" y="130"/>
                    <a:pt x="2912" y="83"/>
                    <a:pt x="2928" y="20"/>
                  </a:cubicBezTo>
                  <a:cubicBezTo>
                    <a:pt x="2928" y="10"/>
                    <a:pt x="2915" y="0"/>
                    <a:pt x="2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9" name="Google Shape;18709;p62"/>
            <p:cNvSpPr/>
            <p:nvPr/>
          </p:nvSpPr>
          <p:spPr>
            <a:xfrm>
              <a:off x="1440517" y="1567480"/>
              <a:ext cx="166727" cy="718287"/>
            </a:xfrm>
            <a:custGeom>
              <a:avLst/>
              <a:gdLst/>
              <a:ahLst/>
              <a:cxnLst/>
              <a:rect l="l" t="t" r="r" b="b"/>
              <a:pathLst>
                <a:path w="4566" h="19671" extrusionOk="0">
                  <a:moveTo>
                    <a:pt x="2003" y="4962"/>
                  </a:moveTo>
                  <a:cubicBezTo>
                    <a:pt x="2003" y="5001"/>
                    <a:pt x="1987" y="5040"/>
                    <a:pt x="1987" y="5079"/>
                  </a:cubicBezTo>
                  <a:cubicBezTo>
                    <a:pt x="1971" y="5103"/>
                    <a:pt x="1963" y="5134"/>
                    <a:pt x="1948" y="5173"/>
                  </a:cubicBezTo>
                  <a:cubicBezTo>
                    <a:pt x="1971" y="5095"/>
                    <a:pt x="1979" y="5025"/>
                    <a:pt x="2003" y="4962"/>
                  </a:cubicBezTo>
                  <a:close/>
                  <a:moveTo>
                    <a:pt x="1666" y="7053"/>
                  </a:moveTo>
                  <a:cubicBezTo>
                    <a:pt x="1658" y="7166"/>
                    <a:pt x="1650" y="7279"/>
                    <a:pt x="1627" y="7377"/>
                  </a:cubicBezTo>
                  <a:cubicBezTo>
                    <a:pt x="1620" y="7447"/>
                    <a:pt x="1596" y="7525"/>
                    <a:pt x="1588" y="7596"/>
                  </a:cubicBezTo>
                  <a:cubicBezTo>
                    <a:pt x="1582" y="7658"/>
                    <a:pt x="1581" y="7720"/>
                    <a:pt x="1569" y="7782"/>
                  </a:cubicBezTo>
                  <a:lnTo>
                    <a:pt x="1569" y="7782"/>
                  </a:lnTo>
                  <a:cubicBezTo>
                    <a:pt x="1574" y="7736"/>
                    <a:pt x="1578" y="7689"/>
                    <a:pt x="1581" y="7643"/>
                  </a:cubicBezTo>
                  <a:cubicBezTo>
                    <a:pt x="1588" y="7486"/>
                    <a:pt x="1620" y="7338"/>
                    <a:pt x="1651" y="7182"/>
                  </a:cubicBezTo>
                  <a:cubicBezTo>
                    <a:pt x="1658" y="7136"/>
                    <a:pt x="1659" y="7091"/>
                    <a:pt x="1666" y="7053"/>
                  </a:cubicBezTo>
                  <a:close/>
                  <a:moveTo>
                    <a:pt x="1354" y="0"/>
                  </a:moveTo>
                  <a:cubicBezTo>
                    <a:pt x="1354" y="0"/>
                    <a:pt x="1346" y="0"/>
                    <a:pt x="1346" y="8"/>
                  </a:cubicBezTo>
                  <a:cubicBezTo>
                    <a:pt x="1534" y="258"/>
                    <a:pt x="1667" y="547"/>
                    <a:pt x="1768" y="836"/>
                  </a:cubicBezTo>
                  <a:cubicBezTo>
                    <a:pt x="1823" y="1000"/>
                    <a:pt x="1901" y="1157"/>
                    <a:pt x="1963" y="1329"/>
                  </a:cubicBezTo>
                  <a:cubicBezTo>
                    <a:pt x="2018" y="1493"/>
                    <a:pt x="2081" y="1665"/>
                    <a:pt x="2104" y="1844"/>
                  </a:cubicBezTo>
                  <a:cubicBezTo>
                    <a:pt x="2159" y="2188"/>
                    <a:pt x="2174" y="2516"/>
                    <a:pt x="2198" y="2860"/>
                  </a:cubicBezTo>
                  <a:cubicBezTo>
                    <a:pt x="2206" y="3032"/>
                    <a:pt x="2214" y="3204"/>
                    <a:pt x="2214" y="3376"/>
                  </a:cubicBezTo>
                  <a:cubicBezTo>
                    <a:pt x="2214" y="3493"/>
                    <a:pt x="2206" y="3610"/>
                    <a:pt x="2182" y="3735"/>
                  </a:cubicBezTo>
                  <a:cubicBezTo>
                    <a:pt x="2174" y="3688"/>
                    <a:pt x="2167" y="3634"/>
                    <a:pt x="2143" y="3595"/>
                  </a:cubicBezTo>
                  <a:cubicBezTo>
                    <a:pt x="2120" y="3524"/>
                    <a:pt x="2081" y="3454"/>
                    <a:pt x="2042" y="3399"/>
                  </a:cubicBezTo>
                  <a:lnTo>
                    <a:pt x="2042" y="3399"/>
                  </a:lnTo>
                  <a:cubicBezTo>
                    <a:pt x="2096" y="3493"/>
                    <a:pt x="2127" y="3609"/>
                    <a:pt x="2135" y="3726"/>
                  </a:cubicBezTo>
                  <a:lnTo>
                    <a:pt x="2135" y="3726"/>
                  </a:lnTo>
                  <a:cubicBezTo>
                    <a:pt x="2135" y="3725"/>
                    <a:pt x="2134" y="3724"/>
                    <a:pt x="2133" y="3724"/>
                  </a:cubicBezTo>
                  <a:cubicBezTo>
                    <a:pt x="2131" y="3724"/>
                    <a:pt x="2128" y="3728"/>
                    <a:pt x="2128" y="3728"/>
                  </a:cubicBezTo>
                  <a:cubicBezTo>
                    <a:pt x="2135" y="3751"/>
                    <a:pt x="2135" y="3774"/>
                    <a:pt x="2135" y="3798"/>
                  </a:cubicBezTo>
                  <a:cubicBezTo>
                    <a:pt x="2135" y="3931"/>
                    <a:pt x="2128" y="4064"/>
                    <a:pt x="2104" y="4196"/>
                  </a:cubicBezTo>
                  <a:cubicBezTo>
                    <a:pt x="2089" y="4337"/>
                    <a:pt x="2049" y="4470"/>
                    <a:pt x="2018" y="4595"/>
                  </a:cubicBezTo>
                  <a:cubicBezTo>
                    <a:pt x="1987" y="4728"/>
                    <a:pt x="1971" y="4861"/>
                    <a:pt x="1948" y="4986"/>
                  </a:cubicBezTo>
                  <a:cubicBezTo>
                    <a:pt x="1932" y="5126"/>
                    <a:pt x="1901" y="5275"/>
                    <a:pt x="1909" y="5415"/>
                  </a:cubicBezTo>
                  <a:cubicBezTo>
                    <a:pt x="1885" y="5595"/>
                    <a:pt x="1846" y="5783"/>
                    <a:pt x="1815" y="5955"/>
                  </a:cubicBezTo>
                  <a:lnTo>
                    <a:pt x="1815" y="5962"/>
                  </a:lnTo>
                  <a:cubicBezTo>
                    <a:pt x="1807" y="6002"/>
                    <a:pt x="1807" y="6033"/>
                    <a:pt x="1792" y="6072"/>
                  </a:cubicBezTo>
                  <a:cubicBezTo>
                    <a:pt x="1792" y="6103"/>
                    <a:pt x="1784" y="6119"/>
                    <a:pt x="1784" y="6150"/>
                  </a:cubicBezTo>
                  <a:cubicBezTo>
                    <a:pt x="1729" y="6447"/>
                    <a:pt x="1667" y="6728"/>
                    <a:pt x="1620" y="7017"/>
                  </a:cubicBezTo>
                  <a:cubicBezTo>
                    <a:pt x="1596" y="7166"/>
                    <a:pt x="1573" y="7322"/>
                    <a:pt x="1549" y="7471"/>
                  </a:cubicBezTo>
                  <a:cubicBezTo>
                    <a:pt x="1542" y="7549"/>
                    <a:pt x="1518" y="7627"/>
                    <a:pt x="1510" y="7705"/>
                  </a:cubicBezTo>
                  <a:cubicBezTo>
                    <a:pt x="1502" y="7619"/>
                    <a:pt x="1471" y="7541"/>
                    <a:pt x="1456" y="7463"/>
                  </a:cubicBezTo>
                  <a:cubicBezTo>
                    <a:pt x="1401" y="7275"/>
                    <a:pt x="1307" y="7096"/>
                    <a:pt x="1182" y="6955"/>
                  </a:cubicBezTo>
                  <a:cubicBezTo>
                    <a:pt x="1176" y="6949"/>
                    <a:pt x="1171" y="6946"/>
                    <a:pt x="1166" y="6946"/>
                  </a:cubicBezTo>
                  <a:cubicBezTo>
                    <a:pt x="1152" y="6946"/>
                    <a:pt x="1145" y="6967"/>
                    <a:pt x="1151" y="6978"/>
                  </a:cubicBezTo>
                  <a:cubicBezTo>
                    <a:pt x="1268" y="7135"/>
                    <a:pt x="1338" y="7314"/>
                    <a:pt x="1385" y="7502"/>
                  </a:cubicBezTo>
                  <a:cubicBezTo>
                    <a:pt x="1424" y="7658"/>
                    <a:pt x="1424" y="7822"/>
                    <a:pt x="1456" y="7986"/>
                  </a:cubicBezTo>
                  <a:cubicBezTo>
                    <a:pt x="1432" y="8072"/>
                    <a:pt x="1424" y="8166"/>
                    <a:pt x="1401" y="8252"/>
                  </a:cubicBezTo>
                  <a:cubicBezTo>
                    <a:pt x="1385" y="8338"/>
                    <a:pt x="1362" y="8424"/>
                    <a:pt x="1354" y="8518"/>
                  </a:cubicBezTo>
                  <a:cubicBezTo>
                    <a:pt x="1338" y="8612"/>
                    <a:pt x="1315" y="8697"/>
                    <a:pt x="1299" y="8799"/>
                  </a:cubicBezTo>
                  <a:cubicBezTo>
                    <a:pt x="1245" y="9080"/>
                    <a:pt x="1205" y="9377"/>
                    <a:pt x="1159" y="9659"/>
                  </a:cubicBezTo>
                  <a:cubicBezTo>
                    <a:pt x="1120" y="9948"/>
                    <a:pt x="1080" y="10245"/>
                    <a:pt x="1065" y="10534"/>
                  </a:cubicBezTo>
                  <a:lnTo>
                    <a:pt x="1065" y="10745"/>
                  </a:lnTo>
                  <a:cubicBezTo>
                    <a:pt x="1041" y="10846"/>
                    <a:pt x="1034" y="10964"/>
                    <a:pt x="1026" y="11073"/>
                  </a:cubicBezTo>
                  <a:lnTo>
                    <a:pt x="995" y="11628"/>
                  </a:lnTo>
                  <a:cubicBezTo>
                    <a:pt x="987" y="11823"/>
                    <a:pt x="987" y="12034"/>
                    <a:pt x="987" y="12230"/>
                  </a:cubicBezTo>
                  <a:cubicBezTo>
                    <a:pt x="987" y="12347"/>
                    <a:pt x="987" y="12472"/>
                    <a:pt x="995" y="12589"/>
                  </a:cubicBezTo>
                  <a:cubicBezTo>
                    <a:pt x="987" y="12855"/>
                    <a:pt x="987" y="13105"/>
                    <a:pt x="995" y="13370"/>
                  </a:cubicBezTo>
                  <a:cubicBezTo>
                    <a:pt x="1010" y="13714"/>
                    <a:pt x="1065" y="14043"/>
                    <a:pt x="1127" y="14379"/>
                  </a:cubicBezTo>
                  <a:cubicBezTo>
                    <a:pt x="1088" y="14324"/>
                    <a:pt x="1049" y="14277"/>
                    <a:pt x="1026" y="14222"/>
                  </a:cubicBezTo>
                  <a:cubicBezTo>
                    <a:pt x="995" y="14168"/>
                    <a:pt x="963" y="14121"/>
                    <a:pt x="932" y="14066"/>
                  </a:cubicBezTo>
                  <a:cubicBezTo>
                    <a:pt x="916" y="14003"/>
                    <a:pt x="893" y="13957"/>
                    <a:pt x="877" y="13894"/>
                  </a:cubicBezTo>
                  <a:cubicBezTo>
                    <a:pt x="838" y="13792"/>
                    <a:pt x="776" y="13683"/>
                    <a:pt x="737" y="13574"/>
                  </a:cubicBezTo>
                  <a:cubicBezTo>
                    <a:pt x="690" y="13449"/>
                    <a:pt x="643" y="13324"/>
                    <a:pt x="604" y="13191"/>
                  </a:cubicBezTo>
                  <a:cubicBezTo>
                    <a:pt x="518" y="12933"/>
                    <a:pt x="455" y="12667"/>
                    <a:pt x="401" y="12402"/>
                  </a:cubicBezTo>
                  <a:cubicBezTo>
                    <a:pt x="346" y="12136"/>
                    <a:pt x="307" y="11878"/>
                    <a:pt x="268" y="11612"/>
                  </a:cubicBezTo>
                  <a:cubicBezTo>
                    <a:pt x="221" y="11307"/>
                    <a:pt x="143" y="10995"/>
                    <a:pt x="33" y="10706"/>
                  </a:cubicBezTo>
                  <a:cubicBezTo>
                    <a:pt x="30" y="10696"/>
                    <a:pt x="23" y="10692"/>
                    <a:pt x="16" y="10692"/>
                  </a:cubicBezTo>
                  <a:cubicBezTo>
                    <a:pt x="8" y="10692"/>
                    <a:pt x="1" y="10700"/>
                    <a:pt x="10" y="10714"/>
                  </a:cubicBezTo>
                  <a:cubicBezTo>
                    <a:pt x="104" y="10979"/>
                    <a:pt x="151" y="11261"/>
                    <a:pt x="190" y="11534"/>
                  </a:cubicBezTo>
                  <a:cubicBezTo>
                    <a:pt x="229" y="11808"/>
                    <a:pt x="260" y="12089"/>
                    <a:pt x="322" y="12362"/>
                  </a:cubicBezTo>
                  <a:cubicBezTo>
                    <a:pt x="416" y="12894"/>
                    <a:pt x="573" y="13402"/>
                    <a:pt x="799" y="13878"/>
                  </a:cubicBezTo>
                  <a:cubicBezTo>
                    <a:pt x="830" y="13933"/>
                    <a:pt x="869" y="13996"/>
                    <a:pt x="893" y="14043"/>
                  </a:cubicBezTo>
                  <a:cubicBezTo>
                    <a:pt x="932" y="14105"/>
                    <a:pt x="963" y="14160"/>
                    <a:pt x="1002" y="14222"/>
                  </a:cubicBezTo>
                  <a:cubicBezTo>
                    <a:pt x="1049" y="14300"/>
                    <a:pt x="1104" y="14379"/>
                    <a:pt x="1159" y="14433"/>
                  </a:cubicBezTo>
                  <a:cubicBezTo>
                    <a:pt x="1166" y="14480"/>
                    <a:pt x="1182" y="14543"/>
                    <a:pt x="1198" y="14590"/>
                  </a:cubicBezTo>
                  <a:cubicBezTo>
                    <a:pt x="1307" y="15004"/>
                    <a:pt x="1463" y="15394"/>
                    <a:pt x="1612" y="15793"/>
                  </a:cubicBezTo>
                  <a:cubicBezTo>
                    <a:pt x="1753" y="16176"/>
                    <a:pt x="1901" y="16551"/>
                    <a:pt x="2089" y="16926"/>
                  </a:cubicBezTo>
                  <a:cubicBezTo>
                    <a:pt x="2260" y="17285"/>
                    <a:pt x="2487" y="17637"/>
                    <a:pt x="2729" y="17973"/>
                  </a:cubicBezTo>
                  <a:cubicBezTo>
                    <a:pt x="2956" y="18270"/>
                    <a:pt x="3198" y="18544"/>
                    <a:pt x="3472" y="18809"/>
                  </a:cubicBezTo>
                  <a:cubicBezTo>
                    <a:pt x="3737" y="19067"/>
                    <a:pt x="4011" y="19317"/>
                    <a:pt x="4323" y="19520"/>
                  </a:cubicBezTo>
                  <a:cubicBezTo>
                    <a:pt x="4393" y="19569"/>
                    <a:pt x="4470" y="19618"/>
                    <a:pt x="4541" y="19656"/>
                  </a:cubicBezTo>
                  <a:lnTo>
                    <a:pt x="4541" y="19656"/>
                  </a:lnTo>
                  <a:cubicBezTo>
                    <a:pt x="4538" y="19651"/>
                    <a:pt x="4534" y="19645"/>
                    <a:pt x="4527" y="19638"/>
                  </a:cubicBezTo>
                  <a:cubicBezTo>
                    <a:pt x="4370" y="19520"/>
                    <a:pt x="4230" y="19403"/>
                    <a:pt x="4073" y="19302"/>
                  </a:cubicBezTo>
                  <a:cubicBezTo>
                    <a:pt x="3917" y="19192"/>
                    <a:pt x="3776" y="19067"/>
                    <a:pt x="3644" y="18950"/>
                  </a:cubicBezTo>
                  <a:cubicBezTo>
                    <a:pt x="3370" y="18700"/>
                    <a:pt x="3136" y="18419"/>
                    <a:pt x="2909" y="18129"/>
                  </a:cubicBezTo>
                  <a:cubicBezTo>
                    <a:pt x="2675" y="17809"/>
                    <a:pt x="2440" y="17489"/>
                    <a:pt x="2260" y="17137"/>
                  </a:cubicBezTo>
                  <a:cubicBezTo>
                    <a:pt x="2081" y="16778"/>
                    <a:pt x="1924" y="16395"/>
                    <a:pt x="1776" y="16020"/>
                  </a:cubicBezTo>
                  <a:cubicBezTo>
                    <a:pt x="1627" y="15637"/>
                    <a:pt x="1463" y="15254"/>
                    <a:pt x="1354" y="14855"/>
                  </a:cubicBezTo>
                  <a:cubicBezTo>
                    <a:pt x="1237" y="14457"/>
                    <a:pt x="1159" y="14043"/>
                    <a:pt x="1112" y="13644"/>
                  </a:cubicBezTo>
                  <a:cubicBezTo>
                    <a:pt x="1034" y="12988"/>
                    <a:pt x="1049" y="12323"/>
                    <a:pt x="1104" y="11659"/>
                  </a:cubicBezTo>
                  <a:cubicBezTo>
                    <a:pt x="1104" y="11644"/>
                    <a:pt x="1112" y="11612"/>
                    <a:pt x="1112" y="11589"/>
                  </a:cubicBezTo>
                  <a:cubicBezTo>
                    <a:pt x="1120" y="11542"/>
                    <a:pt x="1120" y="11495"/>
                    <a:pt x="1120" y="11448"/>
                  </a:cubicBezTo>
                  <a:cubicBezTo>
                    <a:pt x="1127" y="11307"/>
                    <a:pt x="1143" y="11175"/>
                    <a:pt x="1159" y="11034"/>
                  </a:cubicBezTo>
                  <a:cubicBezTo>
                    <a:pt x="1182" y="10839"/>
                    <a:pt x="1205" y="10635"/>
                    <a:pt x="1221" y="10440"/>
                  </a:cubicBezTo>
                  <a:cubicBezTo>
                    <a:pt x="1237" y="10354"/>
                    <a:pt x="1268" y="10260"/>
                    <a:pt x="1307" y="10182"/>
                  </a:cubicBezTo>
                  <a:cubicBezTo>
                    <a:pt x="1346" y="10096"/>
                    <a:pt x="1393" y="10010"/>
                    <a:pt x="1456" y="9917"/>
                  </a:cubicBezTo>
                  <a:cubicBezTo>
                    <a:pt x="1510" y="9831"/>
                    <a:pt x="1557" y="9745"/>
                    <a:pt x="1627" y="9666"/>
                  </a:cubicBezTo>
                  <a:cubicBezTo>
                    <a:pt x="1753" y="9510"/>
                    <a:pt x="1885" y="9362"/>
                    <a:pt x="1995" y="9198"/>
                  </a:cubicBezTo>
                  <a:cubicBezTo>
                    <a:pt x="2104" y="9041"/>
                    <a:pt x="2174" y="8877"/>
                    <a:pt x="2268" y="8721"/>
                  </a:cubicBezTo>
                  <a:cubicBezTo>
                    <a:pt x="2346" y="8604"/>
                    <a:pt x="2495" y="8455"/>
                    <a:pt x="2440" y="8299"/>
                  </a:cubicBezTo>
                  <a:cubicBezTo>
                    <a:pt x="2440" y="8296"/>
                    <a:pt x="2435" y="8294"/>
                    <a:pt x="2429" y="8294"/>
                  </a:cubicBezTo>
                  <a:cubicBezTo>
                    <a:pt x="2421" y="8294"/>
                    <a:pt x="2412" y="8298"/>
                    <a:pt x="2417" y="8307"/>
                  </a:cubicBezTo>
                  <a:cubicBezTo>
                    <a:pt x="2479" y="8463"/>
                    <a:pt x="2331" y="8619"/>
                    <a:pt x="2245" y="8729"/>
                  </a:cubicBezTo>
                  <a:cubicBezTo>
                    <a:pt x="2190" y="8791"/>
                    <a:pt x="2159" y="8854"/>
                    <a:pt x="2120" y="8932"/>
                  </a:cubicBezTo>
                  <a:cubicBezTo>
                    <a:pt x="2065" y="9018"/>
                    <a:pt x="2018" y="9112"/>
                    <a:pt x="1963" y="9190"/>
                  </a:cubicBezTo>
                  <a:cubicBezTo>
                    <a:pt x="1901" y="9276"/>
                    <a:pt x="1823" y="9346"/>
                    <a:pt x="1753" y="9424"/>
                  </a:cubicBezTo>
                  <a:cubicBezTo>
                    <a:pt x="1682" y="9495"/>
                    <a:pt x="1627" y="9573"/>
                    <a:pt x="1557" y="9643"/>
                  </a:cubicBezTo>
                  <a:cubicBezTo>
                    <a:pt x="1448" y="9776"/>
                    <a:pt x="1338" y="9901"/>
                    <a:pt x="1245" y="10057"/>
                  </a:cubicBezTo>
                  <a:cubicBezTo>
                    <a:pt x="1245" y="9995"/>
                    <a:pt x="1252" y="9948"/>
                    <a:pt x="1252" y="9893"/>
                  </a:cubicBezTo>
                  <a:cubicBezTo>
                    <a:pt x="1252" y="9870"/>
                    <a:pt x="1252" y="9854"/>
                    <a:pt x="1268" y="9831"/>
                  </a:cubicBezTo>
                  <a:cubicBezTo>
                    <a:pt x="1276" y="9698"/>
                    <a:pt x="1284" y="9549"/>
                    <a:pt x="1307" y="9409"/>
                  </a:cubicBezTo>
                  <a:cubicBezTo>
                    <a:pt x="1323" y="9268"/>
                    <a:pt x="1346" y="9112"/>
                    <a:pt x="1362" y="8963"/>
                  </a:cubicBezTo>
                  <a:cubicBezTo>
                    <a:pt x="1385" y="8815"/>
                    <a:pt x="1401" y="8666"/>
                    <a:pt x="1432" y="8526"/>
                  </a:cubicBezTo>
                  <a:lnTo>
                    <a:pt x="1518" y="8080"/>
                  </a:lnTo>
                  <a:cubicBezTo>
                    <a:pt x="1536" y="8000"/>
                    <a:pt x="1551" y="7917"/>
                    <a:pt x="1562" y="7834"/>
                  </a:cubicBezTo>
                  <a:lnTo>
                    <a:pt x="1562" y="7834"/>
                  </a:lnTo>
                  <a:cubicBezTo>
                    <a:pt x="1565" y="7833"/>
                    <a:pt x="1568" y="7832"/>
                    <a:pt x="1573" y="7830"/>
                  </a:cubicBezTo>
                  <a:cubicBezTo>
                    <a:pt x="1588" y="7760"/>
                    <a:pt x="1596" y="7682"/>
                    <a:pt x="1612" y="7611"/>
                  </a:cubicBezTo>
                  <a:cubicBezTo>
                    <a:pt x="1620" y="7533"/>
                    <a:pt x="1635" y="7455"/>
                    <a:pt x="1659" y="7369"/>
                  </a:cubicBezTo>
                  <a:cubicBezTo>
                    <a:pt x="1690" y="7213"/>
                    <a:pt x="1706" y="7056"/>
                    <a:pt x="1729" y="6900"/>
                  </a:cubicBezTo>
                  <a:cubicBezTo>
                    <a:pt x="1745" y="6744"/>
                    <a:pt x="1784" y="6580"/>
                    <a:pt x="1815" y="6424"/>
                  </a:cubicBezTo>
                  <a:cubicBezTo>
                    <a:pt x="1831" y="6338"/>
                    <a:pt x="1846" y="6244"/>
                    <a:pt x="1854" y="6150"/>
                  </a:cubicBezTo>
                  <a:cubicBezTo>
                    <a:pt x="1862" y="5970"/>
                    <a:pt x="1901" y="5791"/>
                    <a:pt x="1948" y="5619"/>
                  </a:cubicBezTo>
                  <a:cubicBezTo>
                    <a:pt x="1971" y="5540"/>
                    <a:pt x="2003" y="5455"/>
                    <a:pt x="2018" y="5376"/>
                  </a:cubicBezTo>
                  <a:cubicBezTo>
                    <a:pt x="2049" y="5298"/>
                    <a:pt x="2089" y="5220"/>
                    <a:pt x="2128" y="5142"/>
                  </a:cubicBezTo>
                  <a:cubicBezTo>
                    <a:pt x="2276" y="4868"/>
                    <a:pt x="2448" y="4595"/>
                    <a:pt x="2550" y="4306"/>
                  </a:cubicBezTo>
                  <a:cubicBezTo>
                    <a:pt x="2596" y="4157"/>
                    <a:pt x="2636" y="3993"/>
                    <a:pt x="2596" y="3845"/>
                  </a:cubicBezTo>
                  <a:cubicBezTo>
                    <a:pt x="2596" y="3842"/>
                    <a:pt x="2596" y="3841"/>
                    <a:pt x="2594" y="3841"/>
                  </a:cubicBezTo>
                  <a:cubicBezTo>
                    <a:pt x="2592" y="3841"/>
                    <a:pt x="2589" y="3845"/>
                    <a:pt x="2589" y="3845"/>
                  </a:cubicBezTo>
                  <a:cubicBezTo>
                    <a:pt x="2628" y="4001"/>
                    <a:pt x="2573" y="4157"/>
                    <a:pt x="2518" y="4298"/>
                  </a:cubicBezTo>
                  <a:cubicBezTo>
                    <a:pt x="2456" y="4423"/>
                    <a:pt x="2393" y="4556"/>
                    <a:pt x="2315" y="4673"/>
                  </a:cubicBezTo>
                  <a:cubicBezTo>
                    <a:pt x="2253" y="4775"/>
                    <a:pt x="2182" y="4861"/>
                    <a:pt x="2128" y="4947"/>
                  </a:cubicBezTo>
                  <a:cubicBezTo>
                    <a:pt x="2143" y="4822"/>
                    <a:pt x="2159" y="4697"/>
                    <a:pt x="2174" y="4572"/>
                  </a:cubicBezTo>
                  <a:lnTo>
                    <a:pt x="2260" y="4009"/>
                  </a:lnTo>
                  <a:cubicBezTo>
                    <a:pt x="2292" y="3837"/>
                    <a:pt x="2292" y="3673"/>
                    <a:pt x="2300" y="3493"/>
                  </a:cubicBezTo>
                  <a:cubicBezTo>
                    <a:pt x="2315" y="3321"/>
                    <a:pt x="2323" y="3141"/>
                    <a:pt x="2315" y="2970"/>
                  </a:cubicBezTo>
                  <a:cubicBezTo>
                    <a:pt x="2300" y="2618"/>
                    <a:pt x="2245" y="2274"/>
                    <a:pt x="2198" y="1930"/>
                  </a:cubicBezTo>
                  <a:cubicBezTo>
                    <a:pt x="2143" y="1579"/>
                    <a:pt x="2003" y="1235"/>
                    <a:pt x="1862" y="914"/>
                  </a:cubicBezTo>
                  <a:cubicBezTo>
                    <a:pt x="1792" y="750"/>
                    <a:pt x="1713" y="594"/>
                    <a:pt x="1627" y="438"/>
                  </a:cubicBezTo>
                  <a:cubicBezTo>
                    <a:pt x="1542" y="289"/>
                    <a:pt x="1463" y="133"/>
                    <a:pt x="1354" y="0"/>
                  </a:cubicBezTo>
                  <a:close/>
                  <a:moveTo>
                    <a:pt x="4541" y="19656"/>
                  </a:moveTo>
                  <a:cubicBezTo>
                    <a:pt x="4546" y="19665"/>
                    <a:pt x="4548" y="19671"/>
                    <a:pt x="4556" y="19671"/>
                  </a:cubicBezTo>
                  <a:cubicBezTo>
                    <a:pt x="4558" y="19671"/>
                    <a:pt x="4562" y="19670"/>
                    <a:pt x="4566" y="19669"/>
                  </a:cubicBezTo>
                  <a:cubicBezTo>
                    <a:pt x="4558" y="19665"/>
                    <a:pt x="4549" y="19661"/>
                    <a:pt x="4541" y="19656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0" name="Google Shape;18710;p62"/>
            <p:cNvSpPr/>
            <p:nvPr/>
          </p:nvSpPr>
          <p:spPr>
            <a:xfrm>
              <a:off x="1508763" y="1496970"/>
              <a:ext cx="44840" cy="113890"/>
            </a:xfrm>
            <a:custGeom>
              <a:avLst/>
              <a:gdLst/>
              <a:ahLst/>
              <a:cxnLst/>
              <a:rect l="l" t="t" r="r" b="b"/>
              <a:pathLst>
                <a:path w="1228" h="3119" extrusionOk="0">
                  <a:moveTo>
                    <a:pt x="1040" y="1"/>
                  </a:moveTo>
                  <a:cubicBezTo>
                    <a:pt x="610" y="384"/>
                    <a:pt x="290" y="884"/>
                    <a:pt x="141" y="1439"/>
                  </a:cubicBezTo>
                  <a:cubicBezTo>
                    <a:pt x="1" y="1986"/>
                    <a:pt x="40" y="2595"/>
                    <a:pt x="251" y="3119"/>
                  </a:cubicBezTo>
                  <a:cubicBezTo>
                    <a:pt x="954" y="2251"/>
                    <a:pt x="1228" y="1087"/>
                    <a:pt x="1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1" name="Google Shape;18711;p62"/>
            <p:cNvSpPr/>
            <p:nvPr/>
          </p:nvSpPr>
          <p:spPr>
            <a:xfrm>
              <a:off x="1446579" y="1827979"/>
              <a:ext cx="43380" cy="47104"/>
            </a:xfrm>
            <a:custGeom>
              <a:avLst/>
              <a:gdLst/>
              <a:ahLst/>
              <a:cxnLst/>
              <a:rect l="l" t="t" r="r" b="b"/>
              <a:pathLst>
                <a:path w="1188" h="1290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290"/>
                    <a:pt x="196" y="571"/>
                    <a:pt x="360" y="821"/>
                  </a:cubicBezTo>
                  <a:cubicBezTo>
                    <a:pt x="524" y="1071"/>
                    <a:pt x="758" y="1282"/>
                    <a:pt x="1141" y="1290"/>
                  </a:cubicBezTo>
                  <a:cubicBezTo>
                    <a:pt x="1188" y="977"/>
                    <a:pt x="1039" y="657"/>
                    <a:pt x="805" y="446"/>
                  </a:cubicBezTo>
                  <a:cubicBezTo>
                    <a:pt x="571" y="227"/>
                    <a:pt x="281" y="94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2" name="Google Shape;18712;p62"/>
            <p:cNvSpPr/>
            <p:nvPr/>
          </p:nvSpPr>
          <p:spPr>
            <a:xfrm>
              <a:off x="1481377" y="1945411"/>
              <a:ext cx="117031" cy="69342"/>
            </a:xfrm>
            <a:custGeom>
              <a:avLst/>
              <a:gdLst/>
              <a:ahLst/>
              <a:cxnLst/>
              <a:rect l="l" t="t" r="r" b="b"/>
              <a:pathLst>
                <a:path w="3205" h="1899" extrusionOk="0">
                  <a:moveTo>
                    <a:pt x="2362" y="1"/>
                  </a:moveTo>
                  <a:cubicBezTo>
                    <a:pt x="1958" y="1"/>
                    <a:pt x="1561" y="97"/>
                    <a:pt x="1212" y="285"/>
                  </a:cubicBezTo>
                  <a:cubicBezTo>
                    <a:pt x="618" y="606"/>
                    <a:pt x="165" y="1184"/>
                    <a:pt x="1" y="1841"/>
                  </a:cubicBezTo>
                  <a:cubicBezTo>
                    <a:pt x="127" y="1881"/>
                    <a:pt x="249" y="1898"/>
                    <a:pt x="369" y="1898"/>
                  </a:cubicBezTo>
                  <a:cubicBezTo>
                    <a:pt x="640" y="1898"/>
                    <a:pt x="895" y="1809"/>
                    <a:pt x="1134" y="1700"/>
                  </a:cubicBezTo>
                  <a:cubicBezTo>
                    <a:pt x="1939" y="1356"/>
                    <a:pt x="2650" y="825"/>
                    <a:pt x="3204" y="145"/>
                  </a:cubicBezTo>
                  <a:cubicBezTo>
                    <a:pt x="2931" y="48"/>
                    <a:pt x="2645" y="1"/>
                    <a:pt x="2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3" name="Google Shape;18713;p62"/>
            <p:cNvSpPr/>
            <p:nvPr/>
          </p:nvSpPr>
          <p:spPr>
            <a:xfrm>
              <a:off x="1512488" y="1505441"/>
              <a:ext cx="30746" cy="96509"/>
            </a:xfrm>
            <a:custGeom>
              <a:avLst/>
              <a:gdLst/>
              <a:ahLst/>
              <a:cxnLst/>
              <a:rect l="l" t="t" r="r" b="b"/>
              <a:pathLst>
                <a:path w="842" h="2643" extrusionOk="0">
                  <a:moveTo>
                    <a:pt x="788" y="0"/>
                  </a:moveTo>
                  <a:cubicBezTo>
                    <a:pt x="786" y="0"/>
                    <a:pt x="784" y="1"/>
                    <a:pt x="782" y="3"/>
                  </a:cubicBezTo>
                  <a:cubicBezTo>
                    <a:pt x="728" y="67"/>
                    <a:pt x="678" y="130"/>
                    <a:pt x="630" y="192"/>
                  </a:cubicBezTo>
                  <a:lnTo>
                    <a:pt x="630" y="192"/>
                  </a:lnTo>
                  <a:cubicBezTo>
                    <a:pt x="681" y="132"/>
                    <a:pt x="734" y="74"/>
                    <a:pt x="790" y="19"/>
                  </a:cubicBezTo>
                  <a:cubicBezTo>
                    <a:pt x="795" y="8"/>
                    <a:pt x="793" y="0"/>
                    <a:pt x="788" y="0"/>
                  </a:cubicBezTo>
                  <a:close/>
                  <a:moveTo>
                    <a:pt x="630" y="192"/>
                  </a:moveTo>
                  <a:lnTo>
                    <a:pt x="630" y="192"/>
                  </a:lnTo>
                  <a:cubicBezTo>
                    <a:pt x="591" y="240"/>
                    <a:pt x="553" y="290"/>
                    <a:pt x="519" y="342"/>
                  </a:cubicBezTo>
                  <a:lnTo>
                    <a:pt x="519" y="342"/>
                  </a:lnTo>
                  <a:cubicBezTo>
                    <a:pt x="556" y="291"/>
                    <a:pt x="592" y="242"/>
                    <a:pt x="630" y="192"/>
                  </a:cubicBezTo>
                  <a:close/>
                  <a:moveTo>
                    <a:pt x="839" y="453"/>
                  </a:moveTo>
                  <a:cubicBezTo>
                    <a:pt x="838" y="453"/>
                    <a:pt x="836" y="454"/>
                    <a:pt x="836" y="457"/>
                  </a:cubicBezTo>
                  <a:cubicBezTo>
                    <a:pt x="836" y="460"/>
                    <a:pt x="836" y="463"/>
                    <a:pt x="836" y="466"/>
                  </a:cubicBezTo>
                  <a:lnTo>
                    <a:pt x="836" y="466"/>
                  </a:lnTo>
                  <a:cubicBezTo>
                    <a:pt x="842" y="456"/>
                    <a:pt x="841" y="453"/>
                    <a:pt x="839" y="453"/>
                  </a:cubicBezTo>
                  <a:close/>
                  <a:moveTo>
                    <a:pt x="836" y="466"/>
                  </a:moveTo>
                  <a:cubicBezTo>
                    <a:pt x="833" y="471"/>
                    <a:pt x="828" y="479"/>
                    <a:pt x="821" y="488"/>
                  </a:cubicBezTo>
                  <a:cubicBezTo>
                    <a:pt x="813" y="574"/>
                    <a:pt x="790" y="660"/>
                    <a:pt x="774" y="746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80" y="762"/>
                    <a:pt x="828" y="616"/>
                    <a:pt x="836" y="466"/>
                  </a:cubicBezTo>
                  <a:close/>
                  <a:moveTo>
                    <a:pt x="786" y="203"/>
                  </a:moveTo>
                  <a:cubicBezTo>
                    <a:pt x="784" y="203"/>
                    <a:pt x="782" y="207"/>
                    <a:pt x="782" y="214"/>
                  </a:cubicBezTo>
                  <a:cubicBezTo>
                    <a:pt x="719" y="371"/>
                    <a:pt x="672" y="527"/>
                    <a:pt x="594" y="668"/>
                  </a:cubicBezTo>
                  <a:cubicBezTo>
                    <a:pt x="524" y="808"/>
                    <a:pt x="446" y="941"/>
                    <a:pt x="383" y="1082"/>
                  </a:cubicBezTo>
                  <a:cubicBezTo>
                    <a:pt x="250" y="1355"/>
                    <a:pt x="188" y="1629"/>
                    <a:pt x="157" y="1918"/>
                  </a:cubicBezTo>
                  <a:cubicBezTo>
                    <a:pt x="149" y="1879"/>
                    <a:pt x="149" y="1840"/>
                    <a:pt x="149" y="1801"/>
                  </a:cubicBezTo>
                  <a:cubicBezTo>
                    <a:pt x="149" y="1707"/>
                    <a:pt x="133" y="1621"/>
                    <a:pt x="133" y="1519"/>
                  </a:cubicBezTo>
                  <a:cubicBezTo>
                    <a:pt x="125" y="1347"/>
                    <a:pt x="164" y="1160"/>
                    <a:pt x="211" y="996"/>
                  </a:cubicBezTo>
                  <a:cubicBezTo>
                    <a:pt x="274" y="816"/>
                    <a:pt x="352" y="660"/>
                    <a:pt x="430" y="504"/>
                  </a:cubicBezTo>
                  <a:cubicBezTo>
                    <a:pt x="456" y="447"/>
                    <a:pt x="486" y="393"/>
                    <a:pt x="519" y="342"/>
                  </a:cubicBezTo>
                  <a:lnTo>
                    <a:pt x="519" y="342"/>
                  </a:lnTo>
                  <a:cubicBezTo>
                    <a:pt x="500" y="369"/>
                    <a:pt x="481" y="397"/>
                    <a:pt x="461" y="425"/>
                  </a:cubicBezTo>
                  <a:cubicBezTo>
                    <a:pt x="399" y="504"/>
                    <a:pt x="352" y="574"/>
                    <a:pt x="305" y="652"/>
                  </a:cubicBezTo>
                  <a:cubicBezTo>
                    <a:pt x="250" y="722"/>
                    <a:pt x="227" y="808"/>
                    <a:pt x="188" y="886"/>
                  </a:cubicBezTo>
                  <a:cubicBezTo>
                    <a:pt x="118" y="1051"/>
                    <a:pt x="63" y="1238"/>
                    <a:pt x="39" y="1410"/>
                  </a:cubicBezTo>
                  <a:cubicBezTo>
                    <a:pt x="24" y="1512"/>
                    <a:pt x="8" y="1605"/>
                    <a:pt x="0" y="1707"/>
                  </a:cubicBezTo>
                  <a:lnTo>
                    <a:pt x="0" y="1840"/>
                  </a:lnTo>
                  <a:lnTo>
                    <a:pt x="0" y="1988"/>
                  </a:lnTo>
                  <a:cubicBezTo>
                    <a:pt x="0" y="2098"/>
                    <a:pt x="24" y="2207"/>
                    <a:pt x="55" y="2309"/>
                  </a:cubicBezTo>
                  <a:cubicBezTo>
                    <a:pt x="78" y="2363"/>
                    <a:pt x="86" y="2418"/>
                    <a:pt x="94" y="2465"/>
                  </a:cubicBezTo>
                  <a:lnTo>
                    <a:pt x="125" y="2559"/>
                  </a:lnTo>
                  <a:cubicBezTo>
                    <a:pt x="125" y="2574"/>
                    <a:pt x="125" y="2606"/>
                    <a:pt x="133" y="2621"/>
                  </a:cubicBezTo>
                  <a:cubicBezTo>
                    <a:pt x="133" y="2637"/>
                    <a:pt x="149" y="2637"/>
                    <a:pt x="157" y="2637"/>
                  </a:cubicBezTo>
                  <a:cubicBezTo>
                    <a:pt x="157" y="2641"/>
                    <a:pt x="159" y="2643"/>
                    <a:pt x="161" y="2643"/>
                  </a:cubicBezTo>
                  <a:cubicBezTo>
                    <a:pt x="162" y="2643"/>
                    <a:pt x="164" y="2641"/>
                    <a:pt x="164" y="2637"/>
                  </a:cubicBezTo>
                  <a:cubicBezTo>
                    <a:pt x="172" y="2637"/>
                    <a:pt x="188" y="2621"/>
                    <a:pt x="188" y="2613"/>
                  </a:cubicBezTo>
                  <a:cubicBezTo>
                    <a:pt x="211" y="2535"/>
                    <a:pt x="250" y="2465"/>
                    <a:pt x="289" y="2387"/>
                  </a:cubicBezTo>
                  <a:cubicBezTo>
                    <a:pt x="329" y="2309"/>
                    <a:pt x="360" y="2223"/>
                    <a:pt x="391" y="2137"/>
                  </a:cubicBezTo>
                  <a:cubicBezTo>
                    <a:pt x="446" y="1949"/>
                    <a:pt x="524" y="1777"/>
                    <a:pt x="579" y="1590"/>
                  </a:cubicBezTo>
                  <a:cubicBezTo>
                    <a:pt x="602" y="1488"/>
                    <a:pt x="618" y="1394"/>
                    <a:pt x="641" y="1293"/>
                  </a:cubicBezTo>
                  <a:cubicBezTo>
                    <a:pt x="665" y="1199"/>
                    <a:pt x="696" y="1113"/>
                    <a:pt x="711" y="1011"/>
                  </a:cubicBezTo>
                  <a:lnTo>
                    <a:pt x="737" y="903"/>
                  </a:lnTo>
                  <a:lnTo>
                    <a:pt x="737" y="903"/>
                  </a:lnTo>
                  <a:cubicBezTo>
                    <a:pt x="725" y="942"/>
                    <a:pt x="714" y="981"/>
                    <a:pt x="704" y="1019"/>
                  </a:cubicBezTo>
                  <a:cubicBezTo>
                    <a:pt x="672" y="1121"/>
                    <a:pt x="657" y="1230"/>
                    <a:pt x="625" y="1324"/>
                  </a:cubicBezTo>
                  <a:cubicBezTo>
                    <a:pt x="594" y="1426"/>
                    <a:pt x="555" y="1512"/>
                    <a:pt x="516" y="1598"/>
                  </a:cubicBezTo>
                  <a:cubicBezTo>
                    <a:pt x="446" y="1785"/>
                    <a:pt x="391" y="1973"/>
                    <a:pt x="305" y="2145"/>
                  </a:cubicBezTo>
                  <a:cubicBezTo>
                    <a:pt x="274" y="2215"/>
                    <a:pt x="235" y="2285"/>
                    <a:pt x="203" y="2348"/>
                  </a:cubicBezTo>
                  <a:lnTo>
                    <a:pt x="203" y="2340"/>
                  </a:lnTo>
                  <a:lnTo>
                    <a:pt x="203" y="2285"/>
                  </a:lnTo>
                  <a:lnTo>
                    <a:pt x="203" y="2051"/>
                  </a:lnTo>
                  <a:cubicBezTo>
                    <a:pt x="211" y="1879"/>
                    <a:pt x="243" y="1715"/>
                    <a:pt x="289" y="1566"/>
                  </a:cubicBezTo>
                  <a:cubicBezTo>
                    <a:pt x="391" y="1277"/>
                    <a:pt x="508" y="996"/>
                    <a:pt x="625" y="699"/>
                  </a:cubicBezTo>
                  <a:cubicBezTo>
                    <a:pt x="680" y="543"/>
                    <a:pt x="774" y="378"/>
                    <a:pt x="790" y="214"/>
                  </a:cubicBezTo>
                  <a:cubicBezTo>
                    <a:pt x="790" y="207"/>
                    <a:pt x="788" y="203"/>
                    <a:pt x="786" y="203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4" name="Google Shape;18714;p62"/>
            <p:cNvSpPr/>
            <p:nvPr/>
          </p:nvSpPr>
          <p:spPr>
            <a:xfrm>
              <a:off x="1487950" y="1949282"/>
              <a:ext cx="85628" cy="59629"/>
            </a:xfrm>
            <a:custGeom>
              <a:avLst/>
              <a:gdLst/>
              <a:ahLst/>
              <a:cxnLst/>
              <a:rect l="l" t="t" r="r" b="b"/>
              <a:pathLst>
                <a:path w="2345" h="1633" extrusionOk="0">
                  <a:moveTo>
                    <a:pt x="2185" y="1"/>
                  </a:moveTo>
                  <a:cubicBezTo>
                    <a:pt x="2056" y="1"/>
                    <a:pt x="1927" y="35"/>
                    <a:pt x="1805" y="70"/>
                  </a:cubicBezTo>
                  <a:cubicBezTo>
                    <a:pt x="1618" y="117"/>
                    <a:pt x="1430" y="179"/>
                    <a:pt x="1258" y="258"/>
                  </a:cubicBezTo>
                  <a:cubicBezTo>
                    <a:pt x="938" y="414"/>
                    <a:pt x="625" y="648"/>
                    <a:pt x="391" y="922"/>
                  </a:cubicBezTo>
                  <a:cubicBezTo>
                    <a:pt x="321" y="1000"/>
                    <a:pt x="258" y="1078"/>
                    <a:pt x="211" y="1164"/>
                  </a:cubicBezTo>
                  <a:cubicBezTo>
                    <a:pt x="157" y="1250"/>
                    <a:pt x="102" y="1352"/>
                    <a:pt x="39" y="1438"/>
                  </a:cubicBezTo>
                  <a:cubicBezTo>
                    <a:pt x="24" y="1445"/>
                    <a:pt x="24" y="1461"/>
                    <a:pt x="24" y="1469"/>
                  </a:cubicBezTo>
                  <a:lnTo>
                    <a:pt x="16" y="1477"/>
                  </a:lnTo>
                  <a:cubicBezTo>
                    <a:pt x="8" y="1492"/>
                    <a:pt x="8" y="1516"/>
                    <a:pt x="16" y="1524"/>
                  </a:cubicBezTo>
                  <a:cubicBezTo>
                    <a:pt x="0" y="1570"/>
                    <a:pt x="16" y="1633"/>
                    <a:pt x="78" y="1633"/>
                  </a:cubicBezTo>
                  <a:cubicBezTo>
                    <a:pt x="493" y="1602"/>
                    <a:pt x="907" y="1414"/>
                    <a:pt x="1227" y="1156"/>
                  </a:cubicBezTo>
                  <a:cubicBezTo>
                    <a:pt x="1233" y="1145"/>
                    <a:pt x="1230" y="1138"/>
                    <a:pt x="1225" y="1138"/>
                  </a:cubicBezTo>
                  <a:cubicBezTo>
                    <a:pt x="1224" y="1138"/>
                    <a:pt x="1221" y="1139"/>
                    <a:pt x="1219" y="1141"/>
                  </a:cubicBezTo>
                  <a:cubicBezTo>
                    <a:pt x="1063" y="1266"/>
                    <a:pt x="883" y="1359"/>
                    <a:pt x="688" y="1398"/>
                  </a:cubicBezTo>
                  <a:lnTo>
                    <a:pt x="399" y="1461"/>
                  </a:lnTo>
                  <a:cubicBezTo>
                    <a:pt x="336" y="1469"/>
                    <a:pt x="282" y="1477"/>
                    <a:pt x="235" y="1484"/>
                  </a:cubicBezTo>
                  <a:cubicBezTo>
                    <a:pt x="289" y="1445"/>
                    <a:pt x="336" y="1406"/>
                    <a:pt x="399" y="1367"/>
                  </a:cubicBezTo>
                  <a:cubicBezTo>
                    <a:pt x="508" y="1281"/>
                    <a:pt x="610" y="1203"/>
                    <a:pt x="727" y="1133"/>
                  </a:cubicBezTo>
                  <a:cubicBezTo>
                    <a:pt x="961" y="984"/>
                    <a:pt x="1219" y="883"/>
                    <a:pt x="1462" y="773"/>
                  </a:cubicBezTo>
                  <a:cubicBezTo>
                    <a:pt x="1482" y="766"/>
                    <a:pt x="1466" y="741"/>
                    <a:pt x="1451" y="741"/>
                  </a:cubicBezTo>
                  <a:cubicBezTo>
                    <a:pt x="1449" y="741"/>
                    <a:pt x="1448" y="741"/>
                    <a:pt x="1446" y="742"/>
                  </a:cubicBezTo>
                  <a:cubicBezTo>
                    <a:pt x="1196" y="859"/>
                    <a:pt x="946" y="961"/>
                    <a:pt x="704" y="1078"/>
                  </a:cubicBezTo>
                  <a:cubicBezTo>
                    <a:pt x="586" y="1133"/>
                    <a:pt x="477" y="1203"/>
                    <a:pt x="368" y="1281"/>
                  </a:cubicBezTo>
                  <a:cubicBezTo>
                    <a:pt x="328" y="1313"/>
                    <a:pt x="297" y="1328"/>
                    <a:pt x="258" y="1352"/>
                  </a:cubicBezTo>
                  <a:cubicBezTo>
                    <a:pt x="469" y="1141"/>
                    <a:pt x="688" y="961"/>
                    <a:pt x="938" y="805"/>
                  </a:cubicBezTo>
                  <a:cubicBezTo>
                    <a:pt x="1094" y="703"/>
                    <a:pt x="1235" y="594"/>
                    <a:pt x="1391" y="508"/>
                  </a:cubicBezTo>
                  <a:cubicBezTo>
                    <a:pt x="1485" y="461"/>
                    <a:pt x="1563" y="398"/>
                    <a:pt x="1649" y="359"/>
                  </a:cubicBezTo>
                  <a:cubicBezTo>
                    <a:pt x="1735" y="336"/>
                    <a:pt x="1821" y="304"/>
                    <a:pt x="1915" y="289"/>
                  </a:cubicBezTo>
                  <a:cubicBezTo>
                    <a:pt x="1930" y="289"/>
                    <a:pt x="1923" y="258"/>
                    <a:pt x="1899" y="258"/>
                  </a:cubicBezTo>
                  <a:cubicBezTo>
                    <a:pt x="1759" y="289"/>
                    <a:pt x="1626" y="344"/>
                    <a:pt x="1493" y="390"/>
                  </a:cubicBezTo>
                  <a:cubicBezTo>
                    <a:pt x="1352" y="445"/>
                    <a:pt x="1235" y="531"/>
                    <a:pt x="1110" y="586"/>
                  </a:cubicBezTo>
                  <a:cubicBezTo>
                    <a:pt x="977" y="656"/>
                    <a:pt x="860" y="734"/>
                    <a:pt x="727" y="820"/>
                  </a:cubicBezTo>
                  <a:cubicBezTo>
                    <a:pt x="625" y="891"/>
                    <a:pt x="516" y="969"/>
                    <a:pt x="414" y="1055"/>
                  </a:cubicBezTo>
                  <a:cubicBezTo>
                    <a:pt x="524" y="922"/>
                    <a:pt x="641" y="789"/>
                    <a:pt x="766" y="687"/>
                  </a:cubicBezTo>
                  <a:cubicBezTo>
                    <a:pt x="1040" y="453"/>
                    <a:pt x="1376" y="250"/>
                    <a:pt x="1719" y="140"/>
                  </a:cubicBezTo>
                  <a:cubicBezTo>
                    <a:pt x="1805" y="109"/>
                    <a:pt x="1899" y="78"/>
                    <a:pt x="1993" y="62"/>
                  </a:cubicBezTo>
                  <a:cubicBezTo>
                    <a:pt x="2055" y="41"/>
                    <a:pt x="2132" y="31"/>
                    <a:pt x="2208" y="31"/>
                  </a:cubicBezTo>
                  <a:cubicBezTo>
                    <a:pt x="2246" y="31"/>
                    <a:pt x="2285" y="34"/>
                    <a:pt x="2321" y="39"/>
                  </a:cubicBezTo>
                  <a:cubicBezTo>
                    <a:pt x="2329" y="39"/>
                    <a:pt x="2345" y="15"/>
                    <a:pt x="2321" y="15"/>
                  </a:cubicBezTo>
                  <a:cubicBezTo>
                    <a:pt x="2276" y="5"/>
                    <a:pt x="2231" y="1"/>
                    <a:pt x="2185" y="1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5" name="Google Shape;18715;p62"/>
            <p:cNvSpPr/>
            <p:nvPr/>
          </p:nvSpPr>
          <p:spPr>
            <a:xfrm>
              <a:off x="1463047" y="1837217"/>
              <a:ext cx="24940" cy="34470"/>
            </a:xfrm>
            <a:custGeom>
              <a:avLst/>
              <a:gdLst/>
              <a:ahLst/>
              <a:cxnLst/>
              <a:rect l="l" t="t" r="r" b="b"/>
              <a:pathLst>
                <a:path w="683" h="944" extrusionOk="0">
                  <a:moveTo>
                    <a:pt x="18" y="0"/>
                  </a:moveTo>
                  <a:cubicBezTo>
                    <a:pt x="9" y="0"/>
                    <a:pt x="0" y="15"/>
                    <a:pt x="18" y="21"/>
                  </a:cubicBezTo>
                  <a:cubicBezTo>
                    <a:pt x="159" y="107"/>
                    <a:pt x="276" y="240"/>
                    <a:pt x="370" y="381"/>
                  </a:cubicBezTo>
                  <a:cubicBezTo>
                    <a:pt x="417" y="459"/>
                    <a:pt x="456" y="529"/>
                    <a:pt x="487" y="607"/>
                  </a:cubicBezTo>
                  <a:cubicBezTo>
                    <a:pt x="456" y="568"/>
                    <a:pt x="417" y="521"/>
                    <a:pt x="385" y="482"/>
                  </a:cubicBezTo>
                  <a:cubicBezTo>
                    <a:pt x="315" y="396"/>
                    <a:pt x="237" y="295"/>
                    <a:pt x="143" y="256"/>
                  </a:cubicBezTo>
                  <a:cubicBezTo>
                    <a:pt x="135" y="256"/>
                    <a:pt x="120" y="263"/>
                    <a:pt x="135" y="279"/>
                  </a:cubicBezTo>
                  <a:cubicBezTo>
                    <a:pt x="229" y="326"/>
                    <a:pt x="307" y="435"/>
                    <a:pt x="370" y="521"/>
                  </a:cubicBezTo>
                  <a:cubicBezTo>
                    <a:pt x="393" y="568"/>
                    <a:pt x="432" y="615"/>
                    <a:pt x="456" y="678"/>
                  </a:cubicBezTo>
                  <a:cubicBezTo>
                    <a:pt x="463" y="693"/>
                    <a:pt x="471" y="717"/>
                    <a:pt x="471" y="724"/>
                  </a:cubicBezTo>
                  <a:cubicBezTo>
                    <a:pt x="448" y="709"/>
                    <a:pt x="424" y="693"/>
                    <a:pt x="393" y="678"/>
                  </a:cubicBezTo>
                  <a:cubicBezTo>
                    <a:pt x="315" y="631"/>
                    <a:pt x="237" y="560"/>
                    <a:pt x="174" y="498"/>
                  </a:cubicBezTo>
                  <a:cubicBezTo>
                    <a:pt x="174" y="498"/>
                    <a:pt x="159" y="498"/>
                    <a:pt x="174" y="513"/>
                  </a:cubicBezTo>
                  <a:cubicBezTo>
                    <a:pt x="252" y="568"/>
                    <a:pt x="315" y="638"/>
                    <a:pt x="385" y="717"/>
                  </a:cubicBezTo>
                  <a:cubicBezTo>
                    <a:pt x="417" y="756"/>
                    <a:pt x="448" y="787"/>
                    <a:pt x="487" y="818"/>
                  </a:cubicBezTo>
                  <a:cubicBezTo>
                    <a:pt x="495" y="818"/>
                    <a:pt x="495" y="826"/>
                    <a:pt x="503" y="826"/>
                  </a:cubicBezTo>
                  <a:cubicBezTo>
                    <a:pt x="471" y="826"/>
                    <a:pt x="448" y="818"/>
                    <a:pt x="417" y="803"/>
                  </a:cubicBezTo>
                  <a:cubicBezTo>
                    <a:pt x="346" y="787"/>
                    <a:pt x="268" y="756"/>
                    <a:pt x="213" y="709"/>
                  </a:cubicBezTo>
                  <a:cubicBezTo>
                    <a:pt x="209" y="707"/>
                    <a:pt x="205" y="707"/>
                    <a:pt x="201" y="707"/>
                  </a:cubicBezTo>
                  <a:cubicBezTo>
                    <a:pt x="185" y="707"/>
                    <a:pt x="177" y="718"/>
                    <a:pt x="190" y="724"/>
                  </a:cubicBezTo>
                  <a:cubicBezTo>
                    <a:pt x="221" y="756"/>
                    <a:pt x="252" y="779"/>
                    <a:pt x="276" y="795"/>
                  </a:cubicBezTo>
                  <a:cubicBezTo>
                    <a:pt x="315" y="826"/>
                    <a:pt x="354" y="842"/>
                    <a:pt x="393" y="865"/>
                  </a:cubicBezTo>
                  <a:cubicBezTo>
                    <a:pt x="432" y="881"/>
                    <a:pt x="471" y="904"/>
                    <a:pt x="526" y="920"/>
                  </a:cubicBezTo>
                  <a:cubicBezTo>
                    <a:pt x="534" y="920"/>
                    <a:pt x="542" y="935"/>
                    <a:pt x="542" y="935"/>
                  </a:cubicBezTo>
                  <a:cubicBezTo>
                    <a:pt x="549" y="935"/>
                    <a:pt x="573" y="943"/>
                    <a:pt x="581" y="943"/>
                  </a:cubicBezTo>
                  <a:cubicBezTo>
                    <a:pt x="604" y="943"/>
                    <a:pt x="628" y="943"/>
                    <a:pt x="651" y="920"/>
                  </a:cubicBezTo>
                  <a:cubicBezTo>
                    <a:pt x="682" y="912"/>
                    <a:pt x="682" y="881"/>
                    <a:pt x="659" y="865"/>
                  </a:cubicBezTo>
                  <a:cubicBezTo>
                    <a:pt x="659" y="849"/>
                    <a:pt x="659" y="834"/>
                    <a:pt x="651" y="826"/>
                  </a:cubicBezTo>
                  <a:lnTo>
                    <a:pt x="643" y="818"/>
                  </a:lnTo>
                  <a:cubicBezTo>
                    <a:pt x="604" y="646"/>
                    <a:pt x="526" y="482"/>
                    <a:pt x="417" y="349"/>
                  </a:cubicBezTo>
                  <a:cubicBezTo>
                    <a:pt x="307" y="209"/>
                    <a:pt x="182" y="91"/>
                    <a:pt x="26" y="5"/>
                  </a:cubicBezTo>
                  <a:cubicBezTo>
                    <a:pt x="24" y="2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FDD642">
                <a:alpha val="3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68" name="Google Shape;18768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7518197" y="40600"/>
            <a:ext cx="1070660" cy="107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69" name="Google Shape;18769;p62"/>
          <p:cNvGrpSpPr/>
          <p:nvPr/>
        </p:nvGrpSpPr>
        <p:grpSpPr>
          <a:xfrm rot="5400000">
            <a:off x="634968" y="2751936"/>
            <a:ext cx="347326" cy="365836"/>
            <a:chOff x="9310391" y="2486565"/>
            <a:chExt cx="261975" cy="275936"/>
          </a:xfrm>
        </p:grpSpPr>
        <p:sp>
          <p:nvSpPr>
            <p:cNvPr id="18770" name="Google Shape;1877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1" name="Google Shape;18771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2" name="Google Shape;18772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3" name="Google Shape;18773;p62"/>
          <p:cNvGrpSpPr/>
          <p:nvPr/>
        </p:nvGrpSpPr>
        <p:grpSpPr>
          <a:xfrm rot="-5543167">
            <a:off x="1620137" y="393011"/>
            <a:ext cx="347339" cy="365849"/>
            <a:chOff x="9310391" y="2486565"/>
            <a:chExt cx="261975" cy="275936"/>
          </a:xfrm>
        </p:grpSpPr>
        <p:sp>
          <p:nvSpPr>
            <p:cNvPr id="18774" name="Google Shape;18774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5" name="Google Shape;18775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6" name="Google Shape;18776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7" name="Google Shape;18777;p62"/>
          <p:cNvGrpSpPr/>
          <p:nvPr/>
        </p:nvGrpSpPr>
        <p:grpSpPr>
          <a:xfrm rot="-1677867">
            <a:off x="8102239" y="1171345"/>
            <a:ext cx="347327" cy="365836"/>
            <a:chOff x="9310391" y="2486565"/>
            <a:chExt cx="261975" cy="275936"/>
          </a:xfrm>
        </p:grpSpPr>
        <p:sp>
          <p:nvSpPr>
            <p:cNvPr id="18778" name="Google Shape;18778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9" name="Google Shape;18779;p62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0" name="Google Shape;18780;p62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1" name="Google Shape;18781;p62"/>
          <p:cNvGrpSpPr/>
          <p:nvPr/>
        </p:nvGrpSpPr>
        <p:grpSpPr>
          <a:xfrm flipH="1">
            <a:off x="7904929" y="2348450"/>
            <a:ext cx="448708" cy="418328"/>
            <a:chOff x="4408648" y="3039468"/>
            <a:chExt cx="841094" cy="841842"/>
          </a:xfrm>
        </p:grpSpPr>
        <p:sp>
          <p:nvSpPr>
            <p:cNvPr id="18782" name="Google Shape;18782;p62"/>
            <p:cNvSpPr/>
            <p:nvPr/>
          </p:nvSpPr>
          <p:spPr>
            <a:xfrm>
              <a:off x="4408648" y="3039468"/>
              <a:ext cx="841094" cy="841842"/>
            </a:xfrm>
            <a:custGeom>
              <a:avLst/>
              <a:gdLst/>
              <a:ahLst/>
              <a:cxnLst/>
              <a:rect l="l" t="t" r="r" b="b"/>
              <a:pathLst>
                <a:path w="14629" h="14642" extrusionOk="0">
                  <a:moveTo>
                    <a:pt x="1925" y="0"/>
                  </a:moveTo>
                  <a:cubicBezTo>
                    <a:pt x="1484" y="0"/>
                    <a:pt x="1228" y="385"/>
                    <a:pt x="1266" y="1109"/>
                  </a:cubicBezTo>
                  <a:cubicBezTo>
                    <a:pt x="1352" y="2719"/>
                    <a:pt x="477" y="3946"/>
                    <a:pt x="649" y="4743"/>
                  </a:cubicBezTo>
                  <a:cubicBezTo>
                    <a:pt x="828" y="5548"/>
                    <a:pt x="1610" y="5993"/>
                    <a:pt x="1610" y="5993"/>
                  </a:cubicBezTo>
                  <a:cubicBezTo>
                    <a:pt x="1610" y="5993"/>
                    <a:pt x="0" y="6298"/>
                    <a:pt x="16" y="7986"/>
                  </a:cubicBezTo>
                  <a:cubicBezTo>
                    <a:pt x="24" y="9205"/>
                    <a:pt x="289" y="10377"/>
                    <a:pt x="938" y="10979"/>
                  </a:cubicBezTo>
                  <a:cubicBezTo>
                    <a:pt x="1110" y="11330"/>
                    <a:pt x="1211" y="11705"/>
                    <a:pt x="828" y="11940"/>
                  </a:cubicBezTo>
                  <a:cubicBezTo>
                    <a:pt x="625" y="12073"/>
                    <a:pt x="399" y="12034"/>
                    <a:pt x="258" y="12252"/>
                  </a:cubicBezTo>
                  <a:cubicBezTo>
                    <a:pt x="78" y="12565"/>
                    <a:pt x="313" y="12932"/>
                    <a:pt x="641" y="12995"/>
                  </a:cubicBezTo>
                  <a:cubicBezTo>
                    <a:pt x="689" y="13005"/>
                    <a:pt x="732" y="13009"/>
                    <a:pt x="772" y="13009"/>
                  </a:cubicBezTo>
                  <a:cubicBezTo>
                    <a:pt x="1144" y="13009"/>
                    <a:pt x="1196" y="12608"/>
                    <a:pt x="1274" y="12284"/>
                  </a:cubicBezTo>
                  <a:cubicBezTo>
                    <a:pt x="1391" y="11846"/>
                    <a:pt x="1571" y="11557"/>
                    <a:pt x="1930" y="11377"/>
                  </a:cubicBezTo>
                  <a:cubicBezTo>
                    <a:pt x="1954" y="11378"/>
                    <a:pt x="1978" y="11379"/>
                    <a:pt x="2002" y="11379"/>
                  </a:cubicBezTo>
                  <a:cubicBezTo>
                    <a:pt x="3331" y="11379"/>
                    <a:pt x="4689" y="9908"/>
                    <a:pt x="4689" y="9908"/>
                  </a:cubicBezTo>
                  <a:lnTo>
                    <a:pt x="4689" y="9908"/>
                  </a:lnTo>
                  <a:cubicBezTo>
                    <a:pt x="4689" y="9908"/>
                    <a:pt x="4439" y="10494"/>
                    <a:pt x="4673" y="10721"/>
                  </a:cubicBezTo>
                  <a:cubicBezTo>
                    <a:pt x="4709" y="10756"/>
                    <a:pt x="4750" y="10771"/>
                    <a:pt x="4793" y="10771"/>
                  </a:cubicBezTo>
                  <a:cubicBezTo>
                    <a:pt x="5028" y="10771"/>
                    <a:pt x="5329" y="10330"/>
                    <a:pt x="5330" y="10330"/>
                  </a:cubicBezTo>
                  <a:lnTo>
                    <a:pt x="5330" y="10330"/>
                  </a:lnTo>
                  <a:cubicBezTo>
                    <a:pt x="5329" y="10330"/>
                    <a:pt x="4947" y="11737"/>
                    <a:pt x="5720" y="12557"/>
                  </a:cubicBezTo>
                  <a:cubicBezTo>
                    <a:pt x="5759" y="12682"/>
                    <a:pt x="5783" y="12799"/>
                    <a:pt x="5791" y="12932"/>
                  </a:cubicBezTo>
                  <a:cubicBezTo>
                    <a:pt x="5822" y="13378"/>
                    <a:pt x="5533" y="13534"/>
                    <a:pt x="5392" y="13893"/>
                  </a:cubicBezTo>
                  <a:cubicBezTo>
                    <a:pt x="5275" y="14183"/>
                    <a:pt x="5322" y="14589"/>
                    <a:pt x="5689" y="14636"/>
                  </a:cubicBezTo>
                  <a:cubicBezTo>
                    <a:pt x="5714" y="14640"/>
                    <a:pt x="5737" y="14641"/>
                    <a:pt x="5759" y="14641"/>
                  </a:cubicBezTo>
                  <a:cubicBezTo>
                    <a:pt x="6050" y="14641"/>
                    <a:pt x="6111" y="14320"/>
                    <a:pt x="6111" y="14073"/>
                  </a:cubicBezTo>
                  <a:cubicBezTo>
                    <a:pt x="6111" y="13753"/>
                    <a:pt x="6080" y="13346"/>
                    <a:pt x="6267" y="13057"/>
                  </a:cubicBezTo>
                  <a:cubicBezTo>
                    <a:pt x="6345" y="12940"/>
                    <a:pt x="6470" y="12839"/>
                    <a:pt x="6611" y="12745"/>
                  </a:cubicBezTo>
                  <a:cubicBezTo>
                    <a:pt x="7815" y="12393"/>
                    <a:pt x="9612" y="10439"/>
                    <a:pt x="9377" y="8845"/>
                  </a:cubicBezTo>
                  <a:cubicBezTo>
                    <a:pt x="9377" y="8845"/>
                    <a:pt x="11339" y="8697"/>
                    <a:pt x="11800" y="6837"/>
                  </a:cubicBezTo>
                  <a:cubicBezTo>
                    <a:pt x="12237" y="4977"/>
                    <a:pt x="14629" y="3532"/>
                    <a:pt x="13832" y="2852"/>
                  </a:cubicBezTo>
                  <a:cubicBezTo>
                    <a:pt x="13742" y="2775"/>
                    <a:pt x="13600" y="2739"/>
                    <a:pt x="13417" y="2739"/>
                  </a:cubicBezTo>
                  <a:cubicBezTo>
                    <a:pt x="11947" y="2739"/>
                    <a:pt x="7811" y="5054"/>
                    <a:pt x="6783" y="7486"/>
                  </a:cubicBezTo>
                  <a:cubicBezTo>
                    <a:pt x="6783" y="7486"/>
                    <a:pt x="6728" y="7400"/>
                    <a:pt x="6642" y="7329"/>
                  </a:cubicBezTo>
                  <a:lnTo>
                    <a:pt x="6642" y="7314"/>
                  </a:lnTo>
                  <a:cubicBezTo>
                    <a:pt x="6689" y="6845"/>
                    <a:pt x="6931" y="6431"/>
                    <a:pt x="7174" y="6040"/>
                  </a:cubicBezTo>
                  <a:cubicBezTo>
                    <a:pt x="7213" y="5984"/>
                    <a:pt x="7164" y="5936"/>
                    <a:pt x="7119" y="5936"/>
                  </a:cubicBezTo>
                  <a:cubicBezTo>
                    <a:pt x="7101" y="5936"/>
                    <a:pt x="7083" y="5944"/>
                    <a:pt x="7072" y="5962"/>
                  </a:cubicBezTo>
                  <a:cubicBezTo>
                    <a:pt x="6838" y="6345"/>
                    <a:pt x="6588" y="6743"/>
                    <a:pt x="6525" y="7197"/>
                  </a:cubicBezTo>
                  <a:cubicBezTo>
                    <a:pt x="6525" y="7212"/>
                    <a:pt x="6525" y="7243"/>
                    <a:pt x="6510" y="7267"/>
                  </a:cubicBezTo>
                  <a:cubicBezTo>
                    <a:pt x="6486" y="7258"/>
                    <a:pt x="6461" y="7252"/>
                    <a:pt x="6435" y="7252"/>
                  </a:cubicBezTo>
                  <a:cubicBezTo>
                    <a:pt x="6392" y="7252"/>
                    <a:pt x="6347" y="7267"/>
                    <a:pt x="6299" y="7306"/>
                  </a:cubicBezTo>
                  <a:cubicBezTo>
                    <a:pt x="6291" y="6806"/>
                    <a:pt x="6416" y="6306"/>
                    <a:pt x="6681" y="5860"/>
                  </a:cubicBezTo>
                  <a:cubicBezTo>
                    <a:pt x="6715" y="5805"/>
                    <a:pt x="6665" y="5753"/>
                    <a:pt x="6620" y="5753"/>
                  </a:cubicBezTo>
                  <a:cubicBezTo>
                    <a:pt x="6601" y="5753"/>
                    <a:pt x="6583" y="5762"/>
                    <a:pt x="6572" y="5782"/>
                  </a:cubicBezTo>
                  <a:cubicBezTo>
                    <a:pt x="6259" y="6290"/>
                    <a:pt x="6134" y="6876"/>
                    <a:pt x="6173" y="7439"/>
                  </a:cubicBezTo>
                  <a:cubicBezTo>
                    <a:pt x="6142" y="7486"/>
                    <a:pt x="6111" y="7548"/>
                    <a:pt x="6080" y="7619"/>
                  </a:cubicBezTo>
                  <a:cubicBezTo>
                    <a:pt x="6080" y="7619"/>
                    <a:pt x="5830" y="4102"/>
                    <a:pt x="4196" y="1836"/>
                  </a:cubicBezTo>
                  <a:cubicBezTo>
                    <a:pt x="3295" y="585"/>
                    <a:pt x="2469" y="0"/>
                    <a:pt x="192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3" name="Google Shape;18783;p62"/>
            <p:cNvSpPr/>
            <p:nvPr/>
          </p:nvSpPr>
          <p:spPr>
            <a:xfrm>
              <a:off x="4441880" y="3056486"/>
              <a:ext cx="729267" cy="689250"/>
            </a:xfrm>
            <a:custGeom>
              <a:avLst/>
              <a:gdLst/>
              <a:ahLst/>
              <a:cxnLst/>
              <a:rect l="l" t="t" r="r" b="b"/>
              <a:pathLst>
                <a:path w="12684" h="11988" extrusionOk="0">
                  <a:moveTo>
                    <a:pt x="39" y="7752"/>
                  </a:moveTo>
                  <a:lnTo>
                    <a:pt x="8" y="7752"/>
                  </a:lnTo>
                  <a:cubicBezTo>
                    <a:pt x="39" y="7487"/>
                    <a:pt x="102" y="7244"/>
                    <a:pt x="219" y="7033"/>
                  </a:cubicBezTo>
                  <a:cubicBezTo>
                    <a:pt x="258" y="6971"/>
                    <a:pt x="305" y="6901"/>
                    <a:pt x="360" y="6838"/>
                  </a:cubicBezTo>
                  <a:cubicBezTo>
                    <a:pt x="735" y="6901"/>
                    <a:pt x="1141" y="7135"/>
                    <a:pt x="1423" y="7283"/>
                  </a:cubicBezTo>
                  <a:cubicBezTo>
                    <a:pt x="1618" y="7377"/>
                    <a:pt x="1805" y="7494"/>
                    <a:pt x="2009" y="7580"/>
                  </a:cubicBezTo>
                  <a:cubicBezTo>
                    <a:pt x="2157" y="7643"/>
                    <a:pt x="2313" y="7674"/>
                    <a:pt x="2470" y="7698"/>
                  </a:cubicBezTo>
                  <a:lnTo>
                    <a:pt x="2454" y="7698"/>
                  </a:lnTo>
                  <a:cubicBezTo>
                    <a:pt x="1649" y="7682"/>
                    <a:pt x="837" y="7823"/>
                    <a:pt x="39" y="7752"/>
                  </a:cubicBezTo>
                  <a:close/>
                  <a:moveTo>
                    <a:pt x="2360" y="9409"/>
                  </a:moveTo>
                  <a:cubicBezTo>
                    <a:pt x="2509" y="9182"/>
                    <a:pt x="2704" y="9026"/>
                    <a:pt x="2915" y="8924"/>
                  </a:cubicBezTo>
                  <a:cubicBezTo>
                    <a:pt x="2743" y="8971"/>
                    <a:pt x="2563" y="9026"/>
                    <a:pt x="2392" y="9081"/>
                  </a:cubicBezTo>
                  <a:cubicBezTo>
                    <a:pt x="1860" y="9237"/>
                    <a:pt x="1313" y="9323"/>
                    <a:pt x="766" y="9315"/>
                  </a:cubicBezTo>
                  <a:cubicBezTo>
                    <a:pt x="586" y="9315"/>
                    <a:pt x="399" y="9300"/>
                    <a:pt x="204" y="9276"/>
                  </a:cubicBezTo>
                  <a:cubicBezTo>
                    <a:pt x="313" y="9612"/>
                    <a:pt x="454" y="9917"/>
                    <a:pt x="602" y="10112"/>
                  </a:cubicBezTo>
                  <a:cubicBezTo>
                    <a:pt x="758" y="10315"/>
                    <a:pt x="993" y="10417"/>
                    <a:pt x="1258" y="10448"/>
                  </a:cubicBezTo>
                  <a:cubicBezTo>
                    <a:pt x="1384" y="10394"/>
                    <a:pt x="1509" y="10339"/>
                    <a:pt x="1626" y="10269"/>
                  </a:cubicBezTo>
                  <a:cubicBezTo>
                    <a:pt x="1938" y="10042"/>
                    <a:pt x="2149" y="9729"/>
                    <a:pt x="2360" y="9409"/>
                  </a:cubicBezTo>
                  <a:close/>
                  <a:moveTo>
                    <a:pt x="844" y="8573"/>
                  </a:moveTo>
                  <a:cubicBezTo>
                    <a:pt x="1337" y="8510"/>
                    <a:pt x="1798" y="8299"/>
                    <a:pt x="2274" y="8166"/>
                  </a:cubicBezTo>
                  <a:cubicBezTo>
                    <a:pt x="2657" y="8073"/>
                    <a:pt x="3103" y="7971"/>
                    <a:pt x="3540" y="7971"/>
                  </a:cubicBezTo>
                  <a:cubicBezTo>
                    <a:pt x="2743" y="7752"/>
                    <a:pt x="1891" y="7854"/>
                    <a:pt x="1071" y="7893"/>
                  </a:cubicBezTo>
                  <a:cubicBezTo>
                    <a:pt x="711" y="7916"/>
                    <a:pt x="352" y="7916"/>
                    <a:pt x="8" y="7877"/>
                  </a:cubicBezTo>
                  <a:cubicBezTo>
                    <a:pt x="0" y="8088"/>
                    <a:pt x="8" y="8315"/>
                    <a:pt x="39" y="8542"/>
                  </a:cubicBezTo>
                  <a:cubicBezTo>
                    <a:pt x="297" y="8588"/>
                    <a:pt x="571" y="8604"/>
                    <a:pt x="844" y="8573"/>
                  </a:cubicBezTo>
                  <a:close/>
                  <a:moveTo>
                    <a:pt x="1079" y="5213"/>
                  </a:moveTo>
                  <a:cubicBezTo>
                    <a:pt x="1368" y="5353"/>
                    <a:pt x="1665" y="5463"/>
                    <a:pt x="1938" y="5525"/>
                  </a:cubicBezTo>
                  <a:cubicBezTo>
                    <a:pt x="2353" y="5619"/>
                    <a:pt x="2759" y="5642"/>
                    <a:pt x="3165" y="5767"/>
                  </a:cubicBezTo>
                  <a:cubicBezTo>
                    <a:pt x="3220" y="5783"/>
                    <a:pt x="3290" y="5807"/>
                    <a:pt x="3345" y="5822"/>
                  </a:cubicBezTo>
                  <a:cubicBezTo>
                    <a:pt x="2798" y="5385"/>
                    <a:pt x="2204" y="5025"/>
                    <a:pt x="1649" y="4595"/>
                  </a:cubicBezTo>
                  <a:cubicBezTo>
                    <a:pt x="1290" y="4330"/>
                    <a:pt x="946" y="4025"/>
                    <a:pt x="641" y="3697"/>
                  </a:cubicBezTo>
                  <a:cubicBezTo>
                    <a:pt x="563" y="4119"/>
                    <a:pt x="571" y="4494"/>
                    <a:pt x="782" y="4767"/>
                  </a:cubicBezTo>
                  <a:cubicBezTo>
                    <a:pt x="883" y="4947"/>
                    <a:pt x="985" y="5080"/>
                    <a:pt x="1079" y="5213"/>
                  </a:cubicBezTo>
                  <a:close/>
                  <a:moveTo>
                    <a:pt x="9323" y="5642"/>
                  </a:moveTo>
                  <a:lnTo>
                    <a:pt x="9339" y="5627"/>
                  </a:lnTo>
                  <a:cubicBezTo>
                    <a:pt x="9745" y="5494"/>
                    <a:pt x="9987" y="5080"/>
                    <a:pt x="10276" y="4783"/>
                  </a:cubicBezTo>
                  <a:cubicBezTo>
                    <a:pt x="10526" y="4494"/>
                    <a:pt x="10823" y="4244"/>
                    <a:pt x="11159" y="4064"/>
                  </a:cubicBezTo>
                  <a:cubicBezTo>
                    <a:pt x="11511" y="3892"/>
                    <a:pt x="12011" y="3665"/>
                    <a:pt x="12449" y="3689"/>
                  </a:cubicBezTo>
                  <a:cubicBezTo>
                    <a:pt x="12597" y="3548"/>
                    <a:pt x="12683" y="3431"/>
                    <a:pt x="12660" y="3298"/>
                  </a:cubicBezTo>
                  <a:cubicBezTo>
                    <a:pt x="12550" y="2837"/>
                    <a:pt x="11472" y="3150"/>
                    <a:pt x="9143" y="4627"/>
                  </a:cubicBezTo>
                  <a:cubicBezTo>
                    <a:pt x="8182" y="5220"/>
                    <a:pt x="7479" y="5916"/>
                    <a:pt x="6971" y="6510"/>
                  </a:cubicBezTo>
                  <a:cubicBezTo>
                    <a:pt x="7088" y="6439"/>
                    <a:pt x="7213" y="6385"/>
                    <a:pt x="7330" y="6322"/>
                  </a:cubicBezTo>
                  <a:cubicBezTo>
                    <a:pt x="7971" y="6018"/>
                    <a:pt x="8651" y="5846"/>
                    <a:pt x="9323" y="5642"/>
                  </a:cubicBezTo>
                  <a:close/>
                  <a:moveTo>
                    <a:pt x="2821" y="9057"/>
                  </a:moveTo>
                  <a:cubicBezTo>
                    <a:pt x="2501" y="9253"/>
                    <a:pt x="2360" y="9636"/>
                    <a:pt x="2134" y="9917"/>
                  </a:cubicBezTo>
                  <a:cubicBezTo>
                    <a:pt x="1938" y="10151"/>
                    <a:pt x="1720" y="10331"/>
                    <a:pt x="1462" y="10456"/>
                  </a:cubicBezTo>
                  <a:cubicBezTo>
                    <a:pt x="1899" y="10448"/>
                    <a:pt x="2399" y="10276"/>
                    <a:pt x="2829" y="10112"/>
                  </a:cubicBezTo>
                  <a:cubicBezTo>
                    <a:pt x="3486" y="9870"/>
                    <a:pt x="4236" y="9128"/>
                    <a:pt x="4455" y="8893"/>
                  </a:cubicBezTo>
                  <a:cubicBezTo>
                    <a:pt x="4228" y="8846"/>
                    <a:pt x="3994" y="8807"/>
                    <a:pt x="3759" y="8792"/>
                  </a:cubicBezTo>
                  <a:cubicBezTo>
                    <a:pt x="3423" y="8823"/>
                    <a:pt x="3095" y="8885"/>
                    <a:pt x="2821" y="9057"/>
                  </a:cubicBezTo>
                  <a:close/>
                  <a:moveTo>
                    <a:pt x="2274" y="4869"/>
                  </a:moveTo>
                  <a:cubicBezTo>
                    <a:pt x="3368" y="5588"/>
                    <a:pt x="4322" y="6432"/>
                    <a:pt x="5080" y="7494"/>
                  </a:cubicBezTo>
                  <a:lnTo>
                    <a:pt x="5103" y="7448"/>
                  </a:lnTo>
                  <a:cubicBezTo>
                    <a:pt x="5103" y="7448"/>
                    <a:pt x="5103" y="7401"/>
                    <a:pt x="5095" y="7307"/>
                  </a:cubicBezTo>
                  <a:cubicBezTo>
                    <a:pt x="4861" y="6471"/>
                    <a:pt x="4595" y="5666"/>
                    <a:pt x="4079" y="4923"/>
                  </a:cubicBezTo>
                  <a:cubicBezTo>
                    <a:pt x="4048" y="4877"/>
                    <a:pt x="4009" y="4838"/>
                    <a:pt x="3986" y="4791"/>
                  </a:cubicBezTo>
                  <a:cubicBezTo>
                    <a:pt x="3025" y="4056"/>
                    <a:pt x="1696" y="3814"/>
                    <a:pt x="837" y="2978"/>
                  </a:cubicBezTo>
                  <a:cubicBezTo>
                    <a:pt x="782" y="3165"/>
                    <a:pt x="719" y="3345"/>
                    <a:pt x="680" y="3517"/>
                  </a:cubicBezTo>
                  <a:cubicBezTo>
                    <a:pt x="1141" y="4040"/>
                    <a:pt x="1704" y="4486"/>
                    <a:pt x="2274" y="4869"/>
                  </a:cubicBezTo>
                  <a:close/>
                  <a:moveTo>
                    <a:pt x="3892" y="4408"/>
                  </a:moveTo>
                  <a:cubicBezTo>
                    <a:pt x="3892" y="4416"/>
                    <a:pt x="3908" y="4416"/>
                    <a:pt x="3908" y="4431"/>
                  </a:cubicBezTo>
                  <a:cubicBezTo>
                    <a:pt x="4025" y="4572"/>
                    <a:pt x="4142" y="4728"/>
                    <a:pt x="4244" y="4884"/>
                  </a:cubicBezTo>
                  <a:lnTo>
                    <a:pt x="4259" y="4900"/>
                  </a:lnTo>
                  <a:cubicBezTo>
                    <a:pt x="4267" y="4908"/>
                    <a:pt x="4267" y="4916"/>
                    <a:pt x="4267" y="4916"/>
                  </a:cubicBezTo>
                  <a:cubicBezTo>
                    <a:pt x="4361" y="5064"/>
                    <a:pt x="4462" y="5197"/>
                    <a:pt x="4541" y="5353"/>
                  </a:cubicBezTo>
                  <a:cubicBezTo>
                    <a:pt x="4712" y="5658"/>
                    <a:pt x="4853" y="5978"/>
                    <a:pt x="4963" y="6314"/>
                  </a:cubicBezTo>
                  <a:cubicBezTo>
                    <a:pt x="4791" y="5236"/>
                    <a:pt x="4431" y="3618"/>
                    <a:pt x="3689" y="2478"/>
                  </a:cubicBezTo>
                  <a:cubicBezTo>
                    <a:pt x="3611" y="2360"/>
                    <a:pt x="3540" y="2243"/>
                    <a:pt x="3462" y="2134"/>
                  </a:cubicBezTo>
                  <a:cubicBezTo>
                    <a:pt x="3462" y="2220"/>
                    <a:pt x="3478" y="2298"/>
                    <a:pt x="3478" y="2384"/>
                  </a:cubicBezTo>
                  <a:cubicBezTo>
                    <a:pt x="3493" y="3103"/>
                    <a:pt x="3517" y="3783"/>
                    <a:pt x="3892" y="4408"/>
                  </a:cubicBezTo>
                  <a:close/>
                  <a:moveTo>
                    <a:pt x="1227" y="1720"/>
                  </a:moveTo>
                  <a:cubicBezTo>
                    <a:pt x="1641" y="2306"/>
                    <a:pt x="2227" y="2735"/>
                    <a:pt x="2759" y="3228"/>
                  </a:cubicBezTo>
                  <a:cubicBezTo>
                    <a:pt x="3071" y="3509"/>
                    <a:pt x="3368" y="3806"/>
                    <a:pt x="3650" y="4126"/>
                  </a:cubicBezTo>
                  <a:cubicBezTo>
                    <a:pt x="3454" y="3665"/>
                    <a:pt x="3407" y="3165"/>
                    <a:pt x="3400" y="2657"/>
                  </a:cubicBezTo>
                  <a:cubicBezTo>
                    <a:pt x="3400" y="2439"/>
                    <a:pt x="3400" y="2212"/>
                    <a:pt x="3376" y="1985"/>
                  </a:cubicBezTo>
                  <a:cubicBezTo>
                    <a:pt x="2353" y="501"/>
                    <a:pt x="1626" y="0"/>
                    <a:pt x="1344" y="313"/>
                  </a:cubicBezTo>
                  <a:cubicBezTo>
                    <a:pt x="1079" y="602"/>
                    <a:pt x="1337" y="1008"/>
                    <a:pt x="1227" y="1720"/>
                  </a:cubicBezTo>
                  <a:close/>
                  <a:moveTo>
                    <a:pt x="1923" y="2712"/>
                  </a:moveTo>
                  <a:cubicBezTo>
                    <a:pt x="1641" y="2454"/>
                    <a:pt x="1391" y="2188"/>
                    <a:pt x="1188" y="1907"/>
                  </a:cubicBezTo>
                  <a:cubicBezTo>
                    <a:pt x="1173" y="1985"/>
                    <a:pt x="1149" y="2056"/>
                    <a:pt x="1118" y="2134"/>
                  </a:cubicBezTo>
                  <a:cubicBezTo>
                    <a:pt x="1032" y="2376"/>
                    <a:pt x="946" y="2626"/>
                    <a:pt x="868" y="2876"/>
                  </a:cubicBezTo>
                  <a:cubicBezTo>
                    <a:pt x="1649" y="3658"/>
                    <a:pt x="2853" y="3931"/>
                    <a:pt x="3790" y="4533"/>
                  </a:cubicBezTo>
                  <a:cubicBezTo>
                    <a:pt x="3228" y="3861"/>
                    <a:pt x="2579" y="3298"/>
                    <a:pt x="1923" y="2712"/>
                  </a:cubicBezTo>
                  <a:close/>
                  <a:moveTo>
                    <a:pt x="9049" y="7955"/>
                  </a:moveTo>
                  <a:cubicBezTo>
                    <a:pt x="8612" y="7854"/>
                    <a:pt x="8135" y="7604"/>
                    <a:pt x="7674" y="7541"/>
                  </a:cubicBezTo>
                  <a:cubicBezTo>
                    <a:pt x="7080" y="7619"/>
                    <a:pt x="6494" y="7721"/>
                    <a:pt x="5971" y="7987"/>
                  </a:cubicBezTo>
                  <a:cubicBezTo>
                    <a:pt x="5947" y="8049"/>
                    <a:pt x="5924" y="8088"/>
                    <a:pt x="5924" y="8088"/>
                  </a:cubicBezTo>
                  <a:lnTo>
                    <a:pt x="5799" y="8377"/>
                  </a:lnTo>
                  <a:lnTo>
                    <a:pt x="5799" y="8377"/>
                  </a:lnTo>
                  <a:cubicBezTo>
                    <a:pt x="6494" y="8424"/>
                    <a:pt x="8213" y="8260"/>
                    <a:pt x="9198" y="7987"/>
                  </a:cubicBezTo>
                  <a:close/>
                  <a:moveTo>
                    <a:pt x="8682" y="7760"/>
                  </a:moveTo>
                  <a:cubicBezTo>
                    <a:pt x="8932" y="7838"/>
                    <a:pt x="9190" y="7893"/>
                    <a:pt x="9432" y="7909"/>
                  </a:cubicBezTo>
                  <a:cubicBezTo>
                    <a:pt x="9518" y="7877"/>
                    <a:pt x="9596" y="7846"/>
                    <a:pt x="9667" y="7807"/>
                  </a:cubicBezTo>
                  <a:cubicBezTo>
                    <a:pt x="10159" y="7573"/>
                    <a:pt x="10409" y="7229"/>
                    <a:pt x="10636" y="6666"/>
                  </a:cubicBezTo>
                  <a:cubicBezTo>
                    <a:pt x="10300" y="6854"/>
                    <a:pt x="9948" y="7018"/>
                    <a:pt x="9596" y="7151"/>
                  </a:cubicBezTo>
                  <a:cubicBezTo>
                    <a:pt x="9081" y="7362"/>
                    <a:pt x="8502" y="7424"/>
                    <a:pt x="7924" y="7502"/>
                  </a:cubicBezTo>
                  <a:cubicBezTo>
                    <a:pt x="8190" y="7573"/>
                    <a:pt x="8440" y="7682"/>
                    <a:pt x="8682" y="7760"/>
                  </a:cubicBezTo>
                  <a:close/>
                  <a:moveTo>
                    <a:pt x="3931" y="8112"/>
                  </a:moveTo>
                  <a:cubicBezTo>
                    <a:pt x="3689" y="8073"/>
                    <a:pt x="3431" y="8080"/>
                    <a:pt x="3204" y="8104"/>
                  </a:cubicBezTo>
                  <a:cubicBezTo>
                    <a:pt x="2751" y="8143"/>
                    <a:pt x="2321" y="8245"/>
                    <a:pt x="1891" y="8385"/>
                  </a:cubicBezTo>
                  <a:cubicBezTo>
                    <a:pt x="1462" y="8518"/>
                    <a:pt x="1055" y="8667"/>
                    <a:pt x="594" y="8690"/>
                  </a:cubicBezTo>
                  <a:cubicBezTo>
                    <a:pt x="407" y="8698"/>
                    <a:pt x="219" y="8674"/>
                    <a:pt x="47" y="8651"/>
                  </a:cubicBezTo>
                  <a:cubicBezTo>
                    <a:pt x="79" y="8799"/>
                    <a:pt x="102" y="8956"/>
                    <a:pt x="141" y="9120"/>
                  </a:cubicBezTo>
                  <a:cubicBezTo>
                    <a:pt x="516" y="9167"/>
                    <a:pt x="891" y="9167"/>
                    <a:pt x="1227" y="9135"/>
                  </a:cubicBezTo>
                  <a:cubicBezTo>
                    <a:pt x="1876" y="9089"/>
                    <a:pt x="2462" y="8846"/>
                    <a:pt x="3095" y="8706"/>
                  </a:cubicBezTo>
                  <a:cubicBezTo>
                    <a:pt x="3447" y="8635"/>
                    <a:pt x="3775" y="8635"/>
                    <a:pt x="4103" y="8690"/>
                  </a:cubicBezTo>
                  <a:lnTo>
                    <a:pt x="4165" y="8690"/>
                  </a:lnTo>
                  <a:cubicBezTo>
                    <a:pt x="4189" y="8690"/>
                    <a:pt x="4197" y="8698"/>
                    <a:pt x="4197" y="8698"/>
                  </a:cubicBezTo>
                  <a:cubicBezTo>
                    <a:pt x="4306" y="8713"/>
                    <a:pt x="4400" y="8737"/>
                    <a:pt x="4509" y="8753"/>
                  </a:cubicBezTo>
                  <a:cubicBezTo>
                    <a:pt x="4478" y="8721"/>
                    <a:pt x="4556" y="8581"/>
                    <a:pt x="4580" y="8588"/>
                  </a:cubicBezTo>
                  <a:lnTo>
                    <a:pt x="4650" y="8401"/>
                  </a:lnTo>
                  <a:cubicBezTo>
                    <a:pt x="4541" y="8354"/>
                    <a:pt x="4423" y="8307"/>
                    <a:pt x="4337" y="8268"/>
                  </a:cubicBezTo>
                  <a:cubicBezTo>
                    <a:pt x="4205" y="8213"/>
                    <a:pt x="4072" y="8159"/>
                    <a:pt x="3931" y="8112"/>
                  </a:cubicBezTo>
                  <a:close/>
                  <a:moveTo>
                    <a:pt x="11738" y="3931"/>
                  </a:moveTo>
                  <a:cubicBezTo>
                    <a:pt x="11433" y="4040"/>
                    <a:pt x="11144" y="4165"/>
                    <a:pt x="10878" y="4353"/>
                  </a:cubicBezTo>
                  <a:cubicBezTo>
                    <a:pt x="10558" y="4587"/>
                    <a:pt x="10300" y="4884"/>
                    <a:pt x="10050" y="5181"/>
                  </a:cubicBezTo>
                  <a:cubicBezTo>
                    <a:pt x="9948" y="5299"/>
                    <a:pt x="9847" y="5416"/>
                    <a:pt x="9729" y="5502"/>
                  </a:cubicBezTo>
                  <a:cubicBezTo>
                    <a:pt x="9815" y="5470"/>
                    <a:pt x="9901" y="5447"/>
                    <a:pt x="9979" y="5416"/>
                  </a:cubicBezTo>
                  <a:cubicBezTo>
                    <a:pt x="10433" y="5244"/>
                    <a:pt x="10878" y="5064"/>
                    <a:pt x="11308" y="4845"/>
                  </a:cubicBezTo>
                  <a:cubicBezTo>
                    <a:pt x="11620" y="4322"/>
                    <a:pt x="12042" y="4009"/>
                    <a:pt x="12332" y="3775"/>
                  </a:cubicBezTo>
                  <a:cubicBezTo>
                    <a:pt x="12128" y="3806"/>
                    <a:pt x="11917" y="3869"/>
                    <a:pt x="11738" y="3931"/>
                  </a:cubicBezTo>
                  <a:close/>
                  <a:moveTo>
                    <a:pt x="7448" y="10097"/>
                  </a:moveTo>
                  <a:cubicBezTo>
                    <a:pt x="7604" y="10190"/>
                    <a:pt x="7768" y="10269"/>
                    <a:pt x="7916" y="10386"/>
                  </a:cubicBezTo>
                  <a:cubicBezTo>
                    <a:pt x="7948" y="10409"/>
                    <a:pt x="7979" y="10433"/>
                    <a:pt x="8002" y="10456"/>
                  </a:cubicBezTo>
                  <a:cubicBezTo>
                    <a:pt x="8260" y="9956"/>
                    <a:pt x="8417" y="9471"/>
                    <a:pt x="8417" y="9206"/>
                  </a:cubicBezTo>
                  <a:cubicBezTo>
                    <a:pt x="8409" y="8628"/>
                    <a:pt x="8120" y="8565"/>
                    <a:pt x="7213" y="8674"/>
                  </a:cubicBezTo>
                  <a:cubicBezTo>
                    <a:pt x="6815" y="8721"/>
                    <a:pt x="6502" y="8713"/>
                    <a:pt x="6268" y="8698"/>
                  </a:cubicBezTo>
                  <a:cubicBezTo>
                    <a:pt x="6619" y="9018"/>
                    <a:pt x="6893" y="9440"/>
                    <a:pt x="7127" y="9847"/>
                  </a:cubicBezTo>
                  <a:cubicBezTo>
                    <a:pt x="7213" y="9940"/>
                    <a:pt x="7330" y="10018"/>
                    <a:pt x="7448" y="10097"/>
                  </a:cubicBezTo>
                  <a:close/>
                  <a:moveTo>
                    <a:pt x="7619" y="10292"/>
                  </a:moveTo>
                  <a:cubicBezTo>
                    <a:pt x="7479" y="10214"/>
                    <a:pt x="7354" y="10120"/>
                    <a:pt x="7229" y="10034"/>
                  </a:cubicBezTo>
                  <a:cubicBezTo>
                    <a:pt x="7354" y="10261"/>
                    <a:pt x="7518" y="10612"/>
                    <a:pt x="7721" y="10925"/>
                  </a:cubicBezTo>
                  <a:cubicBezTo>
                    <a:pt x="7815" y="10800"/>
                    <a:pt x="7893" y="10659"/>
                    <a:pt x="7955" y="10534"/>
                  </a:cubicBezTo>
                  <a:cubicBezTo>
                    <a:pt x="7854" y="10433"/>
                    <a:pt x="7721" y="10354"/>
                    <a:pt x="7619" y="10292"/>
                  </a:cubicBezTo>
                  <a:close/>
                  <a:moveTo>
                    <a:pt x="9940" y="6291"/>
                  </a:moveTo>
                  <a:cubicBezTo>
                    <a:pt x="9557" y="6283"/>
                    <a:pt x="9198" y="6150"/>
                    <a:pt x="8815" y="6088"/>
                  </a:cubicBezTo>
                  <a:cubicBezTo>
                    <a:pt x="8565" y="6049"/>
                    <a:pt x="8377" y="6088"/>
                    <a:pt x="8143" y="6189"/>
                  </a:cubicBezTo>
                  <a:cubicBezTo>
                    <a:pt x="8065" y="6213"/>
                    <a:pt x="7987" y="6244"/>
                    <a:pt x="7909" y="6268"/>
                  </a:cubicBezTo>
                  <a:cubicBezTo>
                    <a:pt x="7869" y="6275"/>
                    <a:pt x="7830" y="6291"/>
                    <a:pt x="7799" y="6307"/>
                  </a:cubicBezTo>
                  <a:cubicBezTo>
                    <a:pt x="7432" y="6447"/>
                    <a:pt x="7041" y="6635"/>
                    <a:pt x="6697" y="6861"/>
                  </a:cubicBezTo>
                  <a:cubicBezTo>
                    <a:pt x="6424" y="7221"/>
                    <a:pt x="6228" y="7533"/>
                    <a:pt x="6103" y="7760"/>
                  </a:cubicBezTo>
                  <a:cubicBezTo>
                    <a:pt x="7033" y="7369"/>
                    <a:pt x="8127" y="7401"/>
                    <a:pt x="9089" y="7166"/>
                  </a:cubicBezTo>
                  <a:cubicBezTo>
                    <a:pt x="9651" y="7026"/>
                    <a:pt x="10206" y="6783"/>
                    <a:pt x="10730" y="6471"/>
                  </a:cubicBezTo>
                  <a:cubicBezTo>
                    <a:pt x="10761" y="6385"/>
                    <a:pt x="10792" y="6291"/>
                    <a:pt x="10831" y="6197"/>
                  </a:cubicBezTo>
                  <a:cubicBezTo>
                    <a:pt x="10526" y="6275"/>
                    <a:pt x="10222" y="6307"/>
                    <a:pt x="9940" y="6291"/>
                  </a:cubicBezTo>
                  <a:close/>
                  <a:moveTo>
                    <a:pt x="9659" y="6174"/>
                  </a:moveTo>
                  <a:cubicBezTo>
                    <a:pt x="10026" y="6236"/>
                    <a:pt x="10456" y="6213"/>
                    <a:pt x="10855" y="6096"/>
                  </a:cubicBezTo>
                  <a:cubicBezTo>
                    <a:pt x="10925" y="5892"/>
                    <a:pt x="10995" y="5658"/>
                    <a:pt x="11081" y="5408"/>
                  </a:cubicBezTo>
                  <a:cubicBezTo>
                    <a:pt x="11120" y="5299"/>
                    <a:pt x="11159" y="5189"/>
                    <a:pt x="11198" y="5095"/>
                  </a:cubicBezTo>
                  <a:cubicBezTo>
                    <a:pt x="10995" y="5189"/>
                    <a:pt x="10792" y="5275"/>
                    <a:pt x="10589" y="5369"/>
                  </a:cubicBezTo>
                  <a:cubicBezTo>
                    <a:pt x="9979" y="5611"/>
                    <a:pt x="9354" y="5783"/>
                    <a:pt x="8737" y="5978"/>
                  </a:cubicBezTo>
                  <a:cubicBezTo>
                    <a:pt x="9042" y="6010"/>
                    <a:pt x="9346" y="6127"/>
                    <a:pt x="9659" y="6174"/>
                  </a:cubicBezTo>
                  <a:close/>
                  <a:moveTo>
                    <a:pt x="3634" y="6080"/>
                  </a:moveTo>
                  <a:cubicBezTo>
                    <a:pt x="3603" y="6057"/>
                    <a:pt x="3579" y="6033"/>
                    <a:pt x="3556" y="6010"/>
                  </a:cubicBezTo>
                  <a:cubicBezTo>
                    <a:pt x="3321" y="5885"/>
                    <a:pt x="3025" y="5814"/>
                    <a:pt x="2798" y="5767"/>
                  </a:cubicBezTo>
                  <a:cubicBezTo>
                    <a:pt x="2368" y="5666"/>
                    <a:pt x="1938" y="5658"/>
                    <a:pt x="1532" y="5494"/>
                  </a:cubicBezTo>
                  <a:cubicBezTo>
                    <a:pt x="1423" y="5455"/>
                    <a:pt x="1313" y="5408"/>
                    <a:pt x="1219" y="5353"/>
                  </a:cubicBezTo>
                  <a:cubicBezTo>
                    <a:pt x="1485" y="5642"/>
                    <a:pt x="1845" y="5853"/>
                    <a:pt x="2634" y="6049"/>
                  </a:cubicBezTo>
                  <a:cubicBezTo>
                    <a:pt x="3884" y="6361"/>
                    <a:pt x="4861" y="7940"/>
                    <a:pt x="4861" y="7940"/>
                  </a:cubicBezTo>
                  <a:lnTo>
                    <a:pt x="5009" y="7643"/>
                  </a:lnTo>
                  <a:cubicBezTo>
                    <a:pt x="4611" y="7072"/>
                    <a:pt x="4158" y="6549"/>
                    <a:pt x="3634" y="6080"/>
                  </a:cubicBezTo>
                  <a:close/>
                  <a:moveTo>
                    <a:pt x="6682" y="9440"/>
                  </a:moveTo>
                  <a:cubicBezTo>
                    <a:pt x="6721" y="9729"/>
                    <a:pt x="6658" y="10042"/>
                    <a:pt x="6682" y="10315"/>
                  </a:cubicBezTo>
                  <a:cubicBezTo>
                    <a:pt x="6705" y="10769"/>
                    <a:pt x="6815" y="11277"/>
                    <a:pt x="7190" y="11558"/>
                  </a:cubicBezTo>
                  <a:cubicBezTo>
                    <a:pt x="7346" y="11417"/>
                    <a:pt x="7487" y="11253"/>
                    <a:pt x="7627" y="11058"/>
                  </a:cubicBezTo>
                  <a:cubicBezTo>
                    <a:pt x="7580" y="10995"/>
                    <a:pt x="7526" y="10909"/>
                    <a:pt x="7487" y="10847"/>
                  </a:cubicBezTo>
                  <a:cubicBezTo>
                    <a:pt x="7283" y="10503"/>
                    <a:pt x="7088" y="10112"/>
                    <a:pt x="6877" y="9729"/>
                  </a:cubicBezTo>
                  <a:cubicBezTo>
                    <a:pt x="6854" y="9714"/>
                    <a:pt x="6822" y="9690"/>
                    <a:pt x="6807" y="9667"/>
                  </a:cubicBezTo>
                  <a:cubicBezTo>
                    <a:pt x="6783" y="9643"/>
                    <a:pt x="6783" y="9628"/>
                    <a:pt x="6799" y="9604"/>
                  </a:cubicBezTo>
                  <a:cubicBezTo>
                    <a:pt x="6752" y="9565"/>
                    <a:pt x="6721" y="9495"/>
                    <a:pt x="6682" y="9440"/>
                  </a:cubicBezTo>
                  <a:close/>
                  <a:moveTo>
                    <a:pt x="6619" y="10628"/>
                  </a:moveTo>
                  <a:cubicBezTo>
                    <a:pt x="6580" y="10409"/>
                    <a:pt x="6572" y="10183"/>
                    <a:pt x="6572" y="9948"/>
                  </a:cubicBezTo>
                  <a:cubicBezTo>
                    <a:pt x="6572" y="9706"/>
                    <a:pt x="6611" y="9448"/>
                    <a:pt x="6533" y="9221"/>
                  </a:cubicBezTo>
                  <a:cubicBezTo>
                    <a:pt x="6361" y="8995"/>
                    <a:pt x="6166" y="8792"/>
                    <a:pt x="5947" y="8635"/>
                  </a:cubicBezTo>
                  <a:cubicBezTo>
                    <a:pt x="5838" y="8620"/>
                    <a:pt x="5775" y="8588"/>
                    <a:pt x="5775" y="8588"/>
                  </a:cubicBezTo>
                  <a:cubicBezTo>
                    <a:pt x="5775" y="8588"/>
                    <a:pt x="5400" y="9065"/>
                    <a:pt x="5181" y="9432"/>
                  </a:cubicBezTo>
                  <a:cubicBezTo>
                    <a:pt x="5494" y="9995"/>
                    <a:pt x="5713" y="10612"/>
                    <a:pt x="5955" y="11214"/>
                  </a:cubicBezTo>
                  <a:cubicBezTo>
                    <a:pt x="6064" y="11472"/>
                    <a:pt x="6166" y="11714"/>
                    <a:pt x="6307" y="11941"/>
                  </a:cubicBezTo>
                  <a:cubicBezTo>
                    <a:pt x="6432" y="11917"/>
                    <a:pt x="6572" y="11878"/>
                    <a:pt x="6705" y="11831"/>
                  </a:cubicBezTo>
                  <a:cubicBezTo>
                    <a:pt x="6846" y="11785"/>
                    <a:pt x="6971" y="11706"/>
                    <a:pt x="7096" y="11605"/>
                  </a:cubicBezTo>
                  <a:cubicBezTo>
                    <a:pt x="6815" y="11386"/>
                    <a:pt x="6682" y="11011"/>
                    <a:pt x="6619" y="10628"/>
                  </a:cubicBezTo>
                  <a:close/>
                  <a:moveTo>
                    <a:pt x="2821" y="6557"/>
                  </a:moveTo>
                  <a:cubicBezTo>
                    <a:pt x="1891" y="6158"/>
                    <a:pt x="977" y="6166"/>
                    <a:pt x="430" y="6752"/>
                  </a:cubicBezTo>
                  <a:cubicBezTo>
                    <a:pt x="719" y="6815"/>
                    <a:pt x="1016" y="6955"/>
                    <a:pt x="1258" y="7088"/>
                  </a:cubicBezTo>
                  <a:cubicBezTo>
                    <a:pt x="1501" y="7205"/>
                    <a:pt x="1735" y="7346"/>
                    <a:pt x="1977" y="7455"/>
                  </a:cubicBezTo>
                  <a:cubicBezTo>
                    <a:pt x="2282" y="7604"/>
                    <a:pt x="2634" y="7580"/>
                    <a:pt x="2946" y="7721"/>
                  </a:cubicBezTo>
                  <a:cubicBezTo>
                    <a:pt x="3431" y="7776"/>
                    <a:pt x="3892" y="7916"/>
                    <a:pt x="4361" y="8112"/>
                  </a:cubicBezTo>
                  <a:cubicBezTo>
                    <a:pt x="4470" y="8151"/>
                    <a:pt x="4595" y="8198"/>
                    <a:pt x="4712" y="8260"/>
                  </a:cubicBezTo>
                  <a:cubicBezTo>
                    <a:pt x="4673" y="8213"/>
                    <a:pt x="3845" y="7010"/>
                    <a:pt x="2821" y="6557"/>
                  </a:cubicBezTo>
                  <a:close/>
                  <a:moveTo>
                    <a:pt x="5564" y="11581"/>
                  </a:moveTo>
                  <a:cubicBezTo>
                    <a:pt x="5572" y="11675"/>
                    <a:pt x="5588" y="11785"/>
                    <a:pt x="5603" y="11902"/>
                  </a:cubicBezTo>
                  <a:cubicBezTo>
                    <a:pt x="5760" y="11956"/>
                    <a:pt x="5939" y="11988"/>
                    <a:pt x="6143" y="11980"/>
                  </a:cubicBezTo>
                  <a:cubicBezTo>
                    <a:pt x="5869" y="11527"/>
                    <a:pt x="5713" y="11003"/>
                    <a:pt x="5525" y="10526"/>
                  </a:cubicBezTo>
                  <a:lnTo>
                    <a:pt x="5494" y="10464"/>
                  </a:lnTo>
                  <a:cubicBezTo>
                    <a:pt x="5533" y="10839"/>
                    <a:pt x="5525" y="11214"/>
                    <a:pt x="5564" y="11581"/>
                  </a:cubicBezTo>
                  <a:close/>
                  <a:moveTo>
                    <a:pt x="5353" y="10104"/>
                  </a:moveTo>
                  <a:cubicBezTo>
                    <a:pt x="5275" y="9925"/>
                    <a:pt x="5189" y="9761"/>
                    <a:pt x="5103" y="9596"/>
                  </a:cubicBezTo>
                  <a:lnTo>
                    <a:pt x="5103" y="9604"/>
                  </a:lnTo>
                  <a:cubicBezTo>
                    <a:pt x="5009" y="9807"/>
                    <a:pt x="4869" y="10620"/>
                    <a:pt x="5025" y="11245"/>
                  </a:cubicBezTo>
                  <a:cubicBezTo>
                    <a:pt x="5095" y="11519"/>
                    <a:pt x="5259" y="11738"/>
                    <a:pt x="5502" y="11863"/>
                  </a:cubicBezTo>
                  <a:cubicBezTo>
                    <a:pt x="5408" y="11284"/>
                    <a:pt x="5478" y="10683"/>
                    <a:pt x="5353" y="1010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4" name="Google Shape;18784;p62"/>
            <p:cNvSpPr/>
            <p:nvPr/>
          </p:nvSpPr>
          <p:spPr>
            <a:xfrm>
              <a:off x="4600045" y="3215055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34" y="188"/>
                    <a:pt x="23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5" name="Google Shape;18785;p62"/>
            <p:cNvSpPr/>
            <p:nvPr/>
          </p:nvSpPr>
          <p:spPr>
            <a:xfrm>
              <a:off x="4668750" y="326898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6" name="Google Shape;18786;p62"/>
            <p:cNvSpPr/>
            <p:nvPr/>
          </p:nvSpPr>
          <p:spPr>
            <a:xfrm>
              <a:off x="4615741" y="3329640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7" name="Google Shape;18787;p62"/>
            <p:cNvSpPr/>
            <p:nvPr/>
          </p:nvSpPr>
          <p:spPr>
            <a:xfrm>
              <a:off x="4680019" y="3385352"/>
              <a:ext cx="13971" cy="10407"/>
            </a:xfrm>
            <a:custGeom>
              <a:avLst/>
              <a:gdLst/>
              <a:ahLst/>
              <a:cxnLst/>
              <a:rect l="l" t="t" r="r" b="b"/>
              <a:pathLst>
                <a:path w="243" h="181" extrusionOk="0">
                  <a:moveTo>
                    <a:pt x="117" y="1"/>
                  </a:moveTo>
                  <a:cubicBezTo>
                    <a:pt x="0" y="1"/>
                    <a:pt x="0" y="180"/>
                    <a:pt x="117" y="180"/>
                  </a:cubicBezTo>
                  <a:cubicBezTo>
                    <a:pt x="242" y="180"/>
                    <a:pt x="242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8" name="Google Shape;18788;p62"/>
            <p:cNvSpPr/>
            <p:nvPr/>
          </p:nvSpPr>
          <p:spPr>
            <a:xfrm>
              <a:off x="4622008" y="3478779"/>
              <a:ext cx="15351" cy="10867"/>
            </a:xfrm>
            <a:custGeom>
              <a:avLst/>
              <a:gdLst/>
              <a:ahLst/>
              <a:cxnLst/>
              <a:rect l="l" t="t" r="r" b="b"/>
              <a:pathLst>
                <a:path w="267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34" y="188"/>
                  </a:lnTo>
                  <a:cubicBezTo>
                    <a:pt x="267" y="188"/>
                    <a:pt x="26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9" name="Google Shape;18789;p62"/>
            <p:cNvSpPr/>
            <p:nvPr/>
          </p:nvSpPr>
          <p:spPr>
            <a:xfrm>
              <a:off x="4552843" y="3437901"/>
              <a:ext cx="14891" cy="10867"/>
            </a:xfrm>
            <a:custGeom>
              <a:avLst/>
              <a:gdLst/>
              <a:ahLst/>
              <a:cxnLst/>
              <a:rect l="l" t="t" r="r" b="b"/>
              <a:pathLst>
                <a:path w="259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lnTo>
                    <a:pt x="141" y="188"/>
                  </a:lnTo>
                  <a:cubicBezTo>
                    <a:pt x="258" y="188"/>
                    <a:pt x="258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0" name="Google Shape;18790;p62"/>
            <p:cNvSpPr/>
            <p:nvPr/>
          </p:nvSpPr>
          <p:spPr>
            <a:xfrm>
              <a:off x="4480515" y="3476134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8" y="0"/>
                  </a:moveTo>
                  <a:cubicBezTo>
                    <a:pt x="0" y="0"/>
                    <a:pt x="0" y="188"/>
                    <a:pt x="118" y="188"/>
                  </a:cubicBezTo>
                  <a:cubicBezTo>
                    <a:pt x="120" y="188"/>
                    <a:pt x="122" y="188"/>
                    <a:pt x="124" y="188"/>
                  </a:cubicBezTo>
                  <a:cubicBezTo>
                    <a:pt x="235" y="188"/>
                    <a:pt x="23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1" name="Google Shape;18791;p62"/>
            <p:cNvSpPr/>
            <p:nvPr/>
          </p:nvSpPr>
          <p:spPr>
            <a:xfrm>
              <a:off x="4602690" y="3538573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2" name="Google Shape;18792;p62"/>
            <p:cNvSpPr/>
            <p:nvPr/>
          </p:nvSpPr>
          <p:spPr>
            <a:xfrm>
              <a:off x="4635059" y="3585718"/>
              <a:ext cx="13511" cy="10867"/>
            </a:xfrm>
            <a:custGeom>
              <a:avLst/>
              <a:gdLst/>
              <a:ahLst/>
              <a:cxnLst/>
              <a:rect l="l" t="t" r="r" b="b"/>
              <a:pathLst>
                <a:path w="235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2" y="189"/>
                    <a:pt x="125" y="189"/>
                  </a:cubicBezTo>
                  <a:cubicBezTo>
                    <a:pt x="235" y="189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3" name="Google Shape;18793;p62"/>
            <p:cNvSpPr/>
            <p:nvPr/>
          </p:nvSpPr>
          <p:spPr>
            <a:xfrm>
              <a:off x="4517369" y="3617167"/>
              <a:ext cx="14431" cy="10867"/>
            </a:xfrm>
            <a:custGeom>
              <a:avLst/>
              <a:gdLst/>
              <a:ahLst/>
              <a:cxnLst/>
              <a:rect l="l" t="t" r="r" b="b"/>
              <a:pathLst>
                <a:path w="251" h="189" extrusionOk="0">
                  <a:moveTo>
                    <a:pt x="117" y="1"/>
                  </a:moveTo>
                  <a:cubicBezTo>
                    <a:pt x="0" y="1"/>
                    <a:pt x="0" y="188"/>
                    <a:pt x="117" y="188"/>
                  </a:cubicBezTo>
                  <a:cubicBezTo>
                    <a:pt x="250" y="188"/>
                    <a:pt x="250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4" name="Google Shape;18794;p62"/>
            <p:cNvSpPr/>
            <p:nvPr/>
          </p:nvSpPr>
          <p:spPr>
            <a:xfrm>
              <a:off x="4797249" y="368995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5" name="Google Shape;18795;p62"/>
            <p:cNvSpPr/>
            <p:nvPr/>
          </p:nvSpPr>
          <p:spPr>
            <a:xfrm>
              <a:off x="4772527" y="3609118"/>
              <a:ext cx="14029" cy="10809"/>
            </a:xfrm>
            <a:custGeom>
              <a:avLst/>
              <a:gdLst/>
              <a:ahLst/>
              <a:cxnLst/>
              <a:rect l="l" t="t" r="r" b="b"/>
              <a:pathLst>
                <a:path w="244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43" y="188"/>
                    <a:pt x="243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6" name="Google Shape;18796;p62"/>
            <p:cNvSpPr/>
            <p:nvPr/>
          </p:nvSpPr>
          <p:spPr>
            <a:xfrm>
              <a:off x="4869576" y="3602334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235" y="188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7" name="Google Shape;18797;p62"/>
            <p:cNvSpPr/>
            <p:nvPr/>
          </p:nvSpPr>
          <p:spPr>
            <a:xfrm>
              <a:off x="4822834" y="3514770"/>
              <a:ext cx="13569" cy="10809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8" y="0"/>
                  </a:moveTo>
                  <a:cubicBezTo>
                    <a:pt x="1" y="0"/>
                    <a:pt x="1" y="188"/>
                    <a:pt x="118" y="188"/>
                  </a:cubicBezTo>
                  <a:cubicBezTo>
                    <a:pt x="235" y="188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8" name="Google Shape;18798;p62"/>
            <p:cNvSpPr/>
            <p:nvPr/>
          </p:nvSpPr>
          <p:spPr>
            <a:xfrm>
              <a:off x="4971110" y="3489128"/>
              <a:ext cx="13569" cy="10867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118" y="1"/>
                  </a:moveTo>
                  <a:cubicBezTo>
                    <a:pt x="1" y="1"/>
                    <a:pt x="1" y="188"/>
                    <a:pt x="118" y="188"/>
                  </a:cubicBezTo>
                  <a:cubicBezTo>
                    <a:pt x="120" y="188"/>
                    <a:pt x="123" y="188"/>
                    <a:pt x="125" y="188"/>
                  </a:cubicBezTo>
                  <a:cubicBezTo>
                    <a:pt x="235" y="188"/>
                    <a:pt x="233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9" name="Google Shape;18799;p62"/>
            <p:cNvSpPr/>
            <p:nvPr/>
          </p:nvSpPr>
          <p:spPr>
            <a:xfrm>
              <a:off x="4880845" y="3446928"/>
              <a:ext cx="13511" cy="10809"/>
            </a:xfrm>
            <a:custGeom>
              <a:avLst/>
              <a:gdLst/>
              <a:ahLst/>
              <a:cxnLst/>
              <a:rect l="l" t="t" r="r" b="b"/>
              <a:pathLst>
                <a:path w="235" h="188" extrusionOk="0">
                  <a:moveTo>
                    <a:pt x="117" y="0"/>
                  </a:moveTo>
                  <a:cubicBezTo>
                    <a:pt x="0" y="0"/>
                    <a:pt x="0" y="188"/>
                    <a:pt x="117" y="188"/>
                  </a:cubicBezTo>
                  <a:cubicBezTo>
                    <a:pt x="234" y="188"/>
                    <a:pt x="234" y="0"/>
                    <a:pt x="1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0" name="Google Shape;18800;p62"/>
            <p:cNvSpPr/>
            <p:nvPr/>
          </p:nvSpPr>
          <p:spPr>
            <a:xfrm>
              <a:off x="4957024" y="3347636"/>
              <a:ext cx="17019" cy="12189"/>
            </a:xfrm>
            <a:custGeom>
              <a:avLst/>
              <a:gdLst/>
              <a:ahLst/>
              <a:cxnLst/>
              <a:rect l="l" t="t" r="r" b="b"/>
              <a:pathLst>
                <a:path w="296" h="212" extrusionOk="0">
                  <a:moveTo>
                    <a:pt x="158" y="0"/>
                  </a:moveTo>
                  <a:cubicBezTo>
                    <a:pt x="135" y="0"/>
                    <a:pt x="111" y="9"/>
                    <a:pt x="89" y="31"/>
                  </a:cubicBezTo>
                  <a:lnTo>
                    <a:pt x="74" y="47"/>
                  </a:lnTo>
                  <a:cubicBezTo>
                    <a:pt x="0" y="115"/>
                    <a:pt x="71" y="211"/>
                    <a:pt x="147" y="211"/>
                  </a:cubicBezTo>
                  <a:cubicBezTo>
                    <a:pt x="168" y="211"/>
                    <a:pt x="188" y="204"/>
                    <a:pt x="207" y="188"/>
                  </a:cubicBezTo>
                  <a:lnTo>
                    <a:pt x="230" y="164"/>
                  </a:lnTo>
                  <a:cubicBezTo>
                    <a:pt x="296" y="98"/>
                    <a:pt x="233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801" name="Google Shape;18801;p62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 flipH="1">
            <a:off x="8169873" y="-349212"/>
            <a:ext cx="1198874" cy="119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65" name="组合 10">
            <a:extLst>
              <a:ext uri="{FF2B5EF4-FFF2-40B4-BE49-F238E27FC236}">
                <a16:creationId xmlns:a16="http://schemas.microsoft.com/office/drawing/2014/main" xmlns="" id="{AE6D6197-B3F5-4EA2-81CD-C1806D04F2D2}"/>
              </a:ext>
            </a:extLst>
          </p:cNvPr>
          <p:cNvGrpSpPr/>
          <p:nvPr/>
        </p:nvGrpSpPr>
        <p:grpSpPr>
          <a:xfrm>
            <a:off x="1110080" y="-126369"/>
            <a:ext cx="7462771" cy="3582194"/>
            <a:chOff x="2870033" y="350993"/>
            <a:chExt cx="6451934" cy="3794879"/>
          </a:xfrm>
        </p:grpSpPr>
        <p:sp>
          <p:nvSpPr>
            <p:cNvPr id="18569" name="思想气泡: 云 4">
              <a:extLst>
                <a:ext uri="{FF2B5EF4-FFF2-40B4-BE49-F238E27FC236}">
                  <a16:creationId xmlns:a16="http://schemas.microsoft.com/office/drawing/2014/main" xmlns="" id="{D344D562-86E2-4622-B1DC-13C44A859631}"/>
                </a:ext>
              </a:extLst>
            </p:cNvPr>
            <p:cNvSpPr/>
            <p:nvPr/>
          </p:nvSpPr>
          <p:spPr>
            <a:xfrm>
              <a:off x="2870033" y="544512"/>
              <a:ext cx="6451934" cy="3601360"/>
            </a:xfrm>
            <a:prstGeom prst="cloudCallout">
              <a:avLst>
                <a:gd name="adj1" fmla="val 47855"/>
                <a:gd name="adj2" fmla="val 462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8570" name="文本框 5">
              <a:extLst>
                <a:ext uri="{FF2B5EF4-FFF2-40B4-BE49-F238E27FC236}">
                  <a16:creationId xmlns:a16="http://schemas.microsoft.com/office/drawing/2014/main" xmlns="" id="{B096DC4A-76A3-4991-A656-A9B4E79C86B4}"/>
                </a:ext>
              </a:extLst>
            </p:cNvPr>
            <p:cNvSpPr txBox="1"/>
            <p:nvPr/>
          </p:nvSpPr>
          <p:spPr>
            <a:xfrm>
              <a:off x="5110467" y="350993"/>
              <a:ext cx="3561348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685800">
                <a:buClrTx/>
              </a:pPr>
              <a:endParaRPr lang="zh-CN" altLang="en-US" sz="5400" b="1" kern="1200" dirty="0">
                <a:solidFill>
                  <a:srgbClr val="9DB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567" name="图片 2">
            <a:extLst>
              <a:ext uri="{FF2B5EF4-FFF2-40B4-BE49-F238E27FC236}">
                <a16:creationId xmlns:a16="http://schemas.microsoft.com/office/drawing/2014/main" xmlns="" id="{97B4F7BD-25A7-ECA1-1A95-8FD39B646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 flipH="1">
            <a:off x="1666086" y="3046922"/>
            <a:ext cx="670560" cy="529590"/>
          </a:xfrm>
          <a:prstGeom prst="rect">
            <a:avLst/>
          </a:prstGeom>
        </p:spPr>
      </p:pic>
      <p:sp>
        <p:nvSpPr>
          <p:cNvPr id="18619" name="Google Shape;18619;p62"/>
          <p:cNvSpPr txBox="1">
            <a:spLocks noGrp="1"/>
          </p:cNvSpPr>
          <p:nvPr>
            <p:ph type="title"/>
          </p:nvPr>
        </p:nvSpPr>
        <p:spPr>
          <a:xfrm>
            <a:off x="1110080" y="1164859"/>
            <a:ext cx="7112167" cy="13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sz="4000" kern="1200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rPr>
              <a:t>2.</a:t>
            </a:r>
            <a:r>
              <a:rPr lang="en-US" altLang="zh-CN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字魂66号-仔仔体" panose="00000500000000000000" pitchFamily="2" charset="-122"/>
                <a:cs typeface="Times New Roman" panose="02020603050405020304" pitchFamily="18" charset="0"/>
              </a:rPr>
              <a:t> c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Me.</a:t>
            </a:r>
            <a:r>
              <a:rPr lang="en-US" sz="4000" dirty="0">
                <a:solidFill>
                  <a:schemeClr val="accent4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chemeClr val="accent4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3">
            <a:extLst>
              <a:ext uri="{FF2B5EF4-FFF2-40B4-BE49-F238E27FC236}">
                <a16:creationId xmlns:a16="http://schemas.microsoft.com/office/drawing/2014/main" xmlns="" id="{90DB97CE-9F7B-458D-845B-3C5882D8308D}"/>
              </a:ext>
            </a:extLst>
          </p:cNvPr>
          <p:cNvSpPr/>
          <p:nvPr/>
        </p:nvSpPr>
        <p:spPr>
          <a:xfrm>
            <a:off x="1956391" y="261486"/>
            <a:ext cx="3592354" cy="391428"/>
          </a:xfrm>
          <a:custGeom>
            <a:avLst/>
            <a:gdLst>
              <a:gd name="connsiteX0" fmla="*/ 0 w 5488421"/>
              <a:gd name="connsiteY0" fmla="*/ 195714 h 391428"/>
              <a:gd name="connsiteX1" fmla="*/ 195714 w 5488421"/>
              <a:gd name="connsiteY1" fmla="*/ 0 h 391428"/>
              <a:gd name="connsiteX2" fmla="*/ 832838 w 5488421"/>
              <a:gd name="connsiteY2" fmla="*/ 0 h 391428"/>
              <a:gd name="connsiteX3" fmla="*/ 1469962 w 5488421"/>
              <a:gd name="connsiteY3" fmla="*/ 0 h 391428"/>
              <a:gd name="connsiteX4" fmla="*/ 2056116 w 5488421"/>
              <a:gd name="connsiteY4" fmla="*/ 0 h 391428"/>
              <a:gd name="connsiteX5" fmla="*/ 2540331 w 5488421"/>
              <a:gd name="connsiteY5" fmla="*/ 0 h 391428"/>
              <a:gd name="connsiteX6" fmla="*/ 3024545 w 5488421"/>
              <a:gd name="connsiteY6" fmla="*/ 0 h 391428"/>
              <a:gd name="connsiteX7" fmla="*/ 3712639 w 5488421"/>
              <a:gd name="connsiteY7" fmla="*/ 0 h 391428"/>
              <a:gd name="connsiteX8" fmla="*/ 4247823 w 5488421"/>
              <a:gd name="connsiteY8" fmla="*/ 0 h 391428"/>
              <a:gd name="connsiteX9" fmla="*/ 5292707 w 5488421"/>
              <a:gd name="connsiteY9" fmla="*/ 0 h 391428"/>
              <a:gd name="connsiteX10" fmla="*/ 5488421 w 5488421"/>
              <a:gd name="connsiteY10" fmla="*/ 195714 h 391428"/>
              <a:gd name="connsiteX11" fmla="*/ 5488421 w 5488421"/>
              <a:gd name="connsiteY11" fmla="*/ 195714 h 391428"/>
              <a:gd name="connsiteX12" fmla="*/ 5292707 w 5488421"/>
              <a:gd name="connsiteY12" fmla="*/ 391428 h 391428"/>
              <a:gd name="connsiteX13" fmla="*/ 4604613 w 5488421"/>
              <a:gd name="connsiteY13" fmla="*/ 391428 h 391428"/>
              <a:gd name="connsiteX14" fmla="*/ 4120399 w 5488421"/>
              <a:gd name="connsiteY14" fmla="*/ 391428 h 391428"/>
              <a:gd name="connsiteX15" fmla="*/ 3585214 w 5488421"/>
              <a:gd name="connsiteY15" fmla="*/ 391428 h 391428"/>
              <a:gd name="connsiteX16" fmla="*/ 2897120 w 5488421"/>
              <a:gd name="connsiteY16" fmla="*/ 391428 h 391428"/>
              <a:gd name="connsiteX17" fmla="*/ 2361936 w 5488421"/>
              <a:gd name="connsiteY17" fmla="*/ 391428 h 391428"/>
              <a:gd name="connsiteX18" fmla="*/ 1877722 w 5488421"/>
              <a:gd name="connsiteY18" fmla="*/ 391428 h 391428"/>
              <a:gd name="connsiteX19" fmla="*/ 1342537 w 5488421"/>
              <a:gd name="connsiteY19" fmla="*/ 391428 h 391428"/>
              <a:gd name="connsiteX20" fmla="*/ 756383 w 5488421"/>
              <a:gd name="connsiteY20" fmla="*/ 391428 h 391428"/>
              <a:gd name="connsiteX21" fmla="*/ 195714 w 5488421"/>
              <a:gd name="connsiteY21" fmla="*/ 391428 h 391428"/>
              <a:gd name="connsiteX22" fmla="*/ 0 w 5488421"/>
              <a:gd name="connsiteY22" fmla="*/ 195714 h 3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8421" h="391428" fill="none" extrusionOk="0">
                <a:moveTo>
                  <a:pt x="0" y="195714"/>
                </a:moveTo>
                <a:cubicBezTo>
                  <a:pt x="1905" y="84190"/>
                  <a:pt x="76447" y="5748"/>
                  <a:pt x="195714" y="0"/>
                </a:cubicBezTo>
                <a:cubicBezTo>
                  <a:pt x="419748" y="-30176"/>
                  <a:pt x="521773" y="-12809"/>
                  <a:pt x="832838" y="0"/>
                </a:cubicBezTo>
                <a:cubicBezTo>
                  <a:pt x="1143903" y="12809"/>
                  <a:pt x="1193323" y="2181"/>
                  <a:pt x="1469962" y="0"/>
                </a:cubicBezTo>
                <a:cubicBezTo>
                  <a:pt x="1746601" y="-2181"/>
                  <a:pt x="1911853" y="3104"/>
                  <a:pt x="2056116" y="0"/>
                </a:cubicBezTo>
                <a:cubicBezTo>
                  <a:pt x="2200379" y="-3104"/>
                  <a:pt x="2390380" y="1972"/>
                  <a:pt x="2540331" y="0"/>
                </a:cubicBezTo>
                <a:cubicBezTo>
                  <a:pt x="2690283" y="-1972"/>
                  <a:pt x="2809351" y="3788"/>
                  <a:pt x="3024545" y="0"/>
                </a:cubicBezTo>
                <a:cubicBezTo>
                  <a:pt x="3239739" y="-3788"/>
                  <a:pt x="3389435" y="6695"/>
                  <a:pt x="3712639" y="0"/>
                </a:cubicBezTo>
                <a:cubicBezTo>
                  <a:pt x="4035843" y="-6695"/>
                  <a:pt x="4005629" y="-12074"/>
                  <a:pt x="4247823" y="0"/>
                </a:cubicBezTo>
                <a:cubicBezTo>
                  <a:pt x="4490017" y="12074"/>
                  <a:pt x="4892687" y="21461"/>
                  <a:pt x="5292707" y="0"/>
                </a:cubicBezTo>
                <a:cubicBezTo>
                  <a:pt x="5414804" y="11540"/>
                  <a:pt x="5468769" y="80893"/>
                  <a:pt x="5488421" y="195714"/>
                </a:cubicBezTo>
                <a:lnTo>
                  <a:pt x="5488421" y="195714"/>
                </a:lnTo>
                <a:cubicBezTo>
                  <a:pt x="5473379" y="319030"/>
                  <a:pt x="5395208" y="403389"/>
                  <a:pt x="5292707" y="391428"/>
                </a:cubicBezTo>
                <a:cubicBezTo>
                  <a:pt x="5090207" y="373011"/>
                  <a:pt x="4893263" y="389018"/>
                  <a:pt x="4604613" y="391428"/>
                </a:cubicBezTo>
                <a:cubicBezTo>
                  <a:pt x="4315963" y="393838"/>
                  <a:pt x="4298518" y="401840"/>
                  <a:pt x="4120399" y="391428"/>
                </a:cubicBezTo>
                <a:cubicBezTo>
                  <a:pt x="3942280" y="381016"/>
                  <a:pt x="3785790" y="383789"/>
                  <a:pt x="3585214" y="391428"/>
                </a:cubicBezTo>
                <a:cubicBezTo>
                  <a:pt x="3384639" y="399067"/>
                  <a:pt x="3098236" y="374756"/>
                  <a:pt x="2897120" y="391428"/>
                </a:cubicBezTo>
                <a:cubicBezTo>
                  <a:pt x="2696004" y="408100"/>
                  <a:pt x="2604800" y="387573"/>
                  <a:pt x="2361936" y="391428"/>
                </a:cubicBezTo>
                <a:cubicBezTo>
                  <a:pt x="2119072" y="395283"/>
                  <a:pt x="2006333" y="410402"/>
                  <a:pt x="1877722" y="391428"/>
                </a:cubicBezTo>
                <a:cubicBezTo>
                  <a:pt x="1749111" y="372454"/>
                  <a:pt x="1502224" y="395732"/>
                  <a:pt x="1342537" y="391428"/>
                </a:cubicBezTo>
                <a:cubicBezTo>
                  <a:pt x="1182850" y="387124"/>
                  <a:pt x="962698" y="397269"/>
                  <a:pt x="756383" y="391428"/>
                </a:cubicBezTo>
                <a:cubicBezTo>
                  <a:pt x="550068" y="385587"/>
                  <a:pt x="418170" y="415407"/>
                  <a:pt x="195714" y="391428"/>
                </a:cubicBezTo>
                <a:cubicBezTo>
                  <a:pt x="78506" y="400479"/>
                  <a:pt x="24717" y="309351"/>
                  <a:pt x="0" y="195714"/>
                </a:cubicBezTo>
                <a:close/>
              </a:path>
              <a:path w="5488421" h="391428" stroke="0" extrusionOk="0">
                <a:moveTo>
                  <a:pt x="0" y="195714"/>
                </a:moveTo>
                <a:cubicBezTo>
                  <a:pt x="-10272" y="81288"/>
                  <a:pt x="69368" y="6852"/>
                  <a:pt x="195714" y="0"/>
                </a:cubicBezTo>
                <a:cubicBezTo>
                  <a:pt x="452960" y="14312"/>
                  <a:pt x="765354" y="-9594"/>
                  <a:pt x="934778" y="0"/>
                </a:cubicBezTo>
                <a:cubicBezTo>
                  <a:pt x="1104202" y="9594"/>
                  <a:pt x="1282233" y="-11295"/>
                  <a:pt x="1520932" y="0"/>
                </a:cubicBezTo>
                <a:cubicBezTo>
                  <a:pt x="1759631" y="11295"/>
                  <a:pt x="1881628" y="16543"/>
                  <a:pt x="2056116" y="0"/>
                </a:cubicBezTo>
                <a:cubicBezTo>
                  <a:pt x="2230604" y="-16543"/>
                  <a:pt x="2475236" y="-30939"/>
                  <a:pt x="2744211" y="0"/>
                </a:cubicBezTo>
                <a:cubicBezTo>
                  <a:pt x="3013187" y="30939"/>
                  <a:pt x="3088293" y="-13363"/>
                  <a:pt x="3330365" y="0"/>
                </a:cubicBezTo>
                <a:cubicBezTo>
                  <a:pt x="3572437" y="13363"/>
                  <a:pt x="3915571" y="-31363"/>
                  <a:pt x="4069429" y="0"/>
                </a:cubicBezTo>
                <a:cubicBezTo>
                  <a:pt x="4223287" y="31363"/>
                  <a:pt x="4366214" y="14013"/>
                  <a:pt x="4604613" y="0"/>
                </a:cubicBezTo>
                <a:cubicBezTo>
                  <a:pt x="4843012" y="-14013"/>
                  <a:pt x="5027223" y="-18321"/>
                  <a:pt x="5292707" y="0"/>
                </a:cubicBezTo>
                <a:cubicBezTo>
                  <a:pt x="5421873" y="5067"/>
                  <a:pt x="5482226" y="86622"/>
                  <a:pt x="5488421" y="195714"/>
                </a:cubicBezTo>
                <a:lnTo>
                  <a:pt x="5488421" y="195714"/>
                </a:lnTo>
                <a:cubicBezTo>
                  <a:pt x="5499097" y="312535"/>
                  <a:pt x="5408123" y="402334"/>
                  <a:pt x="5292707" y="391428"/>
                </a:cubicBezTo>
                <a:cubicBezTo>
                  <a:pt x="5088718" y="381252"/>
                  <a:pt x="4984837" y="364358"/>
                  <a:pt x="4706553" y="391428"/>
                </a:cubicBezTo>
                <a:cubicBezTo>
                  <a:pt x="4428269" y="418498"/>
                  <a:pt x="4255114" y="380224"/>
                  <a:pt x="4069429" y="391428"/>
                </a:cubicBezTo>
                <a:cubicBezTo>
                  <a:pt x="3883744" y="402632"/>
                  <a:pt x="3688907" y="368022"/>
                  <a:pt x="3432305" y="391428"/>
                </a:cubicBezTo>
                <a:cubicBezTo>
                  <a:pt x="3175703" y="414834"/>
                  <a:pt x="2960775" y="384013"/>
                  <a:pt x="2795180" y="391428"/>
                </a:cubicBezTo>
                <a:cubicBezTo>
                  <a:pt x="2629585" y="398843"/>
                  <a:pt x="2302476" y="410823"/>
                  <a:pt x="2107086" y="391428"/>
                </a:cubicBezTo>
                <a:cubicBezTo>
                  <a:pt x="1911696" y="372033"/>
                  <a:pt x="1752843" y="409554"/>
                  <a:pt x="1418992" y="391428"/>
                </a:cubicBezTo>
                <a:cubicBezTo>
                  <a:pt x="1085141" y="373302"/>
                  <a:pt x="503389" y="422201"/>
                  <a:pt x="195714" y="391428"/>
                </a:cubicBezTo>
                <a:cubicBezTo>
                  <a:pt x="106078" y="394426"/>
                  <a:pt x="-19050" y="304588"/>
                  <a:pt x="0" y="195714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20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2.Hình</a:t>
            </a:r>
            <a:r>
              <a:rPr lang="en-US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 .</a:t>
            </a:r>
            <a:endParaRPr lang="en-US" sz="2000" b="1" i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" name="Google Shape;286;p39">
            <a:extLst>
              <a:ext uri="{FF2B5EF4-FFF2-40B4-BE49-F238E27FC236}">
                <a16:creationId xmlns:a16="http://schemas.microsoft.com/office/drawing/2014/main" xmlns="" id="{761C2681-C0CD-3A58-7D1D-A1828478D7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6103" y="0"/>
            <a:ext cx="2317898" cy="168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B5F269-2BBA-8C15-2857-C7CDF849A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67" y="652914"/>
            <a:ext cx="7107865" cy="386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3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>
            <a:extLst>
              <a:ext uri="{FF2B5EF4-FFF2-40B4-BE49-F238E27FC236}">
                <a16:creationId xmlns:a16="http://schemas.microsoft.com/office/drawing/2014/main" xmlns="" id="{E3674944-FA83-0C9D-7A4E-E7B4AE3A5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918807"/>
            <a:ext cx="8472054" cy="3389956"/>
          </a:xfrm>
          <a:prstGeom prst="rect">
            <a:avLst/>
          </a:prstGeom>
        </p:spPr>
      </p:pic>
      <p:sp>
        <p:nvSpPr>
          <p:cNvPr id="3" name="TextBox 257">
            <a:extLst>
              <a:ext uri="{FF2B5EF4-FFF2-40B4-BE49-F238E27FC236}">
                <a16:creationId xmlns:a16="http://schemas.microsoft.com/office/drawing/2014/main" xmlns="" id="{1A29BD1F-D100-1E32-83B8-67AEBDACA243}"/>
              </a:ext>
            </a:extLst>
          </p:cNvPr>
          <p:cNvSpPr txBox="1"/>
          <p:nvPr/>
        </p:nvSpPr>
        <p:spPr>
          <a:xfrm>
            <a:off x="755074" y="1398785"/>
            <a:ext cx="75922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láy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8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</a:rPr>
              <a:t>=&gt; Con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lao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chân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chất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khỏe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khoắn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duyên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dáng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yêu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đời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tâm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hồn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phong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phú</a:t>
            </a:r>
            <a:r>
              <a:rPr lang="en-US" sz="2800" i="1" dirty="0" smtClean="0">
                <a:latin typeface="Times New Roman" panose="02020603050405020304" pitchFamily="18" charset="0"/>
              </a:rPr>
              <a:t>, hang say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lao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yêu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văn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nghệ</a:t>
            </a:r>
            <a:r>
              <a:rPr lang="en-US" sz="2800" i="1" dirty="0" smtClean="0">
                <a:latin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gắn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bó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quê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hương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xứ</a:t>
            </a:r>
            <a:r>
              <a:rPr 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</a:rPr>
              <a:t>sở</a:t>
            </a:r>
            <a:r>
              <a:rPr lang="en-US" sz="2800" i="1" dirty="0" smtClean="0">
                <a:latin typeface="Times New Roman" panose="02020603050405020304" pitchFamily="18" charset="0"/>
              </a:rPr>
              <a:t>….</a:t>
            </a:r>
            <a:endParaRPr lang="en-US" sz="2800" i="1" dirty="0"/>
          </a:p>
        </p:txBody>
      </p:sp>
      <p:sp>
        <p:nvSpPr>
          <p:cNvPr id="5" name="矩形: 圆角 13">
            <a:extLst>
              <a:ext uri="{FF2B5EF4-FFF2-40B4-BE49-F238E27FC236}">
                <a16:creationId xmlns:a16="http://schemas.microsoft.com/office/drawing/2014/main" xmlns="" id="{90DB97CE-9F7B-458D-845B-3C5882D8308D}"/>
              </a:ext>
            </a:extLst>
          </p:cNvPr>
          <p:cNvSpPr/>
          <p:nvPr/>
        </p:nvSpPr>
        <p:spPr>
          <a:xfrm>
            <a:off x="945188" y="261486"/>
            <a:ext cx="4180993" cy="514370"/>
          </a:xfrm>
          <a:custGeom>
            <a:avLst/>
            <a:gdLst>
              <a:gd name="connsiteX0" fmla="*/ 0 w 5488421"/>
              <a:gd name="connsiteY0" fmla="*/ 195714 h 391428"/>
              <a:gd name="connsiteX1" fmla="*/ 195714 w 5488421"/>
              <a:gd name="connsiteY1" fmla="*/ 0 h 391428"/>
              <a:gd name="connsiteX2" fmla="*/ 832838 w 5488421"/>
              <a:gd name="connsiteY2" fmla="*/ 0 h 391428"/>
              <a:gd name="connsiteX3" fmla="*/ 1469962 w 5488421"/>
              <a:gd name="connsiteY3" fmla="*/ 0 h 391428"/>
              <a:gd name="connsiteX4" fmla="*/ 2056116 w 5488421"/>
              <a:gd name="connsiteY4" fmla="*/ 0 h 391428"/>
              <a:gd name="connsiteX5" fmla="*/ 2540331 w 5488421"/>
              <a:gd name="connsiteY5" fmla="*/ 0 h 391428"/>
              <a:gd name="connsiteX6" fmla="*/ 3024545 w 5488421"/>
              <a:gd name="connsiteY6" fmla="*/ 0 h 391428"/>
              <a:gd name="connsiteX7" fmla="*/ 3712639 w 5488421"/>
              <a:gd name="connsiteY7" fmla="*/ 0 h 391428"/>
              <a:gd name="connsiteX8" fmla="*/ 4247823 w 5488421"/>
              <a:gd name="connsiteY8" fmla="*/ 0 h 391428"/>
              <a:gd name="connsiteX9" fmla="*/ 5292707 w 5488421"/>
              <a:gd name="connsiteY9" fmla="*/ 0 h 391428"/>
              <a:gd name="connsiteX10" fmla="*/ 5488421 w 5488421"/>
              <a:gd name="connsiteY10" fmla="*/ 195714 h 391428"/>
              <a:gd name="connsiteX11" fmla="*/ 5488421 w 5488421"/>
              <a:gd name="connsiteY11" fmla="*/ 195714 h 391428"/>
              <a:gd name="connsiteX12" fmla="*/ 5292707 w 5488421"/>
              <a:gd name="connsiteY12" fmla="*/ 391428 h 391428"/>
              <a:gd name="connsiteX13" fmla="*/ 4604613 w 5488421"/>
              <a:gd name="connsiteY13" fmla="*/ 391428 h 391428"/>
              <a:gd name="connsiteX14" fmla="*/ 4120399 w 5488421"/>
              <a:gd name="connsiteY14" fmla="*/ 391428 h 391428"/>
              <a:gd name="connsiteX15" fmla="*/ 3585214 w 5488421"/>
              <a:gd name="connsiteY15" fmla="*/ 391428 h 391428"/>
              <a:gd name="connsiteX16" fmla="*/ 2897120 w 5488421"/>
              <a:gd name="connsiteY16" fmla="*/ 391428 h 391428"/>
              <a:gd name="connsiteX17" fmla="*/ 2361936 w 5488421"/>
              <a:gd name="connsiteY17" fmla="*/ 391428 h 391428"/>
              <a:gd name="connsiteX18" fmla="*/ 1877722 w 5488421"/>
              <a:gd name="connsiteY18" fmla="*/ 391428 h 391428"/>
              <a:gd name="connsiteX19" fmla="*/ 1342537 w 5488421"/>
              <a:gd name="connsiteY19" fmla="*/ 391428 h 391428"/>
              <a:gd name="connsiteX20" fmla="*/ 756383 w 5488421"/>
              <a:gd name="connsiteY20" fmla="*/ 391428 h 391428"/>
              <a:gd name="connsiteX21" fmla="*/ 195714 w 5488421"/>
              <a:gd name="connsiteY21" fmla="*/ 391428 h 391428"/>
              <a:gd name="connsiteX22" fmla="*/ 0 w 5488421"/>
              <a:gd name="connsiteY22" fmla="*/ 195714 h 3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8421" h="391428" fill="none" extrusionOk="0">
                <a:moveTo>
                  <a:pt x="0" y="195714"/>
                </a:moveTo>
                <a:cubicBezTo>
                  <a:pt x="1905" y="84190"/>
                  <a:pt x="76447" y="5748"/>
                  <a:pt x="195714" y="0"/>
                </a:cubicBezTo>
                <a:cubicBezTo>
                  <a:pt x="419748" y="-30176"/>
                  <a:pt x="521773" y="-12809"/>
                  <a:pt x="832838" y="0"/>
                </a:cubicBezTo>
                <a:cubicBezTo>
                  <a:pt x="1143903" y="12809"/>
                  <a:pt x="1193323" y="2181"/>
                  <a:pt x="1469962" y="0"/>
                </a:cubicBezTo>
                <a:cubicBezTo>
                  <a:pt x="1746601" y="-2181"/>
                  <a:pt x="1911853" y="3104"/>
                  <a:pt x="2056116" y="0"/>
                </a:cubicBezTo>
                <a:cubicBezTo>
                  <a:pt x="2200379" y="-3104"/>
                  <a:pt x="2390380" y="1972"/>
                  <a:pt x="2540331" y="0"/>
                </a:cubicBezTo>
                <a:cubicBezTo>
                  <a:pt x="2690283" y="-1972"/>
                  <a:pt x="2809351" y="3788"/>
                  <a:pt x="3024545" y="0"/>
                </a:cubicBezTo>
                <a:cubicBezTo>
                  <a:pt x="3239739" y="-3788"/>
                  <a:pt x="3389435" y="6695"/>
                  <a:pt x="3712639" y="0"/>
                </a:cubicBezTo>
                <a:cubicBezTo>
                  <a:pt x="4035843" y="-6695"/>
                  <a:pt x="4005629" y="-12074"/>
                  <a:pt x="4247823" y="0"/>
                </a:cubicBezTo>
                <a:cubicBezTo>
                  <a:pt x="4490017" y="12074"/>
                  <a:pt x="4892687" y="21461"/>
                  <a:pt x="5292707" y="0"/>
                </a:cubicBezTo>
                <a:cubicBezTo>
                  <a:pt x="5414804" y="11540"/>
                  <a:pt x="5468769" y="80893"/>
                  <a:pt x="5488421" y="195714"/>
                </a:cubicBezTo>
                <a:lnTo>
                  <a:pt x="5488421" y="195714"/>
                </a:lnTo>
                <a:cubicBezTo>
                  <a:pt x="5473379" y="319030"/>
                  <a:pt x="5395208" y="403389"/>
                  <a:pt x="5292707" y="391428"/>
                </a:cubicBezTo>
                <a:cubicBezTo>
                  <a:pt x="5090207" y="373011"/>
                  <a:pt x="4893263" y="389018"/>
                  <a:pt x="4604613" y="391428"/>
                </a:cubicBezTo>
                <a:cubicBezTo>
                  <a:pt x="4315963" y="393838"/>
                  <a:pt x="4298518" y="401840"/>
                  <a:pt x="4120399" y="391428"/>
                </a:cubicBezTo>
                <a:cubicBezTo>
                  <a:pt x="3942280" y="381016"/>
                  <a:pt x="3785790" y="383789"/>
                  <a:pt x="3585214" y="391428"/>
                </a:cubicBezTo>
                <a:cubicBezTo>
                  <a:pt x="3384639" y="399067"/>
                  <a:pt x="3098236" y="374756"/>
                  <a:pt x="2897120" y="391428"/>
                </a:cubicBezTo>
                <a:cubicBezTo>
                  <a:pt x="2696004" y="408100"/>
                  <a:pt x="2604800" y="387573"/>
                  <a:pt x="2361936" y="391428"/>
                </a:cubicBezTo>
                <a:cubicBezTo>
                  <a:pt x="2119072" y="395283"/>
                  <a:pt x="2006333" y="410402"/>
                  <a:pt x="1877722" y="391428"/>
                </a:cubicBezTo>
                <a:cubicBezTo>
                  <a:pt x="1749111" y="372454"/>
                  <a:pt x="1502224" y="395732"/>
                  <a:pt x="1342537" y="391428"/>
                </a:cubicBezTo>
                <a:cubicBezTo>
                  <a:pt x="1182850" y="387124"/>
                  <a:pt x="962698" y="397269"/>
                  <a:pt x="756383" y="391428"/>
                </a:cubicBezTo>
                <a:cubicBezTo>
                  <a:pt x="550068" y="385587"/>
                  <a:pt x="418170" y="415407"/>
                  <a:pt x="195714" y="391428"/>
                </a:cubicBezTo>
                <a:cubicBezTo>
                  <a:pt x="78506" y="400479"/>
                  <a:pt x="24717" y="309351"/>
                  <a:pt x="0" y="195714"/>
                </a:cubicBezTo>
                <a:close/>
              </a:path>
              <a:path w="5488421" h="391428" stroke="0" extrusionOk="0">
                <a:moveTo>
                  <a:pt x="0" y="195714"/>
                </a:moveTo>
                <a:cubicBezTo>
                  <a:pt x="-10272" y="81288"/>
                  <a:pt x="69368" y="6852"/>
                  <a:pt x="195714" y="0"/>
                </a:cubicBezTo>
                <a:cubicBezTo>
                  <a:pt x="452960" y="14312"/>
                  <a:pt x="765354" y="-9594"/>
                  <a:pt x="934778" y="0"/>
                </a:cubicBezTo>
                <a:cubicBezTo>
                  <a:pt x="1104202" y="9594"/>
                  <a:pt x="1282233" y="-11295"/>
                  <a:pt x="1520932" y="0"/>
                </a:cubicBezTo>
                <a:cubicBezTo>
                  <a:pt x="1759631" y="11295"/>
                  <a:pt x="1881628" y="16543"/>
                  <a:pt x="2056116" y="0"/>
                </a:cubicBezTo>
                <a:cubicBezTo>
                  <a:pt x="2230604" y="-16543"/>
                  <a:pt x="2475236" y="-30939"/>
                  <a:pt x="2744211" y="0"/>
                </a:cubicBezTo>
                <a:cubicBezTo>
                  <a:pt x="3013187" y="30939"/>
                  <a:pt x="3088293" y="-13363"/>
                  <a:pt x="3330365" y="0"/>
                </a:cubicBezTo>
                <a:cubicBezTo>
                  <a:pt x="3572437" y="13363"/>
                  <a:pt x="3915571" y="-31363"/>
                  <a:pt x="4069429" y="0"/>
                </a:cubicBezTo>
                <a:cubicBezTo>
                  <a:pt x="4223287" y="31363"/>
                  <a:pt x="4366214" y="14013"/>
                  <a:pt x="4604613" y="0"/>
                </a:cubicBezTo>
                <a:cubicBezTo>
                  <a:pt x="4843012" y="-14013"/>
                  <a:pt x="5027223" y="-18321"/>
                  <a:pt x="5292707" y="0"/>
                </a:cubicBezTo>
                <a:cubicBezTo>
                  <a:pt x="5421873" y="5067"/>
                  <a:pt x="5482226" y="86622"/>
                  <a:pt x="5488421" y="195714"/>
                </a:cubicBezTo>
                <a:lnTo>
                  <a:pt x="5488421" y="195714"/>
                </a:lnTo>
                <a:cubicBezTo>
                  <a:pt x="5499097" y="312535"/>
                  <a:pt x="5408123" y="402334"/>
                  <a:pt x="5292707" y="391428"/>
                </a:cubicBezTo>
                <a:cubicBezTo>
                  <a:pt x="5088718" y="381252"/>
                  <a:pt x="4984837" y="364358"/>
                  <a:pt x="4706553" y="391428"/>
                </a:cubicBezTo>
                <a:cubicBezTo>
                  <a:pt x="4428269" y="418498"/>
                  <a:pt x="4255114" y="380224"/>
                  <a:pt x="4069429" y="391428"/>
                </a:cubicBezTo>
                <a:cubicBezTo>
                  <a:pt x="3883744" y="402632"/>
                  <a:pt x="3688907" y="368022"/>
                  <a:pt x="3432305" y="391428"/>
                </a:cubicBezTo>
                <a:cubicBezTo>
                  <a:pt x="3175703" y="414834"/>
                  <a:pt x="2960775" y="384013"/>
                  <a:pt x="2795180" y="391428"/>
                </a:cubicBezTo>
                <a:cubicBezTo>
                  <a:pt x="2629585" y="398843"/>
                  <a:pt x="2302476" y="410823"/>
                  <a:pt x="2107086" y="391428"/>
                </a:cubicBezTo>
                <a:cubicBezTo>
                  <a:pt x="1911696" y="372033"/>
                  <a:pt x="1752843" y="409554"/>
                  <a:pt x="1418992" y="391428"/>
                </a:cubicBezTo>
                <a:cubicBezTo>
                  <a:pt x="1085141" y="373302"/>
                  <a:pt x="503389" y="422201"/>
                  <a:pt x="195714" y="391428"/>
                </a:cubicBezTo>
                <a:cubicBezTo>
                  <a:pt x="106078" y="394426"/>
                  <a:pt x="-19050" y="304588"/>
                  <a:pt x="0" y="195714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800"/>
              </a:spcAft>
            </a:pP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2.Hình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01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m hãy xác định trên bản đồ Việt Nam ngày nay vị trí các địa danh nói trên.  | SGK Lịch sử lớp 7">
            <a:extLst>
              <a:ext uri="{FF2B5EF4-FFF2-40B4-BE49-F238E27FC236}">
                <a16:creationId xmlns:a16="http://schemas.microsoft.com/office/drawing/2014/main" xmlns="" id="{D652E0F8-C6B1-1C80-564E-5D562161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07" y="805826"/>
            <a:ext cx="5438733" cy="353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2"/>
            <a:ext cx="9143996" cy="5142595"/>
          </a:xfrm>
          <a:prstGeom prst="rect">
            <a:avLst/>
          </a:prstGeom>
        </p:spPr>
      </p:pic>
      <p:pic>
        <p:nvPicPr>
          <p:cNvPr id="40" name="1a">
            <a:hlinkClick r:id="rId5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46" y="834088"/>
            <a:ext cx="2409653" cy="1734220"/>
          </a:xfrm>
          <a:prstGeom prst="rect">
            <a:avLst/>
          </a:prstGeom>
        </p:spPr>
      </p:pic>
      <p:pic>
        <p:nvPicPr>
          <p:cNvPr id="41" name="2a">
            <a:hlinkClick r:id="rId7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21" y="834088"/>
            <a:ext cx="2403902" cy="1728803"/>
          </a:xfrm>
          <a:prstGeom prst="rect">
            <a:avLst/>
          </a:prstGeom>
        </p:spPr>
      </p:pic>
      <p:pic>
        <p:nvPicPr>
          <p:cNvPr id="42" name="3a">
            <a:hlinkClick r:id="rId9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64" y="2562891"/>
            <a:ext cx="2382218" cy="1718471"/>
          </a:xfrm>
          <a:prstGeom prst="rect">
            <a:avLst/>
          </a:prstGeom>
        </p:spPr>
      </p:pic>
      <p:pic>
        <p:nvPicPr>
          <p:cNvPr id="43" name="4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73" y="2549969"/>
            <a:ext cx="2380094" cy="17313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684875" y="2142858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76536" y="1870144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9" y="3701194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5" y="108462"/>
            <a:ext cx="651482" cy="483182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584984" y="4664869"/>
            <a:ext cx="1129685" cy="418624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4C87145-EB6B-1DEB-D6B4-A65F73BF37F8}"/>
              </a:ext>
            </a:extLst>
          </p:cNvPr>
          <p:cNvSpPr/>
          <p:nvPr/>
        </p:nvSpPr>
        <p:spPr>
          <a:xfrm>
            <a:off x="7247467" y="0"/>
            <a:ext cx="1624073" cy="483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42"/>
          <p:cNvGrpSpPr/>
          <p:nvPr/>
        </p:nvGrpSpPr>
        <p:grpSpPr>
          <a:xfrm>
            <a:off x="4246563" y="2450226"/>
            <a:ext cx="1328549" cy="1887726"/>
            <a:chOff x="4761425" y="5078500"/>
            <a:chExt cx="278475" cy="395675"/>
          </a:xfrm>
        </p:grpSpPr>
        <p:sp>
          <p:nvSpPr>
            <p:cNvPr id="1365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4" name="Google Shape;1444;p42"/>
          <p:cNvGrpSpPr/>
          <p:nvPr/>
        </p:nvGrpSpPr>
        <p:grpSpPr>
          <a:xfrm>
            <a:off x="5575090" y="2471888"/>
            <a:ext cx="967876" cy="1844430"/>
            <a:chOff x="5043100" y="5087650"/>
            <a:chExt cx="202875" cy="386600"/>
          </a:xfrm>
        </p:grpSpPr>
        <p:sp>
          <p:nvSpPr>
            <p:cNvPr id="1445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743530" y="650946"/>
            <a:ext cx="5816386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El Messiri" panose="020B0604020202020204" charset="-78"/>
                <a:cs typeface="El Messiri" panose="020B0604020202020204" charset="-78"/>
              </a:rPr>
              <a:t>Hoạt động luyện tập</a:t>
            </a:r>
            <a:endParaRPr b="1">
              <a:latin typeface="El Messiri" panose="020B0604020202020204" charset="-78"/>
              <a:cs typeface="El Messiri" panose="020B0604020202020204" charset="-78"/>
            </a:endParaRPr>
          </a:p>
        </p:txBody>
      </p:sp>
      <p:pic>
        <p:nvPicPr>
          <p:cNvPr id="5" name="Google Shape;286;p39">
            <a:extLst>
              <a:ext uri="{FF2B5EF4-FFF2-40B4-BE49-F238E27FC236}">
                <a16:creationId xmlns:a16="http://schemas.microsoft.com/office/drawing/2014/main" xmlns="" id="{16D4B144-1354-3615-78E8-2CA8B35063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553" y="-24603"/>
            <a:ext cx="2289346" cy="169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40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7" y="2571751"/>
            <a:ext cx="7343269" cy="3282980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16DB1717-FCA9-431A-8494-44F9B9C30D40}"/>
              </a:ext>
            </a:extLst>
          </p:cNvPr>
          <p:cNvSpPr/>
          <p:nvPr/>
        </p:nvSpPr>
        <p:spPr>
          <a:xfrm>
            <a:off x="267376" y="1"/>
            <a:ext cx="8817902" cy="11006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MIỀN TÂY</a:t>
            </a:r>
          </a:p>
        </p:txBody>
      </p:sp>
    </p:spTree>
    <p:extLst>
      <p:ext uri="{BB962C8B-B14F-4D97-AF65-F5344CB8AC3E}">
        <p14:creationId xmlns:p14="http://schemas.microsoft.com/office/powerpoint/2010/main" val="34474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95" y="1436915"/>
            <a:ext cx="835276" cy="2150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3643"/>
            <a:ext cx="8779718" cy="2468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0237" y="574708"/>
            <a:ext cx="6793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Bài thơ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Gò Me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viết theo thể thơ nào?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23793" y="4111106"/>
            <a:ext cx="3692759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Thơ tám chữ.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0445" y="4129883"/>
            <a:ext cx="3704908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Thơ tự do 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0444" y="3223516"/>
            <a:ext cx="3704908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Thơ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23793" y="3223516"/>
            <a:ext cx="3692759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2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Thơ lục bát. 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16" y="1709057"/>
            <a:ext cx="753241" cy="1728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3643"/>
            <a:ext cx="8779718" cy="24683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3945" y="697185"/>
            <a:ext cx="678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Gò Me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địa danh nổi tiếng thuộc huyện nào? Tỉnh nào?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5060" y="3154567"/>
            <a:ext cx="3743326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</a:p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69030" y="3164763"/>
            <a:ext cx="3722147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Gò Công Đông, tỉnh Tiền Giang ngày nay. </a:t>
            </a: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75061" y="4072901"/>
            <a:ext cx="3743325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Chợ Gạo, tỉnh Tiền Giang ngày nay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83318" y="4066694"/>
            <a:ext cx="3722147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Châu Thành, tỉnh Tiền Giang ngày nay. </a:t>
            </a: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59" y="1556657"/>
            <a:ext cx="698058" cy="1834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3643"/>
            <a:ext cx="8779718" cy="2468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66802" y="408253"/>
            <a:ext cx="6116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Me”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23793" y="4111106"/>
            <a:ext cx="3692759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0445" y="4129883"/>
            <a:ext cx="3704908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0445" y="3223516"/>
            <a:ext cx="3704908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23793" y="3223516"/>
            <a:ext cx="3692759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1911" y="1447801"/>
            <a:ext cx="652476" cy="1970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0" y="399608"/>
            <a:ext cx="8779718" cy="24683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1078227"/>
            <a:ext cx="710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 smtClean="0"/>
              <a:t>4: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7351" y="2917131"/>
            <a:ext cx="3743326" cy="9518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kern="1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Me.</a:t>
            </a:r>
            <a:endParaRPr lang="en-US" sz="2000" dirty="0">
              <a:solidFill>
                <a:schemeClr val="tx1"/>
              </a:solidFill>
            </a:endParaRP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69030" y="2917131"/>
            <a:ext cx="3949668" cy="101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hút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685800">
              <a:buClrTx/>
              <a:defRPr/>
            </a:pP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7351" y="3927764"/>
            <a:ext cx="3743325" cy="9767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83318" y="3990110"/>
            <a:ext cx="3935380" cy="842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algn="ctr"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16" y="1709057"/>
            <a:ext cx="753241" cy="1728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3643"/>
            <a:ext cx="8779718" cy="24683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11898" y="681325"/>
            <a:ext cx="693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81685" y="3637087"/>
            <a:ext cx="3740804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sự chân thành, cởi mở, duyên dáng.</a:t>
            </a:r>
          </a:p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57953" y="2718656"/>
            <a:ext cx="3743327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7955" y="3611306"/>
            <a:ext cx="3743325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vi-VN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sắc đẹp và sự đảm đang, khéo léo.</a:t>
            </a:r>
          </a:p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15593" y="2717456"/>
            <a:ext cx="3731084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sắc đẹp và sự dịu dàng, dễ thương,</a:t>
            </a:r>
          </a:p>
          <a:p>
            <a:pPr defTabSz="685800">
              <a:buClrTx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16" y="1709057"/>
            <a:ext cx="753241" cy="1728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3643"/>
            <a:ext cx="8779718" cy="24683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14757" y="590288"/>
            <a:ext cx="620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20160" y="3628566"/>
            <a:ext cx="3740804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hây hây/Giã me bên trã canh chua ngọt ngào.</a:t>
            </a:r>
          </a:p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57953" y="2718656"/>
            <a:ext cx="3743327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7955" y="3611306"/>
            <a:ext cx="3743325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de-DE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thẹn thùng/Giã me trong cối canh chua ngọt ngào.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15593" y="2717456"/>
            <a:ext cx="3731084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tôi má đỏ thẹn thò/Giã me bên trã canh chua xin mời.</a:t>
            </a:r>
          </a:p>
        </p:txBody>
      </p:sp>
    </p:spTree>
    <p:extLst>
      <p:ext uri="{BB962C8B-B14F-4D97-AF65-F5344CB8AC3E}">
        <p14:creationId xmlns:p14="http://schemas.microsoft.com/office/powerpoint/2010/main" val="14211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" y="0"/>
            <a:ext cx="9143581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59" y="1556657"/>
            <a:ext cx="698058" cy="1834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5" y="2352785"/>
            <a:ext cx="7343269" cy="3282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3643"/>
            <a:ext cx="8779718" cy="24683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3426" y="525341"/>
            <a:ext cx="6809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Hai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7351" y="3154567"/>
            <a:ext cx="3743326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769030" y="3164763"/>
            <a:ext cx="3722147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hóa, so sánh.</a:t>
            </a:r>
          </a:p>
          <a:p>
            <a:pPr defTabSz="685800">
              <a:buClrTx/>
              <a:defRPr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3876" y="4063286"/>
            <a:ext cx="3743325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sánh, hoán dụ.</a:t>
            </a: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83318" y="4066694"/>
            <a:ext cx="3722147" cy="714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000" kern="120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000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sánh, ẩn dụ. </a:t>
            </a:r>
          </a:p>
          <a:p>
            <a:pPr defTabSz="685800">
              <a:buClrTx/>
              <a:defRPr/>
            </a:pPr>
            <a:endParaRPr lang="en-US" sz="2000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41 bài văn Tả cảnh đẹp quê hương em lớp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" y="124691"/>
            <a:ext cx="8908473" cy="489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ỀN GIANG QUÊ TÔI TƯ LIỆU VĂN 7 KNTT BÀI GÒ 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72" y="124692"/>
            <a:ext cx="8908473" cy="45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4C3CFC3E-636A-FCE8-0AA0-6D360B249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834329" y="46566"/>
            <a:ext cx="6628675" cy="352213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239095D2-8CFE-1A8C-9BD2-02FDAA3B55E5}"/>
              </a:ext>
            </a:extLst>
          </p:cNvPr>
          <p:cNvSpPr txBox="1"/>
          <p:nvPr/>
        </p:nvSpPr>
        <p:spPr>
          <a:xfrm>
            <a:off x="1949988" y="1109588"/>
            <a:ext cx="4736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solidFill>
                  <a:schemeClr val="bg1"/>
                </a:solidFill>
              </a:rPr>
              <a:t>Câu</a:t>
            </a:r>
            <a:r>
              <a:rPr lang="en-US" i="1" dirty="0">
                <a:solidFill>
                  <a:schemeClr val="bg1"/>
                </a:solidFill>
              </a:rPr>
              <a:t> 1: “… </a:t>
            </a:r>
            <a:r>
              <a:rPr lang="en-US" i="1" dirty="0" err="1">
                <a:solidFill>
                  <a:schemeClr val="bg1"/>
                </a:solidFill>
              </a:rPr>
              <a:t>là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một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loại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hình</a:t>
            </a:r>
            <a:r>
              <a:rPr lang="en-US" i="1" dirty="0">
                <a:solidFill>
                  <a:schemeClr val="bg1"/>
                </a:solidFill>
              </a:rPr>
              <a:t> </a:t>
            </a:r>
            <a:r>
              <a:rPr lang="en-US" i="1" dirty="0" err="1">
                <a:solidFill>
                  <a:schemeClr val="bg1"/>
                </a:solidFill>
              </a:rPr>
              <a:t>chợ</a:t>
            </a:r>
            <a:r>
              <a:rPr lang="en-US" i="1" dirty="0">
                <a:solidFill>
                  <a:schemeClr val="bg1"/>
                </a:solidFill>
              </a:rPr>
              <a:t> </a:t>
            </a:r>
            <a:r>
              <a:rPr lang="en-US" i="1" dirty="0" err="1">
                <a:solidFill>
                  <a:schemeClr val="bg1"/>
                </a:solidFill>
              </a:rPr>
              <a:t>thường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xuất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hiện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tại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vùng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sông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nước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được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coi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là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tuyến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giao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thông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chính</a:t>
            </a:r>
            <a:r>
              <a:rPr lang="en-US" i="1" dirty="0">
                <a:solidFill>
                  <a:schemeClr val="bg1"/>
                </a:solidFill>
              </a:rPr>
              <a:t>. </a:t>
            </a:r>
            <a:r>
              <a:rPr lang="en-US" i="1" dirty="0" err="1">
                <a:solidFill>
                  <a:schemeClr val="bg1"/>
                </a:solidFill>
              </a:rPr>
              <a:t>Nơi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cả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người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bán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và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người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mua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đều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dùng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ghe</a:t>
            </a:r>
            <a:r>
              <a:rPr lang="en-US" i="1" dirty="0">
                <a:solidFill>
                  <a:schemeClr val="bg1"/>
                </a:solidFill>
              </a:rPr>
              <a:t>/</a:t>
            </a:r>
            <a:r>
              <a:rPr lang="en-US" i="1" dirty="0" err="1">
                <a:solidFill>
                  <a:schemeClr val="bg1"/>
                </a:solidFill>
              </a:rPr>
              <a:t>thuyền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làm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phương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tiện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vận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tải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và</a:t>
            </a:r>
            <a:r>
              <a:rPr lang="en-US" i="1" dirty="0">
                <a:solidFill>
                  <a:schemeClr val="bg1"/>
                </a:solidFill>
              </a:rPr>
              <a:t> di </a:t>
            </a:r>
            <a:r>
              <a:rPr lang="en-US" i="1" dirty="0" err="1">
                <a:solidFill>
                  <a:schemeClr val="bg1"/>
                </a:solidFill>
              </a:rPr>
              <a:t>chuyển</a:t>
            </a:r>
            <a:r>
              <a:rPr lang="en-US" i="1" dirty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组合 42">
            <a:extLst>
              <a:ext uri="{FF2B5EF4-FFF2-40B4-BE49-F238E27FC236}">
                <a16:creationId xmlns:a16="http://schemas.microsoft.com/office/drawing/2014/main" xmlns="" id="{1F60375D-2F19-B9C3-CC1B-F7BC5EA9E894}"/>
              </a:ext>
            </a:extLst>
          </p:cNvPr>
          <p:cNvGrpSpPr/>
          <p:nvPr/>
        </p:nvGrpSpPr>
        <p:grpSpPr>
          <a:xfrm>
            <a:off x="2336801" y="3551695"/>
            <a:ext cx="3623732" cy="581121"/>
            <a:chOff x="6938" y="8220"/>
            <a:chExt cx="5204" cy="832"/>
          </a:xfrm>
        </p:grpSpPr>
        <p:sp>
          <p:nvSpPr>
            <p:cNvPr id="9" name="圆角矩形 43">
              <a:extLst>
                <a:ext uri="{FF2B5EF4-FFF2-40B4-BE49-F238E27FC236}">
                  <a16:creationId xmlns:a16="http://schemas.microsoft.com/office/drawing/2014/main" xmlns="" id="{A7D4928F-A43A-578B-8930-5ADD4601643C}"/>
                </a:ext>
              </a:extLst>
            </p:cNvPr>
            <p:cNvSpPr/>
            <p:nvPr/>
          </p:nvSpPr>
          <p:spPr>
            <a:xfrm>
              <a:off x="6938" y="8244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6096E6"/>
            </a:solidFill>
            <a:ln w="508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文本框 44">
              <a:extLst>
                <a:ext uri="{FF2B5EF4-FFF2-40B4-BE49-F238E27FC236}">
                  <a16:creationId xmlns:a16="http://schemas.microsoft.com/office/drawing/2014/main" xmlns="" id="{B6229D60-AD44-0099-2C5F-58101D1C35FF}"/>
                </a:ext>
              </a:extLst>
            </p:cNvPr>
            <p:cNvSpPr txBox="1"/>
            <p:nvPr/>
          </p:nvSpPr>
          <p:spPr>
            <a:xfrm>
              <a:off x="7086" y="8220"/>
              <a:ext cx="4908" cy="7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  <a:sym typeface="Arial"/>
                </a:rPr>
                <a:t>Chợ nổi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9F36C605-AB8A-0B24-A45E-440650E28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834329" y="46566"/>
            <a:ext cx="6628675" cy="3522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AD5F8B-BE34-8617-D4FF-2FB505D66794}"/>
              </a:ext>
            </a:extLst>
          </p:cNvPr>
          <p:cNvSpPr txBox="1"/>
          <p:nvPr/>
        </p:nvSpPr>
        <p:spPr>
          <a:xfrm>
            <a:off x="1949988" y="1109588"/>
            <a:ext cx="4332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>
                <a:solidFill>
                  <a:schemeClr val="bg1"/>
                </a:solidFill>
              </a:rPr>
              <a:t>Câu 2: Tên đồng bằng lớn nhất nước ta? </a:t>
            </a: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7" name="组合 42">
            <a:extLst>
              <a:ext uri="{FF2B5EF4-FFF2-40B4-BE49-F238E27FC236}">
                <a16:creationId xmlns:a16="http://schemas.microsoft.com/office/drawing/2014/main" xmlns="" id="{21C414FA-B556-2ABE-805E-61701F44B71A}"/>
              </a:ext>
            </a:extLst>
          </p:cNvPr>
          <p:cNvGrpSpPr/>
          <p:nvPr/>
        </p:nvGrpSpPr>
        <p:grpSpPr>
          <a:xfrm>
            <a:off x="1982527" y="3568699"/>
            <a:ext cx="4332278" cy="564358"/>
            <a:chOff x="6688" y="8244"/>
            <a:chExt cx="5611" cy="808"/>
          </a:xfrm>
        </p:grpSpPr>
        <p:sp>
          <p:nvSpPr>
            <p:cNvPr id="8" name="圆角矩形 43">
              <a:extLst>
                <a:ext uri="{FF2B5EF4-FFF2-40B4-BE49-F238E27FC236}">
                  <a16:creationId xmlns:a16="http://schemas.microsoft.com/office/drawing/2014/main" xmlns="" id="{83D6DFE6-32BD-0F7B-DD62-D4D24690F1E8}"/>
                </a:ext>
              </a:extLst>
            </p:cNvPr>
            <p:cNvSpPr/>
            <p:nvPr/>
          </p:nvSpPr>
          <p:spPr>
            <a:xfrm>
              <a:off x="6938" y="8244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6096E6"/>
            </a:solidFill>
            <a:ln w="508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文本框 44">
              <a:extLst>
                <a:ext uri="{FF2B5EF4-FFF2-40B4-BE49-F238E27FC236}">
                  <a16:creationId xmlns:a16="http://schemas.microsoft.com/office/drawing/2014/main" xmlns="" id="{2A17A307-DE4A-ACDD-3A13-94A0344EF443}"/>
                </a:ext>
              </a:extLst>
            </p:cNvPr>
            <p:cNvSpPr txBox="1"/>
            <p:nvPr/>
          </p:nvSpPr>
          <p:spPr>
            <a:xfrm>
              <a:off x="6688" y="8298"/>
              <a:ext cx="5611" cy="7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 Heavy" panose="020B0A00000000000000" charset="-122"/>
                </a:rPr>
                <a:t>Đồng bằng Sông Cửu Long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64CF94F-EAF2-4FB0-424C-C758BF2AD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834329" y="46566"/>
            <a:ext cx="6628675" cy="352213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B8E28565-133A-8B71-7655-43A2EE1D4405}"/>
              </a:ext>
            </a:extLst>
          </p:cNvPr>
          <p:cNvSpPr txBox="1"/>
          <p:nvPr/>
        </p:nvSpPr>
        <p:spPr>
          <a:xfrm>
            <a:off x="1949988" y="1109588"/>
            <a:ext cx="47360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>
                <a:solidFill>
                  <a:schemeClr val="bg1"/>
                </a:solidFill>
              </a:rPr>
              <a:t>Câu 3: “… gạo trắng nước trong/ Ai đi đến đó lòng không muốn về”</a:t>
            </a:r>
            <a:endParaRPr lang="en-US" sz="280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7" name="组合 42">
            <a:extLst>
              <a:ext uri="{FF2B5EF4-FFF2-40B4-BE49-F238E27FC236}">
                <a16:creationId xmlns:a16="http://schemas.microsoft.com/office/drawing/2014/main" xmlns="" id="{4E82CE77-2C36-EDBE-6265-038BF0F01840}"/>
              </a:ext>
            </a:extLst>
          </p:cNvPr>
          <p:cNvGrpSpPr/>
          <p:nvPr/>
        </p:nvGrpSpPr>
        <p:grpSpPr>
          <a:xfrm>
            <a:off x="2336801" y="3551695"/>
            <a:ext cx="3623732" cy="581121"/>
            <a:chOff x="6938" y="8220"/>
            <a:chExt cx="5204" cy="832"/>
          </a:xfrm>
        </p:grpSpPr>
        <p:sp>
          <p:nvSpPr>
            <p:cNvPr id="8" name="圆角矩形 43">
              <a:extLst>
                <a:ext uri="{FF2B5EF4-FFF2-40B4-BE49-F238E27FC236}">
                  <a16:creationId xmlns:a16="http://schemas.microsoft.com/office/drawing/2014/main" xmlns="" id="{A180E74A-C965-9BC6-EE43-DCBABF1E640A}"/>
                </a:ext>
              </a:extLst>
            </p:cNvPr>
            <p:cNvSpPr/>
            <p:nvPr/>
          </p:nvSpPr>
          <p:spPr>
            <a:xfrm>
              <a:off x="6938" y="8244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6096E6"/>
            </a:solidFill>
            <a:ln w="508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文本框 44">
              <a:extLst>
                <a:ext uri="{FF2B5EF4-FFF2-40B4-BE49-F238E27FC236}">
                  <a16:creationId xmlns:a16="http://schemas.microsoft.com/office/drawing/2014/main" xmlns="" id="{90DBE5D7-5CCF-3AF1-FD9C-865ECCCA6191}"/>
                </a:ext>
              </a:extLst>
            </p:cNvPr>
            <p:cNvSpPr txBox="1"/>
            <p:nvPr/>
          </p:nvSpPr>
          <p:spPr>
            <a:xfrm>
              <a:off x="7086" y="8220"/>
              <a:ext cx="4908" cy="7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  <a:sym typeface="Arial"/>
                </a:rPr>
                <a:t>Cần Thơ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26B93761-DE7D-7CAA-CA06-950EDC323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834329" y="46566"/>
            <a:ext cx="6628675" cy="3522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78DB53-5E0F-8FED-4AA5-CC7EF97B2EA9}"/>
              </a:ext>
            </a:extLst>
          </p:cNvPr>
          <p:cNvSpPr txBox="1"/>
          <p:nvPr/>
        </p:nvSpPr>
        <p:spPr>
          <a:xfrm>
            <a:off x="1780654" y="1113251"/>
            <a:ext cx="47360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err="1">
                <a:solidFill>
                  <a:schemeClr val="bg1"/>
                </a:solidFill>
              </a:rPr>
              <a:t>Câu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</a:rPr>
              <a:t>4: </a:t>
            </a:r>
            <a:r>
              <a:rPr lang="en-US" sz="2800" i="1" dirty="0" err="1" smtClean="0">
                <a:solidFill>
                  <a:schemeClr val="bg1"/>
                </a:solidFill>
              </a:rPr>
              <a:t>Một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cột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mà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chín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người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kèo</a:t>
            </a:r>
            <a:r>
              <a:rPr lang="en-US" sz="2800" i="1" dirty="0" smtClean="0">
                <a:solidFill>
                  <a:schemeClr val="bg1"/>
                </a:solidFill>
              </a:rPr>
              <a:t>/ </a:t>
            </a:r>
            <a:r>
              <a:rPr lang="en-US" sz="2800" i="1" dirty="0" err="1" smtClean="0">
                <a:solidFill>
                  <a:schemeClr val="bg1"/>
                </a:solidFill>
              </a:rPr>
              <a:t>Chồng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thì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có</a:t>
            </a:r>
            <a:r>
              <a:rPr lang="en-US" sz="2800" i="1" dirty="0" smtClean="0">
                <a:solidFill>
                  <a:schemeClr val="bg1"/>
                </a:solidFill>
              </a:rPr>
              <a:t>, con </a:t>
            </a:r>
            <a:r>
              <a:rPr lang="en-US" sz="2800" i="1" dirty="0" err="1" smtClean="0">
                <a:solidFill>
                  <a:schemeClr val="bg1"/>
                </a:solidFill>
              </a:rPr>
              <a:t>đeo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cả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buồng</a:t>
            </a:r>
            <a:r>
              <a:rPr lang="en-US" sz="2800" i="1" dirty="0" smtClean="0">
                <a:solidFill>
                  <a:schemeClr val="bg1"/>
                </a:solidFill>
              </a:rPr>
              <a:t> - </a:t>
            </a:r>
            <a:r>
              <a:rPr lang="en-US" sz="2800" i="1" dirty="0" err="1" smtClean="0">
                <a:solidFill>
                  <a:schemeClr val="bg1"/>
                </a:solidFill>
              </a:rPr>
              <a:t>Là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cây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</a:rPr>
              <a:t>gì</a:t>
            </a:r>
            <a:r>
              <a:rPr lang="en-US" sz="2800" i="1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7" name="组合 42">
            <a:extLst>
              <a:ext uri="{FF2B5EF4-FFF2-40B4-BE49-F238E27FC236}">
                <a16:creationId xmlns:a16="http://schemas.microsoft.com/office/drawing/2014/main" xmlns="" id="{CFCCA660-B098-BF67-2EF0-8D5977B2332B}"/>
              </a:ext>
            </a:extLst>
          </p:cNvPr>
          <p:cNvGrpSpPr/>
          <p:nvPr/>
        </p:nvGrpSpPr>
        <p:grpSpPr>
          <a:xfrm>
            <a:off x="2336801" y="3551695"/>
            <a:ext cx="3623732" cy="581121"/>
            <a:chOff x="6938" y="8220"/>
            <a:chExt cx="5204" cy="832"/>
          </a:xfrm>
        </p:grpSpPr>
        <p:sp>
          <p:nvSpPr>
            <p:cNvPr id="8" name="圆角矩形 43">
              <a:extLst>
                <a:ext uri="{FF2B5EF4-FFF2-40B4-BE49-F238E27FC236}">
                  <a16:creationId xmlns:a16="http://schemas.microsoft.com/office/drawing/2014/main" xmlns="" id="{E62F2CC3-5F2B-B9E3-13A7-EEDF60DBAEC4}"/>
                </a:ext>
              </a:extLst>
            </p:cNvPr>
            <p:cNvSpPr/>
            <p:nvPr/>
          </p:nvSpPr>
          <p:spPr>
            <a:xfrm>
              <a:off x="6938" y="8244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6096E6"/>
            </a:solidFill>
            <a:ln w="508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文本框 44">
              <a:extLst>
                <a:ext uri="{FF2B5EF4-FFF2-40B4-BE49-F238E27FC236}">
                  <a16:creationId xmlns:a16="http://schemas.microsoft.com/office/drawing/2014/main" xmlns="" id="{DA77ADC7-1D28-9BD7-3D6A-0145D684D7D0}"/>
                </a:ext>
              </a:extLst>
            </p:cNvPr>
            <p:cNvSpPr txBox="1"/>
            <p:nvPr/>
          </p:nvSpPr>
          <p:spPr>
            <a:xfrm>
              <a:off x="7086" y="8220"/>
              <a:ext cx="4908" cy="7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  <a:sym typeface="Arial"/>
                </a:rPr>
                <a:t>Cây dừa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3" name="Google Shape;286;p39">
            <a:extLst>
              <a:ext uri="{FF2B5EF4-FFF2-40B4-BE49-F238E27FC236}">
                <a16:creationId xmlns:a16="http://schemas.microsoft.com/office/drawing/2014/main" xmlns="" id="{C7DB66E2-7744-38B7-E103-1AB73D925B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310" y="348319"/>
            <a:ext cx="2289346" cy="1694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376" name="Google Shape;12376;p37"/>
          <p:cNvSpPr/>
          <p:nvPr/>
        </p:nvSpPr>
        <p:spPr>
          <a:xfrm>
            <a:off x="9373675" y="2828834"/>
            <a:ext cx="47811" cy="54140"/>
          </a:xfrm>
          <a:custGeom>
            <a:avLst/>
            <a:gdLst/>
            <a:ahLst/>
            <a:cxnLst/>
            <a:rect l="l" t="t" r="r" b="b"/>
            <a:pathLst>
              <a:path w="423" h="479" extrusionOk="0">
                <a:moveTo>
                  <a:pt x="248" y="0"/>
                </a:moveTo>
                <a:cubicBezTo>
                  <a:pt x="183" y="0"/>
                  <a:pt x="120" y="33"/>
                  <a:pt x="75" y="93"/>
                </a:cubicBezTo>
                <a:cubicBezTo>
                  <a:pt x="1" y="167"/>
                  <a:pt x="1" y="341"/>
                  <a:pt x="50" y="415"/>
                </a:cubicBezTo>
                <a:cubicBezTo>
                  <a:pt x="83" y="459"/>
                  <a:pt x="120" y="478"/>
                  <a:pt x="160" y="478"/>
                </a:cubicBezTo>
                <a:cubicBezTo>
                  <a:pt x="212" y="478"/>
                  <a:pt x="267" y="446"/>
                  <a:pt x="323" y="390"/>
                </a:cubicBezTo>
                <a:cubicBezTo>
                  <a:pt x="422" y="291"/>
                  <a:pt x="422" y="142"/>
                  <a:pt x="372" y="43"/>
                </a:cubicBezTo>
                <a:cubicBezTo>
                  <a:pt x="333" y="14"/>
                  <a:pt x="290" y="0"/>
                  <a:pt x="248" y="0"/>
                </a:cubicBezTo>
                <a:close/>
              </a:path>
            </a:pathLst>
          </a:custGeom>
          <a:solidFill>
            <a:srgbClr val="FF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7" name="Google Shape;12377;p37"/>
          <p:cNvSpPr txBox="1">
            <a:spLocks noGrp="1"/>
          </p:cNvSpPr>
          <p:nvPr>
            <p:ph type="ctrTitle"/>
          </p:nvPr>
        </p:nvSpPr>
        <p:spPr>
          <a:xfrm>
            <a:off x="1461758" y="539249"/>
            <a:ext cx="6400200" cy="15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Gò Me</a:t>
            </a:r>
            <a:endParaRPr sz="13800" dirty="0"/>
          </a:p>
        </p:txBody>
      </p:sp>
      <p:sp>
        <p:nvSpPr>
          <p:cNvPr id="12378" name="Google Shape;12378;p37"/>
          <p:cNvSpPr txBox="1">
            <a:spLocks noGrp="1"/>
          </p:cNvSpPr>
          <p:nvPr>
            <p:ph type="subTitle" idx="1"/>
          </p:nvPr>
        </p:nvSpPr>
        <p:spPr>
          <a:xfrm>
            <a:off x="3859247" y="1978575"/>
            <a:ext cx="2567740" cy="364902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Hoàng Tố Nguyên</a:t>
            </a:r>
            <a:endParaRPr sz="2400" b="1" dirty="0"/>
          </a:p>
        </p:txBody>
      </p:sp>
      <p:grpSp>
        <p:nvGrpSpPr>
          <p:cNvPr id="12379" name="Google Shape;12379;p37"/>
          <p:cNvGrpSpPr/>
          <p:nvPr/>
        </p:nvGrpSpPr>
        <p:grpSpPr>
          <a:xfrm rot="3812247">
            <a:off x="591442" y="460781"/>
            <a:ext cx="261967" cy="275928"/>
            <a:chOff x="9310391" y="2486565"/>
            <a:chExt cx="261975" cy="275936"/>
          </a:xfrm>
        </p:grpSpPr>
        <p:sp>
          <p:nvSpPr>
            <p:cNvPr id="12380" name="Google Shape;1238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3" name="Google Shape;12383;p37"/>
          <p:cNvGrpSpPr/>
          <p:nvPr/>
        </p:nvGrpSpPr>
        <p:grpSpPr>
          <a:xfrm rot="5400000">
            <a:off x="8350604" y="2376365"/>
            <a:ext cx="261975" cy="275936"/>
            <a:chOff x="9310391" y="2486565"/>
            <a:chExt cx="261975" cy="275936"/>
          </a:xfrm>
        </p:grpSpPr>
        <p:sp>
          <p:nvSpPr>
            <p:cNvPr id="12384" name="Google Shape;1238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7" name="Google Shape;12387;p37"/>
          <p:cNvGrpSpPr/>
          <p:nvPr/>
        </p:nvGrpSpPr>
        <p:grpSpPr>
          <a:xfrm rot="175696">
            <a:off x="7188309" y="484892"/>
            <a:ext cx="389226" cy="409996"/>
            <a:chOff x="9310391" y="2486565"/>
            <a:chExt cx="261975" cy="275936"/>
          </a:xfrm>
        </p:grpSpPr>
        <p:sp>
          <p:nvSpPr>
            <p:cNvPr id="12388" name="Google Shape;12388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1" name="Google Shape;12391;p37"/>
          <p:cNvGrpSpPr/>
          <p:nvPr/>
        </p:nvGrpSpPr>
        <p:grpSpPr>
          <a:xfrm rot="5400000">
            <a:off x="295521" y="3177483"/>
            <a:ext cx="388902" cy="409654"/>
            <a:chOff x="9310391" y="2486565"/>
            <a:chExt cx="261975" cy="275936"/>
          </a:xfrm>
        </p:grpSpPr>
        <p:sp>
          <p:nvSpPr>
            <p:cNvPr id="12392" name="Google Shape;1239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5" name="Google Shape;12395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147987" y="-26235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6" name="Google Shape;12396;p3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350376" y="2915621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8" name="Google Shape;12398;p3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050876" y="4213083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99" name="Google Shape;12399;p37"/>
          <p:cNvGrpSpPr/>
          <p:nvPr/>
        </p:nvGrpSpPr>
        <p:grpSpPr>
          <a:xfrm>
            <a:off x="1184550" y="80924"/>
            <a:ext cx="794143" cy="696556"/>
            <a:chOff x="1246700" y="-52951"/>
            <a:chExt cx="794143" cy="696556"/>
          </a:xfrm>
        </p:grpSpPr>
        <p:sp>
          <p:nvSpPr>
            <p:cNvPr id="12400" name="Google Shape;12400;p37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37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37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37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37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37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37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37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37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37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37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37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37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37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7" name="Google Shape;12397;p3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380626" y="-52954"/>
            <a:ext cx="827723" cy="7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7" grpId="0"/>
      <p:bldP spid="1237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3605" y="198871"/>
            <a:ext cx="4028553" cy="952650"/>
            <a:chOff x="2840539" y="3818711"/>
            <a:chExt cx="9586087" cy="1036322"/>
          </a:xfrm>
        </p:grpSpPr>
        <p:sp>
          <p:nvSpPr>
            <p:cNvPr id="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840539" y="3818714"/>
              <a:ext cx="9586087" cy="1036319"/>
              <a:chOff x="2840539" y="3666314"/>
              <a:chExt cx="9586087" cy="1036319"/>
            </a:xfrm>
          </p:grpSpPr>
          <p:sp>
            <p:nvSpPr>
              <p:cNvPr id="7" name="Round Same Side Corner Rectangle 6"/>
              <p:cNvSpPr/>
              <p:nvPr/>
            </p:nvSpPr>
            <p:spPr>
              <a:xfrm rot="5400000">
                <a:off x="7117837" y="-606156"/>
                <a:ext cx="1036319" cy="9581259"/>
              </a:xfrm>
              <a:prstGeom prst="round2Same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998226" y="3767340"/>
                <a:ext cx="7656536" cy="739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i="1" kern="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TIẾT</a:t>
                </a:r>
                <a:r>
                  <a:rPr lang="en-US" b="1" i="1" kern="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48</a:t>
                </a:r>
              </a:p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sz="2000" b="1" i="1" kern="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000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 TÌM </a:t>
                </a:r>
                <a:r>
                  <a:rPr lang="en-US" sz="2000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HIỂU CHUNG</a:t>
                </a:r>
                <a:endParaRPr lang="en-US" sz="2000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149629" y="3965085"/>
                <a:ext cx="675912" cy="43525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sz="2000" b="1" i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870619" y="1021522"/>
            <a:ext cx="3623315" cy="164680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1800" b="1" i="1" dirty="0"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814005">
              <a:lnSpc>
                <a:spcPct val="150000"/>
              </a:lnSpc>
              <a:buAutoNum type="alphaLcPeriod"/>
            </a:pP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814005">
              <a:lnSpc>
                <a:spcPct val="150000"/>
              </a:lnSpc>
              <a:buAutoNum type="alphaLcPeriod"/>
            </a:pP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70619" y="2592130"/>
            <a:ext cx="6210650" cy="800260"/>
            <a:chOff x="2840539" y="3818711"/>
            <a:chExt cx="16323882" cy="1161700"/>
          </a:xfrm>
        </p:grpSpPr>
        <p:sp>
          <p:nvSpPr>
            <p:cNvPr id="13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840539" y="3913479"/>
              <a:ext cx="16323882" cy="1066932"/>
              <a:chOff x="2840539" y="3761079"/>
              <a:chExt cx="16323882" cy="1066932"/>
            </a:xfrm>
          </p:grpSpPr>
          <p:sp>
            <p:nvSpPr>
              <p:cNvPr id="15" name="Round Same Side Corner Rectangle 14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sz="20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sz="20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460661" y="3761079"/>
                <a:ext cx="14703760" cy="1066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sz="2000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</a:t>
                </a:r>
                <a:r>
                  <a:rPr lang="en-US" sz="2000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sz="2000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38187" y="3888880"/>
                <a:ext cx="1113646" cy="5808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sz="2000" b="1" i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997750" y="3542239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vi-VN" sz="1800" b="1" i="1" dirty="0" smtClean="0">
                <a:latin typeface="Times New Roman" pitchFamily="18" charset="0"/>
                <a:cs typeface="Times New Roman" pitchFamily="18" charset="0"/>
              </a:rPr>
              <a:t>2. Hình ảnh người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Me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6861" y="3182199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Me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782" y="152399"/>
            <a:ext cx="4654288" cy="49980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502" y="145472"/>
            <a:ext cx="3109814" cy="13124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34239" y="671898"/>
            <a:ext cx="17186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4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hà thơ Hoàng Tố Nguyên">
            <a:extLst>
              <a:ext uri="{FF2B5EF4-FFF2-40B4-BE49-F238E27FC236}">
                <a16:creationId xmlns:a16="http://schemas.microsoft.com/office/drawing/2014/main" xmlns="" id="{F9752F9C-9EAE-7C99-3B3B-E8F0BB9E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4" y="349098"/>
            <a:ext cx="2700499" cy="27041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6085" y="3047067"/>
            <a:ext cx="35972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1: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</a:t>
            </a:r>
          </a:p>
        </p:txBody>
      </p:sp>
      <p:pic>
        <p:nvPicPr>
          <p:cNvPr id="1026" name="Picture 2" descr="Top 10 Đoạn văn cảm nghĩ về bài &quot;Gò me&quot; (Ngữ văn 7 - SGK Kết nối tri thức)  hay nhất - Alltop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81" y="221665"/>
            <a:ext cx="5086601" cy="23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51054" y="2784365"/>
            <a:ext cx="4923018" cy="2295597"/>
            <a:chOff x="3973349" y="2793368"/>
            <a:chExt cx="4923018" cy="22955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349" y="2793368"/>
              <a:ext cx="4923018" cy="229559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982985" y="4781188"/>
              <a:ext cx="4913382" cy="30777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Nhóm</a:t>
              </a:r>
              <a:r>
                <a:rPr lang="en-US" dirty="0" smtClean="0"/>
                <a:t> 3: </a:t>
              </a:r>
              <a:r>
                <a:rPr lang="en-US" dirty="0" err="1" smtClean="0"/>
                <a:t>Trình</a:t>
              </a:r>
              <a:r>
                <a:rPr lang="en-US" dirty="0" smtClean="0"/>
                <a:t> </a:t>
              </a:r>
              <a:r>
                <a:rPr lang="en-US" dirty="0" err="1" smtClean="0"/>
                <a:t>bày</a:t>
              </a:r>
              <a:r>
                <a:rPr lang="en-US" dirty="0" smtClean="0"/>
                <a:t> </a:t>
              </a:r>
              <a:r>
                <a:rPr lang="en-US" dirty="0" err="1" smtClean="0"/>
                <a:t>về</a:t>
              </a:r>
              <a:r>
                <a:rPr lang="en-US" dirty="0" smtClean="0"/>
                <a:t> </a:t>
              </a:r>
              <a:r>
                <a:rPr lang="en-US" dirty="0" err="1" smtClean="0"/>
                <a:t>vẻ</a:t>
              </a:r>
              <a:r>
                <a:rPr lang="en-US" dirty="0" smtClean="0"/>
                <a:t> </a:t>
              </a:r>
              <a:r>
                <a:rPr lang="en-US" dirty="0" err="1" smtClean="0"/>
                <a:t>đẹp</a:t>
              </a:r>
              <a:r>
                <a:rPr lang="en-US" dirty="0" smtClean="0"/>
                <a:t> </a:t>
              </a:r>
              <a:r>
                <a:rPr lang="en-US" dirty="0" err="1" smtClean="0"/>
                <a:t>của</a:t>
              </a:r>
              <a:r>
                <a:rPr lang="en-US" dirty="0" smtClean="0"/>
                <a:t> con </a:t>
              </a:r>
              <a:r>
                <a:rPr lang="en-US" dirty="0" err="1" smtClean="0"/>
                <a:t>người</a:t>
              </a:r>
              <a:r>
                <a:rPr lang="en-US" dirty="0" smtClean="0"/>
                <a:t> </a:t>
              </a:r>
              <a:r>
                <a:rPr lang="en-US" dirty="0" err="1" smtClean="0"/>
                <a:t>Gò</a:t>
              </a:r>
              <a:r>
                <a:rPr lang="en-US" dirty="0" smtClean="0"/>
                <a:t> Me.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36962" y="2607939"/>
            <a:ext cx="48926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Nhóm</a:t>
            </a:r>
            <a:r>
              <a:rPr lang="en-US" dirty="0"/>
              <a:t> 2: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Gò</a:t>
            </a:r>
            <a:r>
              <a:rPr lang="en-US" dirty="0"/>
              <a:t> Me.</a:t>
            </a:r>
          </a:p>
        </p:txBody>
      </p:sp>
    </p:spTree>
    <p:extLst>
      <p:ext uri="{BB962C8B-B14F-4D97-AF65-F5344CB8AC3E}">
        <p14:creationId xmlns:p14="http://schemas.microsoft.com/office/powerpoint/2010/main" val="296088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775</Words>
  <Application>Microsoft Office PowerPoint</Application>
  <PresentationFormat>On-screen Show (16:9)</PresentationFormat>
  <Paragraphs>111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Livvic</vt:lpstr>
      <vt:lpstr>Arial</vt:lpstr>
      <vt:lpstr>Assistant</vt:lpstr>
      <vt:lpstr>Garamond</vt:lpstr>
      <vt:lpstr>Wingdings</vt:lpstr>
      <vt:lpstr>方正舒体</vt:lpstr>
      <vt:lpstr>Tahoma</vt:lpstr>
      <vt:lpstr>微软雅黑</vt:lpstr>
      <vt:lpstr>Calibri</vt:lpstr>
      <vt:lpstr>Viaoda Libre</vt:lpstr>
      <vt:lpstr>Roboto</vt:lpstr>
      <vt:lpstr>.VnTime</vt:lpstr>
      <vt:lpstr>Patrick Hand</vt:lpstr>
      <vt:lpstr>El Messiri</vt:lpstr>
      <vt:lpstr>思源黑体 CN Heavy</vt:lpstr>
      <vt:lpstr>等线</vt:lpstr>
      <vt:lpstr>Berkshire Swash</vt:lpstr>
      <vt:lpstr>Open Sans</vt:lpstr>
      <vt:lpstr>Lato</vt:lpstr>
      <vt:lpstr>Roboto Condensed</vt:lpstr>
      <vt:lpstr>Times New Roman</vt:lpstr>
      <vt:lpstr>字魂27号-布丁体</vt:lpstr>
      <vt:lpstr>字魂66号-仔仔体</vt:lpstr>
      <vt:lpstr>Calibri Light</vt:lpstr>
      <vt:lpstr>Cottagecore Vibes Marketing Plan by Slidesgo </vt:lpstr>
      <vt:lpstr>Weltkindertag! by Slidego</vt:lpstr>
      <vt:lpstr>Office Theme</vt:lpstr>
      <vt:lpstr>1_Office Theme</vt:lpstr>
      <vt:lpstr>Organic</vt:lpstr>
      <vt:lpstr>Hoạt động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Gò Me</vt:lpstr>
      <vt:lpstr>PowerPoint Presentation</vt:lpstr>
      <vt:lpstr>PowerPoint Presentation</vt:lpstr>
      <vt:lpstr>Đọc và tìm hiểu chung</vt:lpstr>
      <vt:lpstr>PowerPoint Presentation</vt:lpstr>
      <vt:lpstr>PowerPoint Presentation</vt:lpstr>
      <vt:lpstr>Khám phá văn bản</vt:lpstr>
      <vt:lpstr>1.Cảnh sắc thiên nhiên GÒ Me.</vt:lpstr>
      <vt:lpstr>PowerPoint Presentation</vt:lpstr>
      <vt:lpstr>PowerPoint Presentation</vt:lpstr>
      <vt:lpstr>2.Hình ảnh con người Gò Me. 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Gò Me</dc:title>
  <cp:lastModifiedBy>Dell</cp:lastModifiedBy>
  <cp:revision>43</cp:revision>
  <dcterms:modified xsi:type="dcterms:W3CDTF">2023-11-06T10:51:37Z</dcterms:modified>
</cp:coreProperties>
</file>