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72" r:id="rId1"/>
    <p:sldMasterId id="2147484779" r:id="rId2"/>
    <p:sldMasterId id="2147484939" r:id="rId3"/>
    <p:sldMasterId id="2147485128" r:id="rId4"/>
  </p:sldMasterIdLst>
  <p:notesMasterIdLst>
    <p:notesMasterId r:id="rId20"/>
  </p:notesMasterIdLst>
  <p:sldIdLst>
    <p:sldId id="272" r:id="rId5"/>
    <p:sldId id="410" r:id="rId6"/>
    <p:sldId id="411" r:id="rId7"/>
    <p:sldId id="412" r:id="rId8"/>
    <p:sldId id="413" r:id="rId9"/>
    <p:sldId id="414" r:id="rId10"/>
    <p:sldId id="415" r:id="rId11"/>
    <p:sldId id="418" r:id="rId12"/>
    <p:sldId id="428" r:id="rId13"/>
    <p:sldId id="463" r:id="rId14"/>
    <p:sldId id="421" r:id="rId15"/>
    <p:sldId id="430" r:id="rId16"/>
    <p:sldId id="465" r:id="rId17"/>
    <p:sldId id="425" r:id="rId18"/>
    <p:sldId id="464" r:id="rId19"/>
  </p:sldIdLst>
  <p:sldSz cx="12192000" cy="6858000"/>
  <p:notesSz cx="6858000" cy="9144000"/>
  <p:defaultTextStyle>
    <a:defPPr>
      <a:defRPr lang="vi-VN"/>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FFFFCC"/>
    <a:srgbClr val="3A81B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691"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21C9084-A379-6224-EE6B-8D2B2698846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9E39734C-AAE8-E237-2740-D5EA782BA7E8}"/>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cs typeface="Arial" charset="0"/>
              </a:defRPr>
            </a:lvl1pPr>
          </a:lstStyle>
          <a:p>
            <a:pPr>
              <a:defRPr/>
            </a:pPr>
            <a:fld id="{F261FFBC-DAB3-4C72-B606-41D1D546AA18}" type="datetimeFigureOut">
              <a:rPr lang="en-US"/>
              <a:pPr>
                <a:defRPr/>
              </a:pPr>
              <a:t>11/6/2023</a:t>
            </a:fld>
            <a:endParaRPr lang="en-US"/>
          </a:p>
        </p:txBody>
      </p:sp>
      <p:sp>
        <p:nvSpPr>
          <p:cNvPr id="4" name="Slide Image Placeholder 3">
            <a:extLst>
              <a:ext uri="{FF2B5EF4-FFF2-40B4-BE49-F238E27FC236}">
                <a16:creationId xmlns:a16="http://schemas.microsoft.com/office/drawing/2014/main" id="{59D1AA5E-2DFB-0BAF-2C5E-22F6F0E6B067}"/>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F12D9CA-ECCF-72BD-DB1B-7A2F9B4ECC4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1AF5CC9-85ED-A492-8E76-2284B6439157}"/>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E16D3E00-BA6D-94CA-1C52-8E0DB3456A04}"/>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8F76EF2-F9E9-44D8-AF13-8F1E7C1F2A59}" type="slidenum">
              <a:rPr lang="en-US" altLang="vi-VN"/>
              <a:pPr>
                <a:defRPr/>
              </a:pPr>
              <a:t>‹#›</a:t>
            </a:fld>
            <a:endParaRPr lang="en-US" altLang="vi-VN"/>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43D93EAA-6007-DAC8-9B5B-AA567559286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423D0371-EB76-CE1F-9E60-09B442133F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00A4CD8E-7A00-F147-5B02-5886502900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7107D6A-8C13-4DE5-B93E-5277ADF79992}" type="slidenum">
              <a:rPr lang="en-US" altLang="en-US" smtClean="0">
                <a:solidFill>
                  <a:srgbClr val="000000"/>
                </a:solidFill>
              </a:rPr>
              <a:pPr eaLnBrk="1" hangingPunct="1"/>
              <a:t>10</a:t>
            </a:fld>
            <a:endParaRPr lang="en-US" altLang="en-US">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C5367FFC-9D59-E9BD-1FFB-95F076FF67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604678C-AD32-0DEC-FFCF-6751383122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vi-VN"/>
          </a:p>
        </p:txBody>
      </p:sp>
      <p:sp>
        <p:nvSpPr>
          <p:cNvPr id="26628" name="Slide Number Placeholder 3">
            <a:extLst>
              <a:ext uri="{FF2B5EF4-FFF2-40B4-BE49-F238E27FC236}">
                <a16:creationId xmlns:a16="http://schemas.microsoft.com/office/drawing/2014/main" id="{BE2B287F-80B9-1AAF-3434-CD45118880F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61F01B6-FBAE-4D64-8B35-DFBCC3FD3778}" type="slidenum">
              <a:rPr lang="en-US" altLang="vi-VN" smtClean="0">
                <a:solidFill>
                  <a:srgbClr val="000000"/>
                </a:solidFill>
              </a:rPr>
              <a:pPr/>
              <a:t>13</a:t>
            </a:fld>
            <a:endParaRPr lang="en-US" altLang="vi-VN">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157"/>
        <p:cNvGrpSpPr/>
        <p:nvPr/>
      </p:nvGrpSpPr>
      <p:grpSpPr>
        <a:xfrm>
          <a:off x="0" y="0"/>
          <a:ext cx="0" cy="0"/>
          <a:chOff x="0" y="0"/>
          <a:chExt cx="0" cy="0"/>
        </a:xfrm>
      </p:grpSpPr>
      <p:sp>
        <p:nvSpPr>
          <p:cNvPr id="2" name="Shape 160">
            <a:extLst>
              <a:ext uri="{FF2B5EF4-FFF2-40B4-BE49-F238E27FC236}">
                <a16:creationId xmlns:a16="http://schemas.microsoft.com/office/drawing/2014/main" id="{AAA08184-3D45-1E88-7CC5-E832D75B2FE6}"/>
              </a:ext>
            </a:extLst>
          </p:cNvPr>
          <p:cNvSpPr>
            <a:spLocks/>
          </p:cNvSpPr>
          <p:nvPr/>
        </p:nvSpPr>
        <p:spPr bwMode="auto">
          <a:xfrm>
            <a:off x="-38100" y="5929313"/>
            <a:ext cx="12255500" cy="949325"/>
          </a:xfrm>
          <a:custGeom>
            <a:avLst/>
            <a:gdLst>
              <a:gd name="T0" fmla="*/ 2147483646 w 367665"/>
              <a:gd name="T1" fmla="*/ 2147483646 h 41339"/>
              <a:gd name="T2" fmla="*/ 2147483646 w 367665"/>
              <a:gd name="T3" fmla="*/ 2147483646 h 41339"/>
              <a:gd name="T4" fmla="*/ 2147483646 w 367665"/>
              <a:gd name="T5" fmla="*/ 2147483646 h 41339"/>
              <a:gd name="T6" fmla="*/ 2147483646 w 367665"/>
              <a:gd name="T7" fmla="*/ 2147483646 h 41339"/>
              <a:gd name="T8" fmla="*/ 2147483646 w 367665"/>
              <a:gd name="T9" fmla="*/ 0 h 41339"/>
              <a:gd name="T10" fmla="*/ 2147483646 w 367665"/>
              <a:gd name="T11" fmla="*/ 2147483646 h 41339"/>
              <a:gd name="T12" fmla="*/ 2147483646 w 367665"/>
              <a:gd name="T13" fmla="*/ 2147483646 h 41339"/>
              <a:gd name="T14" fmla="*/ 2147483646 w 367665"/>
              <a:gd name="T15" fmla="*/ 2147483646 h 41339"/>
              <a:gd name="T16" fmla="*/ 2147483646 w 367665"/>
              <a:gd name="T17" fmla="*/ 2147483646 h 41339"/>
              <a:gd name="T18" fmla="*/ 2147483646 w 367665"/>
              <a:gd name="T19" fmla="*/ 2147483646 h 41339"/>
              <a:gd name="T20" fmla="*/ 2147483646 w 367665"/>
              <a:gd name="T21" fmla="*/ 2147483646 h 41339"/>
              <a:gd name="T22" fmla="*/ 2147483646 w 367665"/>
              <a:gd name="T23" fmla="*/ 2147483646 h 41339"/>
              <a:gd name="T24" fmla="*/ 2147483646 w 367665"/>
              <a:gd name="T25" fmla="*/ 2147483646 h 41339"/>
              <a:gd name="T26" fmla="*/ 2147483646 w 367665"/>
              <a:gd name="T27" fmla="*/ 2147483646 h 41339"/>
              <a:gd name="T28" fmla="*/ 2147483646 w 367665"/>
              <a:gd name="T29" fmla="*/ 2147483646 h 41339"/>
              <a:gd name="T30" fmla="*/ 2147483646 w 367665"/>
              <a:gd name="T31" fmla="*/ 2147483646 h 41339"/>
              <a:gd name="T32" fmla="*/ 2147483646 w 367665"/>
              <a:gd name="T33" fmla="*/ 2147483646 h 41339"/>
              <a:gd name="T34" fmla="*/ 2147483646 w 367665"/>
              <a:gd name="T35" fmla="*/ 2147483646 h 41339"/>
              <a:gd name="T36" fmla="*/ 2147483646 w 367665"/>
              <a:gd name="T37" fmla="*/ 2147483646 h 41339"/>
              <a:gd name="T38" fmla="*/ 2147483646 w 367665"/>
              <a:gd name="T39" fmla="*/ 2147483646 h 41339"/>
              <a:gd name="T40" fmla="*/ 2147483646 w 367665"/>
              <a:gd name="T41" fmla="*/ 2147483646 h 41339"/>
              <a:gd name="T42" fmla="*/ 2147483646 w 367665"/>
              <a:gd name="T43" fmla="*/ 2147483646 h 41339"/>
              <a:gd name="T44" fmla="*/ 2147483646 w 367665"/>
              <a:gd name="T45" fmla="*/ 2147483646 h 41339"/>
              <a:gd name="T46" fmla="*/ 2147483646 w 367665"/>
              <a:gd name="T47" fmla="*/ 2147483646 h 41339"/>
              <a:gd name="T48" fmla="*/ 0 w 367665"/>
              <a:gd name="T49" fmla="*/ 2147483646 h 41339"/>
              <a:gd name="T50" fmla="*/ 2147483646 w 367665"/>
              <a:gd name="T51" fmla="*/ 2147483646 h 41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7665"/>
              <a:gd name="T79" fmla="*/ 0 h 41339"/>
              <a:gd name="T80" fmla="*/ 367665 w 367665"/>
              <a:gd name="T81" fmla="*/ 41339 h 41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lnTo>
                  <a:pt x="381" y="381"/>
                </a:lnTo>
                <a:close/>
              </a:path>
            </a:pathLst>
          </a:custGeom>
          <a:solidFill>
            <a:srgbClr val="AFF000">
              <a:alpha val="8196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 name="Shape 161">
            <a:extLst>
              <a:ext uri="{FF2B5EF4-FFF2-40B4-BE49-F238E27FC236}">
                <a16:creationId xmlns:a16="http://schemas.microsoft.com/office/drawing/2014/main" id="{55334B39-DCF8-35B8-3B80-C4E2757FB5A3}"/>
              </a:ext>
            </a:extLst>
          </p:cNvPr>
          <p:cNvSpPr>
            <a:spLocks/>
          </p:cNvSpPr>
          <p:nvPr/>
        </p:nvSpPr>
        <p:spPr bwMode="auto">
          <a:xfrm>
            <a:off x="-38100" y="6103938"/>
            <a:ext cx="12255500" cy="779462"/>
          </a:xfrm>
          <a:custGeom>
            <a:avLst/>
            <a:gdLst>
              <a:gd name="T0" fmla="*/ 2147483646 w 367665"/>
              <a:gd name="T1" fmla="*/ 2147483646 h 33910"/>
              <a:gd name="T2" fmla="*/ 2147483646 w 367665"/>
              <a:gd name="T3" fmla="*/ 2147483646 h 33910"/>
              <a:gd name="T4" fmla="*/ 2147483646 w 367665"/>
              <a:gd name="T5" fmla="*/ 2147483646 h 33910"/>
              <a:gd name="T6" fmla="*/ 2147483646 w 367665"/>
              <a:gd name="T7" fmla="*/ 2147483646 h 33910"/>
              <a:gd name="T8" fmla="*/ 2147483646 w 367665"/>
              <a:gd name="T9" fmla="*/ 2147483646 h 33910"/>
              <a:gd name="T10" fmla="*/ 2147483646 w 367665"/>
              <a:gd name="T11" fmla="*/ 2147483646 h 33910"/>
              <a:gd name="T12" fmla="*/ 2147483646 w 367665"/>
              <a:gd name="T13" fmla="*/ 2147483646 h 33910"/>
              <a:gd name="T14" fmla="*/ 2147483646 w 367665"/>
              <a:gd name="T15" fmla="*/ 2147483646 h 33910"/>
              <a:gd name="T16" fmla="*/ 2147483646 w 367665"/>
              <a:gd name="T17" fmla="*/ 2147483646 h 33910"/>
              <a:gd name="T18" fmla="*/ 2147483646 w 367665"/>
              <a:gd name="T19" fmla="*/ 2147483646 h 33910"/>
              <a:gd name="T20" fmla="*/ 2147483646 w 367665"/>
              <a:gd name="T21" fmla="*/ 2147483646 h 33910"/>
              <a:gd name="T22" fmla="*/ 2147483646 w 367665"/>
              <a:gd name="T23" fmla="*/ 2147483646 h 33910"/>
              <a:gd name="T24" fmla="*/ 2147483646 w 367665"/>
              <a:gd name="T25" fmla="*/ 2147483646 h 33910"/>
              <a:gd name="T26" fmla="*/ 2147483646 w 367665"/>
              <a:gd name="T27" fmla="*/ 2147483646 h 33910"/>
              <a:gd name="T28" fmla="*/ 2147483646 w 367665"/>
              <a:gd name="T29" fmla="*/ 2147483646 h 33910"/>
              <a:gd name="T30" fmla="*/ 2147483646 w 367665"/>
              <a:gd name="T31" fmla="*/ 2147483646 h 33910"/>
              <a:gd name="T32" fmla="*/ 2147483646 w 367665"/>
              <a:gd name="T33" fmla="*/ 2147483646 h 33910"/>
              <a:gd name="T34" fmla="*/ 2147483646 w 367665"/>
              <a:gd name="T35" fmla="*/ 2147483646 h 33910"/>
              <a:gd name="T36" fmla="*/ 2147483646 w 367665"/>
              <a:gd name="T37" fmla="*/ 2147483646 h 33910"/>
              <a:gd name="T38" fmla="*/ 2147483646 w 367665"/>
              <a:gd name="T39" fmla="*/ 2147483646 h 33910"/>
              <a:gd name="T40" fmla="*/ 2147483646 w 367665"/>
              <a:gd name="T41" fmla="*/ 2147483646 h 33910"/>
              <a:gd name="T42" fmla="*/ 2147483646 w 367665"/>
              <a:gd name="T43" fmla="*/ 2147483646 h 33910"/>
              <a:gd name="T44" fmla="*/ 2147483646 w 367665"/>
              <a:gd name="T45" fmla="*/ 0 h 33910"/>
              <a:gd name="T46" fmla="*/ 2147483646 w 367665"/>
              <a:gd name="T47" fmla="*/ 2147483646 h 33910"/>
              <a:gd name="T48" fmla="*/ 0 w 367665"/>
              <a:gd name="T49" fmla="*/ 2147483646 h 33910"/>
              <a:gd name="T50" fmla="*/ 2147483646 w 367665"/>
              <a:gd name="T51" fmla="*/ 2147483646 h 339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7665"/>
              <a:gd name="T79" fmla="*/ 0 h 33910"/>
              <a:gd name="T80" fmla="*/ 367665 w 367665"/>
              <a:gd name="T81" fmla="*/ 33910 h 339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lnTo>
                  <a:pt x="381" y="8001"/>
                </a:lnTo>
                <a:close/>
              </a:path>
            </a:pathLst>
          </a:custGeom>
          <a:solidFill>
            <a:srgbClr val="00CEF6">
              <a:alpha val="7333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 name="Shape 162">
            <a:extLst>
              <a:ext uri="{FF2B5EF4-FFF2-40B4-BE49-F238E27FC236}">
                <a16:creationId xmlns:a16="http://schemas.microsoft.com/office/drawing/2014/main" id="{A21CC39C-CBB8-230C-94B7-97534C5345BF}"/>
              </a:ext>
            </a:extLst>
          </p:cNvPr>
          <p:cNvSpPr/>
          <p:nvPr/>
        </p:nvSpPr>
        <p:spPr>
          <a:xfrm rot="8100000">
            <a:off x="2463800" y="5670550"/>
            <a:ext cx="163513" cy="163513"/>
          </a:xfrm>
          <a:prstGeom prst="teardrop">
            <a:avLst>
              <a:gd name="adj" fmla="val 100000"/>
            </a:avLst>
          </a:prstGeom>
          <a:solidFill>
            <a:srgbClr val="AFF000"/>
          </a:solidFill>
          <a:ln>
            <a:noFill/>
          </a:ln>
        </p:spPr>
        <p:txBody>
          <a:bodyPr lIns="121900" tIns="121900" rIns="121900" bIns="121900" anchor="ctr"/>
          <a:lstStyle/>
          <a:p>
            <a:pPr>
              <a:spcBef>
                <a:spcPts val="0"/>
              </a:spcBef>
              <a:defRPr/>
            </a:pPr>
            <a:endParaRPr/>
          </a:p>
        </p:txBody>
      </p:sp>
      <p:sp>
        <p:nvSpPr>
          <p:cNvPr id="5" name="Shape 163">
            <a:extLst>
              <a:ext uri="{FF2B5EF4-FFF2-40B4-BE49-F238E27FC236}">
                <a16:creationId xmlns:a16="http://schemas.microsoft.com/office/drawing/2014/main" id="{69C7A7CE-3C59-7579-EB21-31268BA00E1C}"/>
              </a:ext>
            </a:extLst>
          </p:cNvPr>
          <p:cNvSpPr/>
          <p:nvPr/>
        </p:nvSpPr>
        <p:spPr>
          <a:xfrm rot="8100000">
            <a:off x="8051800" y="6048375"/>
            <a:ext cx="163513" cy="163513"/>
          </a:xfrm>
          <a:prstGeom prst="teardrop">
            <a:avLst>
              <a:gd name="adj" fmla="val 100000"/>
            </a:avLst>
          </a:prstGeom>
          <a:noFill/>
          <a:ln w="28575" cap="flat" cmpd="sng">
            <a:solidFill>
              <a:srgbClr val="00CEF6"/>
            </a:solidFill>
            <a:prstDash val="solid"/>
            <a:round/>
            <a:headEnd type="none" w="med" len="med"/>
            <a:tailEnd type="none" w="med" len="med"/>
          </a:ln>
        </p:spPr>
        <p:txBody>
          <a:bodyPr lIns="121900" tIns="121900" rIns="121900" bIns="121900" anchor="ctr"/>
          <a:lstStyle/>
          <a:p>
            <a:pPr>
              <a:spcBef>
                <a:spcPts val="0"/>
              </a:spcBef>
              <a:defRPr/>
            </a:pPr>
            <a:endParaRPr/>
          </a:p>
        </p:txBody>
      </p:sp>
      <p:sp>
        <p:nvSpPr>
          <p:cNvPr id="6" name="Shape 164">
            <a:extLst>
              <a:ext uri="{FF2B5EF4-FFF2-40B4-BE49-F238E27FC236}">
                <a16:creationId xmlns:a16="http://schemas.microsoft.com/office/drawing/2014/main" id="{78B49583-79E3-28D8-74FD-ABB799E432CE}"/>
              </a:ext>
            </a:extLst>
          </p:cNvPr>
          <p:cNvSpPr/>
          <p:nvPr/>
        </p:nvSpPr>
        <p:spPr>
          <a:xfrm rot="8100000">
            <a:off x="9575800" y="6092825"/>
            <a:ext cx="163513" cy="163513"/>
          </a:xfrm>
          <a:prstGeom prst="teardrop">
            <a:avLst>
              <a:gd name="adj" fmla="val 100000"/>
            </a:avLst>
          </a:prstGeom>
          <a:solidFill>
            <a:srgbClr val="00CEF6"/>
          </a:solidFill>
          <a:ln>
            <a:noFill/>
          </a:ln>
        </p:spPr>
        <p:txBody>
          <a:bodyPr lIns="121900" tIns="121900" rIns="121900" bIns="121900" anchor="ctr"/>
          <a:lstStyle/>
          <a:p>
            <a:pPr>
              <a:spcBef>
                <a:spcPts val="0"/>
              </a:spcBef>
              <a:defRPr/>
            </a:pPr>
            <a:endParaRPr/>
          </a:p>
        </p:txBody>
      </p:sp>
      <p:grpSp>
        <p:nvGrpSpPr>
          <p:cNvPr id="7" name="Shape 165">
            <a:extLst>
              <a:ext uri="{FF2B5EF4-FFF2-40B4-BE49-F238E27FC236}">
                <a16:creationId xmlns:a16="http://schemas.microsoft.com/office/drawing/2014/main" id="{E533870E-BE6D-8EFB-416B-5C799EE93887}"/>
              </a:ext>
            </a:extLst>
          </p:cNvPr>
          <p:cNvGrpSpPr>
            <a:grpSpLocks/>
          </p:cNvGrpSpPr>
          <p:nvPr/>
        </p:nvGrpSpPr>
        <p:grpSpPr bwMode="auto">
          <a:xfrm>
            <a:off x="-12700" y="5949950"/>
            <a:ext cx="12223750" cy="793750"/>
            <a:chOff x="-9525" y="4462475"/>
            <a:chExt cx="9167825" cy="595300"/>
          </a:xfrm>
        </p:grpSpPr>
        <p:sp>
          <p:nvSpPr>
            <p:cNvPr id="8" name="Shape 166">
              <a:extLst>
                <a:ext uri="{FF2B5EF4-FFF2-40B4-BE49-F238E27FC236}">
                  <a16:creationId xmlns:a16="http://schemas.microsoft.com/office/drawing/2014/main" id="{246EACBE-DE70-5E61-7C8E-B3277FA92761}"/>
                </a:ext>
              </a:extLst>
            </p:cNvPr>
            <p:cNvSpPr>
              <a:spLocks/>
            </p:cNvSpPr>
            <p:nvPr/>
          </p:nvSpPr>
          <p:spPr bwMode="auto">
            <a:xfrm>
              <a:off x="-9525" y="4581525"/>
              <a:ext cx="4205300" cy="476250"/>
            </a:xfrm>
            <a:custGeom>
              <a:avLst/>
              <a:gdLst>
                <a:gd name="T0" fmla="*/ 0 w 168212"/>
                <a:gd name="T1" fmla="*/ 2147483646 h 19050"/>
                <a:gd name="T2" fmla="*/ 2147483646 w 168212"/>
                <a:gd name="T3" fmla="*/ 2147483646 h 19050"/>
                <a:gd name="T4" fmla="*/ 2147483646 w 168212"/>
                <a:gd name="T5" fmla="*/ 2147483646 h 19050"/>
                <a:gd name="T6" fmla="*/ 2147483646 w 168212"/>
                <a:gd name="T7" fmla="*/ 2147483646 h 19050"/>
                <a:gd name="T8" fmla="*/ 2147483646 w 168212"/>
                <a:gd name="T9" fmla="*/ 2147483646 h 19050"/>
                <a:gd name="T10" fmla="*/ 2147483646 w 168212"/>
                <a:gd name="T11" fmla="*/ 2147483646 h 19050"/>
                <a:gd name="T12" fmla="*/ 2147483646 w 168212"/>
                <a:gd name="T13" fmla="*/ 2147483646 h 19050"/>
                <a:gd name="T14" fmla="*/ 2147483646 w 168212"/>
                <a:gd name="T15" fmla="*/ 0 h 19050"/>
                <a:gd name="T16" fmla="*/ 2147483646 w 168212"/>
                <a:gd name="T17" fmla="*/ 2147483646 h 19050"/>
                <a:gd name="T18" fmla="*/ 2147483646 w 168212"/>
                <a:gd name="T19" fmla="*/ 2147483646 h 19050"/>
                <a:gd name="T20" fmla="*/ 2147483646 w 168212"/>
                <a:gd name="T21" fmla="*/ 2147483646 h 19050"/>
                <a:gd name="T22" fmla="*/ 2147483646 w 168212"/>
                <a:gd name="T23" fmla="*/ 2147483646 h 190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212"/>
                <a:gd name="T37" fmla="*/ 0 h 19050"/>
                <a:gd name="T38" fmla="*/ 168212 w 168212"/>
                <a:gd name="T39" fmla="*/ 19050 h 190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 name="Shape 167">
              <a:extLst>
                <a:ext uri="{FF2B5EF4-FFF2-40B4-BE49-F238E27FC236}">
                  <a16:creationId xmlns:a16="http://schemas.microsoft.com/office/drawing/2014/main" id="{19854490-BEAA-20B5-009C-D76FFC441323}"/>
                </a:ext>
              </a:extLst>
            </p:cNvPr>
            <p:cNvSpPr>
              <a:spLocks/>
            </p:cNvSpPr>
            <p:nvPr/>
          </p:nvSpPr>
          <p:spPr bwMode="auto">
            <a:xfrm>
              <a:off x="4195775" y="4462475"/>
              <a:ext cx="3424225" cy="590550"/>
            </a:xfrm>
            <a:custGeom>
              <a:avLst/>
              <a:gdLst>
                <a:gd name="T0" fmla="*/ 0 w 136969"/>
                <a:gd name="T1" fmla="*/ 2147483646 h 23622"/>
                <a:gd name="T2" fmla="*/ 2147483646 w 136969"/>
                <a:gd name="T3" fmla="*/ 2147483646 h 23622"/>
                <a:gd name="T4" fmla="*/ 2147483646 w 136969"/>
                <a:gd name="T5" fmla="*/ 2147483646 h 23622"/>
                <a:gd name="T6" fmla="*/ 2147483646 w 136969"/>
                <a:gd name="T7" fmla="*/ 2147483646 h 23622"/>
                <a:gd name="T8" fmla="*/ 2147483646 w 136969"/>
                <a:gd name="T9" fmla="*/ 2147483646 h 23622"/>
                <a:gd name="T10" fmla="*/ 2147483646 w 136969"/>
                <a:gd name="T11" fmla="*/ 2147483646 h 23622"/>
                <a:gd name="T12" fmla="*/ 2147483646 w 136969"/>
                <a:gd name="T13" fmla="*/ 2147483646 h 23622"/>
                <a:gd name="T14" fmla="*/ 2147483646 w 136969"/>
                <a:gd name="T15" fmla="*/ 2147483646 h 23622"/>
                <a:gd name="T16" fmla="*/ 2147483646 w 136969"/>
                <a:gd name="T17" fmla="*/ 2147483646 h 23622"/>
                <a:gd name="T18" fmla="*/ 2147483646 w 136969"/>
                <a:gd name="T19" fmla="*/ 0 h 23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969"/>
                <a:gd name="T31" fmla="*/ 0 h 23622"/>
                <a:gd name="T32" fmla="*/ 136969 w 136969"/>
                <a:gd name="T33" fmla="*/ 23622 h 236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 name="Shape 168">
              <a:extLst>
                <a:ext uri="{FF2B5EF4-FFF2-40B4-BE49-F238E27FC236}">
                  <a16:creationId xmlns:a16="http://schemas.microsoft.com/office/drawing/2014/main" id="{19EC8855-3513-547A-E85B-052B20DF0E36}"/>
                </a:ext>
              </a:extLst>
            </p:cNvPr>
            <p:cNvSpPr>
              <a:spLocks/>
            </p:cNvSpPr>
            <p:nvPr/>
          </p:nvSpPr>
          <p:spPr bwMode="auto">
            <a:xfrm>
              <a:off x="7624775" y="4472000"/>
              <a:ext cx="1533525" cy="414325"/>
            </a:xfrm>
            <a:custGeom>
              <a:avLst/>
              <a:gdLst>
                <a:gd name="T0" fmla="*/ 0 w 61341"/>
                <a:gd name="T1" fmla="*/ 0 h 16573"/>
                <a:gd name="T2" fmla="*/ 2147483646 w 61341"/>
                <a:gd name="T3" fmla="*/ 2147483646 h 16573"/>
                <a:gd name="T4" fmla="*/ 2147483646 w 61341"/>
                <a:gd name="T5" fmla="*/ 2147483646 h 16573"/>
                <a:gd name="T6" fmla="*/ 2147483646 w 61341"/>
                <a:gd name="T7" fmla="*/ 2147483646 h 16573"/>
                <a:gd name="T8" fmla="*/ 2147483646 w 61341"/>
                <a:gd name="T9" fmla="*/ 2147483646 h 16573"/>
                <a:gd name="T10" fmla="*/ 0 60000 65536"/>
                <a:gd name="T11" fmla="*/ 0 60000 65536"/>
                <a:gd name="T12" fmla="*/ 0 60000 65536"/>
                <a:gd name="T13" fmla="*/ 0 60000 65536"/>
                <a:gd name="T14" fmla="*/ 0 60000 65536"/>
                <a:gd name="T15" fmla="*/ 0 w 61341"/>
                <a:gd name="T16" fmla="*/ 0 h 16573"/>
                <a:gd name="T17" fmla="*/ 61341 w 61341"/>
                <a:gd name="T18" fmla="*/ 16573 h 16573"/>
              </a:gdLst>
              <a:ahLst/>
              <a:cxnLst>
                <a:cxn ang="T10">
                  <a:pos x="T0" y="T1"/>
                </a:cxn>
                <a:cxn ang="T11">
                  <a:pos x="T2" y="T3"/>
                </a:cxn>
                <a:cxn ang="T12">
                  <a:pos x="T4" y="T5"/>
                </a:cxn>
                <a:cxn ang="T13">
                  <a:pos x="T6" y="T7"/>
                </a:cxn>
                <a:cxn ang="T14">
                  <a:pos x="T8" y="T9"/>
                </a:cxn>
              </a:cxnLst>
              <a:rect l="T15" t="T16" r="T17" b="T18"/>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11" name="Shape 169">
            <a:extLst>
              <a:ext uri="{FF2B5EF4-FFF2-40B4-BE49-F238E27FC236}">
                <a16:creationId xmlns:a16="http://schemas.microsoft.com/office/drawing/2014/main" id="{2AEF8444-743B-3A74-8BBE-D696769A05E4}"/>
              </a:ext>
            </a:extLst>
          </p:cNvPr>
          <p:cNvGrpSpPr>
            <a:grpSpLocks/>
          </p:cNvGrpSpPr>
          <p:nvPr/>
        </p:nvGrpSpPr>
        <p:grpSpPr bwMode="auto">
          <a:xfrm>
            <a:off x="-57150" y="5924550"/>
            <a:ext cx="12306300" cy="857250"/>
            <a:chOff x="-42837" y="4443487"/>
            <a:chExt cx="9229574" cy="642787"/>
          </a:xfrm>
        </p:grpSpPr>
        <p:sp>
          <p:nvSpPr>
            <p:cNvPr id="12" name="Shape 170">
              <a:extLst>
                <a:ext uri="{FF2B5EF4-FFF2-40B4-BE49-F238E27FC236}">
                  <a16:creationId xmlns:a16="http://schemas.microsoft.com/office/drawing/2014/main" id="{6FE7ABF7-1465-C1B4-16D1-E43FE8B5D964}"/>
                </a:ext>
              </a:extLst>
            </p:cNvPr>
            <p:cNvSpPr>
              <a:spLocks noChangeArrowheads="1"/>
            </p:cNvSpPr>
            <p:nvPr/>
          </p:nvSpPr>
          <p:spPr bwMode="auto">
            <a:xfrm>
              <a:off x="1114432" y="490058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3" name="Shape 171">
              <a:extLst>
                <a:ext uri="{FF2B5EF4-FFF2-40B4-BE49-F238E27FC236}">
                  <a16:creationId xmlns:a16="http://schemas.microsoft.com/office/drawing/2014/main" id="{E981D0B4-C94A-E0D9-F895-E2D280CA5DE9}"/>
                </a:ext>
              </a:extLst>
            </p:cNvPr>
            <p:cNvSpPr>
              <a:spLocks noChangeArrowheads="1"/>
            </p:cNvSpPr>
            <p:nvPr/>
          </p:nvSpPr>
          <p:spPr bwMode="auto">
            <a:xfrm>
              <a:off x="1495425" y="502913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4" name="Shape 172">
              <a:extLst>
                <a:ext uri="{FF2B5EF4-FFF2-40B4-BE49-F238E27FC236}">
                  <a16:creationId xmlns:a16="http://schemas.microsoft.com/office/drawing/2014/main" id="{1E1D069C-0360-DD3D-7C2A-0F1885C4A5F0}"/>
                </a:ext>
              </a:extLst>
            </p:cNvPr>
            <p:cNvSpPr>
              <a:spLocks noChangeArrowheads="1"/>
            </p:cNvSpPr>
            <p:nvPr/>
          </p:nvSpPr>
          <p:spPr bwMode="auto">
            <a:xfrm>
              <a:off x="733438" y="4972001"/>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5" name="Shape 173">
              <a:extLst>
                <a:ext uri="{FF2B5EF4-FFF2-40B4-BE49-F238E27FC236}">
                  <a16:creationId xmlns:a16="http://schemas.microsoft.com/office/drawing/2014/main" id="{EBCD0D76-86A1-2DFB-70A0-4AC85764015E}"/>
                </a:ext>
              </a:extLst>
            </p:cNvPr>
            <p:cNvSpPr>
              <a:spLocks noChangeArrowheads="1"/>
            </p:cNvSpPr>
            <p:nvPr/>
          </p:nvSpPr>
          <p:spPr bwMode="auto">
            <a:xfrm>
              <a:off x="352444" y="4962478"/>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6" name="Shape 174">
              <a:extLst>
                <a:ext uri="{FF2B5EF4-FFF2-40B4-BE49-F238E27FC236}">
                  <a16:creationId xmlns:a16="http://schemas.microsoft.com/office/drawing/2014/main" id="{220ECE1D-8DA7-002F-47C5-5F030A6428DD}"/>
                </a:ext>
              </a:extLst>
            </p:cNvPr>
            <p:cNvSpPr>
              <a:spLocks noChangeArrowheads="1"/>
            </p:cNvSpPr>
            <p:nvPr/>
          </p:nvSpPr>
          <p:spPr bwMode="auto">
            <a:xfrm>
              <a:off x="-42837" y="4605374"/>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7" name="Shape 175">
              <a:extLst>
                <a:ext uri="{FF2B5EF4-FFF2-40B4-BE49-F238E27FC236}">
                  <a16:creationId xmlns:a16="http://schemas.microsoft.com/office/drawing/2014/main" id="{F7E0EDD1-ED45-573E-F592-2F18968ADAD6}"/>
                </a:ext>
              </a:extLst>
            </p:cNvPr>
            <p:cNvSpPr>
              <a:spLocks noChangeArrowheads="1"/>
            </p:cNvSpPr>
            <p:nvPr/>
          </p:nvSpPr>
          <p:spPr bwMode="auto">
            <a:xfrm>
              <a:off x="1876419" y="4833921"/>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8" name="Shape 176">
              <a:extLst>
                <a:ext uri="{FF2B5EF4-FFF2-40B4-BE49-F238E27FC236}">
                  <a16:creationId xmlns:a16="http://schemas.microsoft.com/office/drawing/2014/main" id="{8EC320F2-DF0E-9875-53E7-C2FFF66538D5}"/>
                </a:ext>
              </a:extLst>
            </p:cNvPr>
            <p:cNvSpPr>
              <a:spLocks noChangeArrowheads="1"/>
            </p:cNvSpPr>
            <p:nvPr/>
          </p:nvSpPr>
          <p:spPr bwMode="auto">
            <a:xfrm>
              <a:off x="2257413" y="4829159"/>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9" name="Shape 177">
              <a:extLst>
                <a:ext uri="{FF2B5EF4-FFF2-40B4-BE49-F238E27FC236}">
                  <a16:creationId xmlns:a16="http://schemas.microsoft.com/office/drawing/2014/main" id="{C7FE16E3-60C3-9BE5-3F2F-1F191AA8CB99}"/>
                </a:ext>
              </a:extLst>
            </p:cNvPr>
            <p:cNvSpPr>
              <a:spLocks noChangeArrowheads="1"/>
            </p:cNvSpPr>
            <p:nvPr/>
          </p:nvSpPr>
          <p:spPr bwMode="auto">
            <a:xfrm>
              <a:off x="2638407" y="454823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0" name="Shape 178">
              <a:extLst>
                <a:ext uri="{FF2B5EF4-FFF2-40B4-BE49-F238E27FC236}">
                  <a16:creationId xmlns:a16="http://schemas.microsoft.com/office/drawing/2014/main" id="{8F3BC210-899A-71C8-3B7E-0FCDD9704C91}"/>
                </a:ext>
              </a:extLst>
            </p:cNvPr>
            <p:cNvSpPr>
              <a:spLocks noChangeArrowheads="1"/>
            </p:cNvSpPr>
            <p:nvPr/>
          </p:nvSpPr>
          <p:spPr bwMode="auto">
            <a:xfrm>
              <a:off x="3019400" y="461489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1" name="Shape 179">
              <a:extLst>
                <a:ext uri="{FF2B5EF4-FFF2-40B4-BE49-F238E27FC236}">
                  <a16:creationId xmlns:a16="http://schemas.microsoft.com/office/drawing/2014/main" id="{FDB6186B-8032-B016-0DC0-0ACACE65EA34}"/>
                </a:ext>
              </a:extLst>
            </p:cNvPr>
            <p:cNvSpPr>
              <a:spLocks noChangeArrowheads="1"/>
            </p:cNvSpPr>
            <p:nvPr/>
          </p:nvSpPr>
          <p:spPr bwMode="auto">
            <a:xfrm>
              <a:off x="3400394" y="461489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2" name="Shape 180">
              <a:extLst>
                <a:ext uri="{FF2B5EF4-FFF2-40B4-BE49-F238E27FC236}">
                  <a16:creationId xmlns:a16="http://schemas.microsoft.com/office/drawing/2014/main" id="{F011975F-3D37-B553-61FB-019A797F2595}"/>
                </a:ext>
              </a:extLst>
            </p:cNvPr>
            <p:cNvSpPr>
              <a:spLocks noChangeArrowheads="1"/>
            </p:cNvSpPr>
            <p:nvPr/>
          </p:nvSpPr>
          <p:spPr bwMode="auto">
            <a:xfrm>
              <a:off x="3781388" y="4948194"/>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3" name="Shape 181">
              <a:extLst>
                <a:ext uri="{FF2B5EF4-FFF2-40B4-BE49-F238E27FC236}">
                  <a16:creationId xmlns:a16="http://schemas.microsoft.com/office/drawing/2014/main" id="{EF9B8CC7-179B-3746-B942-4DB62E6759DF}"/>
                </a:ext>
              </a:extLst>
            </p:cNvPr>
            <p:cNvSpPr>
              <a:spLocks noChangeArrowheads="1"/>
            </p:cNvSpPr>
            <p:nvPr/>
          </p:nvSpPr>
          <p:spPr bwMode="auto">
            <a:xfrm>
              <a:off x="4162382" y="4948194"/>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4" name="Shape 182">
              <a:extLst>
                <a:ext uri="{FF2B5EF4-FFF2-40B4-BE49-F238E27FC236}">
                  <a16:creationId xmlns:a16="http://schemas.microsoft.com/office/drawing/2014/main" id="{A84F324B-6877-F5E7-1DD0-380769114787}"/>
                </a:ext>
              </a:extLst>
            </p:cNvPr>
            <p:cNvSpPr>
              <a:spLocks noChangeArrowheads="1"/>
            </p:cNvSpPr>
            <p:nvPr/>
          </p:nvSpPr>
          <p:spPr bwMode="auto">
            <a:xfrm>
              <a:off x="4543375" y="4667272"/>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5" name="Shape 183">
              <a:extLst>
                <a:ext uri="{FF2B5EF4-FFF2-40B4-BE49-F238E27FC236}">
                  <a16:creationId xmlns:a16="http://schemas.microsoft.com/office/drawing/2014/main" id="{45DB9B54-5C94-A310-432F-DCF56B92903E}"/>
                </a:ext>
              </a:extLst>
            </p:cNvPr>
            <p:cNvSpPr>
              <a:spLocks noChangeArrowheads="1"/>
            </p:cNvSpPr>
            <p:nvPr/>
          </p:nvSpPr>
          <p:spPr bwMode="auto">
            <a:xfrm>
              <a:off x="4924369" y="4543476"/>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6" name="Shape 184">
              <a:extLst>
                <a:ext uri="{FF2B5EF4-FFF2-40B4-BE49-F238E27FC236}">
                  <a16:creationId xmlns:a16="http://schemas.microsoft.com/office/drawing/2014/main" id="{6A262025-E967-C83D-3EF8-1A1656F7E1DA}"/>
                </a:ext>
              </a:extLst>
            </p:cNvPr>
            <p:cNvSpPr>
              <a:spLocks noChangeArrowheads="1"/>
            </p:cNvSpPr>
            <p:nvPr/>
          </p:nvSpPr>
          <p:spPr bwMode="auto">
            <a:xfrm>
              <a:off x="5305363" y="4772023"/>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7" name="Shape 185">
              <a:extLst>
                <a:ext uri="{FF2B5EF4-FFF2-40B4-BE49-F238E27FC236}">
                  <a16:creationId xmlns:a16="http://schemas.microsoft.com/office/drawing/2014/main" id="{8AD7CBDE-D634-1D9A-5CB3-3A9723C26802}"/>
                </a:ext>
              </a:extLst>
            </p:cNvPr>
            <p:cNvSpPr>
              <a:spLocks noChangeArrowheads="1"/>
            </p:cNvSpPr>
            <p:nvPr/>
          </p:nvSpPr>
          <p:spPr bwMode="auto">
            <a:xfrm>
              <a:off x="5686357" y="4772023"/>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8" name="Shape 186">
              <a:extLst>
                <a:ext uri="{FF2B5EF4-FFF2-40B4-BE49-F238E27FC236}">
                  <a16:creationId xmlns:a16="http://schemas.microsoft.com/office/drawing/2014/main" id="{5A2F2B98-44D7-F967-9906-075E33D3A349}"/>
                </a:ext>
              </a:extLst>
            </p:cNvPr>
            <p:cNvSpPr>
              <a:spLocks noChangeArrowheads="1"/>
            </p:cNvSpPr>
            <p:nvPr/>
          </p:nvSpPr>
          <p:spPr bwMode="auto">
            <a:xfrm>
              <a:off x="6067351" y="4848205"/>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9" name="Shape 187">
              <a:extLst>
                <a:ext uri="{FF2B5EF4-FFF2-40B4-BE49-F238E27FC236}">
                  <a16:creationId xmlns:a16="http://schemas.microsoft.com/office/drawing/2014/main" id="{7B1935DF-1933-6175-F3C9-D3F22C824AFE}"/>
                </a:ext>
              </a:extLst>
            </p:cNvPr>
            <p:cNvSpPr>
              <a:spLocks noChangeArrowheads="1"/>
            </p:cNvSpPr>
            <p:nvPr/>
          </p:nvSpPr>
          <p:spPr bwMode="auto">
            <a:xfrm>
              <a:off x="6448344" y="472917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30" name="Shape 188">
              <a:extLst>
                <a:ext uri="{FF2B5EF4-FFF2-40B4-BE49-F238E27FC236}">
                  <a16:creationId xmlns:a16="http://schemas.microsoft.com/office/drawing/2014/main" id="{13D2223B-AAF2-E160-7572-70F9560DDDB6}"/>
                </a:ext>
              </a:extLst>
            </p:cNvPr>
            <p:cNvSpPr>
              <a:spLocks noChangeArrowheads="1"/>
            </p:cNvSpPr>
            <p:nvPr/>
          </p:nvSpPr>
          <p:spPr bwMode="auto">
            <a:xfrm>
              <a:off x="6829338" y="5024376"/>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31" name="Shape 189">
              <a:extLst>
                <a:ext uri="{FF2B5EF4-FFF2-40B4-BE49-F238E27FC236}">
                  <a16:creationId xmlns:a16="http://schemas.microsoft.com/office/drawing/2014/main" id="{D8DB0275-F6D1-BDD4-A96F-C84E9CB603AB}"/>
                </a:ext>
              </a:extLst>
            </p:cNvPr>
            <p:cNvSpPr>
              <a:spLocks noChangeArrowheads="1"/>
            </p:cNvSpPr>
            <p:nvPr/>
          </p:nvSpPr>
          <p:spPr bwMode="auto">
            <a:xfrm>
              <a:off x="7210332" y="5024376"/>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28" name="Shape 190">
              <a:extLst>
                <a:ext uri="{FF2B5EF4-FFF2-40B4-BE49-F238E27FC236}">
                  <a16:creationId xmlns:a16="http://schemas.microsoft.com/office/drawing/2014/main" id="{C2B3441B-8747-B816-455A-E6665C2A75A8}"/>
                </a:ext>
              </a:extLst>
            </p:cNvPr>
            <p:cNvSpPr>
              <a:spLocks noChangeArrowheads="1"/>
            </p:cNvSpPr>
            <p:nvPr/>
          </p:nvSpPr>
          <p:spPr bwMode="auto">
            <a:xfrm>
              <a:off x="7591326" y="444348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29" name="Shape 191">
              <a:extLst>
                <a:ext uri="{FF2B5EF4-FFF2-40B4-BE49-F238E27FC236}">
                  <a16:creationId xmlns:a16="http://schemas.microsoft.com/office/drawing/2014/main" id="{A6865484-1624-B215-B2C4-B72051CFD8C8}"/>
                </a:ext>
              </a:extLst>
            </p:cNvPr>
            <p:cNvSpPr>
              <a:spLocks noChangeArrowheads="1"/>
            </p:cNvSpPr>
            <p:nvPr/>
          </p:nvSpPr>
          <p:spPr bwMode="auto">
            <a:xfrm>
              <a:off x="7972319" y="455776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30" name="Shape 192">
              <a:extLst>
                <a:ext uri="{FF2B5EF4-FFF2-40B4-BE49-F238E27FC236}">
                  <a16:creationId xmlns:a16="http://schemas.microsoft.com/office/drawing/2014/main" id="{5AFECDBE-CA0E-1719-F41E-8D90F7FC275C}"/>
                </a:ext>
              </a:extLst>
            </p:cNvPr>
            <p:cNvSpPr>
              <a:spLocks noChangeArrowheads="1"/>
            </p:cNvSpPr>
            <p:nvPr/>
          </p:nvSpPr>
          <p:spPr bwMode="auto">
            <a:xfrm>
              <a:off x="8353313" y="455776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31" name="Shape 193">
              <a:extLst>
                <a:ext uri="{FF2B5EF4-FFF2-40B4-BE49-F238E27FC236}">
                  <a16:creationId xmlns:a16="http://schemas.microsoft.com/office/drawing/2014/main" id="{0A3EB1D0-A1E9-DD46-A787-AA68AF0430A6}"/>
                </a:ext>
              </a:extLst>
            </p:cNvPr>
            <p:cNvSpPr>
              <a:spLocks noChangeArrowheads="1"/>
            </p:cNvSpPr>
            <p:nvPr/>
          </p:nvSpPr>
          <p:spPr bwMode="auto">
            <a:xfrm>
              <a:off x="8734307" y="455776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32" name="Shape 194">
              <a:extLst>
                <a:ext uri="{FF2B5EF4-FFF2-40B4-BE49-F238E27FC236}">
                  <a16:creationId xmlns:a16="http://schemas.microsoft.com/office/drawing/2014/main" id="{D752CDD8-4022-4292-86B2-7D9B1D7CB7EE}"/>
                </a:ext>
              </a:extLst>
            </p:cNvPr>
            <p:cNvSpPr>
              <a:spLocks noChangeArrowheads="1"/>
            </p:cNvSpPr>
            <p:nvPr/>
          </p:nvSpPr>
          <p:spPr bwMode="auto">
            <a:xfrm>
              <a:off x="9129588" y="486725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grpSp>
      <p:sp>
        <p:nvSpPr>
          <p:cNvPr id="133" name="Shape 195">
            <a:extLst>
              <a:ext uri="{FF2B5EF4-FFF2-40B4-BE49-F238E27FC236}">
                <a16:creationId xmlns:a16="http://schemas.microsoft.com/office/drawing/2014/main" id="{F358F213-A4D9-0BDF-319D-6B2A50EC79F8}"/>
              </a:ext>
            </a:extLst>
          </p:cNvPr>
          <p:cNvSpPr>
            <a:spLocks noChangeArrowheads="1"/>
          </p:cNvSpPr>
          <p:nvPr/>
        </p:nvSpPr>
        <p:spPr bwMode="auto">
          <a:xfrm>
            <a:off x="3987800" y="6115050"/>
            <a:ext cx="152400" cy="152400"/>
          </a:xfrm>
          <a:prstGeom prst="ellipse">
            <a:avLst/>
          </a:prstGeom>
          <a:noFill/>
          <a:ln w="9525">
            <a:solidFill>
              <a:srgbClr val="3C78D8"/>
            </a:solidFill>
            <a:round/>
            <a:headEnd/>
            <a:tailEnd/>
          </a:ln>
        </p:spPr>
        <p:txBody>
          <a:bodyPr lIns="121900" tIns="121900" rIns="121900" bIns="1219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34" name="Shape 196">
            <a:extLst>
              <a:ext uri="{FF2B5EF4-FFF2-40B4-BE49-F238E27FC236}">
                <a16:creationId xmlns:a16="http://schemas.microsoft.com/office/drawing/2014/main" id="{23F1FB17-008C-66E8-72B7-9203BDB28993}"/>
              </a:ext>
            </a:extLst>
          </p:cNvPr>
          <p:cNvSpPr>
            <a:spLocks noChangeArrowheads="1"/>
          </p:cNvSpPr>
          <p:nvPr/>
        </p:nvSpPr>
        <p:spPr bwMode="auto">
          <a:xfrm>
            <a:off x="1447800" y="6496050"/>
            <a:ext cx="152400" cy="152400"/>
          </a:xfrm>
          <a:prstGeom prst="ellipse">
            <a:avLst/>
          </a:prstGeom>
          <a:noFill/>
          <a:ln w="9525">
            <a:solidFill>
              <a:srgbClr val="3C78D8"/>
            </a:solidFill>
            <a:round/>
            <a:headEnd/>
            <a:tailEnd/>
          </a:ln>
        </p:spPr>
        <p:txBody>
          <a:bodyPr lIns="121900" tIns="121900" rIns="121900" bIns="1219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35" name="Shape 197">
            <a:extLst>
              <a:ext uri="{FF2B5EF4-FFF2-40B4-BE49-F238E27FC236}">
                <a16:creationId xmlns:a16="http://schemas.microsoft.com/office/drawing/2014/main" id="{11FC0731-B4F7-8457-9542-96A229768E77}"/>
              </a:ext>
            </a:extLst>
          </p:cNvPr>
          <p:cNvSpPr>
            <a:spLocks noChangeArrowheads="1"/>
          </p:cNvSpPr>
          <p:nvPr/>
        </p:nvSpPr>
        <p:spPr bwMode="auto">
          <a:xfrm>
            <a:off x="6527800" y="6021388"/>
            <a:ext cx="152400" cy="152400"/>
          </a:xfrm>
          <a:prstGeom prst="ellipse">
            <a:avLst/>
          </a:prstGeom>
          <a:noFill/>
          <a:ln w="9525">
            <a:solidFill>
              <a:srgbClr val="3C78D8"/>
            </a:solidFill>
            <a:round/>
            <a:headEnd/>
            <a:tailEnd/>
          </a:ln>
        </p:spPr>
        <p:txBody>
          <a:bodyPr lIns="121900" tIns="121900" rIns="121900" bIns="1219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36" name="Shape 198">
            <a:extLst>
              <a:ext uri="{FF2B5EF4-FFF2-40B4-BE49-F238E27FC236}">
                <a16:creationId xmlns:a16="http://schemas.microsoft.com/office/drawing/2014/main" id="{63175F45-6FD0-1B55-44B7-1C196A8EA5F4}"/>
              </a:ext>
            </a:extLst>
          </p:cNvPr>
          <p:cNvSpPr/>
          <p:nvPr/>
        </p:nvSpPr>
        <p:spPr>
          <a:xfrm rot="8100000">
            <a:off x="11599863" y="5772150"/>
            <a:ext cx="163512" cy="163513"/>
          </a:xfrm>
          <a:prstGeom prst="teardrop">
            <a:avLst>
              <a:gd name="adj" fmla="val 100000"/>
            </a:avLst>
          </a:prstGeom>
          <a:noFill/>
          <a:ln w="28575" cap="flat" cmpd="sng">
            <a:solidFill>
              <a:srgbClr val="AFF000"/>
            </a:solidFill>
            <a:prstDash val="solid"/>
            <a:round/>
            <a:headEnd type="none" w="med" len="med"/>
            <a:tailEnd type="none" w="med" len="med"/>
          </a:ln>
        </p:spPr>
        <p:txBody>
          <a:bodyPr lIns="121900" tIns="121900" rIns="121900" bIns="121900" anchor="ctr"/>
          <a:lstStyle/>
          <a:p>
            <a:pPr>
              <a:spcBef>
                <a:spcPts val="0"/>
              </a:spcBef>
              <a:defRPr/>
            </a:pPr>
            <a:endParaRPr/>
          </a:p>
        </p:txBody>
      </p:sp>
      <p:sp>
        <p:nvSpPr>
          <p:cNvPr id="158" name="Shape 158"/>
          <p:cNvSpPr txBox="1">
            <a:spLocks noGrp="1"/>
          </p:cNvSpPr>
          <p:nvPr>
            <p:ph type="title"/>
          </p:nvPr>
        </p:nvSpPr>
        <p:spPr>
          <a:xfrm>
            <a:off x="1397000" y="845500"/>
            <a:ext cx="9328800" cy="954400"/>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59" name="Shape 159"/>
          <p:cNvSpPr txBox="1">
            <a:spLocks noGrp="1"/>
          </p:cNvSpPr>
          <p:nvPr>
            <p:ph type="body" idx="1"/>
          </p:nvPr>
        </p:nvSpPr>
        <p:spPr>
          <a:xfrm>
            <a:off x="1434467" y="2053567"/>
            <a:ext cx="9328800" cy="2562799"/>
          </a:xfrm>
          <a:prstGeom prst="rect">
            <a:avLst/>
          </a:prstGeom>
        </p:spPr>
        <p:txBody>
          <a:bodyPr/>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extLst>
      <p:ext uri="{BB962C8B-B14F-4D97-AF65-F5344CB8AC3E}">
        <p14:creationId xmlns:p14="http://schemas.microsoft.com/office/powerpoint/2010/main" val="1872654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70A1D531-E3D6-1B7B-87CF-AC86E9DB2522}"/>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1FE1C8CD-D4EE-703C-DE2B-7A41AF31F108}"/>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4B0D97D3-CA47-26C3-B3CA-988DCAC9FF1D}"/>
              </a:ext>
            </a:extLst>
          </p:cNvPr>
          <p:cNvSpPr>
            <a:spLocks noGrp="1"/>
          </p:cNvSpPr>
          <p:nvPr>
            <p:ph type="sldNum" sz="quarter" idx="12"/>
          </p:nvPr>
        </p:nvSpPr>
        <p:spPr/>
        <p:txBody>
          <a:bodyPr/>
          <a:lstStyle>
            <a:lvl1pPr>
              <a:defRPr/>
            </a:lvl1pPr>
          </a:lstStyle>
          <a:p>
            <a:pPr>
              <a:defRPr/>
            </a:pPr>
            <a:fld id="{AD8E8188-3135-44DC-91A0-F493661CF5D1}" type="slidenum">
              <a:rPr lang="en-US" altLang="en-US"/>
              <a:pPr>
                <a:defRPr/>
              </a:pPr>
              <a:t>‹#›</a:t>
            </a:fld>
            <a:endParaRPr lang="en-US" altLang="en-US"/>
          </a:p>
        </p:txBody>
      </p:sp>
    </p:spTree>
    <p:extLst>
      <p:ext uri="{BB962C8B-B14F-4D97-AF65-F5344CB8AC3E}">
        <p14:creationId xmlns:p14="http://schemas.microsoft.com/office/powerpoint/2010/main" val="400702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3A12F9C-A116-C5CA-A5E7-77FFAB952236}"/>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4CFEEAB5-F57F-27FD-5C75-601340E1F35D}"/>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AF2AB516-A783-2A78-2108-E4E892E338C9}"/>
              </a:ext>
            </a:extLst>
          </p:cNvPr>
          <p:cNvSpPr>
            <a:spLocks noGrp="1"/>
          </p:cNvSpPr>
          <p:nvPr>
            <p:ph type="sldNum" sz="quarter" idx="12"/>
          </p:nvPr>
        </p:nvSpPr>
        <p:spPr/>
        <p:txBody>
          <a:bodyPr/>
          <a:lstStyle>
            <a:lvl1pPr>
              <a:defRPr/>
            </a:lvl1pPr>
          </a:lstStyle>
          <a:p>
            <a:pPr>
              <a:defRPr/>
            </a:pPr>
            <a:fld id="{5F393FDB-0260-4092-8712-79D55A809968}" type="slidenum">
              <a:rPr lang="en-US" altLang="en-US"/>
              <a:pPr>
                <a:defRPr/>
              </a:pPr>
              <a:t>‹#›</a:t>
            </a:fld>
            <a:endParaRPr lang="en-US" altLang="en-US"/>
          </a:p>
        </p:txBody>
      </p:sp>
    </p:spTree>
    <p:extLst>
      <p:ext uri="{BB962C8B-B14F-4D97-AF65-F5344CB8AC3E}">
        <p14:creationId xmlns:p14="http://schemas.microsoft.com/office/powerpoint/2010/main" val="155066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44144BA6-7D8F-FABF-106A-564CF1A5177E}"/>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22F85E50-2721-3855-4712-8C1D9959C53C}"/>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6603765-B6A0-021A-3181-9259E2748AEE}"/>
              </a:ext>
            </a:extLst>
          </p:cNvPr>
          <p:cNvSpPr>
            <a:spLocks noGrp="1"/>
          </p:cNvSpPr>
          <p:nvPr>
            <p:ph type="sldNum" sz="quarter" idx="12"/>
          </p:nvPr>
        </p:nvSpPr>
        <p:spPr/>
        <p:txBody>
          <a:bodyPr/>
          <a:lstStyle>
            <a:lvl1pPr>
              <a:defRPr/>
            </a:lvl1pPr>
          </a:lstStyle>
          <a:p>
            <a:pPr>
              <a:defRPr/>
            </a:pPr>
            <a:fld id="{E988B641-BE07-460A-B2D0-76922FF6AAC9}" type="slidenum">
              <a:rPr lang="en-US" altLang="en-US"/>
              <a:pPr>
                <a:defRPr/>
              </a:pPr>
              <a:t>‹#›</a:t>
            </a:fld>
            <a:endParaRPr lang="en-US" altLang="en-US"/>
          </a:p>
        </p:txBody>
      </p:sp>
    </p:spTree>
    <p:extLst>
      <p:ext uri="{BB962C8B-B14F-4D97-AF65-F5344CB8AC3E}">
        <p14:creationId xmlns:p14="http://schemas.microsoft.com/office/powerpoint/2010/main" val="35887809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CF85A78C-51D7-F394-D267-9E15736FC9D0}"/>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E05E1263-9708-EBE0-F96B-D0A4DCDDD9A6}"/>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189BB5B0-6462-14DE-7F6B-7D349A6FF483}"/>
              </a:ext>
            </a:extLst>
          </p:cNvPr>
          <p:cNvSpPr>
            <a:spLocks noGrp="1"/>
          </p:cNvSpPr>
          <p:nvPr>
            <p:ph type="sldNum" sz="quarter" idx="12"/>
          </p:nvPr>
        </p:nvSpPr>
        <p:spPr/>
        <p:txBody>
          <a:bodyPr/>
          <a:lstStyle>
            <a:lvl1pPr>
              <a:defRPr/>
            </a:lvl1pPr>
          </a:lstStyle>
          <a:p>
            <a:pPr>
              <a:defRPr/>
            </a:pPr>
            <a:fld id="{F461B8F9-0A2D-4FFC-AC70-6FEF0FEFE8ED}" type="slidenum">
              <a:rPr lang="en-US" altLang="en-US"/>
              <a:pPr>
                <a:defRPr/>
              </a:pPr>
              <a:t>‹#›</a:t>
            </a:fld>
            <a:endParaRPr lang="en-US" altLang="en-US"/>
          </a:p>
        </p:txBody>
      </p:sp>
    </p:spTree>
    <p:extLst>
      <p:ext uri="{BB962C8B-B14F-4D97-AF65-F5344CB8AC3E}">
        <p14:creationId xmlns:p14="http://schemas.microsoft.com/office/powerpoint/2010/main" val="17668630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B39E787-20C1-BD34-B4F2-176492C5904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6BD4983-4C98-61D1-CFAC-CAAC4A4C4D16}"/>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A2A1E4F-ED76-7721-087F-D178A93453EF}"/>
              </a:ext>
            </a:extLst>
          </p:cNvPr>
          <p:cNvSpPr>
            <a:spLocks noGrp="1"/>
          </p:cNvSpPr>
          <p:nvPr>
            <p:ph type="sldNum" sz="quarter" idx="12"/>
          </p:nvPr>
        </p:nvSpPr>
        <p:spPr/>
        <p:txBody>
          <a:bodyPr/>
          <a:lstStyle>
            <a:lvl1pPr>
              <a:defRPr/>
            </a:lvl1pPr>
          </a:lstStyle>
          <a:p>
            <a:pPr>
              <a:defRPr/>
            </a:pPr>
            <a:fld id="{0686FEDC-4C2A-452B-9DC2-4EEEF2227BC8}" type="slidenum">
              <a:rPr lang="en-US" altLang="en-US"/>
              <a:pPr>
                <a:defRPr/>
              </a:pPr>
              <a:t>‹#›</a:t>
            </a:fld>
            <a:endParaRPr lang="en-US" altLang="en-US"/>
          </a:p>
        </p:txBody>
      </p:sp>
    </p:spTree>
    <p:extLst>
      <p:ext uri="{BB962C8B-B14F-4D97-AF65-F5344CB8AC3E}">
        <p14:creationId xmlns:p14="http://schemas.microsoft.com/office/powerpoint/2010/main" val="2854281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FC0870A-39B2-8BCB-CCF0-4157E1D85A1C}"/>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B35D20D0-1E0A-5B77-4E74-0ABE5791CAEF}"/>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E3C479D4-9509-74AF-FB14-F04A2B03C703}"/>
              </a:ext>
            </a:extLst>
          </p:cNvPr>
          <p:cNvSpPr>
            <a:spLocks noGrp="1"/>
          </p:cNvSpPr>
          <p:nvPr>
            <p:ph type="sldNum" sz="quarter" idx="12"/>
          </p:nvPr>
        </p:nvSpPr>
        <p:spPr/>
        <p:txBody>
          <a:bodyPr/>
          <a:lstStyle>
            <a:lvl1pPr>
              <a:defRPr/>
            </a:lvl1pPr>
          </a:lstStyle>
          <a:p>
            <a:pPr>
              <a:defRPr/>
            </a:pPr>
            <a:fld id="{618A5A73-3637-45E9-9C9E-7FD6F2C01F6D}" type="slidenum">
              <a:rPr lang="en-US" altLang="en-US"/>
              <a:pPr>
                <a:defRPr/>
              </a:pPr>
              <a:t>‹#›</a:t>
            </a:fld>
            <a:endParaRPr lang="en-US" altLang="en-US"/>
          </a:p>
        </p:txBody>
      </p:sp>
    </p:spTree>
    <p:extLst>
      <p:ext uri="{BB962C8B-B14F-4D97-AF65-F5344CB8AC3E}">
        <p14:creationId xmlns:p14="http://schemas.microsoft.com/office/powerpoint/2010/main" val="1295220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90CB55C1-2664-EDA0-364C-C9C5E3F178FF}"/>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7" name="Footer Placeholder 6">
            <a:extLst>
              <a:ext uri="{FF2B5EF4-FFF2-40B4-BE49-F238E27FC236}">
                <a16:creationId xmlns:a16="http://schemas.microsoft.com/office/drawing/2014/main" id="{4A5981C2-AB1A-67C9-36BA-B8D5094D546D}"/>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8" name="Slide Number Placeholder 7">
            <a:extLst>
              <a:ext uri="{FF2B5EF4-FFF2-40B4-BE49-F238E27FC236}">
                <a16:creationId xmlns:a16="http://schemas.microsoft.com/office/drawing/2014/main" id="{B0A02643-296F-7958-B2B2-5038E338AD1D}"/>
              </a:ext>
            </a:extLst>
          </p:cNvPr>
          <p:cNvSpPr>
            <a:spLocks noGrp="1"/>
          </p:cNvSpPr>
          <p:nvPr>
            <p:ph type="sldNum" sz="quarter" idx="12"/>
          </p:nvPr>
        </p:nvSpPr>
        <p:spPr>
          <a:xfrm>
            <a:off x="8737600" y="6245225"/>
            <a:ext cx="2844800" cy="476250"/>
          </a:xfrm>
        </p:spPr>
        <p:txBody>
          <a:bodyPr/>
          <a:lstStyle>
            <a:lvl1pPr>
              <a:defRPr/>
            </a:lvl1pPr>
          </a:lstStyle>
          <a:p>
            <a:pPr>
              <a:defRPr/>
            </a:pPr>
            <a:fld id="{B96E0344-5DA6-4A4D-81FB-78C81F8854CF}" type="slidenum">
              <a:rPr lang="en-US" altLang="en-US"/>
              <a:pPr>
                <a:defRPr/>
              </a:pPr>
              <a:t>‹#›</a:t>
            </a:fld>
            <a:endParaRPr lang="en-US" altLang="en-US"/>
          </a:p>
        </p:txBody>
      </p:sp>
    </p:spTree>
    <p:extLst>
      <p:ext uri="{BB962C8B-B14F-4D97-AF65-F5344CB8AC3E}">
        <p14:creationId xmlns:p14="http://schemas.microsoft.com/office/powerpoint/2010/main" val="3571019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4A890610-CD64-7F4C-222A-BB885A5927AE}"/>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36F797B-D013-5A23-8B0D-6A5AB7DF9B28}"/>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108F598-82A7-7211-D9A3-B36D62A3C096}"/>
              </a:ext>
            </a:extLst>
          </p:cNvPr>
          <p:cNvSpPr>
            <a:spLocks noGrp="1"/>
          </p:cNvSpPr>
          <p:nvPr>
            <p:ph type="sldNum" sz="quarter" idx="12"/>
          </p:nvPr>
        </p:nvSpPr>
        <p:spPr/>
        <p:txBody>
          <a:bodyPr/>
          <a:lstStyle>
            <a:lvl1pPr>
              <a:defRPr/>
            </a:lvl1pPr>
          </a:lstStyle>
          <a:p>
            <a:pPr>
              <a:defRPr/>
            </a:pPr>
            <a:fld id="{BDCBD0CC-26CE-4774-9C2A-DB6F7D8A4735}" type="slidenum">
              <a:rPr lang="en-US" altLang="en-US"/>
              <a:pPr>
                <a:defRPr/>
              </a:pPr>
              <a:t>‹#›</a:t>
            </a:fld>
            <a:endParaRPr lang="en-US" altLang="en-US"/>
          </a:p>
        </p:txBody>
      </p:sp>
    </p:spTree>
    <p:extLst>
      <p:ext uri="{BB962C8B-B14F-4D97-AF65-F5344CB8AC3E}">
        <p14:creationId xmlns:p14="http://schemas.microsoft.com/office/powerpoint/2010/main" val="55047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C89CE04-194B-7A2A-FBE1-A70399F21E6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3F92C4D-1F83-00AC-1A8B-67C7FB5AB690}"/>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742CE93-B720-2D2B-D1E1-A9B6D46AD009}"/>
              </a:ext>
            </a:extLst>
          </p:cNvPr>
          <p:cNvSpPr>
            <a:spLocks noGrp="1"/>
          </p:cNvSpPr>
          <p:nvPr>
            <p:ph type="sldNum" sz="quarter" idx="12"/>
          </p:nvPr>
        </p:nvSpPr>
        <p:spPr/>
        <p:txBody>
          <a:bodyPr/>
          <a:lstStyle>
            <a:lvl1pPr>
              <a:defRPr/>
            </a:lvl1pPr>
          </a:lstStyle>
          <a:p>
            <a:pPr>
              <a:defRPr/>
            </a:pPr>
            <a:fld id="{6DDB0C56-AFAA-464A-B1CA-686741D259B3}" type="slidenum">
              <a:rPr lang="en-US" altLang="en-US"/>
              <a:pPr>
                <a:defRPr/>
              </a:pPr>
              <a:t>‹#›</a:t>
            </a:fld>
            <a:endParaRPr lang="en-US" altLang="en-US"/>
          </a:p>
        </p:txBody>
      </p:sp>
    </p:spTree>
    <p:extLst>
      <p:ext uri="{BB962C8B-B14F-4D97-AF65-F5344CB8AC3E}">
        <p14:creationId xmlns:p14="http://schemas.microsoft.com/office/powerpoint/2010/main" val="364953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6D72F8-C77C-7BDC-2F40-71418121D9DF}"/>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721E032E-4704-95C8-4B82-12A3681C7682}"/>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0E2C09C4-ECBF-67C5-7313-1B2FC041594E}"/>
              </a:ext>
            </a:extLst>
          </p:cNvPr>
          <p:cNvSpPr>
            <a:spLocks noGrp="1"/>
          </p:cNvSpPr>
          <p:nvPr>
            <p:ph type="sldNum" sz="quarter" idx="12"/>
          </p:nvPr>
        </p:nvSpPr>
        <p:spPr/>
        <p:txBody>
          <a:bodyPr/>
          <a:lstStyle>
            <a:lvl1pPr>
              <a:defRPr/>
            </a:lvl1pPr>
          </a:lstStyle>
          <a:p>
            <a:pPr>
              <a:defRPr/>
            </a:pPr>
            <a:fld id="{A39A635F-3A62-4DB0-9D35-94E6F4F3C393}" type="slidenum">
              <a:rPr lang="en-US" altLang="en-US"/>
              <a:pPr>
                <a:defRPr/>
              </a:pPr>
              <a:t>‹#›</a:t>
            </a:fld>
            <a:endParaRPr lang="en-US" altLang="en-US"/>
          </a:p>
        </p:txBody>
      </p:sp>
    </p:spTree>
    <p:extLst>
      <p:ext uri="{BB962C8B-B14F-4D97-AF65-F5344CB8AC3E}">
        <p14:creationId xmlns:p14="http://schemas.microsoft.com/office/powerpoint/2010/main" val="3330158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242"/>
        <p:cNvGrpSpPr/>
        <p:nvPr/>
      </p:nvGrpSpPr>
      <p:grpSpPr>
        <a:xfrm>
          <a:off x="0" y="0"/>
          <a:ext cx="0" cy="0"/>
          <a:chOff x="0" y="0"/>
          <a:chExt cx="0" cy="0"/>
        </a:xfrm>
      </p:grpSpPr>
      <p:sp>
        <p:nvSpPr>
          <p:cNvPr id="2" name="Shape 247">
            <a:extLst>
              <a:ext uri="{FF2B5EF4-FFF2-40B4-BE49-F238E27FC236}">
                <a16:creationId xmlns:a16="http://schemas.microsoft.com/office/drawing/2014/main" id="{C727F708-6F92-A42E-FBE1-109B8E5203A1}"/>
              </a:ext>
            </a:extLst>
          </p:cNvPr>
          <p:cNvSpPr>
            <a:spLocks/>
          </p:cNvSpPr>
          <p:nvPr/>
        </p:nvSpPr>
        <p:spPr bwMode="auto">
          <a:xfrm>
            <a:off x="-38100" y="5929313"/>
            <a:ext cx="12255500" cy="949325"/>
          </a:xfrm>
          <a:custGeom>
            <a:avLst/>
            <a:gdLst>
              <a:gd name="T0" fmla="*/ 2147483646 w 367665"/>
              <a:gd name="T1" fmla="*/ 2147483646 h 41339"/>
              <a:gd name="T2" fmla="*/ 2147483646 w 367665"/>
              <a:gd name="T3" fmla="*/ 2147483646 h 41339"/>
              <a:gd name="T4" fmla="*/ 2147483646 w 367665"/>
              <a:gd name="T5" fmla="*/ 2147483646 h 41339"/>
              <a:gd name="T6" fmla="*/ 2147483646 w 367665"/>
              <a:gd name="T7" fmla="*/ 2147483646 h 41339"/>
              <a:gd name="T8" fmla="*/ 2147483646 w 367665"/>
              <a:gd name="T9" fmla="*/ 0 h 41339"/>
              <a:gd name="T10" fmla="*/ 2147483646 w 367665"/>
              <a:gd name="T11" fmla="*/ 2147483646 h 41339"/>
              <a:gd name="T12" fmla="*/ 2147483646 w 367665"/>
              <a:gd name="T13" fmla="*/ 2147483646 h 41339"/>
              <a:gd name="T14" fmla="*/ 2147483646 w 367665"/>
              <a:gd name="T15" fmla="*/ 2147483646 h 41339"/>
              <a:gd name="T16" fmla="*/ 2147483646 w 367665"/>
              <a:gd name="T17" fmla="*/ 2147483646 h 41339"/>
              <a:gd name="T18" fmla="*/ 2147483646 w 367665"/>
              <a:gd name="T19" fmla="*/ 2147483646 h 41339"/>
              <a:gd name="T20" fmla="*/ 2147483646 w 367665"/>
              <a:gd name="T21" fmla="*/ 2147483646 h 41339"/>
              <a:gd name="T22" fmla="*/ 2147483646 w 367665"/>
              <a:gd name="T23" fmla="*/ 2147483646 h 41339"/>
              <a:gd name="T24" fmla="*/ 2147483646 w 367665"/>
              <a:gd name="T25" fmla="*/ 2147483646 h 41339"/>
              <a:gd name="T26" fmla="*/ 2147483646 w 367665"/>
              <a:gd name="T27" fmla="*/ 2147483646 h 41339"/>
              <a:gd name="T28" fmla="*/ 2147483646 w 367665"/>
              <a:gd name="T29" fmla="*/ 2147483646 h 41339"/>
              <a:gd name="T30" fmla="*/ 2147483646 w 367665"/>
              <a:gd name="T31" fmla="*/ 2147483646 h 41339"/>
              <a:gd name="T32" fmla="*/ 2147483646 w 367665"/>
              <a:gd name="T33" fmla="*/ 2147483646 h 41339"/>
              <a:gd name="T34" fmla="*/ 2147483646 w 367665"/>
              <a:gd name="T35" fmla="*/ 2147483646 h 41339"/>
              <a:gd name="T36" fmla="*/ 2147483646 w 367665"/>
              <a:gd name="T37" fmla="*/ 2147483646 h 41339"/>
              <a:gd name="T38" fmla="*/ 2147483646 w 367665"/>
              <a:gd name="T39" fmla="*/ 2147483646 h 41339"/>
              <a:gd name="T40" fmla="*/ 2147483646 w 367665"/>
              <a:gd name="T41" fmla="*/ 2147483646 h 41339"/>
              <a:gd name="T42" fmla="*/ 2147483646 w 367665"/>
              <a:gd name="T43" fmla="*/ 2147483646 h 41339"/>
              <a:gd name="T44" fmla="*/ 2147483646 w 367665"/>
              <a:gd name="T45" fmla="*/ 2147483646 h 41339"/>
              <a:gd name="T46" fmla="*/ 2147483646 w 367665"/>
              <a:gd name="T47" fmla="*/ 2147483646 h 41339"/>
              <a:gd name="T48" fmla="*/ 0 w 367665"/>
              <a:gd name="T49" fmla="*/ 2147483646 h 41339"/>
              <a:gd name="T50" fmla="*/ 2147483646 w 367665"/>
              <a:gd name="T51" fmla="*/ 2147483646 h 41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7665"/>
              <a:gd name="T79" fmla="*/ 0 h 41339"/>
              <a:gd name="T80" fmla="*/ 367665 w 367665"/>
              <a:gd name="T81" fmla="*/ 41339 h 41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lnTo>
                  <a:pt x="381" y="381"/>
                </a:lnTo>
                <a:close/>
              </a:path>
            </a:pathLst>
          </a:custGeom>
          <a:solidFill>
            <a:srgbClr val="AFF000">
              <a:alpha val="8196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 name="Shape 248">
            <a:extLst>
              <a:ext uri="{FF2B5EF4-FFF2-40B4-BE49-F238E27FC236}">
                <a16:creationId xmlns:a16="http://schemas.microsoft.com/office/drawing/2014/main" id="{9F3D8E8C-C519-A0E3-67DE-2EB7DD5E5184}"/>
              </a:ext>
            </a:extLst>
          </p:cNvPr>
          <p:cNvSpPr>
            <a:spLocks/>
          </p:cNvSpPr>
          <p:nvPr/>
        </p:nvSpPr>
        <p:spPr bwMode="auto">
          <a:xfrm>
            <a:off x="-38100" y="6103938"/>
            <a:ext cx="12255500" cy="779462"/>
          </a:xfrm>
          <a:custGeom>
            <a:avLst/>
            <a:gdLst>
              <a:gd name="T0" fmla="*/ 2147483646 w 367665"/>
              <a:gd name="T1" fmla="*/ 2147483646 h 33910"/>
              <a:gd name="T2" fmla="*/ 2147483646 w 367665"/>
              <a:gd name="T3" fmla="*/ 2147483646 h 33910"/>
              <a:gd name="T4" fmla="*/ 2147483646 w 367665"/>
              <a:gd name="T5" fmla="*/ 2147483646 h 33910"/>
              <a:gd name="T6" fmla="*/ 2147483646 w 367665"/>
              <a:gd name="T7" fmla="*/ 2147483646 h 33910"/>
              <a:gd name="T8" fmla="*/ 2147483646 w 367665"/>
              <a:gd name="T9" fmla="*/ 2147483646 h 33910"/>
              <a:gd name="T10" fmla="*/ 2147483646 w 367665"/>
              <a:gd name="T11" fmla="*/ 2147483646 h 33910"/>
              <a:gd name="T12" fmla="*/ 2147483646 w 367665"/>
              <a:gd name="T13" fmla="*/ 2147483646 h 33910"/>
              <a:gd name="T14" fmla="*/ 2147483646 w 367665"/>
              <a:gd name="T15" fmla="*/ 2147483646 h 33910"/>
              <a:gd name="T16" fmla="*/ 2147483646 w 367665"/>
              <a:gd name="T17" fmla="*/ 2147483646 h 33910"/>
              <a:gd name="T18" fmla="*/ 2147483646 w 367665"/>
              <a:gd name="T19" fmla="*/ 2147483646 h 33910"/>
              <a:gd name="T20" fmla="*/ 2147483646 w 367665"/>
              <a:gd name="T21" fmla="*/ 2147483646 h 33910"/>
              <a:gd name="T22" fmla="*/ 2147483646 w 367665"/>
              <a:gd name="T23" fmla="*/ 2147483646 h 33910"/>
              <a:gd name="T24" fmla="*/ 2147483646 w 367665"/>
              <a:gd name="T25" fmla="*/ 2147483646 h 33910"/>
              <a:gd name="T26" fmla="*/ 2147483646 w 367665"/>
              <a:gd name="T27" fmla="*/ 2147483646 h 33910"/>
              <a:gd name="T28" fmla="*/ 2147483646 w 367665"/>
              <a:gd name="T29" fmla="*/ 2147483646 h 33910"/>
              <a:gd name="T30" fmla="*/ 2147483646 w 367665"/>
              <a:gd name="T31" fmla="*/ 2147483646 h 33910"/>
              <a:gd name="T32" fmla="*/ 2147483646 w 367665"/>
              <a:gd name="T33" fmla="*/ 2147483646 h 33910"/>
              <a:gd name="T34" fmla="*/ 2147483646 w 367665"/>
              <a:gd name="T35" fmla="*/ 2147483646 h 33910"/>
              <a:gd name="T36" fmla="*/ 2147483646 w 367665"/>
              <a:gd name="T37" fmla="*/ 2147483646 h 33910"/>
              <a:gd name="T38" fmla="*/ 2147483646 w 367665"/>
              <a:gd name="T39" fmla="*/ 2147483646 h 33910"/>
              <a:gd name="T40" fmla="*/ 2147483646 w 367665"/>
              <a:gd name="T41" fmla="*/ 2147483646 h 33910"/>
              <a:gd name="T42" fmla="*/ 2147483646 w 367665"/>
              <a:gd name="T43" fmla="*/ 2147483646 h 33910"/>
              <a:gd name="T44" fmla="*/ 2147483646 w 367665"/>
              <a:gd name="T45" fmla="*/ 0 h 33910"/>
              <a:gd name="T46" fmla="*/ 2147483646 w 367665"/>
              <a:gd name="T47" fmla="*/ 2147483646 h 33910"/>
              <a:gd name="T48" fmla="*/ 0 w 367665"/>
              <a:gd name="T49" fmla="*/ 2147483646 h 33910"/>
              <a:gd name="T50" fmla="*/ 2147483646 w 367665"/>
              <a:gd name="T51" fmla="*/ 2147483646 h 339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7665"/>
              <a:gd name="T79" fmla="*/ 0 h 33910"/>
              <a:gd name="T80" fmla="*/ 367665 w 367665"/>
              <a:gd name="T81" fmla="*/ 33910 h 339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lnTo>
                  <a:pt x="381" y="8001"/>
                </a:lnTo>
                <a:close/>
              </a:path>
            </a:pathLst>
          </a:custGeom>
          <a:solidFill>
            <a:srgbClr val="00CEF6">
              <a:alpha val="7333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 name="Shape 249">
            <a:extLst>
              <a:ext uri="{FF2B5EF4-FFF2-40B4-BE49-F238E27FC236}">
                <a16:creationId xmlns:a16="http://schemas.microsoft.com/office/drawing/2014/main" id="{45BD45CC-520E-718F-6C6D-B0CC5BC1C99C}"/>
              </a:ext>
            </a:extLst>
          </p:cNvPr>
          <p:cNvSpPr/>
          <p:nvPr/>
        </p:nvSpPr>
        <p:spPr>
          <a:xfrm rot="8100000">
            <a:off x="2463800" y="5670550"/>
            <a:ext cx="163513" cy="163513"/>
          </a:xfrm>
          <a:prstGeom prst="teardrop">
            <a:avLst>
              <a:gd name="adj" fmla="val 100000"/>
            </a:avLst>
          </a:prstGeom>
          <a:solidFill>
            <a:srgbClr val="AFF000"/>
          </a:solidFill>
          <a:ln>
            <a:noFill/>
          </a:ln>
        </p:spPr>
        <p:txBody>
          <a:bodyPr lIns="121900" tIns="121900" rIns="121900" bIns="121900" anchor="ctr"/>
          <a:lstStyle/>
          <a:p>
            <a:pPr>
              <a:spcBef>
                <a:spcPts val="0"/>
              </a:spcBef>
              <a:defRPr/>
            </a:pPr>
            <a:endParaRPr/>
          </a:p>
        </p:txBody>
      </p:sp>
      <p:sp>
        <p:nvSpPr>
          <p:cNvPr id="5" name="Shape 250">
            <a:extLst>
              <a:ext uri="{FF2B5EF4-FFF2-40B4-BE49-F238E27FC236}">
                <a16:creationId xmlns:a16="http://schemas.microsoft.com/office/drawing/2014/main" id="{5E874E3D-52BB-58C9-2DBD-2861F0B4059D}"/>
              </a:ext>
            </a:extLst>
          </p:cNvPr>
          <p:cNvSpPr/>
          <p:nvPr/>
        </p:nvSpPr>
        <p:spPr>
          <a:xfrm rot="8100000">
            <a:off x="8051800" y="6048375"/>
            <a:ext cx="163513" cy="163513"/>
          </a:xfrm>
          <a:prstGeom prst="teardrop">
            <a:avLst>
              <a:gd name="adj" fmla="val 100000"/>
            </a:avLst>
          </a:prstGeom>
          <a:noFill/>
          <a:ln w="28575" cap="flat" cmpd="sng">
            <a:solidFill>
              <a:srgbClr val="00CEF6"/>
            </a:solidFill>
            <a:prstDash val="solid"/>
            <a:round/>
            <a:headEnd type="none" w="med" len="med"/>
            <a:tailEnd type="none" w="med" len="med"/>
          </a:ln>
        </p:spPr>
        <p:txBody>
          <a:bodyPr lIns="121900" tIns="121900" rIns="121900" bIns="121900" anchor="ctr"/>
          <a:lstStyle/>
          <a:p>
            <a:pPr>
              <a:spcBef>
                <a:spcPts val="0"/>
              </a:spcBef>
              <a:defRPr/>
            </a:pPr>
            <a:endParaRPr/>
          </a:p>
        </p:txBody>
      </p:sp>
      <p:sp>
        <p:nvSpPr>
          <p:cNvPr id="6" name="Shape 251">
            <a:extLst>
              <a:ext uri="{FF2B5EF4-FFF2-40B4-BE49-F238E27FC236}">
                <a16:creationId xmlns:a16="http://schemas.microsoft.com/office/drawing/2014/main" id="{6C46F32D-1225-5A73-D14B-E9492E218809}"/>
              </a:ext>
            </a:extLst>
          </p:cNvPr>
          <p:cNvSpPr/>
          <p:nvPr/>
        </p:nvSpPr>
        <p:spPr>
          <a:xfrm rot="8100000">
            <a:off x="9575800" y="6092825"/>
            <a:ext cx="163513" cy="163513"/>
          </a:xfrm>
          <a:prstGeom prst="teardrop">
            <a:avLst>
              <a:gd name="adj" fmla="val 100000"/>
            </a:avLst>
          </a:prstGeom>
          <a:solidFill>
            <a:srgbClr val="00CEF6"/>
          </a:solidFill>
          <a:ln>
            <a:noFill/>
          </a:ln>
        </p:spPr>
        <p:txBody>
          <a:bodyPr lIns="121900" tIns="121900" rIns="121900" bIns="121900" anchor="ctr"/>
          <a:lstStyle/>
          <a:p>
            <a:pPr>
              <a:spcBef>
                <a:spcPts val="0"/>
              </a:spcBef>
              <a:defRPr/>
            </a:pPr>
            <a:endParaRPr/>
          </a:p>
        </p:txBody>
      </p:sp>
      <p:grpSp>
        <p:nvGrpSpPr>
          <p:cNvPr id="7" name="Shape 252">
            <a:extLst>
              <a:ext uri="{FF2B5EF4-FFF2-40B4-BE49-F238E27FC236}">
                <a16:creationId xmlns:a16="http://schemas.microsoft.com/office/drawing/2014/main" id="{F9248859-D3D4-F831-5ABE-E36A7CAF51F0}"/>
              </a:ext>
            </a:extLst>
          </p:cNvPr>
          <p:cNvGrpSpPr>
            <a:grpSpLocks/>
          </p:cNvGrpSpPr>
          <p:nvPr/>
        </p:nvGrpSpPr>
        <p:grpSpPr bwMode="auto">
          <a:xfrm>
            <a:off x="-12700" y="5949950"/>
            <a:ext cx="12223750" cy="793750"/>
            <a:chOff x="-9525" y="4462475"/>
            <a:chExt cx="9167825" cy="595300"/>
          </a:xfrm>
        </p:grpSpPr>
        <p:sp>
          <p:nvSpPr>
            <p:cNvPr id="8" name="Shape 253">
              <a:extLst>
                <a:ext uri="{FF2B5EF4-FFF2-40B4-BE49-F238E27FC236}">
                  <a16:creationId xmlns:a16="http://schemas.microsoft.com/office/drawing/2014/main" id="{509AD0F0-E745-A762-C518-802A90DE1C84}"/>
                </a:ext>
              </a:extLst>
            </p:cNvPr>
            <p:cNvSpPr>
              <a:spLocks/>
            </p:cNvSpPr>
            <p:nvPr/>
          </p:nvSpPr>
          <p:spPr bwMode="auto">
            <a:xfrm>
              <a:off x="-9525" y="4581525"/>
              <a:ext cx="4205300" cy="476250"/>
            </a:xfrm>
            <a:custGeom>
              <a:avLst/>
              <a:gdLst>
                <a:gd name="T0" fmla="*/ 0 w 168212"/>
                <a:gd name="T1" fmla="*/ 2147483646 h 19050"/>
                <a:gd name="T2" fmla="*/ 2147483646 w 168212"/>
                <a:gd name="T3" fmla="*/ 2147483646 h 19050"/>
                <a:gd name="T4" fmla="*/ 2147483646 w 168212"/>
                <a:gd name="T5" fmla="*/ 2147483646 h 19050"/>
                <a:gd name="T6" fmla="*/ 2147483646 w 168212"/>
                <a:gd name="T7" fmla="*/ 2147483646 h 19050"/>
                <a:gd name="T8" fmla="*/ 2147483646 w 168212"/>
                <a:gd name="T9" fmla="*/ 2147483646 h 19050"/>
                <a:gd name="T10" fmla="*/ 2147483646 w 168212"/>
                <a:gd name="T11" fmla="*/ 2147483646 h 19050"/>
                <a:gd name="T12" fmla="*/ 2147483646 w 168212"/>
                <a:gd name="T13" fmla="*/ 2147483646 h 19050"/>
                <a:gd name="T14" fmla="*/ 2147483646 w 168212"/>
                <a:gd name="T15" fmla="*/ 0 h 19050"/>
                <a:gd name="T16" fmla="*/ 2147483646 w 168212"/>
                <a:gd name="T17" fmla="*/ 2147483646 h 19050"/>
                <a:gd name="T18" fmla="*/ 2147483646 w 168212"/>
                <a:gd name="T19" fmla="*/ 2147483646 h 19050"/>
                <a:gd name="T20" fmla="*/ 2147483646 w 168212"/>
                <a:gd name="T21" fmla="*/ 2147483646 h 19050"/>
                <a:gd name="T22" fmla="*/ 2147483646 w 168212"/>
                <a:gd name="T23" fmla="*/ 2147483646 h 190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212"/>
                <a:gd name="T37" fmla="*/ 0 h 19050"/>
                <a:gd name="T38" fmla="*/ 168212 w 168212"/>
                <a:gd name="T39" fmla="*/ 19050 h 190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 name="Shape 254">
              <a:extLst>
                <a:ext uri="{FF2B5EF4-FFF2-40B4-BE49-F238E27FC236}">
                  <a16:creationId xmlns:a16="http://schemas.microsoft.com/office/drawing/2014/main" id="{ECB617F6-BECA-4AEA-AFF6-5AC31CA0ABC0}"/>
                </a:ext>
              </a:extLst>
            </p:cNvPr>
            <p:cNvSpPr>
              <a:spLocks/>
            </p:cNvSpPr>
            <p:nvPr/>
          </p:nvSpPr>
          <p:spPr bwMode="auto">
            <a:xfrm>
              <a:off x="4195775" y="4462475"/>
              <a:ext cx="3424225" cy="590550"/>
            </a:xfrm>
            <a:custGeom>
              <a:avLst/>
              <a:gdLst>
                <a:gd name="T0" fmla="*/ 0 w 136969"/>
                <a:gd name="T1" fmla="*/ 2147483646 h 23622"/>
                <a:gd name="T2" fmla="*/ 2147483646 w 136969"/>
                <a:gd name="T3" fmla="*/ 2147483646 h 23622"/>
                <a:gd name="T4" fmla="*/ 2147483646 w 136969"/>
                <a:gd name="T5" fmla="*/ 2147483646 h 23622"/>
                <a:gd name="T6" fmla="*/ 2147483646 w 136969"/>
                <a:gd name="T7" fmla="*/ 2147483646 h 23622"/>
                <a:gd name="T8" fmla="*/ 2147483646 w 136969"/>
                <a:gd name="T9" fmla="*/ 2147483646 h 23622"/>
                <a:gd name="T10" fmla="*/ 2147483646 w 136969"/>
                <a:gd name="T11" fmla="*/ 2147483646 h 23622"/>
                <a:gd name="T12" fmla="*/ 2147483646 w 136969"/>
                <a:gd name="T13" fmla="*/ 2147483646 h 23622"/>
                <a:gd name="T14" fmla="*/ 2147483646 w 136969"/>
                <a:gd name="T15" fmla="*/ 2147483646 h 23622"/>
                <a:gd name="T16" fmla="*/ 2147483646 w 136969"/>
                <a:gd name="T17" fmla="*/ 2147483646 h 23622"/>
                <a:gd name="T18" fmla="*/ 2147483646 w 136969"/>
                <a:gd name="T19" fmla="*/ 0 h 23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969"/>
                <a:gd name="T31" fmla="*/ 0 h 23622"/>
                <a:gd name="T32" fmla="*/ 136969 w 136969"/>
                <a:gd name="T33" fmla="*/ 23622 h 236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 name="Shape 255">
              <a:extLst>
                <a:ext uri="{FF2B5EF4-FFF2-40B4-BE49-F238E27FC236}">
                  <a16:creationId xmlns:a16="http://schemas.microsoft.com/office/drawing/2014/main" id="{9D801B4A-4054-6376-95A3-6FE072C51980}"/>
                </a:ext>
              </a:extLst>
            </p:cNvPr>
            <p:cNvSpPr>
              <a:spLocks/>
            </p:cNvSpPr>
            <p:nvPr/>
          </p:nvSpPr>
          <p:spPr bwMode="auto">
            <a:xfrm>
              <a:off x="7624775" y="4472000"/>
              <a:ext cx="1533525" cy="414325"/>
            </a:xfrm>
            <a:custGeom>
              <a:avLst/>
              <a:gdLst>
                <a:gd name="T0" fmla="*/ 0 w 61341"/>
                <a:gd name="T1" fmla="*/ 0 h 16573"/>
                <a:gd name="T2" fmla="*/ 2147483646 w 61341"/>
                <a:gd name="T3" fmla="*/ 2147483646 h 16573"/>
                <a:gd name="T4" fmla="*/ 2147483646 w 61341"/>
                <a:gd name="T5" fmla="*/ 2147483646 h 16573"/>
                <a:gd name="T6" fmla="*/ 2147483646 w 61341"/>
                <a:gd name="T7" fmla="*/ 2147483646 h 16573"/>
                <a:gd name="T8" fmla="*/ 2147483646 w 61341"/>
                <a:gd name="T9" fmla="*/ 2147483646 h 16573"/>
                <a:gd name="T10" fmla="*/ 0 60000 65536"/>
                <a:gd name="T11" fmla="*/ 0 60000 65536"/>
                <a:gd name="T12" fmla="*/ 0 60000 65536"/>
                <a:gd name="T13" fmla="*/ 0 60000 65536"/>
                <a:gd name="T14" fmla="*/ 0 60000 65536"/>
                <a:gd name="T15" fmla="*/ 0 w 61341"/>
                <a:gd name="T16" fmla="*/ 0 h 16573"/>
                <a:gd name="T17" fmla="*/ 61341 w 61341"/>
                <a:gd name="T18" fmla="*/ 16573 h 16573"/>
              </a:gdLst>
              <a:ahLst/>
              <a:cxnLst>
                <a:cxn ang="T10">
                  <a:pos x="T0" y="T1"/>
                </a:cxn>
                <a:cxn ang="T11">
                  <a:pos x="T2" y="T3"/>
                </a:cxn>
                <a:cxn ang="T12">
                  <a:pos x="T4" y="T5"/>
                </a:cxn>
                <a:cxn ang="T13">
                  <a:pos x="T6" y="T7"/>
                </a:cxn>
                <a:cxn ang="T14">
                  <a:pos x="T8" y="T9"/>
                </a:cxn>
              </a:cxnLst>
              <a:rect l="T15" t="T16" r="T17" b="T18"/>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11" name="Shape 256">
            <a:extLst>
              <a:ext uri="{FF2B5EF4-FFF2-40B4-BE49-F238E27FC236}">
                <a16:creationId xmlns:a16="http://schemas.microsoft.com/office/drawing/2014/main" id="{A442D0DE-FD3D-4D2C-1A37-196960E3E366}"/>
              </a:ext>
            </a:extLst>
          </p:cNvPr>
          <p:cNvGrpSpPr>
            <a:grpSpLocks/>
          </p:cNvGrpSpPr>
          <p:nvPr/>
        </p:nvGrpSpPr>
        <p:grpSpPr bwMode="auto">
          <a:xfrm>
            <a:off x="-57150" y="5924550"/>
            <a:ext cx="12306300" cy="857250"/>
            <a:chOff x="-42837" y="4443487"/>
            <a:chExt cx="9229574" cy="642787"/>
          </a:xfrm>
        </p:grpSpPr>
        <p:sp>
          <p:nvSpPr>
            <p:cNvPr id="12" name="Shape 257">
              <a:extLst>
                <a:ext uri="{FF2B5EF4-FFF2-40B4-BE49-F238E27FC236}">
                  <a16:creationId xmlns:a16="http://schemas.microsoft.com/office/drawing/2014/main" id="{20FD0FB3-4A0C-FF3D-2539-3A0477D7B8A0}"/>
                </a:ext>
              </a:extLst>
            </p:cNvPr>
            <p:cNvSpPr>
              <a:spLocks noChangeArrowheads="1"/>
            </p:cNvSpPr>
            <p:nvPr/>
          </p:nvSpPr>
          <p:spPr bwMode="auto">
            <a:xfrm>
              <a:off x="1114432" y="490058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3" name="Shape 258">
              <a:extLst>
                <a:ext uri="{FF2B5EF4-FFF2-40B4-BE49-F238E27FC236}">
                  <a16:creationId xmlns:a16="http://schemas.microsoft.com/office/drawing/2014/main" id="{484FEAB0-ED5B-0806-133A-972DD7CD9F27}"/>
                </a:ext>
              </a:extLst>
            </p:cNvPr>
            <p:cNvSpPr>
              <a:spLocks noChangeArrowheads="1"/>
            </p:cNvSpPr>
            <p:nvPr/>
          </p:nvSpPr>
          <p:spPr bwMode="auto">
            <a:xfrm>
              <a:off x="1495425" y="502913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4" name="Shape 259">
              <a:extLst>
                <a:ext uri="{FF2B5EF4-FFF2-40B4-BE49-F238E27FC236}">
                  <a16:creationId xmlns:a16="http://schemas.microsoft.com/office/drawing/2014/main" id="{F6490589-3E0F-FEFA-67D1-169F010CE309}"/>
                </a:ext>
              </a:extLst>
            </p:cNvPr>
            <p:cNvSpPr>
              <a:spLocks noChangeArrowheads="1"/>
            </p:cNvSpPr>
            <p:nvPr/>
          </p:nvSpPr>
          <p:spPr bwMode="auto">
            <a:xfrm>
              <a:off x="733438" y="4972001"/>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5" name="Shape 260">
              <a:extLst>
                <a:ext uri="{FF2B5EF4-FFF2-40B4-BE49-F238E27FC236}">
                  <a16:creationId xmlns:a16="http://schemas.microsoft.com/office/drawing/2014/main" id="{95703DC8-07A9-3F56-BA9F-FD5FA780F923}"/>
                </a:ext>
              </a:extLst>
            </p:cNvPr>
            <p:cNvSpPr>
              <a:spLocks noChangeArrowheads="1"/>
            </p:cNvSpPr>
            <p:nvPr/>
          </p:nvSpPr>
          <p:spPr bwMode="auto">
            <a:xfrm>
              <a:off x="352444" y="4962478"/>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6" name="Shape 261">
              <a:extLst>
                <a:ext uri="{FF2B5EF4-FFF2-40B4-BE49-F238E27FC236}">
                  <a16:creationId xmlns:a16="http://schemas.microsoft.com/office/drawing/2014/main" id="{E16FFF85-46E2-2914-01A7-54CFA24EBDA4}"/>
                </a:ext>
              </a:extLst>
            </p:cNvPr>
            <p:cNvSpPr>
              <a:spLocks noChangeArrowheads="1"/>
            </p:cNvSpPr>
            <p:nvPr/>
          </p:nvSpPr>
          <p:spPr bwMode="auto">
            <a:xfrm>
              <a:off x="-42837" y="4605374"/>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7" name="Shape 262">
              <a:extLst>
                <a:ext uri="{FF2B5EF4-FFF2-40B4-BE49-F238E27FC236}">
                  <a16:creationId xmlns:a16="http://schemas.microsoft.com/office/drawing/2014/main" id="{88F6B091-D36F-83B8-A525-57DED35D2F2B}"/>
                </a:ext>
              </a:extLst>
            </p:cNvPr>
            <p:cNvSpPr>
              <a:spLocks noChangeArrowheads="1"/>
            </p:cNvSpPr>
            <p:nvPr/>
          </p:nvSpPr>
          <p:spPr bwMode="auto">
            <a:xfrm>
              <a:off x="1876419" y="4833921"/>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8" name="Shape 263">
              <a:extLst>
                <a:ext uri="{FF2B5EF4-FFF2-40B4-BE49-F238E27FC236}">
                  <a16:creationId xmlns:a16="http://schemas.microsoft.com/office/drawing/2014/main" id="{EC058C37-BB4D-0437-E60E-736B4DAB4874}"/>
                </a:ext>
              </a:extLst>
            </p:cNvPr>
            <p:cNvSpPr>
              <a:spLocks noChangeArrowheads="1"/>
            </p:cNvSpPr>
            <p:nvPr/>
          </p:nvSpPr>
          <p:spPr bwMode="auto">
            <a:xfrm>
              <a:off x="2257413" y="4829159"/>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9" name="Shape 264">
              <a:extLst>
                <a:ext uri="{FF2B5EF4-FFF2-40B4-BE49-F238E27FC236}">
                  <a16:creationId xmlns:a16="http://schemas.microsoft.com/office/drawing/2014/main" id="{3E6CFB84-D8EB-61CB-B7C4-9EB06A53738A}"/>
                </a:ext>
              </a:extLst>
            </p:cNvPr>
            <p:cNvSpPr>
              <a:spLocks noChangeArrowheads="1"/>
            </p:cNvSpPr>
            <p:nvPr/>
          </p:nvSpPr>
          <p:spPr bwMode="auto">
            <a:xfrm>
              <a:off x="2638407" y="454823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0" name="Shape 265">
              <a:extLst>
                <a:ext uri="{FF2B5EF4-FFF2-40B4-BE49-F238E27FC236}">
                  <a16:creationId xmlns:a16="http://schemas.microsoft.com/office/drawing/2014/main" id="{A574ED10-6230-CC78-DC14-15BD50E8482D}"/>
                </a:ext>
              </a:extLst>
            </p:cNvPr>
            <p:cNvSpPr>
              <a:spLocks noChangeArrowheads="1"/>
            </p:cNvSpPr>
            <p:nvPr/>
          </p:nvSpPr>
          <p:spPr bwMode="auto">
            <a:xfrm>
              <a:off x="3019400" y="461489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1" name="Shape 266">
              <a:extLst>
                <a:ext uri="{FF2B5EF4-FFF2-40B4-BE49-F238E27FC236}">
                  <a16:creationId xmlns:a16="http://schemas.microsoft.com/office/drawing/2014/main" id="{9AC2F288-2841-6EF0-084D-19EA397B70BA}"/>
                </a:ext>
              </a:extLst>
            </p:cNvPr>
            <p:cNvSpPr>
              <a:spLocks noChangeArrowheads="1"/>
            </p:cNvSpPr>
            <p:nvPr/>
          </p:nvSpPr>
          <p:spPr bwMode="auto">
            <a:xfrm>
              <a:off x="3400394" y="461489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2" name="Shape 267">
              <a:extLst>
                <a:ext uri="{FF2B5EF4-FFF2-40B4-BE49-F238E27FC236}">
                  <a16:creationId xmlns:a16="http://schemas.microsoft.com/office/drawing/2014/main" id="{12C7AA97-7EFE-09B6-7231-3B98D4E3EA73}"/>
                </a:ext>
              </a:extLst>
            </p:cNvPr>
            <p:cNvSpPr>
              <a:spLocks noChangeArrowheads="1"/>
            </p:cNvSpPr>
            <p:nvPr/>
          </p:nvSpPr>
          <p:spPr bwMode="auto">
            <a:xfrm>
              <a:off x="3781388" y="4948194"/>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3" name="Shape 268">
              <a:extLst>
                <a:ext uri="{FF2B5EF4-FFF2-40B4-BE49-F238E27FC236}">
                  <a16:creationId xmlns:a16="http://schemas.microsoft.com/office/drawing/2014/main" id="{F8C7EB38-BBFA-3027-94C2-898AF0093AAF}"/>
                </a:ext>
              </a:extLst>
            </p:cNvPr>
            <p:cNvSpPr>
              <a:spLocks noChangeArrowheads="1"/>
            </p:cNvSpPr>
            <p:nvPr/>
          </p:nvSpPr>
          <p:spPr bwMode="auto">
            <a:xfrm>
              <a:off x="4162382" y="4948194"/>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4" name="Shape 269">
              <a:extLst>
                <a:ext uri="{FF2B5EF4-FFF2-40B4-BE49-F238E27FC236}">
                  <a16:creationId xmlns:a16="http://schemas.microsoft.com/office/drawing/2014/main" id="{E3DB1083-A569-FD01-3E2C-52DA37B87341}"/>
                </a:ext>
              </a:extLst>
            </p:cNvPr>
            <p:cNvSpPr>
              <a:spLocks noChangeArrowheads="1"/>
            </p:cNvSpPr>
            <p:nvPr/>
          </p:nvSpPr>
          <p:spPr bwMode="auto">
            <a:xfrm>
              <a:off x="4543375" y="4667272"/>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5" name="Shape 270">
              <a:extLst>
                <a:ext uri="{FF2B5EF4-FFF2-40B4-BE49-F238E27FC236}">
                  <a16:creationId xmlns:a16="http://schemas.microsoft.com/office/drawing/2014/main" id="{5EC7270F-67C0-79B0-9E5E-CDC5D1BDFA97}"/>
                </a:ext>
              </a:extLst>
            </p:cNvPr>
            <p:cNvSpPr>
              <a:spLocks noChangeArrowheads="1"/>
            </p:cNvSpPr>
            <p:nvPr/>
          </p:nvSpPr>
          <p:spPr bwMode="auto">
            <a:xfrm>
              <a:off x="4924369" y="4543476"/>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6" name="Shape 271">
              <a:extLst>
                <a:ext uri="{FF2B5EF4-FFF2-40B4-BE49-F238E27FC236}">
                  <a16:creationId xmlns:a16="http://schemas.microsoft.com/office/drawing/2014/main" id="{1F613FED-2EFE-82AE-48E2-8A2BD9C26B8B}"/>
                </a:ext>
              </a:extLst>
            </p:cNvPr>
            <p:cNvSpPr>
              <a:spLocks noChangeArrowheads="1"/>
            </p:cNvSpPr>
            <p:nvPr/>
          </p:nvSpPr>
          <p:spPr bwMode="auto">
            <a:xfrm>
              <a:off x="5305363" y="4772023"/>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7" name="Shape 272">
              <a:extLst>
                <a:ext uri="{FF2B5EF4-FFF2-40B4-BE49-F238E27FC236}">
                  <a16:creationId xmlns:a16="http://schemas.microsoft.com/office/drawing/2014/main" id="{1691AFA5-E1F8-06E4-8CAC-9B112D8468F6}"/>
                </a:ext>
              </a:extLst>
            </p:cNvPr>
            <p:cNvSpPr>
              <a:spLocks noChangeArrowheads="1"/>
            </p:cNvSpPr>
            <p:nvPr/>
          </p:nvSpPr>
          <p:spPr bwMode="auto">
            <a:xfrm>
              <a:off x="5686357" y="4772023"/>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8" name="Shape 273">
              <a:extLst>
                <a:ext uri="{FF2B5EF4-FFF2-40B4-BE49-F238E27FC236}">
                  <a16:creationId xmlns:a16="http://schemas.microsoft.com/office/drawing/2014/main" id="{0E8E888D-6D3D-622E-C1BC-F21332501236}"/>
                </a:ext>
              </a:extLst>
            </p:cNvPr>
            <p:cNvSpPr>
              <a:spLocks noChangeArrowheads="1"/>
            </p:cNvSpPr>
            <p:nvPr/>
          </p:nvSpPr>
          <p:spPr bwMode="auto">
            <a:xfrm>
              <a:off x="6067351" y="4848205"/>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9" name="Shape 274">
              <a:extLst>
                <a:ext uri="{FF2B5EF4-FFF2-40B4-BE49-F238E27FC236}">
                  <a16:creationId xmlns:a16="http://schemas.microsoft.com/office/drawing/2014/main" id="{3073E915-0768-A54A-BA6D-386FF66AF91A}"/>
                </a:ext>
              </a:extLst>
            </p:cNvPr>
            <p:cNvSpPr>
              <a:spLocks noChangeArrowheads="1"/>
            </p:cNvSpPr>
            <p:nvPr/>
          </p:nvSpPr>
          <p:spPr bwMode="auto">
            <a:xfrm>
              <a:off x="6448344" y="472917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30" name="Shape 275">
              <a:extLst>
                <a:ext uri="{FF2B5EF4-FFF2-40B4-BE49-F238E27FC236}">
                  <a16:creationId xmlns:a16="http://schemas.microsoft.com/office/drawing/2014/main" id="{F0649588-1D8B-6174-2381-1CBCC6350828}"/>
                </a:ext>
              </a:extLst>
            </p:cNvPr>
            <p:cNvSpPr>
              <a:spLocks noChangeArrowheads="1"/>
            </p:cNvSpPr>
            <p:nvPr/>
          </p:nvSpPr>
          <p:spPr bwMode="auto">
            <a:xfrm>
              <a:off x="6829338" y="5024376"/>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31" name="Shape 276">
              <a:extLst>
                <a:ext uri="{FF2B5EF4-FFF2-40B4-BE49-F238E27FC236}">
                  <a16:creationId xmlns:a16="http://schemas.microsoft.com/office/drawing/2014/main" id="{13267576-FFF1-0BCA-A6C0-C0A28CEC9337}"/>
                </a:ext>
              </a:extLst>
            </p:cNvPr>
            <p:cNvSpPr>
              <a:spLocks noChangeArrowheads="1"/>
            </p:cNvSpPr>
            <p:nvPr/>
          </p:nvSpPr>
          <p:spPr bwMode="auto">
            <a:xfrm>
              <a:off x="7210332" y="5024376"/>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24" name="Shape 277">
              <a:extLst>
                <a:ext uri="{FF2B5EF4-FFF2-40B4-BE49-F238E27FC236}">
                  <a16:creationId xmlns:a16="http://schemas.microsoft.com/office/drawing/2014/main" id="{BC11322C-2A3B-DD9F-3721-F64DC6FC7945}"/>
                </a:ext>
              </a:extLst>
            </p:cNvPr>
            <p:cNvSpPr>
              <a:spLocks noChangeArrowheads="1"/>
            </p:cNvSpPr>
            <p:nvPr/>
          </p:nvSpPr>
          <p:spPr bwMode="auto">
            <a:xfrm>
              <a:off x="7591326" y="444348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25" name="Shape 278">
              <a:extLst>
                <a:ext uri="{FF2B5EF4-FFF2-40B4-BE49-F238E27FC236}">
                  <a16:creationId xmlns:a16="http://schemas.microsoft.com/office/drawing/2014/main" id="{6A52E6A1-CD47-A378-7422-596AD35BD14C}"/>
                </a:ext>
              </a:extLst>
            </p:cNvPr>
            <p:cNvSpPr>
              <a:spLocks noChangeArrowheads="1"/>
            </p:cNvSpPr>
            <p:nvPr/>
          </p:nvSpPr>
          <p:spPr bwMode="auto">
            <a:xfrm>
              <a:off x="7972319" y="455776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26" name="Shape 279">
              <a:extLst>
                <a:ext uri="{FF2B5EF4-FFF2-40B4-BE49-F238E27FC236}">
                  <a16:creationId xmlns:a16="http://schemas.microsoft.com/office/drawing/2014/main" id="{31BF23C6-FAD3-53F4-A511-80727633C050}"/>
                </a:ext>
              </a:extLst>
            </p:cNvPr>
            <p:cNvSpPr>
              <a:spLocks noChangeArrowheads="1"/>
            </p:cNvSpPr>
            <p:nvPr/>
          </p:nvSpPr>
          <p:spPr bwMode="auto">
            <a:xfrm>
              <a:off x="8353313" y="455776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27" name="Shape 280">
              <a:extLst>
                <a:ext uri="{FF2B5EF4-FFF2-40B4-BE49-F238E27FC236}">
                  <a16:creationId xmlns:a16="http://schemas.microsoft.com/office/drawing/2014/main" id="{A6717439-8DC6-F206-7E96-14348D83C43F}"/>
                </a:ext>
              </a:extLst>
            </p:cNvPr>
            <p:cNvSpPr>
              <a:spLocks noChangeArrowheads="1"/>
            </p:cNvSpPr>
            <p:nvPr/>
          </p:nvSpPr>
          <p:spPr bwMode="auto">
            <a:xfrm>
              <a:off x="8734307" y="455776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28" name="Shape 281">
              <a:extLst>
                <a:ext uri="{FF2B5EF4-FFF2-40B4-BE49-F238E27FC236}">
                  <a16:creationId xmlns:a16="http://schemas.microsoft.com/office/drawing/2014/main" id="{AFB30E75-2CEE-7DD2-9B2D-21BE330DD992}"/>
                </a:ext>
              </a:extLst>
            </p:cNvPr>
            <p:cNvSpPr>
              <a:spLocks noChangeArrowheads="1"/>
            </p:cNvSpPr>
            <p:nvPr/>
          </p:nvSpPr>
          <p:spPr bwMode="auto">
            <a:xfrm>
              <a:off x="9129588" y="486725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grpSp>
      <p:sp>
        <p:nvSpPr>
          <p:cNvPr id="229" name="Shape 282">
            <a:extLst>
              <a:ext uri="{FF2B5EF4-FFF2-40B4-BE49-F238E27FC236}">
                <a16:creationId xmlns:a16="http://schemas.microsoft.com/office/drawing/2014/main" id="{ED597865-CB5E-384B-3A0D-442B4A772CFE}"/>
              </a:ext>
            </a:extLst>
          </p:cNvPr>
          <p:cNvSpPr>
            <a:spLocks noChangeArrowheads="1"/>
          </p:cNvSpPr>
          <p:nvPr/>
        </p:nvSpPr>
        <p:spPr bwMode="auto">
          <a:xfrm>
            <a:off x="3987800" y="6115050"/>
            <a:ext cx="152400" cy="152400"/>
          </a:xfrm>
          <a:prstGeom prst="ellipse">
            <a:avLst/>
          </a:prstGeom>
          <a:noFill/>
          <a:ln w="9525">
            <a:solidFill>
              <a:srgbClr val="3C78D8"/>
            </a:solidFill>
            <a:round/>
            <a:headEnd/>
            <a:tailEnd/>
          </a:ln>
        </p:spPr>
        <p:txBody>
          <a:bodyPr lIns="121900" tIns="121900" rIns="121900" bIns="1219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30" name="Shape 283">
            <a:extLst>
              <a:ext uri="{FF2B5EF4-FFF2-40B4-BE49-F238E27FC236}">
                <a16:creationId xmlns:a16="http://schemas.microsoft.com/office/drawing/2014/main" id="{670C7771-3035-AC32-03FE-B769F5B3FBC4}"/>
              </a:ext>
            </a:extLst>
          </p:cNvPr>
          <p:cNvSpPr>
            <a:spLocks noChangeArrowheads="1"/>
          </p:cNvSpPr>
          <p:nvPr/>
        </p:nvSpPr>
        <p:spPr bwMode="auto">
          <a:xfrm>
            <a:off x="1447800" y="6496050"/>
            <a:ext cx="152400" cy="152400"/>
          </a:xfrm>
          <a:prstGeom prst="ellipse">
            <a:avLst/>
          </a:prstGeom>
          <a:noFill/>
          <a:ln w="9525">
            <a:solidFill>
              <a:srgbClr val="3C78D8"/>
            </a:solidFill>
            <a:round/>
            <a:headEnd/>
            <a:tailEnd/>
          </a:ln>
        </p:spPr>
        <p:txBody>
          <a:bodyPr lIns="121900" tIns="121900" rIns="121900" bIns="1219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31" name="Shape 284">
            <a:extLst>
              <a:ext uri="{FF2B5EF4-FFF2-40B4-BE49-F238E27FC236}">
                <a16:creationId xmlns:a16="http://schemas.microsoft.com/office/drawing/2014/main" id="{B36BE6C3-5B1B-A461-6C3C-8FF46A130BC7}"/>
              </a:ext>
            </a:extLst>
          </p:cNvPr>
          <p:cNvSpPr>
            <a:spLocks noChangeArrowheads="1"/>
          </p:cNvSpPr>
          <p:nvPr/>
        </p:nvSpPr>
        <p:spPr bwMode="auto">
          <a:xfrm>
            <a:off x="6527800" y="6021388"/>
            <a:ext cx="152400" cy="152400"/>
          </a:xfrm>
          <a:prstGeom prst="ellipse">
            <a:avLst/>
          </a:prstGeom>
          <a:noFill/>
          <a:ln w="9525">
            <a:solidFill>
              <a:srgbClr val="3C78D8"/>
            </a:solidFill>
            <a:round/>
            <a:headEnd/>
            <a:tailEnd/>
          </a:ln>
        </p:spPr>
        <p:txBody>
          <a:bodyPr lIns="121900" tIns="121900" rIns="121900" bIns="1219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32" name="Shape 285">
            <a:extLst>
              <a:ext uri="{FF2B5EF4-FFF2-40B4-BE49-F238E27FC236}">
                <a16:creationId xmlns:a16="http://schemas.microsoft.com/office/drawing/2014/main" id="{B574AD01-49BE-4282-D8B4-F29E241625EA}"/>
              </a:ext>
            </a:extLst>
          </p:cNvPr>
          <p:cNvSpPr/>
          <p:nvPr/>
        </p:nvSpPr>
        <p:spPr>
          <a:xfrm rot="8100000">
            <a:off x="11599863" y="5772150"/>
            <a:ext cx="163512" cy="163513"/>
          </a:xfrm>
          <a:prstGeom prst="teardrop">
            <a:avLst>
              <a:gd name="adj" fmla="val 100000"/>
            </a:avLst>
          </a:prstGeom>
          <a:noFill/>
          <a:ln w="28575" cap="flat" cmpd="sng">
            <a:solidFill>
              <a:srgbClr val="AFF000"/>
            </a:solidFill>
            <a:prstDash val="solid"/>
            <a:round/>
            <a:headEnd type="none" w="med" len="med"/>
            <a:tailEnd type="none" w="med" len="med"/>
          </a:ln>
        </p:spPr>
        <p:txBody>
          <a:bodyPr lIns="121900" tIns="121900" rIns="121900" bIns="121900" anchor="ctr"/>
          <a:lstStyle/>
          <a:p>
            <a:pPr>
              <a:spcBef>
                <a:spcPts val="0"/>
              </a:spcBef>
              <a:defRPr/>
            </a:pPr>
            <a:endParaRPr/>
          </a:p>
        </p:txBody>
      </p:sp>
      <p:sp>
        <p:nvSpPr>
          <p:cNvPr id="243" name="Shape 243"/>
          <p:cNvSpPr txBox="1">
            <a:spLocks noGrp="1"/>
          </p:cNvSpPr>
          <p:nvPr>
            <p:ph type="title"/>
          </p:nvPr>
        </p:nvSpPr>
        <p:spPr>
          <a:xfrm>
            <a:off x="1397000" y="845500"/>
            <a:ext cx="9328800" cy="954400"/>
          </a:xfrm>
          <a:prstGeom prst="rect">
            <a:avLst/>
          </a:prstGeom>
        </p:spPr>
        <p:txBody>
          <a:bodyPr/>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44" name="Shape 244"/>
          <p:cNvSpPr txBox="1">
            <a:spLocks noGrp="1"/>
          </p:cNvSpPr>
          <p:nvPr>
            <p:ph type="body" idx="1"/>
          </p:nvPr>
        </p:nvSpPr>
        <p:spPr>
          <a:xfrm>
            <a:off x="941201" y="2168801"/>
            <a:ext cx="3295599" cy="4399199"/>
          </a:xfrm>
          <a:prstGeom prst="rect">
            <a:avLst/>
          </a:prstGeom>
        </p:spPr>
        <p:txBody>
          <a:bodyPr/>
          <a:lstStyle>
            <a:lvl1pPr lvl="0" rtl="0">
              <a:spcBef>
                <a:spcPts val="0"/>
              </a:spcBef>
              <a:buSzPct val="100000"/>
              <a:defRPr sz="2133"/>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a:p>
        </p:txBody>
      </p:sp>
      <p:sp>
        <p:nvSpPr>
          <p:cNvPr id="245" name="Shape 245"/>
          <p:cNvSpPr txBox="1">
            <a:spLocks noGrp="1"/>
          </p:cNvSpPr>
          <p:nvPr>
            <p:ph type="body" idx="2"/>
          </p:nvPr>
        </p:nvSpPr>
        <p:spPr>
          <a:xfrm>
            <a:off x="4405501" y="2168801"/>
            <a:ext cx="3295599" cy="4399199"/>
          </a:xfrm>
          <a:prstGeom prst="rect">
            <a:avLst/>
          </a:prstGeom>
        </p:spPr>
        <p:txBody>
          <a:bodyPr/>
          <a:lstStyle>
            <a:lvl1pPr lvl="0" rtl="0">
              <a:spcBef>
                <a:spcPts val="0"/>
              </a:spcBef>
              <a:buSzPct val="100000"/>
              <a:defRPr sz="2133"/>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a:p>
        </p:txBody>
      </p:sp>
      <p:sp>
        <p:nvSpPr>
          <p:cNvPr id="246" name="Shape 246"/>
          <p:cNvSpPr txBox="1">
            <a:spLocks noGrp="1"/>
          </p:cNvSpPr>
          <p:nvPr>
            <p:ph type="body" idx="3"/>
          </p:nvPr>
        </p:nvSpPr>
        <p:spPr>
          <a:xfrm>
            <a:off x="7869801" y="2168801"/>
            <a:ext cx="3295599" cy="4399199"/>
          </a:xfrm>
          <a:prstGeom prst="rect">
            <a:avLst/>
          </a:prstGeom>
        </p:spPr>
        <p:txBody>
          <a:bodyPr/>
          <a:lstStyle>
            <a:lvl1pPr lvl="0" rtl="0">
              <a:spcBef>
                <a:spcPts val="0"/>
              </a:spcBef>
              <a:buSzPct val="100000"/>
              <a:defRPr sz="2133"/>
            </a:lvl1pPr>
            <a:lvl2pPr lvl="1" rtl="0">
              <a:spcBef>
                <a:spcPts val="0"/>
              </a:spcBef>
              <a:buSzPct val="100000"/>
              <a:defRPr sz="2133"/>
            </a:lvl2pPr>
            <a:lvl3pPr lvl="2" rtl="0">
              <a:spcBef>
                <a:spcPts val="0"/>
              </a:spcBef>
              <a:buSzPct val="100000"/>
              <a:defRPr sz="2133"/>
            </a:lvl3pPr>
            <a:lvl4pPr lvl="3" rtl="0">
              <a:spcBef>
                <a:spcPts val="0"/>
              </a:spcBef>
              <a:buSzPct val="100000"/>
              <a:defRPr sz="2133"/>
            </a:lvl4pPr>
            <a:lvl5pPr lvl="4" rtl="0">
              <a:spcBef>
                <a:spcPts val="0"/>
              </a:spcBef>
              <a:buSzPct val="100000"/>
              <a:defRPr sz="2133"/>
            </a:lvl5pPr>
            <a:lvl6pPr lvl="5" rtl="0">
              <a:spcBef>
                <a:spcPts val="0"/>
              </a:spcBef>
              <a:buSzPct val="100000"/>
              <a:defRPr sz="2133"/>
            </a:lvl6pPr>
            <a:lvl7pPr lvl="6" rtl="0">
              <a:spcBef>
                <a:spcPts val="0"/>
              </a:spcBef>
              <a:buSzPct val="100000"/>
              <a:defRPr sz="2133"/>
            </a:lvl7pPr>
            <a:lvl8pPr lvl="7" rtl="0">
              <a:spcBef>
                <a:spcPts val="0"/>
              </a:spcBef>
              <a:buSzPct val="100000"/>
              <a:defRPr sz="2133"/>
            </a:lvl8pPr>
            <a:lvl9pPr lvl="8" rtl="0">
              <a:spcBef>
                <a:spcPts val="0"/>
              </a:spcBef>
              <a:buSzPct val="100000"/>
              <a:defRPr sz="2133"/>
            </a:lvl9pPr>
          </a:lstStyle>
          <a:p>
            <a:endParaRPr/>
          </a:p>
        </p:txBody>
      </p:sp>
    </p:spTree>
    <p:extLst>
      <p:ext uri="{BB962C8B-B14F-4D97-AF65-F5344CB8AC3E}">
        <p14:creationId xmlns:p14="http://schemas.microsoft.com/office/powerpoint/2010/main" val="3113236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CF4D6ACC-0E73-3C01-CF25-37649AAFC42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AE027C89-07A5-5DBF-BF7B-A48C8C4B7BB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68A4C844-6554-628E-46D3-5A255F02DCB0}"/>
              </a:ext>
            </a:extLst>
          </p:cNvPr>
          <p:cNvSpPr>
            <a:spLocks noGrp="1"/>
          </p:cNvSpPr>
          <p:nvPr>
            <p:ph type="sldNum" sz="quarter" idx="12"/>
          </p:nvPr>
        </p:nvSpPr>
        <p:spPr/>
        <p:txBody>
          <a:bodyPr/>
          <a:lstStyle>
            <a:lvl1pPr>
              <a:defRPr/>
            </a:lvl1pPr>
          </a:lstStyle>
          <a:p>
            <a:pPr>
              <a:defRPr/>
            </a:pPr>
            <a:fld id="{58AFCD04-A660-4D4F-8925-57BE55EEAFB6}" type="slidenum">
              <a:rPr lang="en-US" altLang="en-US"/>
              <a:pPr>
                <a:defRPr/>
              </a:pPr>
              <a:t>‹#›</a:t>
            </a:fld>
            <a:endParaRPr lang="en-US" altLang="en-US"/>
          </a:p>
        </p:txBody>
      </p:sp>
    </p:spTree>
    <p:extLst>
      <p:ext uri="{BB962C8B-B14F-4D97-AF65-F5344CB8AC3E}">
        <p14:creationId xmlns:p14="http://schemas.microsoft.com/office/powerpoint/2010/main" val="39759584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B25EA581-7012-4B23-661E-8B57E84C8FD0}"/>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241BF45C-11DC-6F6D-88BE-EBE061709B77}"/>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4B1D7259-E309-5CB2-70B8-72A51C9D0D46}"/>
              </a:ext>
            </a:extLst>
          </p:cNvPr>
          <p:cNvSpPr>
            <a:spLocks noGrp="1"/>
          </p:cNvSpPr>
          <p:nvPr>
            <p:ph type="sldNum" sz="quarter" idx="12"/>
          </p:nvPr>
        </p:nvSpPr>
        <p:spPr/>
        <p:txBody>
          <a:bodyPr/>
          <a:lstStyle>
            <a:lvl1pPr>
              <a:defRPr/>
            </a:lvl1pPr>
          </a:lstStyle>
          <a:p>
            <a:pPr>
              <a:defRPr/>
            </a:pPr>
            <a:fld id="{170F1DC8-BF04-4304-A0C4-CEC1FF339E47}" type="slidenum">
              <a:rPr lang="en-US" altLang="en-US"/>
              <a:pPr>
                <a:defRPr/>
              </a:pPr>
              <a:t>‹#›</a:t>
            </a:fld>
            <a:endParaRPr lang="en-US" altLang="en-US"/>
          </a:p>
        </p:txBody>
      </p:sp>
    </p:spTree>
    <p:extLst>
      <p:ext uri="{BB962C8B-B14F-4D97-AF65-F5344CB8AC3E}">
        <p14:creationId xmlns:p14="http://schemas.microsoft.com/office/powerpoint/2010/main" val="3007603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45FFF796-0BFC-DF22-C36A-F95F39508B15}"/>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4">
            <a:extLst>
              <a:ext uri="{FF2B5EF4-FFF2-40B4-BE49-F238E27FC236}">
                <a16:creationId xmlns:a16="http://schemas.microsoft.com/office/drawing/2014/main" id="{EB398192-8F5A-6CB9-D392-5F23B17EB2CC}"/>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5">
            <a:extLst>
              <a:ext uri="{FF2B5EF4-FFF2-40B4-BE49-F238E27FC236}">
                <a16:creationId xmlns:a16="http://schemas.microsoft.com/office/drawing/2014/main" id="{48F77A2E-8B08-7590-2BBB-6FFA4221CC0F}"/>
              </a:ext>
            </a:extLst>
          </p:cNvPr>
          <p:cNvSpPr>
            <a:spLocks noGrp="1"/>
          </p:cNvSpPr>
          <p:nvPr>
            <p:ph type="sldNum" sz="quarter" idx="12"/>
          </p:nvPr>
        </p:nvSpPr>
        <p:spPr/>
        <p:txBody>
          <a:bodyPr/>
          <a:lstStyle>
            <a:lvl1pPr>
              <a:defRPr/>
            </a:lvl1pPr>
          </a:lstStyle>
          <a:p>
            <a:pPr>
              <a:defRPr/>
            </a:pPr>
            <a:fld id="{88A31513-32C5-421A-8395-37001608433F}" type="slidenum">
              <a:rPr lang="en-US" altLang="en-US"/>
              <a:pPr>
                <a:defRPr/>
              </a:pPr>
              <a:t>‹#›</a:t>
            </a:fld>
            <a:endParaRPr lang="en-US" altLang="en-US"/>
          </a:p>
        </p:txBody>
      </p:sp>
    </p:spTree>
    <p:extLst>
      <p:ext uri="{BB962C8B-B14F-4D97-AF65-F5344CB8AC3E}">
        <p14:creationId xmlns:p14="http://schemas.microsoft.com/office/powerpoint/2010/main" val="15623606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D8EC6086-C88A-0A19-48AE-0EB8BCB070C8}"/>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4">
            <a:extLst>
              <a:ext uri="{FF2B5EF4-FFF2-40B4-BE49-F238E27FC236}">
                <a16:creationId xmlns:a16="http://schemas.microsoft.com/office/drawing/2014/main" id="{84C87DDF-9422-A7CF-52C6-BFAB99AC11D4}"/>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5">
            <a:extLst>
              <a:ext uri="{FF2B5EF4-FFF2-40B4-BE49-F238E27FC236}">
                <a16:creationId xmlns:a16="http://schemas.microsoft.com/office/drawing/2014/main" id="{C8E0A3D4-FDD0-3684-4B79-CE92F4EA13B7}"/>
              </a:ext>
            </a:extLst>
          </p:cNvPr>
          <p:cNvSpPr>
            <a:spLocks noGrp="1"/>
          </p:cNvSpPr>
          <p:nvPr>
            <p:ph type="sldNum" sz="quarter" idx="12"/>
          </p:nvPr>
        </p:nvSpPr>
        <p:spPr/>
        <p:txBody>
          <a:bodyPr/>
          <a:lstStyle>
            <a:lvl1pPr>
              <a:defRPr/>
            </a:lvl1pPr>
          </a:lstStyle>
          <a:p>
            <a:pPr>
              <a:defRPr/>
            </a:pPr>
            <a:fld id="{39137A05-1A9C-4117-8A39-E32A1B6907DF}" type="slidenum">
              <a:rPr lang="en-US" altLang="en-US"/>
              <a:pPr>
                <a:defRPr/>
              </a:pPr>
              <a:t>‹#›</a:t>
            </a:fld>
            <a:endParaRPr lang="en-US" altLang="en-US"/>
          </a:p>
        </p:txBody>
      </p:sp>
    </p:spTree>
    <p:extLst>
      <p:ext uri="{BB962C8B-B14F-4D97-AF65-F5344CB8AC3E}">
        <p14:creationId xmlns:p14="http://schemas.microsoft.com/office/powerpoint/2010/main" val="15885213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3F0D84B-A9C3-26BD-B1CD-CCCA4FDF2CFB}"/>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89BD9562-D1E4-C672-95DC-8D10AF0205A5}"/>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B8F78155-7EE7-2A91-FCA1-4D30C81136DB}"/>
              </a:ext>
            </a:extLst>
          </p:cNvPr>
          <p:cNvSpPr>
            <a:spLocks noGrp="1"/>
          </p:cNvSpPr>
          <p:nvPr>
            <p:ph type="sldNum" sz="quarter" idx="12"/>
          </p:nvPr>
        </p:nvSpPr>
        <p:spPr/>
        <p:txBody>
          <a:bodyPr/>
          <a:lstStyle>
            <a:lvl1pPr>
              <a:defRPr/>
            </a:lvl1pPr>
          </a:lstStyle>
          <a:p>
            <a:pPr>
              <a:defRPr/>
            </a:pPr>
            <a:fld id="{31042B2B-2564-4909-8762-70D97DE08DFE}" type="slidenum">
              <a:rPr lang="en-US" altLang="en-US"/>
              <a:pPr>
                <a:defRPr/>
              </a:pPr>
              <a:t>‹#›</a:t>
            </a:fld>
            <a:endParaRPr lang="en-US" altLang="en-US"/>
          </a:p>
        </p:txBody>
      </p:sp>
    </p:spTree>
    <p:extLst>
      <p:ext uri="{BB962C8B-B14F-4D97-AF65-F5344CB8AC3E}">
        <p14:creationId xmlns:p14="http://schemas.microsoft.com/office/powerpoint/2010/main" val="11802250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9FA11361-A95A-8BAC-C6D0-483091561E24}"/>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337E482F-ECC0-B6D8-9322-29CAD7E1F9BD}"/>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0091CF3-9B59-45F2-2E35-492B2B0927A7}"/>
              </a:ext>
            </a:extLst>
          </p:cNvPr>
          <p:cNvSpPr>
            <a:spLocks noGrp="1"/>
          </p:cNvSpPr>
          <p:nvPr>
            <p:ph type="sldNum" sz="quarter" idx="12"/>
          </p:nvPr>
        </p:nvSpPr>
        <p:spPr/>
        <p:txBody>
          <a:bodyPr/>
          <a:lstStyle>
            <a:lvl1pPr>
              <a:defRPr/>
            </a:lvl1pPr>
          </a:lstStyle>
          <a:p>
            <a:pPr>
              <a:defRPr/>
            </a:pPr>
            <a:fld id="{48EE301D-831C-407E-AE45-DADAB183B7CA}" type="slidenum">
              <a:rPr lang="en-US" altLang="en-US"/>
              <a:pPr>
                <a:defRPr/>
              </a:pPr>
              <a:t>‹#›</a:t>
            </a:fld>
            <a:endParaRPr lang="en-US" altLang="en-US"/>
          </a:p>
        </p:txBody>
      </p:sp>
    </p:spTree>
    <p:extLst>
      <p:ext uri="{BB962C8B-B14F-4D97-AF65-F5344CB8AC3E}">
        <p14:creationId xmlns:p14="http://schemas.microsoft.com/office/powerpoint/2010/main" val="17985215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8762543-94B2-3E59-D02A-6B4E4078D4B5}"/>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B51D93E-CAD3-88A2-CC99-730BDA91EEC3}"/>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B6E41115-2F85-BD00-3E46-7BA2F7A03E63}"/>
              </a:ext>
            </a:extLst>
          </p:cNvPr>
          <p:cNvSpPr>
            <a:spLocks noGrp="1"/>
          </p:cNvSpPr>
          <p:nvPr>
            <p:ph type="sldNum" sz="quarter" idx="12"/>
          </p:nvPr>
        </p:nvSpPr>
        <p:spPr/>
        <p:txBody>
          <a:bodyPr/>
          <a:lstStyle>
            <a:lvl1pPr>
              <a:defRPr/>
            </a:lvl1pPr>
          </a:lstStyle>
          <a:p>
            <a:pPr>
              <a:defRPr/>
            </a:pPr>
            <a:fld id="{9077B1C9-A6CB-4071-99F2-7C64AD7A1014}" type="slidenum">
              <a:rPr lang="en-US" altLang="en-US"/>
              <a:pPr>
                <a:defRPr/>
              </a:pPr>
              <a:t>‹#›</a:t>
            </a:fld>
            <a:endParaRPr lang="en-US" altLang="en-US"/>
          </a:p>
        </p:txBody>
      </p:sp>
    </p:spTree>
    <p:extLst>
      <p:ext uri="{BB962C8B-B14F-4D97-AF65-F5344CB8AC3E}">
        <p14:creationId xmlns:p14="http://schemas.microsoft.com/office/powerpoint/2010/main" val="29778750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F402ED5-3F0A-A3B5-1F65-ACACCD67C2AA}"/>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58C2C911-F2D6-D518-CE32-0DBA61CCA98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DD9832D9-06A1-B4EC-544F-D16A976904DC}"/>
              </a:ext>
            </a:extLst>
          </p:cNvPr>
          <p:cNvSpPr>
            <a:spLocks noGrp="1"/>
          </p:cNvSpPr>
          <p:nvPr>
            <p:ph type="sldNum" sz="quarter" idx="12"/>
          </p:nvPr>
        </p:nvSpPr>
        <p:spPr/>
        <p:txBody>
          <a:bodyPr/>
          <a:lstStyle>
            <a:lvl1pPr>
              <a:defRPr/>
            </a:lvl1pPr>
          </a:lstStyle>
          <a:p>
            <a:pPr>
              <a:defRPr/>
            </a:pPr>
            <a:fld id="{1012DE98-A92D-4933-97B1-0CEAE52A215D}" type="slidenum">
              <a:rPr lang="en-US" altLang="en-US"/>
              <a:pPr>
                <a:defRPr/>
              </a:pPr>
              <a:t>‹#›</a:t>
            </a:fld>
            <a:endParaRPr lang="en-US" altLang="en-US"/>
          </a:p>
        </p:txBody>
      </p:sp>
    </p:spTree>
    <p:extLst>
      <p:ext uri="{BB962C8B-B14F-4D97-AF65-F5344CB8AC3E}">
        <p14:creationId xmlns:p14="http://schemas.microsoft.com/office/powerpoint/2010/main" val="1910525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92100"/>
            <a:ext cx="10972800" cy="1384300"/>
          </a:xfrm>
        </p:spPr>
        <p:txBody>
          <a:bodyPr/>
          <a:lstStyle/>
          <a:p>
            <a:r>
              <a:rPr lang="en-US"/>
              <a:t>Click to edit Master title style</a:t>
            </a:r>
          </a:p>
        </p:txBody>
      </p:sp>
      <p:sp>
        <p:nvSpPr>
          <p:cNvPr id="3" name="Content Placeholder 2"/>
          <p:cNvSpPr>
            <a:spLocks noGrp="1"/>
          </p:cNvSpPr>
          <p:nvPr>
            <p:ph sz="half" idx="1"/>
          </p:nvPr>
        </p:nvSpPr>
        <p:spPr>
          <a:xfrm>
            <a:off x="609600" y="1905000"/>
            <a:ext cx="538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050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4038600"/>
            <a:ext cx="5384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a:extLst>
              <a:ext uri="{FF2B5EF4-FFF2-40B4-BE49-F238E27FC236}">
                <a16:creationId xmlns:a16="http://schemas.microsoft.com/office/drawing/2014/main" id="{176EC463-FA69-EE13-092C-F6A585524620}"/>
              </a:ext>
            </a:extLst>
          </p:cNvPr>
          <p:cNvSpPr>
            <a:spLocks noGrp="1"/>
          </p:cNvSpPr>
          <p:nvPr>
            <p:ph type="dt" sz="half" idx="10"/>
          </p:nvPr>
        </p:nvSpPr>
        <p:spPr>
          <a:xfrm>
            <a:off x="609600" y="6245225"/>
            <a:ext cx="2844800" cy="476250"/>
          </a:xfrm>
        </p:spPr>
        <p:txBody>
          <a:bodyPr/>
          <a:lstStyle>
            <a:lvl1pPr>
              <a:defRPr/>
            </a:lvl1pPr>
          </a:lstStyle>
          <a:p>
            <a:pPr>
              <a:defRPr/>
            </a:pPr>
            <a:endParaRPr lang="en-US" altLang="en-US"/>
          </a:p>
        </p:txBody>
      </p:sp>
      <p:sp>
        <p:nvSpPr>
          <p:cNvPr id="7" name="Footer Placeholder 6">
            <a:extLst>
              <a:ext uri="{FF2B5EF4-FFF2-40B4-BE49-F238E27FC236}">
                <a16:creationId xmlns:a16="http://schemas.microsoft.com/office/drawing/2014/main" id="{12F0DCC7-016B-941D-851A-121FF9FFD371}"/>
              </a:ext>
            </a:extLst>
          </p:cNvPr>
          <p:cNvSpPr>
            <a:spLocks noGrp="1"/>
          </p:cNvSpPr>
          <p:nvPr>
            <p:ph type="ftr" sz="quarter" idx="11"/>
          </p:nvPr>
        </p:nvSpPr>
        <p:spPr>
          <a:xfrm>
            <a:off x="4165600" y="6245225"/>
            <a:ext cx="3860800" cy="476250"/>
          </a:xfrm>
        </p:spPr>
        <p:txBody>
          <a:bodyPr/>
          <a:lstStyle>
            <a:lvl1pPr>
              <a:defRPr/>
            </a:lvl1pPr>
          </a:lstStyle>
          <a:p>
            <a:pPr>
              <a:defRPr/>
            </a:pPr>
            <a:endParaRPr lang="en-US" altLang="en-US"/>
          </a:p>
        </p:txBody>
      </p:sp>
      <p:sp>
        <p:nvSpPr>
          <p:cNvPr id="8" name="Slide Number Placeholder 7">
            <a:extLst>
              <a:ext uri="{FF2B5EF4-FFF2-40B4-BE49-F238E27FC236}">
                <a16:creationId xmlns:a16="http://schemas.microsoft.com/office/drawing/2014/main" id="{C010E5A0-3B38-3FAC-C98F-1AAD0717F103}"/>
              </a:ext>
            </a:extLst>
          </p:cNvPr>
          <p:cNvSpPr>
            <a:spLocks noGrp="1"/>
          </p:cNvSpPr>
          <p:nvPr>
            <p:ph type="sldNum" sz="quarter" idx="12"/>
          </p:nvPr>
        </p:nvSpPr>
        <p:spPr>
          <a:xfrm>
            <a:off x="8737600" y="6245225"/>
            <a:ext cx="2844800" cy="476250"/>
          </a:xfrm>
        </p:spPr>
        <p:txBody>
          <a:bodyPr/>
          <a:lstStyle>
            <a:lvl1pPr>
              <a:defRPr/>
            </a:lvl1pPr>
          </a:lstStyle>
          <a:p>
            <a:pPr>
              <a:defRPr/>
            </a:pPr>
            <a:fld id="{D0846654-8DA6-4BE4-B29B-CD80EEEC2FC4}" type="slidenum">
              <a:rPr lang="en-US" altLang="en-US"/>
              <a:pPr>
                <a:defRPr/>
              </a:pPr>
              <a:t>‹#›</a:t>
            </a:fld>
            <a:endParaRPr lang="en-US" altLang="en-US"/>
          </a:p>
        </p:txBody>
      </p:sp>
    </p:spTree>
    <p:extLst>
      <p:ext uri="{BB962C8B-B14F-4D97-AF65-F5344CB8AC3E}">
        <p14:creationId xmlns:p14="http://schemas.microsoft.com/office/powerpoint/2010/main" val="4275835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334C38D8-A62F-C430-7AAC-A6315F9E066E}"/>
              </a:ext>
            </a:extLst>
          </p:cNvPr>
          <p:cNvSpPr>
            <a:spLocks noGrp="1"/>
          </p:cNvSpPr>
          <p:nvPr>
            <p:ph type="dt" sz="half" idx="10"/>
          </p:nvPr>
        </p:nvSpPr>
        <p:spPr/>
        <p:txBody>
          <a:bodyPr/>
          <a:lstStyle>
            <a:lvl1pPr>
              <a:defRPr/>
            </a:lvl1pPr>
          </a:lstStyle>
          <a:p>
            <a:pPr>
              <a:defRPr/>
            </a:pPr>
            <a:fld id="{5B8827AF-B120-4BF0-8A80-FAA6CF2E4E40}" type="datetimeFigureOut">
              <a:rPr lang="en-US"/>
              <a:pPr>
                <a:defRPr/>
              </a:pPr>
              <a:t>11/6/2023</a:t>
            </a:fld>
            <a:endParaRPr lang="en-US"/>
          </a:p>
        </p:txBody>
      </p:sp>
      <p:sp>
        <p:nvSpPr>
          <p:cNvPr id="5" name="Footer Placeholder 4">
            <a:extLst>
              <a:ext uri="{FF2B5EF4-FFF2-40B4-BE49-F238E27FC236}">
                <a16:creationId xmlns:a16="http://schemas.microsoft.com/office/drawing/2014/main" id="{5ED2A83C-9CFD-6798-D19B-D8D061AEB1D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DB18D0C-87D0-7AE6-347E-F1800F6B5415}"/>
              </a:ext>
            </a:extLst>
          </p:cNvPr>
          <p:cNvSpPr>
            <a:spLocks noGrp="1"/>
          </p:cNvSpPr>
          <p:nvPr>
            <p:ph type="sldNum" sz="quarter" idx="12"/>
          </p:nvPr>
        </p:nvSpPr>
        <p:spPr/>
        <p:txBody>
          <a:bodyPr/>
          <a:lstStyle>
            <a:lvl1pPr>
              <a:defRPr/>
            </a:lvl1pPr>
          </a:lstStyle>
          <a:p>
            <a:pPr>
              <a:defRPr/>
            </a:pPr>
            <a:fld id="{CDCEE865-5FC0-4CE2-92B0-3A97C50794FB}" type="slidenum">
              <a:rPr lang="en-US"/>
              <a:pPr>
                <a:defRPr/>
              </a:pPr>
              <a:t>‹#›</a:t>
            </a:fld>
            <a:endParaRPr lang="en-US"/>
          </a:p>
        </p:txBody>
      </p:sp>
    </p:spTree>
    <p:extLst>
      <p:ext uri="{BB962C8B-B14F-4D97-AF65-F5344CB8AC3E}">
        <p14:creationId xmlns:p14="http://schemas.microsoft.com/office/powerpoint/2010/main" val="3435676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8"/>
        <p:cNvGrpSpPr/>
        <p:nvPr/>
      </p:nvGrpSpPr>
      <p:grpSpPr>
        <a:xfrm>
          <a:off x="0" y="0"/>
          <a:ext cx="0" cy="0"/>
          <a:chOff x="0" y="0"/>
          <a:chExt cx="0" cy="0"/>
        </a:xfrm>
      </p:grpSpPr>
      <p:sp>
        <p:nvSpPr>
          <p:cNvPr id="2" name="Shape 369">
            <a:extLst>
              <a:ext uri="{FF2B5EF4-FFF2-40B4-BE49-F238E27FC236}">
                <a16:creationId xmlns:a16="http://schemas.microsoft.com/office/drawing/2014/main" id="{21DFFFB5-672F-FB28-6AB5-519F9AB6B2C6}"/>
              </a:ext>
            </a:extLst>
          </p:cNvPr>
          <p:cNvSpPr>
            <a:spLocks/>
          </p:cNvSpPr>
          <p:nvPr/>
        </p:nvSpPr>
        <p:spPr bwMode="auto">
          <a:xfrm>
            <a:off x="-38100" y="5929313"/>
            <a:ext cx="12255500" cy="949325"/>
          </a:xfrm>
          <a:custGeom>
            <a:avLst/>
            <a:gdLst>
              <a:gd name="T0" fmla="*/ 2147483646 w 367665"/>
              <a:gd name="T1" fmla="*/ 2147483646 h 41339"/>
              <a:gd name="T2" fmla="*/ 2147483646 w 367665"/>
              <a:gd name="T3" fmla="*/ 2147483646 h 41339"/>
              <a:gd name="T4" fmla="*/ 2147483646 w 367665"/>
              <a:gd name="T5" fmla="*/ 2147483646 h 41339"/>
              <a:gd name="T6" fmla="*/ 2147483646 w 367665"/>
              <a:gd name="T7" fmla="*/ 2147483646 h 41339"/>
              <a:gd name="T8" fmla="*/ 2147483646 w 367665"/>
              <a:gd name="T9" fmla="*/ 0 h 41339"/>
              <a:gd name="T10" fmla="*/ 2147483646 w 367665"/>
              <a:gd name="T11" fmla="*/ 2147483646 h 41339"/>
              <a:gd name="T12" fmla="*/ 2147483646 w 367665"/>
              <a:gd name="T13" fmla="*/ 2147483646 h 41339"/>
              <a:gd name="T14" fmla="*/ 2147483646 w 367665"/>
              <a:gd name="T15" fmla="*/ 2147483646 h 41339"/>
              <a:gd name="T16" fmla="*/ 2147483646 w 367665"/>
              <a:gd name="T17" fmla="*/ 2147483646 h 41339"/>
              <a:gd name="T18" fmla="*/ 2147483646 w 367665"/>
              <a:gd name="T19" fmla="*/ 2147483646 h 41339"/>
              <a:gd name="T20" fmla="*/ 2147483646 w 367665"/>
              <a:gd name="T21" fmla="*/ 2147483646 h 41339"/>
              <a:gd name="T22" fmla="*/ 2147483646 w 367665"/>
              <a:gd name="T23" fmla="*/ 2147483646 h 41339"/>
              <a:gd name="T24" fmla="*/ 2147483646 w 367665"/>
              <a:gd name="T25" fmla="*/ 2147483646 h 41339"/>
              <a:gd name="T26" fmla="*/ 2147483646 w 367665"/>
              <a:gd name="T27" fmla="*/ 2147483646 h 41339"/>
              <a:gd name="T28" fmla="*/ 2147483646 w 367665"/>
              <a:gd name="T29" fmla="*/ 2147483646 h 41339"/>
              <a:gd name="T30" fmla="*/ 2147483646 w 367665"/>
              <a:gd name="T31" fmla="*/ 2147483646 h 41339"/>
              <a:gd name="T32" fmla="*/ 2147483646 w 367665"/>
              <a:gd name="T33" fmla="*/ 2147483646 h 41339"/>
              <a:gd name="T34" fmla="*/ 2147483646 w 367665"/>
              <a:gd name="T35" fmla="*/ 2147483646 h 41339"/>
              <a:gd name="T36" fmla="*/ 2147483646 w 367665"/>
              <a:gd name="T37" fmla="*/ 2147483646 h 41339"/>
              <a:gd name="T38" fmla="*/ 2147483646 w 367665"/>
              <a:gd name="T39" fmla="*/ 2147483646 h 41339"/>
              <a:gd name="T40" fmla="*/ 2147483646 w 367665"/>
              <a:gd name="T41" fmla="*/ 2147483646 h 41339"/>
              <a:gd name="T42" fmla="*/ 2147483646 w 367665"/>
              <a:gd name="T43" fmla="*/ 2147483646 h 41339"/>
              <a:gd name="T44" fmla="*/ 2147483646 w 367665"/>
              <a:gd name="T45" fmla="*/ 2147483646 h 41339"/>
              <a:gd name="T46" fmla="*/ 2147483646 w 367665"/>
              <a:gd name="T47" fmla="*/ 2147483646 h 41339"/>
              <a:gd name="T48" fmla="*/ 0 w 367665"/>
              <a:gd name="T49" fmla="*/ 2147483646 h 41339"/>
              <a:gd name="T50" fmla="*/ 2147483646 w 367665"/>
              <a:gd name="T51" fmla="*/ 2147483646 h 4133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7665"/>
              <a:gd name="T79" fmla="*/ 0 h 41339"/>
              <a:gd name="T80" fmla="*/ 367665 w 367665"/>
              <a:gd name="T81" fmla="*/ 41339 h 4133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7665" h="41339" extrusionOk="0">
                <a:moveTo>
                  <a:pt x="381" y="381"/>
                </a:moveTo>
                <a:lnTo>
                  <a:pt x="16574" y="16383"/>
                </a:lnTo>
                <a:lnTo>
                  <a:pt x="31623" y="7430"/>
                </a:lnTo>
                <a:lnTo>
                  <a:pt x="62484" y="7239"/>
                </a:lnTo>
                <a:lnTo>
                  <a:pt x="77724" y="0"/>
                </a:lnTo>
                <a:lnTo>
                  <a:pt x="92964" y="19622"/>
                </a:lnTo>
                <a:lnTo>
                  <a:pt x="108014" y="30861"/>
                </a:lnTo>
                <a:lnTo>
                  <a:pt x="123063" y="30671"/>
                </a:lnTo>
                <a:lnTo>
                  <a:pt x="139065" y="15050"/>
                </a:lnTo>
                <a:lnTo>
                  <a:pt x="154115" y="11430"/>
                </a:lnTo>
                <a:lnTo>
                  <a:pt x="168783" y="3408"/>
                </a:lnTo>
                <a:lnTo>
                  <a:pt x="184404" y="21527"/>
                </a:lnTo>
                <a:lnTo>
                  <a:pt x="199644" y="22155"/>
                </a:lnTo>
                <a:lnTo>
                  <a:pt x="214694" y="36386"/>
                </a:lnTo>
                <a:lnTo>
                  <a:pt x="230124" y="36386"/>
                </a:lnTo>
                <a:lnTo>
                  <a:pt x="246126" y="29147"/>
                </a:lnTo>
                <a:lnTo>
                  <a:pt x="261176" y="29147"/>
                </a:lnTo>
                <a:lnTo>
                  <a:pt x="275463" y="16574"/>
                </a:lnTo>
                <a:lnTo>
                  <a:pt x="291656" y="24384"/>
                </a:lnTo>
                <a:lnTo>
                  <a:pt x="305943" y="11811"/>
                </a:lnTo>
                <a:lnTo>
                  <a:pt x="336804" y="11621"/>
                </a:lnTo>
                <a:lnTo>
                  <a:pt x="351854" y="16383"/>
                </a:lnTo>
                <a:lnTo>
                  <a:pt x="367665" y="4001"/>
                </a:lnTo>
                <a:lnTo>
                  <a:pt x="367284" y="41339"/>
                </a:lnTo>
                <a:lnTo>
                  <a:pt x="0" y="41339"/>
                </a:lnTo>
                <a:lnTo>
                  <a:pt x="381" y="381"/>
                </a:lnTo>
                <a:close/>
              </a:path>
            </a:pathLst>
          </a:custGeom>
          <a:solidFill>
            <a:srgbClr val="AFF000">
              <a:alpha val="81960"/>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3" name="Shape 370">
            <a:extLst>
              <a:ext uri="{FF2B5EF4-FFF2-40B4-BE49-F238E27FC236}">
                <a16:creationId xmlns:a16="http://schemas.microsoft.com/office/drawing/2014/main" id="{37BA3047-B858-0711-0542-B475FF194279}"/>
              </a:ext>
            </a:extLst>
          </p:cNvPr>
          <p:cNvSpPr>
            <a:spLocks/>
          </p:cNvSpPr>
          <p:nvPr/>
        </p:nvSpPr>
        <p:spPr bwMode="auto">
          <a:xfrm>
            <a:off x="-38100" y="6103938"/>
            <a:ext cx="12255500" cy="779462"/>
          </a:xfrm>
          <a:custGeom>
            <a:avLst/>
            <a:gdLst>
              <a:gd name="T0" fmla="*/ 2147483646 w 367665"/>
              <a:gd name="T1" fmla="*/ 2147483646 h 33910"/>
              <a:gd name="T2" fmla="*/ 2147483646 w 367665"/>
              <a:gd name="T3" fmla="*/ 2147483646 h 33910"/>
              <a:gd name="T4" fmla="*/ 2147483646 w 367665"/>
              <a:gd name="T5" fmla="*/ 2147483646 h 33910"/>
              <a:gd name="T6" fmla="*/ 2147483646 w 367665"/>
              <a:gd name="T7" fmla="*/ 2147483646 h 33910"/>
              <a:gd name="T8" fmla="*/ 2147483646 w 367665"/>
              <a:gd name="T9" fmla="*/ 2147483646 h 33910"/>
              <a:gd name="T10" fmla="*/ 2147483646 w 367665"/>
              <a:gd name="T11" fmla="*/ 2147483646 h 33910"/>
              <a:gd name="T12" fmla="*/ 2147483646 w 367665"/>
              <a:gd name="T13" fmla="*/ 2147483646 h 33910"/>
              <a:gd name="T14" fmla="*/ 2147483646 w 367665"/>
              <a:gd name="T15" fmla="*/ 2147483646 h 33910"/>
              <a:gd name="T16" fmla="*/ 2147483646 w 367665"/>
              <a:gd name="T17" fmla="*/ 2147483646 h 33910"/>
              <a:gd name="T18" fmla="*/ 2147483646 w 367665"/>
              <a:gd name="T19" fmla="*/ 2147483646 h 33910"/>
              <a:gd name="T20" fmla="*/ 2147483646 w 367665"/>
              <a:gd name="T21" fmla="*/ 2147483646 h 33910"/>
              <a:gd name="T22" fmla="*/ 2147483646 w 367665"/>
              <a:gd name="T23" fmla="*/ 2147483646 h 33910"/>
              <a:gd name="T24" fmla="*/ 2147483646 w 367665"/>
              <a:gd name="T25" fmla="*/ 2147483646 h 33910"/>
              <a:gd name="T26" fmla="*/ 2147483646 w 367665"/>
              <a:gd name="T27" fmla="*/ 2147483646 h 33910"/>
              <a:gd name="T28" fmla="*/ 2147483646 w 367665"/>
              <a:gd name="T29" fmla="*/ 2147483646 h 33910"/>
              <a:gd name="T30" fmla="*/ 2147483646 w 367665"/>
              <a:gd name="T31" fmla="*/ 2147483646 h 33910"/>
              <a:gd name="T32" fmla="*/ 2147483646 w 367665"/>
              <a:gd name="T33" fmla="*/ 2147483646 h 33910"/>
              <a:gd name="T34" fmla="*/ 2147483646 w 367665"/>
              <a:gd name="T35" fmla="*/ 2147483646 h 33910"/>
              <a:gd name="T36" fmla="*/ 2147483646 w 367665"/>
              <a:gd name="T37" fmla="*/ 2147483646 h 33910"/>
              <a:gd name="T38" fmla="*/ 2147483646 w 367665"/>
              <a:gd name="T39" fmla="*/ 2147483646 h 33910"/>
              <a:gd name="T40" fmla="*/ 2147483646 w 367665"/>
              <a:gd name="T41" fmla="*/ 2147483646 h 33910"/>
              <a:gd name="T42" fmla="*/ 2147483646 w 367665"/>
              <a:gd name="T43" fmla="*/ 2147483646 h 33910"/>
              <a:gd name="T44" fmla="*/ 2147483646 w 367665"/>
              <a:gd name="T45" fmla="*/ 0 h 33910"/>
              <a:gd name="T46" fmla="*/ 2147483646 w 367665"/>
              <a:gd name="T47" fmla="*/ 2147483646 h 33910"/>
              <a:gd name="T48" fmla="*/ 0 w 367665"/>
              <a:gd name="T49" fmla="*/ 2147483646 h 33910"/>
              <a:gd name="T50" fmla="*/ 2147483646 w 367665"/>
              <a:gd name="T51" fmla="*/ 2147483646 h 339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7665"/>
              <a:gd name="T79" fmla="*/ 0 h 33910"/>
              <a:gd name="T80" fmla="*/ 367665 w 367665"/>
              <a:gd name="T81" fmla="*/ 33910 h 3391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7665" h="33910" extrusionOk="0">
                <a:moveTo>
                  <a:pt x="381" y="8001"/>
                </a:moveTo>
                <a:lnTo>
                  <a:pt x="16764" y="16266"/>
                </a:lnTo>
                <a:lnTo>
                  <a:pt x="47244" y="16266"/>
                </a:lnTo>
                <a:lnTo>
                  <a:pt x="62484" y="9925"/>
                </a:lnTo>
                <a:lnTo>
                  <a:pt x="77724" y="23434"/>
                </a:lnTo>
                <a:lnTo>
                  <a:pt x="92964" y="23434"/>
                </a:lnTo>
                <a:lnTo>
                  <a:pt x="107442" y="16266"/>
                </a:lnTo>
                <a:lnTo>
                  <a:pt x="122682" y="11855"/>
                </a:lnTo>
                <a:lnTo>
                  <a:pt x="138684" y="11855"/>
                </a:lnTo>
                <a:lnTo>
                  <a:pt x="153924" y="15714"/>
                </a:lnTo>
                <a:lnTo>
                  <a:pt x="168783" y="11028"/>
                </a:lnTo>
                <a:lnTo>
                  <a:pt x="184023" y="18471"/>
                </a:lnTo>
                <a:lnTo>
                  <a:pt x="199644" y="29775"/>
                </a:lnTo>
                <a:lnTo>
                  <a:pt x="214122" y="22055"/>
                </a:lnTo>
                <a:lnTo>
                  <a:pt x="229743" y="22055"/>
                </a:lnTo>
                <a:lnTo>
                  <a:pt x="245364" y="8546"/>
                </a:lnTo>
                <a:lnTo>
                  <a:pt x="260604" y="16266"/>
                </a:lnTo>
                <a:lnTo>
                  <a:pt x="275844" y="16266"/>
                </a:lnTo>
                <a:lnTo>
                  <a:pt x="291084" y="9925"/>
                </a:lnTo>
                <a:lnTo>
                  <a:pt x="321564" y="9925"/>
                </a:lnTo>
                <a:lnTo>
                  <a:pt x="336804" y="23158"/>
                </a:lnTo>
                <a:lnTo>
                  <a:pt x="351282" y="18471"/>
                </a:lnTo>
                <a:lnTo>
                  <a:pt x="367665" y="0"/>
                </a:lnTo>
                <a:lnTo>
                  <a:pt x="367665" y="33910"/>
                </a:lnTo>
                <a:lnTo>
                  <a:pt x="0" y="33910"/>
                </a:lnTo>
                <a:lnTo>
                  <a:pt x="381" y="8001"/>
                </a:lnTo>
                <a:close/>
              </a:path>
            </a:pathLst>
          </a:custGeom>
          <a:solidFill>
            <a:srgbClr val="00CEF6">
              <a:alpha val="7333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p>
        </p:txBody>
      </p:sp>
      <p:sp>
        <p:nvSpPr>
          <p:cNvPr id="4" name="Shape 371">
            <a:extLst>
              <a:ext uri="{FF2B5EF4-FFF2-40B4-BE49-F238E27FC236}">
                <a16:creationId xmlns:a16="http://schemas.microsoft.com/office/drawing/2014/main" id="{821DC19F-4C7C-7BD1-87E6-3949EC50DA91}"/>
              </a:ext>
            </a:extLst>
          </p:cNvPr>
          <p:cNvSpPr/>
          <p:nvPr/>
        </p:nvSpPr>
        <p:spPr>
          <a:xfrm rot="8100000">
            <a:off x="2463800" y="5670550"/>
            <a:ext cx="163513" cy="163513"/>
          </a:xfrm>
          <a:prstGeom prst="teardrop">
            <a:avLst>
              <a:gd name="adj" fmla="val 100000"/>
            </a:avLst>
          </a:prstGeom>
          <a:solidFill>
            <a:srgbClr val="AFF000"/>
          </a:solidFill>
          <a:ln>
            <a:noFill/>
          </a:ln>
        </p:spPr>
        <p:txBody>
          <a:bodyPr lIns="121900" tIns="121900" rIns="121900" bIns="121900" anchor="ctr"/>
          <a:lstStyle/>
          <a:p>
            <a:pPr>
              <a:spcBef>
                <a:spcPts val="0"/>
              </a:spcBef>
              <a:defRPr/>
            </a:pPr>
            <a:endParaRPr/>
          </a:p>
        </p:txBody>
      </p:sp>
      <p:sp>
        <p:nvSpPr>
          <p:cNvPr id="5" name="Shape 372">
            <a:extLst>
              <a:ext uri="{FF2B5EF4-FFF2-40B4-BE49-F238E27FC236}">
                <a16:creationId xmlns:a16="http://schemas.microsoft.com/office/drawing/2014/main" id="{56A69E48-1AB5-3ED2-921C-0B2D3206B44B}"/>
              </a:ext>
            </a:extLst>
          </p:cNvPr>
          <p:cNvSpPr/>
          <p:nvPr/>
        </p:nvSpPr>
        <p:spPr>
          <a:xfrm rot="8100000">
            <a:off x="8051800" y="6048375"/>
            <a:ext cx="163513" cy="163513"/>
          </a:xfrm>
          <a:prstGeom prst="teardrop">
            <a:avLst>
              <a:gd name="adj" fmla="val 100000"/>
            </a:avLst>
          </a:prstGeom>
          <a:noFill/>
          <a:ln w="28575" cap="flat" cmpd="sng">
            <a:solidFill>
              <a:srgbClr val="00CEF6"/>
            </a:solidFill>
            <a:prstDash val="solid"/>
            <a:round/>
            <a:headEnd type="none" w="med" len="med"/>
            <a:tailEnd type="none" w="med" len="med"/>
          </a:ln>
        </p:spPr>
        <p:txBody>
          <a:bodyPr lIns="121900" tIns="121900" rIns="121900" bIns="121900" anchor="ctr"/>
          <a:lstStyle/>
          <a:p>
            <a:pPr>
              <a:spcBef>
                <a:spcPts val="0"/>
              </a:spcBef>
              <a:defRPr/>
            </a:pPr>
            <a:endParaRPr/>
          </a:p>
        </p:txBody>
      </p:sp>
      <p:sp>
        <p:nvSpPr>
          <p:cNvPr id="6" name="Shape 373">
            <a:extLst>
              <a:ext uri="{FF2B5EF4-FFF2-40B4-BE49-F238E27FC236}">
                <a16:creationId xmlns:a16="http://schemas.microsoft.com/office/drawing/2014/main" id="{D26AB62C-81F6-C81B-7379-A812A7B8ED30}"/>
              </a:ext>
            </a:extLst>
          </p:cNvPr>
          <p:cNvSpPr/>
          <p:nvPr/>
        </p:nvSpPr>
        <p:spPr>
          <a:xfrm rot="8100000">
            <a:off x="9575800" y="6092825"/>
            <a:ext cx="163513" cy="163513"/>
          </a:xfrm>
          <a:prstGeom prst="teardrop">
            <a:avLst>
              <a:gd name="adj" fmla="val 100000"/>
            </a:avLst>
          </a:prstGeom>
          <a:solidFill>
            <a:srgbClr val="00CEF6"/>
          </a:solidFill>
          <a:ln>
            <a:noFill/>
          </a:ln>
        </p:spPr>
        <p:txBody>
          <a:bodyPr lIns="121900" tIns="121900" rIns="121900" bIns="121900" anchor="ctr"/>
          <a:lstStyle/>
          <a:p>
            <a:pPr>
              <a:spcBef>
                <a:spcPts val="0"/>
              </a:spcBef>
              <a:defRPr/>
            </a:pPr>
            <a:endParaRPr/>
          </a:p>
        </p:txBody>
      </p:sp>
      <p:grpSp>
        <p:nvGrpSpPr>
          <p:cNvPr id="7" name="Shape 374">
            <a:extLst>
              <a:ext uri="{FF2B5EF4-FFF2-40B4-BE49-F238E27FC236}">
                <a16:creationId xmlns:a16="http://schemas.microsoft.com/office/drawing/2014/main" id="{763642B4-92C5-523E-344E-47740E67BE90}"/>
              </a:ext>
            </a:extLst>
          </p:cNvPr>
          <p:cNvGrpSpPr>
            <a:grpSpLocks/>
          </p:cNvGrpSpPr>
          <p:nvPr/>
        </p:nvGrpSpPr>
        <p:grpSpPr bwMode="auto">
          <a:xfrm>
            <a:off x="-12700" y="5949950"/>
            <a:ext cx="12223750" cy="793750"/>
            <a:chOff x="-9525" y="4462475"/>
            <a:chExt cx="9167825" cy="595300"/>
          </a:xfrm>
        </p:grpSpPr>
        <p:sp>
          <p:nvSpPr>
            <p:cNvPr id="8" name="Shape 375">
              <a:extLst>
                <a:ext uri="{FF2B5EF4-FFF2-40B4-BE49-F238E27FC236}">
                  <a16:creationId xmlns:a16="http://schemas.microsoft.com/office/drawing/2014/main" id="{42F88692-508F-1E8F-4BDC-F1F4F5430311}"/>
                </a:ext>
              </a:extLst>
            </p:cNvPr>
            <p:cNvSpPr>
              <a:spLocks/>
            </p:cNvSpPr>
            <p:nvPr/>
          </p:nvSpPr>
          <p:spPr bwMode="auto">
            <a:xfrm>
              <a:off x="-9525" y="4581525"/>
              <a:ext cx="4205300" cy="476250"/>
            </a:xfrm>
            <a:custGeom>
              <a:avLst/>
              <a:gdLst>
                <a:gd name="T0" fmla="*/ 0 w 168212"/>
                <a:gd name="T1" fmla="*/ 2147483646 h 19050"/>
                <a:gd name="T2" fmla="*/ 2147483646 w 168212"/>
                <a:gd name="T3" fmla="*/ 2147483646 h 19050"/>
                <a:gd name="T4" fmla="*/ 2147483646 w 168212"/>
                <a:gd name="T5" fmla="*/ 2147483646 h 19050"/>
                <a:gd name="T6" fmla="*/ 2147483646 w 168212"/>
                <a:gd name="T7" fmla="*/ 2147483646 h 19050"/>
                <a:gd name="T8" fmla="*/ 2147483646 w 168212"/>
                <a:gd name="T9" fmla="*/ 2147483646 h 19050"/>
                <a:gd name="T10" fmla="*/ 2147483646 w 168212"/>
                <a:gd name="T11" fmla="*/ 2147483646 h 19050"/>
                <a:gd name="T12" fmla="*/ 2147483646 w 168212"/>
                <a:gd name="T13" fmla="*/ 2147483646 h 19050"/>
                <a:gd name="T14" fmla="*/ 2147483646 w 168212"/>
                <a:gd name="T15" fmla="*/ 0 h 19050"/>
                <a:gd name="T16" fmla="*/ 2147483646 w 168212"/>
                <a:gd name="T17" fmla="*/ 2147483646 h 19050"/>
                <a:gd name="T18" fmla="*/ 2147483646 w 168212"/>
                <a:gd name="T19" fmla="*/ 2147483646 h 19050"/>
                <a:gd name="T20" fmla="*/ 2147483646 w 168212"/>
                <a:gd name="T21" fmla="*/ 2147483646 h 19050"/>
                <a:gd name="T22" fmla="*/ 2147483646 w 168212"/>
                <a:gd name="T23" fmla="*/ 2147483646 h 190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8212"/>
                <a:gd name="T37" fmla="*/ 0 h 19050"/>
                <a:gd name="T38" fmla="*/ 168212 w 168212"/>
                <a:gd name="T39" fmla="*/ 19050 h 190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8212" h="19050" extrusionOk="0">
                  <a:moveTo>
                    <a:pt x="0" y="1715"/>
                  </a:moveTo>
                  <a:lnTo>
                    <a:pt x="15812" y="16574"/>
                  </a:lnTo>
                  <a:lnTo>
                    <a:pt x="31052" y="16574"/>
                  </a:lnTo>
                  <a:lnTo>
                    <a:pt x="46292" y="14097"/>
                  </a:lnTo>
                  <a:lnTo>
                    <a:pt x="61532" y="19050"/>
                  </a:lnTo>
                  <a:lnTo>
                    <a:pt x="76581" y="11240"/>
                  </a:lnTo>
                  <a:lnTo>
                    <a:pt x="92012" y="11240"/>
                  </a:lnTo>
                  <a:lnTo>
                    <a:pt x="106871" y="0"/>
                  </a:lnTo>
                  <a:lnTo>
                    <a:pt x="122111" y="2667"/>
                  </a:lnTo>
                  <a:lnTo>
                    <a:pt x="137541" y="2667"/>
                  </a:lnTo>
                  <a:lnTo>
                    <a:pt x="152972" y="16002"/>
                  </a:lnTo>
                  <a:lnTo>
                    <a:pt x="168212" y="16002"/>
                  </a:lnTo>
                </a:path>
              </a:pathLst>
            </a:custGeom>
            <a:noFill/>
            <a:ln w="9525" cap="flat" cmpd="sng">
              <a:solidFill>
                <a:srgbClr val="3C78D8"/>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9" name="Shape 376">
              <a:extLst>
                <a:ext uri="{FF2B5EF4-FFF2-40B4-BE49-F238E27FC236}">
                  <a16:creationId xmlns:a16="http://schemas.microsoft.com/office/drawing/2014/main" id="{1A111A95-D52E-BDE1-3E5E-C5268E53ACF8}"/>
                </a:ext>
              </a:extLst>
            </p:cNvPr>
            <p:cNvSpPr>
              <a:spLocks/>
            </p:cNvSpPr>
            <p:nvPr/>
          </p:nvSpPr>
          <p:spPr bwMode="auto">
            <a:xfrm>
              <a:off x="4195775" y="4462475"/>
              <a:ext cx="3424225" cy="590550"/>
            </a:xfrm>
            <a:custGeom>
              <a:avLst/>
              <a:gdLst>
                <a:gd name="T0" fmla="*/ 0 w 136969"/>
                <a:gd name="T1" fmla="*/ 2147483646 h 23622"/>
                <a:gd name="T2" fmla="*/ 2147483646 w 136969"/>
                <a:gd name="T3" fmla="*/ 2147483646 h 23622"/>
                <a:gd name="T4" fmla="*/ 2147483646 w 136969"/>
                <a:gd name="T5" fmla="*/ 2147483646 h 23622"/>
                <a:gd name="T6" fmla="*/ 2147483646 w 136969"/>
                <a:gd name="T7" fmla="*/ 2147483646 h 23622"/>
                <a:gd name="T8" fmla="*/ 2147483646 w 136969"/>
                <a:gd name="T9" fmla="*/ 2147483646 h 23622"/>
                <a:gd name="T10" fmla="*/ 2147483646 w 136969"/>
                <a:gd name="T11" fmla="*/ 2147483646 h 23622"/>
                <a:gd name="T12" fmla="*/ 2147483646 w 136969"/>
                <a:gd name="T13" fmla="*/ 2147483646 h 23622"/>
                <a:gd name="T14" fmla="*/ 2147483646 w 136969"/>
                <a:gd name="T15" fmla="*/ 2147483646 h 23622"/>
                <a:gd name="T16" fmla="*/ 2147483646 w 136969"/>
                <a:gd name="T17" fmla="*/ 2147483646 h 23622"/>
                <a:gd name="T18" fmla="*/ 2147483646 w 136969"/>
                <a:gd name="T19" fmla="*/ 0 h 236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6969"/>
                <a:gd name="T31" fmla="*/ 0 h 23622"/>
                <a:gd name="T32" fmla="*/ 136969 w 136969"/>
                <a:gd name="T33" fmla="*/ 23622 h 236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6969" h="23622" extrusionOk="0">
                  <a:moveTo>
                    <a:pt x="0" y="20955"/>
                  </a:moveTo>
                  <a:lnTo>
                    <a:pt x="15049" y="9144"/>
                  </a:lnTo>
                  <a:lnTo>
                    <a:pt x="30480" y="4381"/>
                  </a:lnTo>
                  <a:lnTo>
                    <a:pt x="45720" y="13716"/>
                  </a:lnTo>
                  <a:lnTo>
                    <a:pt x="60769" y="13716"/>
                  </a:lnTo>
                  <a:lnTo>
                    <a:pt x="76009" y="16573"/>
                  </a:lnTo>
                  <a:lnTo>
                    <a:pt x="91249" y="11811"/>
                  </a:lnTo>
                  <a:lnTo>
                    <a:pt x="106680" y="23622"/>
                  </a:lnTo>
                  <a:lnTo>
                    <a:pt x="122110" y="23622"/>
                  </a:lnTo>
                  <a:lnTo>
                    <a:pt x="136969" y="0"/>
                  </a:lnTo>
                </a:path>
              </a:pathLst>
            </a:custGeom>
            <a:noFill/>
            <a:ln w="9525" cap="flat" cmpd="sng">
              <a:solidFill>
                <a:srgbClr val="3C78D8"/>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a:lstStyle/>
            <a:p>
              <a:endParaRPr lang="vi-VN"/>
            </a:p>
          </p:txBody>
        </p:sp>
        <p:sp>
          <p:nvSpPr>
            <p:cNvPr id="10" name="Shape 377">
              <a:extLst>
                <a:ext uri="{FF2B5EF4-FFF2-40B4-BE49-F238E27FC236}">
                  <a16:creationId xmlns:a16="http://schemas.microsoft.com/office/drawing/2014/main" id="{6AD191AC-5A6C-D115-BD2A-1ECE54A80FE3}"/>
                </a:ext>
              </a:extLst>
            </p:cNvPr>
            <p:cNvSpPr>
              <a:spLocks/>
            </p:cNvSpPr>
            <p:nvPr/>
          </p:nvSpPr>
          <p:spPr bwMode="auto">
            <a:xfrm>
              <a:off x="7624775" y="4472000"/>
              <a:ext cx="1533525" cy="414325"/>
            </a:xfrm>
            <a:custGeom>
              <a:avLst/>
              <a:gdLst>
                <a:gd name="T0" fmla="*/ 0 w 61341"/>
                <a:gd name="T1" fmla="*/ 0 h 16573"/>
                <a:gd name="T2" fmla="*/ 2147483646 w 61341"/>
                <a:gd name="T3" fmla="*/ 2147483646 h 16573"/>
                <a:gd name="T4" fmla="*/ 2147483646 w 61341"/>
                <a:gd name="T5" fmla="*/ 2147483646 h 16573"/>
                <a:gd name="T6" fmla="*/ 2147483646 w 61341"/>
                <a:gd name="T7" fmla="*/ 2147483646 h 16573"/>
                <a:gd name="T8" fmla="*/ 2147483646 w 61341"/>
                <a:gd name="T9" fmla="*/ 2147483646 h 16573"/>
                <a:gd name="T10" fmla="*/ 0 60000 65536"/>
                <a:gd name="T11" fmla="*/ 0 60000 65536"/>
                <a:gd name="T12" fmla="*/ 0 60000 65536"/>
                <a:gd name="T13" fmla="*/ 0 60000 65536"/>
                <a:gd name="T14" fmla="*/ 0 60000 65536"/>
                <a:gd name="T15" fmla="*/ 0 w 61341"/>
                <a:gd name="T16" fmla="*/ 0 h 16573"/>
                <a:gd name="T17" fmla="*/ 61341 w 61341"/>
                <a:gd name="T18" fmla="*/ 16573 h 16573"/>
              </a:gdLst>
              <a:ahLst/>
              <a:cxnLst>
                <a:cxn ang="T10">
                  <a:pos x="T0" y="T1"/>
                </a:cxn>
                <a:cxn ang="T11">
                  <a:pos x="T2" y="T3"/>
                </a:cxn>
                <a:cxn ang="T12">
                  <a:pos x="T4" y="T5"/>
                </a:cxn>
                <a:cxn ang="T13">
                  <a:pos x="T6" y="T7"/>
                </a:cxn>
                <a:cxn ang="T14">
                  <a:pos x="T8" y="T9"/>
                </a:cxn>
              </a:cxnLst>
              <a:rect l="T15" t="T16" r="T17" b="T18"/>
              <a:pathLst>
                <a:path w="61341" h="16573" extrusionOk="0">
                  <a:moveTo>
                    <a:pt x="0" y="0"/>
                  </a:moveTo>
                  <a:lnTo>
                    <a:pt x="15049" y="4762"/>
                  </a:lnTo>
                  <a:lnTo>
                    <a:pt x="30670" y="4762"/>
                  </a:lnTo>
                  <a:lnTo>
                    <a:pt x="45910" y="4762"/>
                  </a:lnTo>
                  <a:lnTo>
                    <a:pt x="61341" y="16573"/>
                  </a:lnTo>
                </a:path>
              </a:pathLst>
            </a:custGeom>
            <a:noFill/>
            <a:ln w="9525" cap="flat" cmpd="sng">
              <a:solidFill>
                <a:srgbClr val="3C78D8"/>
              </a:solidFill>
              <a:prstDash val="solid"/>
              <a:round/>
              <a:headEnd type="none" w="lg" len="lg"/>
              <a:tailEnd type="none" w="lg" len="lg"/>
            </a:ln>
            <a:extLst>
              <a:ext uri="{909E8E84-426E-40DD-AFC4-6F175D3DCCD1}">
                <a14:hiddenFill xmlns:a14="http://schemas.microsoft.com/office/drawing/2010/main">
                  <a:solidFill>
                    <a:srgbClr val="FFFFFF"/>
                  </a:solidFill>
                </a14:hiddenFill>
              </a:ext>
            </a:extLst>
          </p:spPr>
          <p:txBody>
            <a:bodyPr/>
            <a:lstStyle/>
            <a:p>
              <a:endParaRPr lang="vi-VN"/>
            </a:p>
          </p:txBody>
        </p:sp>
      </p:grpSp>
      <p:grpSp>
        <p:nvGrpSpPr>
          <p:cNvPr id="11" name="Shape 378">
            <a:extLst>
              <a:ext uri="{FF2B5EF4-FFF2-40B4-BE49-F238E27FC236}">
                <a16:creationId xmlns:a16="http://schemas.microsoft.com/office/drawing/2014/main" id="{536DEDA4-5746-9077-AB12-A6E7D534242F}"/>
              </a:ext>
            </a:extLst>
          </p:cNvPr>
          <p:cNvGrpSpPr>
            <a:grpSpLocks/>
          </p:cNvGrpSpPr>
          <p:nvPr/>
        </p:nvGrpSpPr>
        <p:grpSpPr bwMode="auto">
          <a:xfrm>
            <a:off x="-57150" y="5924550"/>
            <a:ext cx="12306300" cy="857250"/>
            <a:chOff x="-42837" y="4443487"/>
            <a:chExt cx="9229574" cy="642787"/>
          </a:xfrm>
        </p:grpSpPr>
        <p:sp>
          <p:nvSpPr>
            <p:cNvPr id="12" name="Shape 379">
              <a:extLst>
                <a:ext uri="{FF2B5EF4-FFF2-40B4-BE49-F238E27FC236}">
                  <a16:creationId xmlns:a16="http://schemas.microsoft.com/office/drawing/2014/main" id="{FD95A964-115F-10C3-CD80-59AD73CA1331}"/>
                </a:ext>
              </a:extLst>
            </p:cNvPr>
            <p:cNvSpPr>
              <a:spLocks noChangeArrowheads="1"/>
            </p:cNvSpPr>
            <p:nvPr/>
          </p:nvSpPr>
          <p:spPr bwMode="auto">
            <a:xfrm>
              <a:off x="1114432" y="490058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3" name="Shape 380">
              <a:extLst>
                <a:ext uri="{FF2B5EF4-FFF2-40B4-BE49-F238E27FC236}">
                  <a16:creationId xmlns:a16="http://schemas.microsoft.com/office/drawing/2014/main" id="{BDE7BA6B-EBCC-0B7D-F9E5-E1ABF2351B68}"/>
                </a:ext>
              </a:extLst>
            </p:cNvPr>
            <p:cNvSpPr>
              <a:spLocks noChangeArrowheads="1"/>
            </p:cNvSpPr>
            <p:nvPr/>
          </p:nvSpPr>
          <p:spPr bwMode="auto">
            <a:xfrm>
              <a:off x="1495425" y="502913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4" name="Shape 381">
              <a:extLst>
                <a:ext uri="{FF2B5EF4-FFF2-40B4-BE49-F238E27FC236}">
                  <a16:creationId xmlns:a16="http://schemas.microsoft.com/office/drawing/2014/main" id="{F2A26A28-7D67-3DB5-4781-F4605AC24EE7}"/>
                </a:ext>
              </a:extLst>
            </p:cNvPr>
            <p:cNvSpPr>
              <a:spLocks noChangeArrowheads="1"/>
            </p:cNvSpPr>
            <p:nvPr/>
          </p:nvSpPr>
          <p:spPr bwMode="auto">
            <a:xfrm>
              <a:off x="733438" y="4972001"/>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5" name="Shape 382">
              <a:extLst>
                <a:ext uri="{FF2B5EF4-FFF2-40B4-BE49-F238E27FC236}">
                  <a16:creationId xmlns:a16="http://schemas.microsoft.com/office/drawing/2014/main" id="{3EF8EA90-49C0-33E6-E7CE-540B8C56A657}"/>
                </a:ext>
              </a:extLst>
            </p:cNvPr>
            <p:cNvSpPr>
              <a:spLocks noChangeArrowheads="1"/>
            </p:cNvSpPr>
            <p:nvPr/>
          </p:nvSpPr>
          <p:spPr bwMode="auto">
            <a:xfrm>
              <a:off x="352444" y="4962478"/>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6" name="Shape 383">
              <a:extLst>
                <a:ext uri="{FF2B5EF4-FFF2-40B4-BE49-F238E27FC236}">
                  <a16:creationId xmlns:a16="http://schemas.microsoft.com/office/drawing/2014/main" id="{E7799B5A-95C5-D29B-C3A2-235F51FE3C97}"/>
                </a:ext>
              </a:extLst>
            </p:cNvPr>
            <p:cNvSpPr>
              <a:spLocks noChangeArrowheads="1"/>
            </p:cNvSpPr>
            <p:nvPr/>
          </p:nvSpPr>
          <p:spPr bwMode="auto">
            <a:xfrm>
              <a:off x="-42837" y="4605374"/>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7" name="Shape 384">
              <a:extLst>
                <a:ext uri="{FF2B5EF4-FFF2-40B4-BE49-F238E27FC236}">
                  <a16:creationId xmlns:a16="http://schemas.microsoft.com/office/drawing/2014/main" id="{6DB103CD-396A-434C-4159-C0EDD6E70234}"/>
                </a:ext>
              </a:extLst>
            </p:cNvPr>
            <p:cNvSpPr>
              <a:spLocks noChangeArrowheads="1"/>
            </p:cNvSpPr>
            <p:nvPr/>
          </p:nvSpPr>
          <p:spPr bwMode="auto">
            <a:xfrm>
              <a:off x="1876419" y="4833921"/>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8" name="Shape 385">
              <a:extLst>
                <a:ext uri="{FF2B5EF4-FFF2-40B4-BE49-F238E27FC236}">
                  <a16:creationId xmlns:a16="http://schemas.microsoft.com/office/drawing/2014/main" id="{F2FB9624-2105-72C8-C1ED-23237C90BDAC}"/>
                </a:ext>
              </a:extLst>
            </p:cNvPr>
            <p:cNvSpPr>
              <a:spLocks noChangeArrowheads="1"/>
            </p:cNvSpPr>
            <p:nvPr/>
          </p:nvSpPr>
          <p:spPr bwMode="auto">
            <a:xfrm>
              <a:off x="2257413" y="4829159"/>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19" name="Shape 386">
              <a:extLst>
                <a:ext uri="{FF2B5EF4-FFF2-40B4-BE49-F238E27FC236}">
                  <a16:creationId xmlns:a16="http://schemas.microsoft.com/office/drawing/2014/main" id="{5EA8AD6C-AC07-43F4-0D35-D56F33BD5A81}"/>
                </a:ext>
              </a:extLst>
            </p:cNvPr>
            <p:cNvSpPr>
              <a:spLocks noChangeArrowheads="1"/>
            </p:cNvSpPr>
            <p:nvPr/>
          </p:nvSpPr>
          <p:spPr bwMode="auto">
            <a:xfrm>
              <a:off x="2638407" y="454823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0" name="Shape 387">
              <a:extLst>
                <a:ext uri="{FF2B5EF4-FFF2-40B4-BE49-F238E27FC236}">
                  <a16:creationId xmlns:a16="http://schemas.microsoft.com/office/drawing/2014/main" id="{B1834946-2E62-FA0D-CA05-DA53A8701F09}"/>
                </a:ext>
              </a:extLst>
            </p:cNvPr>
            <p:cNvSpPr>
              <a:spLocks noChangeArrowheads="1"/>
            </p:cNvSpPr>
            <p:nvPr/>
          </p:nvSpPr>
          <p:spPr bwMode="auto">
            <a:xfrm>
              <a:off x="3019400" y="461489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1" name="Shape 388">
              <a:extLst>
                <a:ext uri="{FF2B5EF4-FFF2-40B4-BE49-F238E27FC236}">
                  <a16:creationId xmlns:a16="http://schemas.microsoft.com/office/drawing/2014/main" id="{0FE9DF13-22D2-1C04-3707-C8CC9CD76F64}"/>
                </a:ext>
              </a:extLst>
            </p:cNvPr>
            <p:cNvSpPr>
              <a:spLocks noChangeArrowheads="1"/>
            </p:cNvSpPr>
            <p:nvPr/>
          </p:nvSpPr>
          <p:spPr bwMode="auto">
            <a:xfrm>
              <a:off x="3400394" y="461489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2" name="Shape 389">
              <a:extLst>
                <a:ext uri="{FF2B5EF4-FFF2-40B4-BE49-F238E27FC236}">
                  <a16:creationId xmlns:a16="http://schemas.microsoft.com/office/drawing/2014/main" id="{A668C64E-E870-1F9B-FD97-FA7D053FD165}"/>
                </a:ext>
              </a:extLst>
            </p:cNvPr>
            <p:cNvSpPr>
              <a:spLocks noChangeArrowheads="1"/>
            </p:cNvSpPr>
            <p:nvPr/>
          </p:nvSpPr>
          <p:spPr bwMode="auto">
            <a:xfrm>
              <a:off x="3781388" y="4948194"/>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3" name="Shape 390">
              <a:extLst>
                <a:ext uri="{FF2B5EF4-FFF2-40B4-BE49-F238E27FC236}">
                  <a16:creationId xmlns:a16="http://schemas.microsoft.com/office/drawing/2014/main" id="{3C136486-FA73-02E8-C689-0CC390347A18}"/>
                </a:ext>
              </a:extLst>
            </p:cNvPr>
            <p:cNvSpPr>
              <a:spLocks noChangeArrowheads="1"/>
            </p:cNvSpPr>
            <p:nvPr/>
          </p:nvSpPr>
          <p:spPr bwMode="auto">
            <a:xfrm>
              <a:off x="4162382" y="4948194"/>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4" name="Shape 391">
              <a:extLst>
                <a:ext uri="{FF2B5EF4-FFF2-40B4-BE49-F238E27FC236}">
                  <a16:creationId xmlns:a16="http://schemas.microsoft.com/office/drawing/2014/main" id="{6CA92D93-9BB5-87EC-4218-40F2AF227C61}"/>
                </a:ext>
              </a:extLst>
            </p:cNvPr>
            <p:cNvSpPr>
              <a:spLocks noChangeArrowheads="1"/>
            </p:cNvSpPr>
            <p:nvPr/>
          </p:nvSpPr>
          <p:spPr bwMode="auto">
            <a:xfrm>
              <a:off x="4543375" y="4667272"/>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5" name="Shape 392">
              <a:extLst>
                <a:ext uri="{FF2B5EF4-FFF2-40B4-BE49-F238E27FC236}">
                  <a16:creationId xmlns:a16="http://schemas.microsoft.com/office/drawing/2014/main" id="{C9D1FF30-3662-BBF7-7EDE-A77B633D892B}"/>
                </a:ext>
              </a:extLst>
            </p:cNvPr>
            <p:cNvSpPr>
              <a:spLocks noChangeArrowheads="1"/>
            </p:cNvSpPr>
            <p:nvPr/>
          </p:nvSpPr>
          <p:spPr bwMode="auto">
            <a:xfrm>
              <a:off x="4924369" y="4543476"/>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6" name="Shape 393">
              <a:extLst>
                <a:ext uri="{FF2B5EF4-FFF2-40B4-BE49-F238E27FC236}">
                  <a16:creationId xmlns:a16="http://schemas.microsoft.com/office/drawing/2014/main" id="{B6D86A60-FA0C-E852-F055-5243221590D9}"/>
                </a:ext>
              </a:extLst>
            </p:cNvPr>
            <p:cNvSpPr>
              <a:spLocks noChangeArrowheads="1"/>
            </p:cNvSpPr>
            <p:nvPr/>
          </p:nvSpPr>
          <p:spPr bwMode="auto">
            <a:xfrm>
              <a:off x="5305363" y="4772023"/>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7" name="Shape 394">
              <a:extLst>
                <a:ext uri="{FF2B5EF4-FFF2-40B4-BE49-F238E27FC236}">
                  <a16:creationId xmlns:a16="http://schemas.microsoft.com/office/drawing/2014/main" id="{AF1DCCA7-0BB2-81AD-4B3F-6F567855E96A}"/>
                </a:ext>
              </a:extLst>
            </p:cNvPr>
            <p:cNvSpPr>
              <a:spLocks noChangeArrowheads="1"/>
            </p:cNvSpPr>
            <p:nvPr/>
          </p:nvSpPr>
          <p:spPr bwMode="auto">
            <a:xfrm>
              <a:off x="5686357" y="4772023"/>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8" name="Shape 395">
              <a:extLst>
                <a:ext uri="{FF2B5EF4-FFF2-40B4-BE49-F238E27FC236}">
                  <a16:creationId xmlns:a16="http://schemas.microsoft.com/office/drawing/2014/main" id="{C9616144-A6FF-B732-469E-D464929E3D8B}"/>
                </a:ext>
              </a:extLst>
            </p:cNvPr>
            <p:cNvSpPr>
              <a:spLocks noChangeArrowheads="1"/>
            </p:cNvSpPr>
            <p:nvPr/>
          </p:nvSpPr>
          <p:spPr bwMode="auto">
            <a:xfrm>
              <a:off x="6067351" y="4848205"/>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29" name="Shape 396">
              <a:extLst>
                <a:ext uri="{FF2B5EF4-FFF2-40B4-BE49-F238E27FC236}">
                  <a16:creationId xmlns:a16="http://schemas.microsoft.com/office/drawing/2014/main" id="{472DD163-5E96-BCF7-1D02-D47EFCED3767}"/>
                </a:ext>
              </a:extLst>
            </p:cNvPr>
            <p:cNvSpPr>
              <a:spLocks noChangeArrowheads="1"/>
            </p:cNvSpPr>
            <p:nvPr/>
          </p:nvSpPr>
          <p:spPr bwMode="auto">
            <a:xfrm>
              <a:off x="6448344" y="472917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30" name="Shape 397">
              <a:extLst>
                <a:ext uri="{FF2B5EF4-FFF2-40B4-BE49-F238E27FC236}">
                  <a16:creationId xmlns:a16="http://schemas.microsoft.com/office/drawing/2014/main" id="{E9D4C497-84D2-D2B4-0EC6-F815024E6447}"/>
                </a:ext>
              </a:extLst>
            </p:cNvPr>
            <p:cNvSpPr>
              <a:spLocks noChangeArrowheads="1"/>
            </p:cNvSpPr>
            <p:nvPr/>
          </p:nvSpPr>
          <p:spPr bwMode="auto">
            <a:xfrm>
              <a:off x="6829338" y="5024376"/>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31" name="Shape 398">
              <a:extLst>
                <a:ext uri="{FF2B5EF4-FFF2-40B4-BE49-F238E27FC236}">
                  <a16:creationId xmlns:a16="http://schemas.microsoft.com/office/drawing/2014/main" id="{D8B62B47-6FB3-3CE6-18A7-EA2107DBD15F}"/>
                </a:ext>
              </a:extLst>
            </p:cNvPr>
            <p:cNvSpPr>
              <a:spLocks noChangeArrowheads="1"/>
            </p:cNvSpPr>
            <p:nvPr/>
          </p:nvSpPr>
          <p:spPr bwMode="auto">
            <a:xfrm>
              <a:off x="7210332" y="5024376"/>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32" name="Shape 399">
              <a:extLst>
                <a:ext uri="{FF2B5EF4-FFF2-40B4-BE49-F238E27FC236}">
                  <a16:creationId xmlns:a16="http://schemas.microsoft.com/office/drawing/2014/main" id="{54BB8884-BC77-1973-C596-CD78A5A29D58}"/>
                </a:ext>
              </a:extLst>
            </p:cNvPr>
            <p:cNvSpPr>
              <a:spLocks noChangeArrowheads="1"/>
            </p:cNvSpPr>
            <p:nvPr/>
          </p:nvSpPr>
          <p:spPr bwMode="auto">
            <a:xfrm>
              <a:off x="7591326" y="4443487"/>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33" name="Shape 400">
              <a:extLst>
                <a:ext uri="{FF2B5EF4-FFF2-40B4-BE49-F238E27FC236}">
                  <a16:creationId xmlns:a16="http://schemas.microsoft.com/office/drawing/2014/main" id="{AC4D5511-98CB-4C19-E79A-FCBBD5EFB48B}"/>
                </a:ext>
              </a:extLst>
            </p:cNvPr>
            <p:cNvSpPr>
              <a:spLocks noChangeArrowheads="1"/>
            </p:cNvSpPr>
            <p:nvPr/>
          </p:nvSpPr>
          <p:spPr bwMode="auto">
            <a:xfrm>
              <a:off x="7972319" y="455776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34" name="Shape 401">
              <a:extLst>
                <a:ext uri="{FF2B5EF4-FFF2-40B4-BE49-F238E27FC236}">
                  <a16:creationId xmlns:a16="http://schemas.microsoft.com/office/drawing/2014/main" id="{0AD9BFA8-CA39-F52B-A018-0D5C258B330D}"/>
                </a:ext>
              </a:extLst>
            </p:cNvPr>
            <p:cNvSpPr>
              <a:spLocks noChangeArrowheads="1"/>
            </p:cNvSpPr>
            <p:nvPr/>
          </p:nvSpPr>
          <p:spPr bwMode="auto">
            <a:xfrm>
              <a:off x="8353313" y="455776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35" name="Shape 402">
              <a:extLst>
                <a:ext uri="{FF2B5EF4-FFF2-40B4-BE49-F238E27FC236}">
                  <a16:creationId xmlns:a16="http://schemas.microsoft.com/office/drawing/2014/main" id="{77589D19-AAFE-B022-78BD-915DF542CF7D}"/>
                </a:ext>
              </a:extLst>
            </p:cNvPr>
            <p:cNvSpPr>
              <a:spLocks noChangeArrowheads="1"/>
            </p:cNvSpPr>
            <p:nvPr/>
          </p:nvSpPr>
          <p:spPr bwMode="auto">
            <a:xfrm>
              <a:off x="8734307" y="455776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36" name="Shape 403">
              <a:extLst>
                <a:ext uri="{FF2B5EF4-FFF2-40B4-BE49-F238E27FC236}">
                  <a16:creationId xmlns:a16="http://schemas.microsoft.com/office/drawing/2014/main" id="{2FB9A385-4FEC-6E8B-A886-DAF6BEA3EE56}"/>
                </a:ext>
              </a:extLst>
            </p:cNvPr>
            <p:cNvSpPr>
              <a:spLocks noChangeArrowheads="1"/>
            </p:cNvSpPr>
            <p:nvPr/>
          </p:nvSpPr>
          <p:spPr bwMode="auto">
            <a:xfrm>
              <a:off x="9129588" y="4867250"/>
              <a:ext cx="57149" cy="57137"/>
            </a:xfrm>
            <a:prstGeom prst="ellipse">
              <a:avLst/>
            </a:prstGeom>
            <a:solidFill>
              <a:srgbClr val="3C78D8"/>
            </a:solidFill>
            <a:ln>
              <a:noFill/>
            </a:ln>
          </p:spPr>
          <p:txBody>
            <a:bodyPr lIns="91425" tIns="91425" rIns="91425" bIns="91425"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grpSp>
      <p:sp>
        <p:nvSpPr>
          <p:cNvPr id="37" name="Shape 404">
            <a:extLst>
              <a:ext uri="{FF2B5EF4-FFF2-40B4-BE49-F238E27FC236}">
                <a16:creationId xmlns:a16="http://schemas.microsoft.com/office/drawing/2014/main" id="{191C640A-87E2-CD51-66C8-27A0425CADA6}"/>
              </a:ext>
            </a:extLst>
          </p:cNvPr>
          <p:cNvSpPr>
            <a:spLocks noChangeArrowheads="1"/>
          </p:cNvSpPr>
          <p:nvPr/>
        </p:nvSpPr>
        <p:spPr bwMode="auto">
          <a:xfrm>
            <a:off x="3987800" y="6115050"/>
            <a:ext cx="152400" cy="152400"/>
          </a:xfrm>
          <a:prstGeom prst="ellipse">
            <a:avLst/>
          </a:prstGeom>
          <a:noFill/>
          <a:ln w="9525">
            <a:solidFill>
              <a:srgbClr val="3C78D8"/>
            </a:solidFill>
            <a:round/>
            <a:headEnd/>
            <a:tailEnd/>
          </a:ln>
        </p:spPr>
        <p:txBody>
          <a:bodyPr lIns="121900" tIns="121900" rIns="121900" bIns="1219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38" name="Shape 405">
            <a:extLst>
              <a:ext uri="{FF2B5EF4-FFF2-40B4-BE49-F238E27FC236}">
                <a16:creationId xmlns:a16="http://schemas.microsoft.com/office/drawing/2014/main" id="{61519BC2-7E67-6497-F383-D4B31F02F95D}"/>
              </a:ext>
            </a:extLst>
          </p:cNvPr>
          <p:cNvSpPr>
            <a:spLocks noChangeArrowheads="1"/>
          </p:cNvSpPr>
          <p:nvPr/>
        </p:nvSpPr>
        <p:spPr bwMode="auto">
          <a:xfrm>
            <a:off x="1447800" y="6496050"/>
            <a:ext cx="152400" cy="152400"/>
          </a:xfrm>
          <a:prstGeom prst="ellipse">
            <a:avLst/>
          </a:prstGeom>
          <a:noFill/>
          <a:ln w="9525">
            <a:solidFill>
              <a:srgbClr val="3C78D8"/>
            </a:solidFill>
            <a:round/>
            <a:headEnd/>
            <a:tailEnd/>
          </a:ln>
        </p:spPr>
        <p:txBody>
          <a:bodyPr lIns="121900" tIns="121900" rIns="121900" bIns="1219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39" name="Shape 406">
            <a:extLst>
              <a:ext uri="{FF2B5EF4-FFF2-40B4-BE49-F238E27FC236}">
                <a16:creationId xmlns:a16="http://schemas.microsoft.com/office/drawing/2014/main" id="{228EC853-CFFA-DE32-7D48-078F19AFAC13}"/>
              </a:ext>
            </a:extLst>
          </p:cNvPr>
          <p:cNvSpPr>
            <a:spLocks noChangeArrowheads="1"/>
          </p:cNvSpPr>
          <p:nvPr/>
        </p:nvSpPr>
        <p:spPr bwMode="auto">
          <a:xfrm>
            <a:off x="6527800" y="6021388"/>
            <a:ext cx="152400" cy="152400"/>
          </a:xfrm>
          <a:prstGeom prst="ellipse">
            <a:avLst/>
          </a:prstGeom>
          <a:noFill/>
          <a:ln w="9525">
            <a:solidFill>
              <a:srgbClr val="3C78D8"/>
            </a:solidFill>
            <a:round/>
            <a:headEnd/>
            <a:tailEnd/>
          </a:ln>
        </p:spPr>
        <p:txBody>
          <a:bodyPr lIns="121900" tIns="121900" rIns="121900" bIns="121900"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endParaRPr lang="en-US" altLang="en-US">
              <a:latin typeface="Calibri" panose="020F0502020204030204" pitchFamily="34" charset="0"/>
            </a:endParaRPr>
          </a:p>
        </p:txBody>
      </p:sp>
      <p:sp>
        <p:nvSpPr>
          <p:cNvPr id="40" name="Shape 407">
            <a:extLst>
              <a:ext uri="{FF2B5EF4-FFF2-40B4-BE49-F238E27FC236}">
                <a16:creationId xmlns:a16="http://schemas.microsoft.com/office/drawing/2014/main" id="{B814531E-96F1-C4AE-F3D6-9C7FA41E769E}"/>
              </a:ext>
            </a:extLst>
          </p:cNvPr>
          <p:cNvSpPr/>
          <p:nvPr/>
        </p:nvSpPr>
        <p:spPr>
          <a:xfrm rot="8100000">
            <a:off x="11599863" y="5772150"/>
            <a:ext cx="163512" cy="163513"/>
          </a:xfrm>
          <a:prstGeom prst="teardrop">
            <a:avLst>
              <a:gd name="adj" fmla="val 100000"/>
            </a:avLst>
          </a:prstGeom>
          <a:noFill/>
          <a:ln w="28575" cap="flat" cmpd="sng">
            <a:solidFill>
              <a:srgbClr val="AFF000"/>
            </a:solidFill>
            <a:prstDash val="solid"/>
            <a:round/>
            <a:headEnd type="none" w="med" len="med"/>
            <a:tailEnd type="none" w="med" len="med"/>
          </a:ln>
        </p:spPr>
        <p:txBody>
          <a:bodyPr lIns="121900" tIns="121900" rIns="121900" bIns="121900" anchor="ctr"/>
          <a:lstStyle/>
          <a:p>
            <a:pPr>
              <a:spcBef>
                <a:spcPts val="0"/>
              </a:spcBef>
              <a:defRPr/>
            </a:pPr>
            <a:endParaRPr/>
          </a:p>
        </p:txBody>
      </p:sp>
    </p:spTree>
    <p:extLst>
      <p:ext uri="{BB962C8B-B14F-4D97-AF65-F5344CB8AC3E}">
        <p14:creationId xmlns:p14="http://schemas.microsoft.com/office/powerpoint/2010/main" val="415288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05E456-8BA8-F92C-02F0-58AF4ED924BF}"/>
              </a:ext>
            </a:extLst>
          </p:cNvPr>
          <p:cNvSpPr>
            <a:spLocks noGrp="1"/>
          </p:cNvSpPr>
          <p:nvPr>
            <p:ph type="dt" sz="half" idx="10"/>
          </p:nvPr>
        </p:nvSpPr>
        <p:spPr/>
        <p:txBody>
          <a:bodyPr/>
          <a:lstStyle>
            <a:lvl1pPr>
              <a:defRPr/>
            </a:lvl1pPr>
          </a:lstStyle>
          <a:p>
            <a:pPr>
              <a:defRPr/>
            </a:pPr>
            <a:fld id="{0B072771-AF90-4737-A8B5-731445237893}" type="datetimeFigureOut">
              <a:rPr lang="en-US"/>
              <a:pPr>
                <a:defRPr/>
              </a:pPr>
              <a:t>11/6/2023</a:t>
            </a:fld>
            <a:endParaRPr lang="en-US"/>
          </a:p>
        </p:txBody>
      </p:sp>
      <p:sp>
        <p:nvSpPr>
          <p:cNvPr id="5" name="Footer Placeholder 4">
            <a:extLst>
              <a:ext uri="{FF2B5EF4-FFF2-40B4-BE49-F238E27FC236}">
                <a16:creationId xmlns:a16="http://schemas.microsoft.com/office/drawing/2014/main" id="{73703DC9-4573-2C4E-0274-F653216BC50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52D31F5-D4E0-C9D4-20E0-619594225875}"/>
              </a:ext>
            </a:extLst>
          </p:cNvPr>
          <p:cNvSpPr>
            <a:spLocks noGrp="1"/>
          </p:cNvSpPr>
          <p:nvPr>
            <p:ph type="sldNum" sz="quarter" idx="12"/>
          </p:nvPr>
        </p:nvSpPr>
        <p:spPr/>
        <p:txBody>
          <a:bodyPr/>
          <a:lstStyle>
            <a:lvl1pPr>
              <a:defRPr/>
            </a:lvl1pPr>
          </a:lstStyle>
          <a:p>
            <a:pPr>
              <a:defRPr/>
            </a:pPr>
            <a:fld id="{5A296F97-A01E-41A8-B212-EFF02EBBDB89}" type="slidenum">
              <a:rPr lang="en-US"/>
              <a:pPr>
                <a:defRPr/>
              </a:pPr>
              <a:t>‹#›</a:t>
            </a:fld>
            <a:endParaRPr lang="en-US"/>
          </a:p>
        </p:txBody>
      </p:sp>
    </p:spTree>
    <p:extLst>
      <p:ext uri="{BB962C8B-B14F-4D97-AF65-F5344CB8AC3E}">
        <p14:creationId xmlns:p14="http://schemas.microsoft.com/office/powerpoint/2010/main" val="14344152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F3D772-EDFA-626C-5D6D-AB5BE23E51C3}"/>
              </a:ext>
            </a:extLst>
          </p:cNvPr>
          <p:cNvSpPr>
            <a:spLocks noGrp="1"/>
          </p:cNvSpPr>
          <p:nvPr>
            <p:ph type="dt" sz="half" idx="10"/>
          </p:nvPr>
        </p:nvSpPr>
        <p:spPr/>
        <p:txBody>
          <a:bodyPr/>
          <a:lstStyle>
            <a:lvl1pPr>
              <a:defRPr/>
            </a:lvl1pPr>
          </a:lstStyle>
          <a:p>
            <a:pPr>
              <a:defRPr/>
            </a:pPr>
            <a:fld id="{55FD4ACB-4259-4B05-9BF6-0E56B4B34081}" type="datetimeFigureOut">
              <a:rPr lang="en-US"/>
              <a:pPr>
                <a:defRPr/>
              </a:pPr>
              <a:t>11/6/2023</a:t>
            </a:fld>
            <a:endParaRPr lang="en-US"/>
          </a:p>
        </p:txBody>
      </p:sp>
      <p:sp>
        <p:nvSpPr>
          <p:cNvPr id="5" name="Footer Placeholder 4">
            <a:extLst>
              <a:ext uri="{FF2B5EF4-FFF2-40B4-BE49-F238E27FC236}">
                <a16:creationId xmlns:a16="http://schemas.microsoft.com/office/drawing/2014/main" id="{ED5F705D-6E7F-840A-44A7-27BA6FF5E10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C912C29E-23B4-126F-DD14-7F3EA62B715C}"/>
              </a:ext>
            </a:extLst>
          </p:cNvPr>
          <p:cNvSpPr>
            <a:spLocks noGrp="1"/>
          </p:cNvSpPr>
          <p:nvPr>
            <p:ph type="sldNum" sz="quarter" idx="12"/>
          </p:nvPr>
        </p:nvSpPr>
        <p:spPr/>
        <p:txBody>
          <a:bodyPr/>
          <a:lstStyle>
            <a:lvl1pPr>
              <a:defRPr/>
            </a:lvl1pPr>
          </a:lstStyle>
          <a:p>
            <a:pPr>
              <a:defRPr/>
            </a:pPr>
            <a:fld id="{DFF63238-B3F5-406D-9C5B-DF9AFAAD0DC7}" type="slidenum">
              <a:rPr lang="en-US"/>
              <a:pPr>
                <a:defRPr/>
              </a:pPr>
              <a:t>‹#›</a:t>
            </a:fld>
            <a:endParaRPr lang="en-US"/>
          </a:p>
        </p:txBody>
      </p:sp>
    </p:spTree>
    <p:extLst>
      <p:ext uri="{BB962C8B-B14F-4D97-AF65-F5344CB8AC3E}">
        <p14:creationId xmlns:p14="http://schemas.microsoft.com/office/powerpoint/2010/main" val="3626357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4DBF440-C30B-1DA4-2D56-5B050A62CAF9}"/>
              </a:ext>
            </a:extLst>
          </p:cNvPr>
          <p:cNvSpPr>
            <a:spLocks noGrp="1"/>
          </p:cNvSpPr>
          <p:nvPr>
            <p:ph type="dt" sz="half" idx="10"/>
          </p:nvPr>
        </p:nvSpPr>
        <p:spPr/>
        <p:txBody>
          <a:bodyPr/>
          <a:lstStyle>
            <a:lvl1pPr>
              <a:defRPr/>
            </a:lvl1pPr>
          </a:lstStyle>
          <a:p>
            <a:pPr>
              <a:defRPr/>
            </a:pPr>
            <a:fld id="{936A3724-9400-4013-961A-DAA6DF5CF50F}" type="datetimeFigureOut">
              <a:rPr lang="en-US"/>
              <a:pPr>
                <a:defRPr/>
              </a:pPr>
              <a:t>11/6/2023</a:t>
            </a:fld>
            <a:endParaRPr lang="en-US"/>
          </a:p>
        </p:txBody>
      </p:sp>
      <p:sp>
        <p:nvSpPr>
          <p:cNvPr id="6" name="Footer Placeholder 4">
            <a:extLst>
              <a:ext uri="{FF2B5EF4-FFF2-40B4-BE49-F238E27FC236}">
                <a16:creationId xmlns:a16="http://schemas.microsoft.com/office/drawing/2014/main" id="{4209F295-5530-C5D0-05D0-DACDE7383F73}"/>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B074484-8910-31B2-41AF-2313D298E074}"/>
              </a:ext>
            </a:extLst>
          </p:cNvPr>
          <p:cNvSpPr>
            <a:spLocks noGrp="1"/>
          </p:cNvSpPr>
          <p:nvPr>
            <p:ph type="sldNum" sz="quarter" idx="12"/>
          </p:nvPr>
        </p:nvSpPr>
        <p:spPr/>
        <p:txBody>
          <a:bodyPr/>
          <a:lstStyle>
            <a:lvl1pPr>
              <a:defRPr/>
            </a:lvl1pPr>
          </a:lstStyle>
          <a:p>
            <a:pPr>
              <a:defRPr/>
            </a:pPr>
            <a:fld id="{E5B7AE45-D46C-49F0-9533-B4FDBDEEF0D0}" type="slidenum">
              <a:rPr lang="en-US"/>
              <a:pPr>
                <a:defRPr/>
              </a:pPr>
              <a:t>‹#›</a:t>
            </a:fld>
            <a:endParaRPr lang="en-US"/>
          </a:p>
        </p:txBody>
      </p:sp>
    </p:spTree>
    <p:extLst>
      <p:ext uri="{BB962C8B-B14F-4D97-AF65-F5344CB8AC3E}">
        <p14:creationId xmlns:p14="http://schemas.microsoft.com/office/powerpoint/2010/main" val="29199319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FA15BE3-D5EC-85EF-9DAE-284229745611}"/>
              </a:ext>
            </a:extLst>
          </p:cNvPr>
          <p:cNvSpPr>
            <a:spLocks noGrp="1"/>
          </p:cNvSpPr>
          <p:nvPr>
            <p:ph type="dt" sz="half" idx="10"/>
          </p:nvPr>
        </p:nvSpPr>
        <p:spPr/>
        <p:txBody>
          <a:bodyPr/>
          <a:lstStyle>
            <a:lvl1pPr>
              <a:defRPr/>
            </a:lvl1pPr>
          </a:lstStyle>
          <a:p>
            <a:pPr>
              <a:defRPr/>
            </a:pPr>
            <a:fld id="{26BD29E7-E066-494A-B511-76806B248C04}" type="datetimeFigureOut">
              <a:rPr lang="en-US"/>
              <a:pPr>
                <a:defRPr/>
              </a:pPr>
              <a:t>11/6/2023</a:t>
            </a:fld>
            <a:endParaRPr lang="en-US"/>
          </a:p>
        </p:txBody>
      </p:sp>
      <p:sp>
        <p:nvSpPr>
          <p:cNvPr id="8" name="Footer Placeholder 4">
            <a:extLst>
              <a:ext uri="{FF2B5EF4-FFF2-40B4-BE49-F238E27FC236}">
                <a16:creationId xmlns:a16="http://schemas.microsoft.com/office/drawing/2014/main" id="{02093E61-A464-A8B7-0397-EECA8C67D78B}"/>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16C861F3-6288-06EB-0F9F-99EE6B18B949}"/>
              </a:ext>
            </a:extLst>
          </p:cNvPr>
          <p:cNvSpPr>
            <a:spLocks noGrp="1"/>
          </p:cNvSpPr>
          <p:nvPr>
            <p:ph type="sldNum" sz="quarter" idx="12"/>
          </p:nvPr>
        </p:nvSpPr>
        <p:spPr/>
        <p:txBody>
          <a:bodyPr/>
          <a:lstStyle>
            <a:lvl1pPr>
              <a:defRPr/>
            </a:lvl1pPr>
          </a:lstStyle>
          <a:p>
            <a:pPr>
              <a:defRPr/>
            </a:pPr>
            <a:fld id="{6F6B22EF-7DD0-4C76-B555-18F3CAE1DA66}" type="slidenum">
              <a:rPr lang="en-US"/>
              <a:pPr>
                <a:defRPr/>
              </a:pPr>
              <a:t>‹#›</a:t>
            </a:fld>
            <a:endParaRPr lang="en-US"/>
          </a:p>
        </p:txBody>
      </p:sp>
    </p:spTree>
    <p:extLst>
      <p:ext uri="{BB962C8B-B14F-4D97-AF65-F5344CB8AC3E}">
        <p14:creationId xmlns:p14="http://schemas.microsoft.com/office/powerpoint/2010/main" val="28949203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2D7E9214-6E8B-9880-48F0-4739D7A841F1}"/>
              </a:ext>
            </a:extLst>
          </p:cNvPr>
          <p:cNvSpPr>
            <a:spLocks noGrp="1"/>
          </p:cNvSpPr>
          <p:nvPr>
            <p:ph type="dt" sz="half" idx="10"/>
          </p:nvPr>
        </p:nvSpPr>
        <p:spPr/>
        <p:txBody>
          <a:bodyPr/>
          <a:lstStyle>
            <a:lvl1pPr>
              <a:defRPr/>
            </a:lvl1pPr>
          </a:lstStyle>
          <a:p>
            <a:pPr>
              <a:defRPr/>
            </a:pPr>
            <a:fld id="{BE45322F-66BE-4377-AA44-9528BBF7936C}" type="datetimeFigureOut">
              <a:rPr lang="en-US"/>
              <a:pPr>
                <a:defRPr/>
              </a:pPr>
              <a:t>11/6/2023</a:t>
            </a:fld>
            <a:endParaRPr lang="en-US"/>
          </a:p>
        </p:txBody>
      </p:sp>
      <p:sp>
        <p:nvSpPr>
          <p:cNvPr id="4" name="Footer Placeholder 4">
            <a:extLst>
              <a:ext uri="{FF2B5EF4-FFF2-40B4-BE49-F238E27FC236}">
                <a16:creationId xmlns:a16="http://schemas.microsoft.com/office/drawing/2014/main" id="{499F2FBF-56AA-54D8-A831-589518D47C6F}"/>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BFDEB364-F70E-12B7-4053-D4DF96E0D020}"/>
              </a:ext>
            </a:extLst>
          </p:cNvPr>
          <p:cNvSpPr>
            <a:spLocks noGrp="1"/>
          </p:cNvSpPr>
          <p:nvPr>
            <p:ph type="sldNum" sz="quarter" idx="12"/>
          </p:nvPr>
        </p:nvSpPr>
        <p:spPr/>
        <p:txBody>
          <a:bodyPr/>
          <a:lstStyle>
            <a:lvl1pPr>
              <a:defRPr/>
            </a:lvl1pPr>
          </a:lstStyle>
          <a:p>
            <a:pPr>
              <a:defRPr/>
            </a:pPr>
            <a:fld id="{06C70F1F-2428-40B3-B4C3-5F01AED2A70E}" type="slidenum">
              <a:rPr lang="en-US"/>
              <a:pPr>
                <a:defRPr/>
              </a:pPr>
              <a:t>‹#›</a:t>
            </a:fld>
            <a:endParaRPr lang="en-US"/>
          </a:p>
        </p:txBody>
      </p:sp>
    </p:spTree>
    <p:extLst>
      <p:ext uri="{BB962C8B-B14F-4D97-AF65-F5344CB8AC3E}">
        <p14:creationId xmlns:p14="http://schemas.microsoft.com/office/powerpoint/2010/main" val="2383420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65A413F3-1E79-3A1B-4D00-4ACA79C4E731}"/>
              </a:ext>
            </a:extLst>
          </p:cNvPr>
          <p:cNvSpPr>
            <a:spLocks noGrp="1"/>
          </p:cNvSpPr>
          <p:nvPr>
            <p:ph type="dt" sz="half" idx="10"/>
          </p:nvPr>
        </p:nvSpPr>
        <p:spPr/>
        <p:txBody>
          <a:bodyPr/>
          <a:lstStyle>
            <a:lvl1pPr>
              <a:defRPr/>
            </a:lvl1pPr>
          </a:lstStyle>
          <a:p>
            <a:pPr>
              <a:defRPr/>
            </a:pPr>
            <a:fld id="{95B1648C-7A45-4A38-BD33-2B3EBDD40BD2}" type="datetimeFigureOut">
              <a:rPr lang="en-US"/>
              <a:pPr>
                <a:defRPr/>
              </a:pPr>
              <a:t>11/6/2023</a:t>
            </a:fld>
            <a:endParaRPr lang="en-US"/>
          </a:p>
        </p:txBody>
      </p:sp>
      <p:sp>
        <p:nvSpPr>
          <p:cNvPr id="3" name="Footer Placeholder 4">
            <a:extLst>
              <a:ext uri="{FF2B5EF4-FFF2-40B4-BE49-F238E27FC236}">
                <a16:creationId xmlns:a16="http://schemas.microsoft.com/office/drawing/2014/main" id="{515B19D7-ACF8-1474-FB1D-C1065F328FF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B48A9A8-02E4-49BA-4E51-F1D8651BBC6B}"/>
              </a:ext>
            </a:extLst>
          </p:cNvPr>
          <p:cNvSpPr>
            <a:spLocks noGrp="1"/>
          </p:cNvSpPr>
          <p:nvPr>
            <p:ph type="sldNum" sz="quarter" idx="12"/>
          </p:nvPr>
        </p:nvSpPr>
        <p:spPr/>
        <p:txBody>
          <a:bodyPr/>
          <a:lstStyle>
            <a:lvl1pPr>
              <a:defRPr/>
            </a:lvl1pPr>
          </a:lstStyle>
          <a:p>
            <a:pPr>
              <a:defRPr/>
            </a:pPr>
            <a:fld id="{8994B6A5-9808-4BE9-9D18-6CBB6A5E2322}" type="slidenum">
              <a:rPr lang="en-US"/>
              <a:pPr>
                <a:defRPr/>
              </a:pPr>
              <a:t>‹#›</a:t>
            </a:fld>
            <a:endParaRPr lang="en-US"/>
          </a:p>
        </p:txBody>
      </p:sp>
    </p:spTree>
    <p:extLst>
      <p:ext uri="{BB962C8B-B14F-4D97-AF65-F5344CB8AC3E}">
        <p14:creationId xmlns:p14="http://schemas.microsoft.com/office/powerpoint/2010/main" val="425833534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0B136450-80DE-BA6F-C7D9-EDE60E66C86B}"/>
              </a:ext>
            </a:extLst>
          </p:cNvPr>
          <p:cNvSpPr>
            <a:spLocks noGrp="1"/>
          </p:cNvSpPr>
          <p:nvPr>
            <p:ph type="dt" sz="half" idx="10"/>
          </p:nvPr>
        </p:nvSpPr>
        <p:spPr/>
        <p:txBody>
          <a:bodyPr/>
          <a:lstStyle>
            <a:lvl1pPr>
              <a:defRPr/>
            </a:lvl1pPr>
          </a:lstStyle>
          <a:p>
            <a:pPr>
              <a:defRPr/>
            </a:pPr>
            <a:fld id="{F327CA69-BAB4-4DAA-B1E0-04586CF215E6}" type="datetimeFigureOut">
              <a:rPr lang="en-US"/>
              <a:pPr>
                <a:defRPr/>
              </a:pPr>
              <a:t>11/6/2023</a:t>
            </a:fld>
            <a:endParaRPr lang="en-US"/>
          </a:p>
        </p:txBody>
      </p:sp>
      <p:sp>
        <p:nvSpPr>
          <p:cNvPr id="6" name="Footer Placeholder 4">
            <a:extLst>
              <a:ext uri="{FF2B5EF4-FFF2-40B4-BE49-F238E27FC236}">
                <a16:creationId xmlns:a16="http://schemas.microsoft.com/office/drawing/2014/main" id="{0C534BE4-CB73-72D0-D1FF-30F6B1725E5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3C0519-CCF2-5FC4-BAE4-A745E46B4321}"/>
              </a:ext>
            </a:extLst>
          </p:cNvPr>
          <p:cNvSpPr>
            <a:spLocks noGrp="1"/>
          </p:cNvSpPr>
          <p:nvPr>
            <p:ph type="sldNum" sz="quarter" idx="12"/>
          </p:nvPr>
        </p:nvSpPr>
        <p:spPr/>
        <p:txBody>
          <a:bodyPr/>
          <a:lstStyle>
            <a:lvl1pPr>
              <a:defRPr/>
            </a:lvl1pPr>
          </a:lstStyle>
          <a:p>
            <a:pPr>
              <a:defRPr/>
            </a:pPr>
            <a:fld id="{2459223D-C487-4DB9-AEC8-AB0A5652B0C0}" type="slidenum">
              <a:rPr lang="en-US"/>
              <a:pPr>
                <a:defRPr/>
              </a:pPr>
              <a:t>‹#›</a:t>
            </a:fld>
            <a:endParaRPr lang="en-US"/>
          </a:p>
        </p:txBody>
      </p:sp>
    </p:spTree>
    <p:extLst>
      <p:ext uri="{BB962C8B-B14F-4D97-AF65-F5344CB8AC3E}">
        <p14:creationId xmlns:p14="http://schemas.microsoft.com/office/powerpoint/2010/main" val="34452135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rtlCol="0">
            <a:normAutofit/>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pPr lvl="0"/>
            <a:endParaRPr lang="en-US" noProof="0"/>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3">
            <a:extLst>
              <a:ext uri="{FF2B5EF4-FFF2-40B4-BE49-F238E27FC236}">
                <a16:creationId xmlns:a16="http://schemas.microsoft.com/office/drawing/2014/main" id="{605F24C0-A482-DAC2-60B0-7B98B9C17C7E}"/>
              </a:ext>
            </a:extLst>
          </p:cNvPr>
          <p:cNvSpPr>
            <a:spLocks noGrp="1"/>
          </p:cNvSpPr>
          <p:nvPr>
            <p:ph type="dt" sz="half" idx="10"/>
          </p:nvPr>
        </p:nvSpPr>
        <p:spPr/>
        <p:txBody>
          <a:bodyPr/>
          <a:lstStyle>
            <a:lvl1pPr>
              <a:defRPr/>
            </a:lvl1pPr>
          </a:lstStyle>
          <a:p>
            <a:pPr>
              <a:defRPr/>
            </a:pPr>
            <a:fld id="{3ADCF01F-38E6-4782-9106-C5B293377B8E}" type="datetimeFigureOut">
              <a:rPr lang="en-US"/>
              <a:pPr>
                <a:defRPr/>
              </a:pPr>
              <a:t>11/6/2023</a:t>
            </a:fld>
            <a:endParaRPr lang="en-US"/>
          </a:p>
        </p:txBody>
      </p:sp>
      <p:sp>
        <p:nvSpPr>
          <p:cNvPr id="6" name="Footer Placeholder 4">
            <a:extLst>
              <a:ext uri="{FF2B5EF4-FFF2-40B4-BE49-F238E27FC236}">
                <a16:creationId xmlns:a16="http://schemas.microsoft.com/office/drawing/2014/main" id="{A64F650A-CF70-3CF1-17C8-E3DC7F0B26C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3940F26-B304-465C-0E1E-2667EC6665E3}"/>
              </a:ext>
            </a:extLst>
          </p:cNvPr>
          <p:cNvSpPr>
            <a:spLocks noGrp="1"/>
          </p:cNvSpPr>
          <p:nvPr>
            <p:ph type="sldNum" sz="quarter" idx="12"/>
          </p:nvPr>
        </p:nvSpPr>
        <p:spPr/>
        <p:txBody>
          <a:bodyPr/>
          <a:lstStyle>
            <a:lvl1pPr>
              <a:defRPr/>
            </a:lvl1pPr>
          </a:lstStyle>
          <a:p>
            <a:pPr>
              <a:defRPr/>
            </a:pPr>
            <a:fld id="{94D99E30-355D-412E-A1A3-6EA5ED90D9FE}" type="slidenum">
              <a:rPr lang="en-US"/>
              <a:pPr>
                <a:defRPr/>
              </a:pPr>
              <a:t>‹#›</a:t>
            </a:fld>
            <a:endParaRPr lang="en-US"/>
          </a:p>
        </p:txBody>
      </p:sp>
    </p:spTree>
    <p:extLst>
      <p:ext uri="{BB962C8B-B14F-4D97-AF65-F5344CB8AC3E}">
        <p14:creationId xmlns:p14="http://schemas.microsoft.com/office/powerpoint/2010/main" val="2225261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5C06D-21D1-EE10-7472-5FA7156D1307}"/>
              </a:ext>
            </a:extLst>
          </p:cNvPr>
          <p:cNvSpPr>
            <a:spLocks noGrp="1"/>
          </p:cNvSpPr>
          <p:nvPr>
            <p:ph type="dt" sz="half" idx="10"/>
          </p:nvPr>
        </p:nvSpPr>
        <p:spPr/>
        <p:txBody>
          <a:bodyPr/>
          <a:lstStyle>
            <a:lvl1pPr>
              <a:defRPr/>
            </a:lvl1pPr>
          </a:lstStyle>
          <a:p>
            <a:pPr>
              <a:defRPr/>
            </a:pPr>
            <a:fld id="{234D624C-FB5F-4ABE-8B3A-1317E87641CE}" type="datetimeFigureOut">
              <a:rPr lang="en-US"/>
              <a:pPr>
                <a:defRPr/>
              </a:pPr>
              <a:t>11/6/2023</a:t>
            </a:fld>
            <a:endParaRPr lang="en-US"/>
          </a:p>
        </p:txBody>
      </p:sp>
      <p:sp>
        <p:nvSpPr>
          <p:cNvPr id="5" name="Footer Placeholder 4">
            <a:extLst>
              <a:ext uri="{FF2B5EF4-FFF2-40B4-BE49-F238E27FC236}">
                <a16:creationId xmlns:a16="http://schemas.microsoft.com/office/drawing/2014/main" id="{4D521A37-AEC7-2590-ECE9-444A200AD6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63D8DF8-7733-A497-7663-C2DF359EA662}"/>
              </a:ext>
            </a:extLst>
          </p:cNvPr>
          <p:cNvSpPr>
            <a:spLocks noGrp="1"/>
          </p:cNvSpPr>
          <p:nvPr>
            <p:ph type="sldNum" sz="quarter" idx="12"/>
          </p:nvPr>
        </p:nvSpPr>
        <p:spPr/>
        <p:txBody>
          <a:bodyPr/>
          <a:lstStyle>
            <a:lvl1pPr>
              <a:defRPr/>
            </a:lvl1pPr>
          </a:lstStyle>
          <a:p>
            <a:pPr>
              <a:defRPr/>
            </a:pPr>
            <a:fld id="{F36A4B19-6F6F-4674-9859-59CABA443781}" type="slidenum">
              <a:rPr lang="en-US"/>
              <a:pPr>
                <a:defRPr/>
              </a:pPr>
              <a:t>‹#›</a:t>
            </a:fld>
            <a:endParaRPr lang="en-US"/>
          </a:p>
        </p:txBody>
      </p:sp>
    </p:spTree>
    <p:extLst>
      <p:ext uri="{BB962C8B-B14F-4D97-AF65-F5344CB8AC3E}">
        <p14:creationId xmlns:p14="http://schemas.microsoft.com/office/powerpoint/2010/main" val="351299999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1C8363-1379-DF9D-BB71-1C4DD5E08FC2}"/>
              </a:ext>
            </a:extLst>
          </p:cNvPr>
          <p:cNvSpPr>
            <a:spLocks noGrp="1"/>
          </p:cNvSpPr>
          <p:nvPr>
            <p:ph type="dt" sz="half" idx="10"/>
          </p:nvPr>
        </p:nvSpPr>
        <p:spPr/>
        <p:txBody>
          <a:bodyPr/>
          <a:lstStyle>
            <a:lvl1pPr>
              <a:defRPr/>
            </a:lvl1pPr>
          </a:lstStyle>
          <a:p>
            <a:pPr>
              <a:defRPr/>
            </a:pPr>
            <a:fld id="{C0AE1E94-12E3-4AEA-85CE-EF04B108DBFE}" type="datetimeFigureOut">
              <a:rPr lang="en-US"/>
              <a:pPr>
                <a:defRPr/>
              </a:pPr>
              <a:t>11/6/2023</a:t>
            </a:fld>
            <a:endParaRPr lang="en-US"/>
          </a:p>
        </p:txBody>
      </p:sp>
      <p:sp>
        <p:nvSpPr>
          <p:cNvPr id="5" name="Footer Placeholder 4">
            <a:extLst>
              <a:ext uri="{FF2B5EF4-FFF2-40B4-BE49-F238E27FC236}">
                <a16:creationId xmlns:a16="http://schemas.microsoft.com/office/drawing/2014/main" id="{4469D36F-B08B-F857-B60A-B403F5A2BC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FFD02D-BB48-D1FB-DD90-F10AA325DD8C}"/>
              </a:ext>
            </a:extLst>
          </p:cNvPr>
          <p:cNvSpPr>
            <a:spLocks noGrp="1"/>
          </p:cNvSpPr>
          <p:nvPr>
            <p:ph type="sldNum" sz="quarter" idx="12"/>
          </p:nvPr>
        </p:nvSpPr>
        <p:spPr/>
        <p:txBody>
          <a:bodyPr/>
          <a:lstStyle>
            <a:lvl1pPr>
              <a:defRPr/>
            </a:lvl1pPr>
          </a:lstStyle>
          <a:p>
            <a:pPr>
              <a:defRPr/>
            </a:pPr>
            <a:fld id="{DC3AD898-7FD5-4572-A1AE-BADB358D3CB4}" type="slidenum">
              <a:rPr lang="en-US"/>
              <a:pPr>
                <a:defRPr/>
              </a:pPr>
              <a:t>‹#›</a:t>
            </a:fld>
            <a:endParaRPr lang="en-US"/>
          </a:p>
        </p:txBody>
      </p:sp>
    </p:spTree>
    <p:extLst>
      <p:ext uri="{BB962C8B-B14F-4D97-AF65-F5344CB8AC3E}">
        <p14:creationId xmlns:p14="http://schemas.microsoft.com/office/powerpoint/2010/main" val="1001954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lstStyle>
            <a:lvl1pPr algn="ctr">
              <a:defRPr sz="4500"/>
            </a:lvl1pPr>
          </a:lstStyle>
          <a:p>
            <a:r>
              <a:rPr lang="en-US"/>
              <a:t>Click to edit Master title style</a:t>
            </a:r>
          </a:p>
        </p:txBody>
      </p:sp>
      <p:sp>
        <p:nvSpPr>
          <p:cNvPr id="3" name="Subtitle 2"/>
          <p:cNvSpPr>
            <a:spLocks noGrp="1"/>
          </p:cNvSpPr>
          <p:nvPr>
            <p:ph type="subTitle" idx="1"/>
          </p:nvPr>
        </p:nvSpPr>
        <p:spPr>
          <a:xfrm>
            <a:off x="1524000" y="3602037"/>
            <a:ext cx="9144000" cy="1655763"/>
          </a:xfrm>
        </p:spPr>
        <p:txBody>
          <a:bodyPr/>
          <a:lstStyle>
            <a:lvl1pPr marL="0" indent="0" algn="ctr">
              <a:buNone/>
              <a:defRPr sz="1800"/>
            </a:lvl1pPr>
            <a:lvl2pPr marL="342891" indent="0" algn="ctr">
              <a:buNone/>
              <a:defRPr sz="1500"/>
            </a:lvl2pPr>
            <a:lvl3pPr marL="685783" indent="0" algn="ctr">
              <a:buNone/>
              <a:defRPr sz="1351"/>
            </a:lvl3pPr>
            <a:lvl4pPr marL="1028674" indent="0" algn="ctr">
              <a:buNone/>
              <a:defRPr sz="1200"/>
            </a:lvl4pPr>
            <a:lvl5pPr marL="1371566" indent="0" algn="ctr">
              <a:buNone/>
              <a:defRPr sz="1200"/>
            </a:lvl5pPr>
            <a:lvl6pPr marL="1714457" indent="0" algn="ctr">
              <a:buNone/>
              <a:defRPr sz="1200"/>
            </a:lvl6pPr>
            <a:lvl7pPr marL="2057349" indent="0" algn="ctr">
              <a:buNone/>
              <a:defRPr sz="1200"/>
            </a:lvl7pPr>
            <a:lvl8pPr marL="2400240" indent="0" algn="ctr">
              <a:buNone/>
              <a:defRPr sz="1200"/>
            </a:lvl8pPr>
            <a:lvl9pPr marL="2743131"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E203D0C1-375D-5533-882F-C7BD17578143}"/>
              </a:ext>
            </a:extLst>
          </p:cNvPr>
          <p:cNvSpPr>
            <a:spLocks noGrp="1"/>
          </p:cNvSpPr>
          <p:nvPr>
            <p:ph type="dt" sz="half" idx="10"/>
          </p:nvPr>
        </p:nvSpPr>
        <p:spPr>
          <a:xfrm>
            <a:off x="0" y="0"/>
            <a:ext cx="0" cy="0"/>
          </a:xfr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fld id="{A5207716-8DEF-4C65-BDBC-8529F0489351}" type="datetimeFigureOut">
              <a:rPr lang="en-US"/>
              <a:pPr>
                <a:defRPr/>
              </a:pPr>
              <a:t>11/6/2023</a:t>
            </a:fld>
            <a:endParaRPr lang="en-US"/>
          </a:p>
        </p:txBody>
      </p:sp>
      <p:sp>
        <p:nvSpPr>
          <p:cNvPr id="5" name="Footer Placeholder 4">
            <a:extLst>
              <a:ext uri="{FF2B5EF4-FFF2-40B4-BE49-F238E27FC236}">
                <a16:creationId xmlns:a16="http://schemas.microsoft.com/office/drawing/2014/main" id="{BB002934-302C-4CD8-C22A-764D3D67622E}"/>
              </a:ext>
            </a:extLst>
          </p:cNvPr>
          <p:cNvSpPr>
            <a:spLocks noGrp="1"/>
          </p:cNvSpPr>
          <p:nvPr>
            <p:ph type="ftr" sz="quarter" idx="11"/>
          </p:nvPr>
        </p:nvSpPr>
        <p:spPr>
          <a:xfrm>
            <a:off x="0" y="0"/>
            <a:ext cx="0" cy="0"/>
          </a:xfrm>
        </p:spPr>
        <p:txBody>
          <a:bodyPr vert="horz" wrap="square" lIns="91440" tIns="45720" rIns="91440" bIns="45720" numCol="1" anchor="t" anchorCtr="0" compatLnSpc="1">
            <a:prstTxWarp prst="textNoShape">
              <a:avLst/>
            </a:prstTxWarp>
          </a:bodyPr>
          <a:lstStyle>
            <a:lvl1pPr>
              <a:defRPr>
                <a:latin typeface="Arial" charset="0"/>
                <a:cs typeface="Arial" charset="0"/>
              </a:defRPr>
            </a:lvl1pPr>
          </a:lstStyle>
          <a:p>
            <a:pPr>
              <a:defRPr/>
            </a:pPr>
            <a:endParaRPr lang="en-US"/>
          </a:p>
        </p:txBody>
      </p:sp>
      <p:sp>
        <p:nvSpPr>
          <p:cNvPr id="6" name="Slide Number Placeholder 5">
            <a:extLst>
              <a:ext uri="{FF2B5EF4-FFF2-40B4-BE49-F238E27FC236}">
                <a16:creationId xmlns:a16="http://schemas.microsoft.com/office/drawing/2014/main" id="{FEEB6331-0359-0DE6-72D2-8641ACF4049B}"/>
              </a:ext>
            </a:extLst>
          </p:cNvPr>
          <p:cNvSpPr>
            <a:spLocks noGrp="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pPr>
              <a:defRPr/>
            </a:pPr>
            <a:fld id="{09FF89BC-CB87-4098-A74C-A5DB6E51E967}" type="slidenum">
              <a:rPr lang="en-US" altLang="vi-VN"/>
              <a:pPr>
                <a:defRPr/>
              </a:pPr>
              <a:t>‹#›</a:t>
            </a:fld>
            <a:endParaRPr lang="en-US" altLang="vi-VN"/>
          </a:p>
        </p:txBody>
      </p:sp>
    </p:spTree>
    <p:extLst>
      <p:ext uri="{BB962C8B-B14F-4D97-AF65-F5344CB8AC3E}">
        <p14:creationId xmlns:p14="http://schemas.microsoft.com/office/powerpoint/2010/main" val="2465929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7E64134-3547-56A1-5335-7A8283F1FCEB}"/>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ACEAB54D-93DC-434D-8BAB-A209E70077B1}"/>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D370CC6-2A64-6102-D103-80C8BCB9A7F0}"/>
              </a:ext>
            </a:extLst>
          </p:cNvPr>
          <p:cNvSpPr>
            <a:spLocks noGrp="1"/>
          </p:cNvSpPr>
          <p:nvPr>
            <p:ph type="sldNum" sz="quarter" idx="12"/>
          </p:nvPr>
        </p:nvSpPr>
        <p:spPr/>
        <p:txBody>
          <a:bodyPr/>
          <a:lstStyle>
            <a:lvl1pPr>
              <a:defRPr/>
            </a:lvl1pPr>
          </a:lstStyle>
          <a:p>
            <a:pPr>
              <a:defRPr/>
            </a:pPr>
            <a:fld id="{A5FA1BDF-FD97-4D57-B987-A41FC29A9E8D}" type="slidenum">
              <a:rPr lang="en-US" altLang="en-US"/>
              <a:pPr>
                <a:defRPr/>
              </a:pPr>
              <a:t>‹#›</a:t>
            </a:fld>
            <a:endParaRPr lang="en-US" altLang="en-US"/>
          </a:p>
        </p:txBody>
      </p:sp>
    </p:spTree>
    <p:extLst>
      <p:ext uri="{BB962C8B-B14F-4D97-AF65-F5344CB8AC3E}">
        <p14:creationId xmlns:p14="http://schemas.microsoft.com/office/powerpoint/2010/main" val="1249979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D39AC22-F83E-6EBB-901C-F1742EBDFFF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1B813631-C9B4-48E2-A719-E52DCC84142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C65C09DE-4E59-A7CD-1D7C-A6421C7A02EB}"/>
              </a:ext>
            </a:extLst>
          </p:cNvPr>
          <p:cNvSpPr>
            <a:spLocks noGrp="1"/>
          </p:cNvSpPr>
          <p:nvPr>
            <p:ph type="sldNum" sz="quarter" idx="12"/>
          </p:nvPr>
        </p:nvSpPr>
        <p:spPr/>
        <p:txBody>
          <a:bodyPr/>
          <a:lstStyle>
            <a:lvl1pPr>
              <a:defRPr/>
            </a:lvl1pPr>
          </a:lstStyle>
          <a:p>
            <a:pPr>
              <a:defRPr/>
            </a:pPr>
            <a:fld id="{37204408-8118-4FE4-A8CE-61A12C44DA26}" type="slidenum">
              <a:rPr lang="en-US" altLang="en-US"/>
              <a:pPr>
                <a:defRPr/>
              </a:pPr>
              <a:t>‹#›</a:t>
            </a:fld>
            <a:endParaRPr lang="en-US" altLang="en-US"/>
          </a:p>
        </p:txBody>
      </p:sp>
    </p:spTree>
    <p:extLst>
      <p:ext uri="{BB962C8B-B14F-4D97-AF65-F5344CB8AC3E}">
        <p14:creationId xmlns:p14="http://schemas.microsoft.com/office/powerpoint/2010/main" val="1631872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2163D7-8084-FBFC-8F2D-CD8F88AA5D86}"/>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90EE503-C77A-B04F-648A-EAFEB5C13E6A}"/>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59840FD5-5B0F-D345-B1C4-B47AF43B4E44}"/>
              </a:ext>
            </a:extLst>
          </p:cNvPr>
          <p:cNvSpPr>
            <a:spLocks noGrp="1"/>
          </p:cNvSpPr>
          <p:nvPr>
            <p:ph type="sldNum" sz="quarter" idx="12"/>
          </p:nvPr>
        </p:nvSpPr>
        <p:spPr/>
        <p:txBody>
          <a:bodyPr/>
          <a:lstStyle>
            <a:lvl1pPr>
              <a:defRPr/>
            </a:lvl1pPr>
          </a:lstStyle>
          <a:p>
            <a:pPr>
              <a:defRPr/>
            </a:pPr>
            <a:fld id="{D1D8FCE5-0772-4155-A416-580702B01482}" type="slidenum">
              <a:rPr lang="en-US" altLang="en-US"/>
              <a:pPr>
                <a:defRPr/>
              </a:pPr>
              <a:t>‹#›</a:t>
            </a:fld>
            <a:endParaRPr lang="en-US" altLang="en-US"/>
          </a:p>
        </p:txBody>
      </p:sp>
    </p:spTree>
    <p:extLst>
      <p:ext uri="{BB962C8B-B14F-4D97-AF65-F5344CB8AC3E}">
        <p14:creationId xmlns:p14="http://schemas.microsoft.com/office/powerpoint/2010/main" val="1931713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655F8B3B-6CF1-2F42-39D6-BE50538376C8}"/>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4">
            <a:extLst>
              <a:ext uri="{FF2B5EF4-FFF2-40B4-BE49-F238E27FC236}">
                <a16:creationId xmlns:a16="http://schemas.microsoft.com/office/drawing/2014/main" id="{F89AE489-9F9E-48EC-6767-A2B23A22E28A}"/>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5">
            <a:extLst>
              <a:ext uri="{FF2B5EF4-FFF2-40B4-BE49-F238E27FC236}">
                <a16:creationId xmlns:a16="http://schemas.microsoft.com/office/drawing/2014/main" id="{90080A2A-24A0-7EB1-1A8A-AB02BA57B785}"/>
              </a:ext>
            </a:extLst>
          </p:cNvPr>
          <p:cNvSpPr>
            <a:spLocks noGrp="1"/>
          </p:cNvSpPr>
          <p:nvPr>
            <p:ph type="sldNum" sz="quarter" idx="12"/>
          </p:nvPr>
        </p:nvSpPr>
        <p:spPr/>
        <p:txBody>
          <a:bodyPr/>
          <a:lstStyle>
            <a:lvl1pPr>
              <a:defRPr/>
            </a:lvl1pPr>
          </a:lstStyle>
          <a:p>
            <a:pPr>
              <a:defRPr/>
            </a:pPr>
            <a:fld id="{1AD24E00-BDFB-42D0-8E84-A3C2DEC50850}" type="slidenum">
              <a:rPr lang="en-US" altLang="en-US"/>
              <a:pPr>
                <a:defRPr/>
              </a:pPr>
              <a:t>‹#›</a:t>
            </a:fld>
            <a:endParaRPr lang="en-US" altLang="en-US"/>
          </a:p>
        </p:txBody>
      </p:sp>
    </p:spTree>
    <p:extLst>
      <p:ext uri="{BB962C8B-B14F-4D97-AF65-F5344CB8AC3E}">
        <p14:creationId xmlns:p14="http://schemas.microsoft.com/office/powerpoint/2010/main" val="2140902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a:extLst>
              <a:ext uri="{FF2B5EF4-FFF2-40B4-BE49-F238E27FC236}">
                <a16:creationId xmlns:a16="http://schemas.microsoft.com/office/drawing/2014/main" id="{67993ADA-F8FD-4141-408D-D45848BDA109}"/>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4">
            <a:extLst>
              <a:ext uri="{FF2B5EF4-FFF2-40B4-BE49-F238E27FC236}">
                <a16:creationId xmlns:a16="http://schemas.microsoft.com/office/drawing/2014/main" id="{6BA25A43-B42F-9A64-0BF9-E6408243DBDA}"/>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5">
            <a:extLst>
              <a:ext uri="{FF2B5EF4-FFF2-40B4-BE49-F238E27FC236}">
                <a16:creationId xmlns:a16="http://schemas.microsoft.com/office/drawing/2014/main" id="{8AF4B80C-2E65-D01D-6E1C-5E6534472E97}"/>
              </a:ext>
            </a:extLst>
          </p:cNvPr>
          <p:cNvSpPr>
            <a:spLocks noGrp="1"/>
          </p:cNvSpPr>
          <p:nvPr>
            <p:ph type="sldNum" sz="quarter" idx="12"/>
          </p:nvPr>
        </p:nvSpPr>
        <p:spPr/>
        <p:txBody>
          <a:bodyPr/>
          <a:lstStyle>
            <a:lvl1pPr>
              <a:defRPr/>
            </a:lvl1pPr>
          </a:lstStyle>
          <a:p>
            <a:pPr>
              <a:defRPr/>
            </a:pPr>
            <a:fld id="{835A0A67-2E85-45EB-AD6E-5C1E14192969}" type="slidenum">
              <a:rPr lang="en-US" altLang="en-US"/>
              <a:pPr>
                <a:defRPr/>
              </a:pPr>
              <a:t>‹#›</a:t>
            </a:fld>
            <a:endParaRPr lang="en-US" altLang="en-US"/>
          </a:p>
        </p:txBody>
      </p:sp>
    </p:spTree>
    <p:extLst>
      <p:ext uri="{BB962C8B-B14F-4D97-AF65-F5344CB8AC3E}">
        <p14:creationId xmlns:p14="http://schemas.microsoft.com/office/powerpoint/2010/main" val="1425411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4.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Shape 6">
            <a:extLst>
              <a:ext uri="{FF2B5EF4-FFF2-40B4-BE49-F238E27FC236}">
                <a16:creationId xmlns:a16="http://schemas.microsoft.com/office/drawing/2014/main" id="{F9CBF52F-9E9C-75D4-F98B-11B6872C1A31}"/>
              </a:ext>
            </a:extLst>
          </p:cNvPr>
          <p:cNvGrpSpPr>
            <a:grpSpLocks/>
          </p:cNvGrpSpPr>
          <p:nvPr/>
        </p:nvGrpSpPr>
        <p:grpSpPr bwMode="auto">
          <a:xfrm>
            <a:off x="508000" y="0"/>
            <a:ext cx="11176000" cy="6883400"/>
            <a:chOff x="381000" y="-18750"/>
            <a:chExt cx="8382000" cy="5180999"/>
          </a:xfrm>
        </p:grpSpPr>
        <p:cxnSp>
          <p:nvCxnSpPr>
            <p:cNvPr id="1029" name="Shape 7">
              <a:extLst>
                <a:ext uri="{FF2B5EF4-FFF2-40B4-BE49-F238E27FC236}">
                  <a16:creationId xmlns:a16="http://schemas.microsoft.com/office/drawing/2014/main" id="{51E74F81-E3D7-A633-36F8-78A7C2D260E5}"/>
                </a:ext>
              </a:extLst>
            </p:cNvPr>
            <p:cNvCxnSpPr>
              <a:cxnSpLocks noChangeShapeType="1"/>
            </p:cNvCxnSpPr>
            <p:nvPr/>
          </p:nvCxnSpPr>
          <p:spPr bwMode="auto">
            <a:xfrm>
              <a:off x="762000" y="-18750"/>
              <a:ext cx="0" cy="5180999"/>
            </a:xfrm>
            <a:prstGeom prst="straightConnector1">
              <a:avLst/>
            </a:prstGeom>
            <a:noFill/>
            <a:ln w="9525">
              <a:solidFill>
                <a:srgbClr val="F3F3F3"/>
              </a:solidFill>
              <a:round/>
              <a:headEnd type="none" w="lg" len="lg"/>
              <a:tailEnd type="none" w="lg" len="lg"/>
            </a:ln>
            <a:extLst>
              <a:ext uri="{909E8E84-426E-40DD-AFC4-6F175D3DCCD1}">
                <a14:hiddenFill xmlns:a14="http://schemas.microsoft.com/office/drawing/2010/main">
                  <a:noFill/>
                </a14:hiddenFill>
              </a:ext>
            </a:extLst>
          </p:spPr>
        </p:cxnSp>
        <p:cxnSp>
          <p:nvCxnSpPr>
            <p:cNvPr id="1030" name="Shape 8">
              <a:extLst>
                <a:ext uri="{FF2B5EF4-FFF2-40B4-BE49-F238E27FC236}">
                  <a16:creationId xmlns:a16="http://schemas.microsoft.com/office/drawing/2014/main" id="{2C55C6FD-1C66-6E74-5F5A-DED5C13C17F8}"/>
                </a:ext>
              </a:extLst>
            </p:cNvPr>
            <p:cNvCxnSpPr>
              <a:cxnSpLocks noChangeShapeType="1"/>
            </p:cNvCxnSpPr>
            <p:nvPr/>
          </p:nvCxnSpPr>
          <p:spPr bwMode="auto">
            <a:xfrm>
              <a:off x="1524000" y="-18750"/>
              <a:ext cx="0" cy="5180999"/>
            </a:xfrm>
            <a:prstGeom prst="straightConnector1">
              <a:avLst/>
            </a:prstGeom>
            <a:noFill/>
            <a:ln w="9525">
              <a:solidFill>
                <a:srgbClr val="F3F3F3"/>
              </a:solidFill>
              <a:round/>
              <a:headEnd type="none" w="lg" len="lg"/>
              <a:tailEnd type="none" w="lg" len="lg"/>
            </a:ln>
            <a:extLst>
              <a:ext uri="{909E8E84-426E-40DD-AFC4-6F175D3DCCD1}">
                <a14:hiddenFill xmlns:a14="http://schemas.microsoft.com/office/drawing/2010/main">
                  <a:noFill/>
                </a14:hiddenFill>
              </a:ext>
            </a:extLst>
          </p:spPr>
        </p:cxnSp>
        <p:cxnSp>
          <p:nvCxnSpPr>
            <p:cNvPr id="1031" name="Shape 9">
              <a:extLst>
                <a:ext uri="{FF2B5EF4-FFF2-40B4-BE49-F238E27FC236}">
                  <a16:creationId xmlns:a16="http://schemas.microsoft.com/office/drawing/2014/main" id="{3A967319-2617-9545-8BC2-F477558AE76D}"/>
                </a:ext>
              </a:extLst>
            </p:cNvPr>
            <p:cNvCxnSpPr>
              <a:cxnSpLocks noChangeShapeType="1"/>
            </p:cNvCxnSpPr>
            <p:nvPr/>
          </p:nvCxnSpPr>
          <p:spPr bwMode="auto">
            <a:xfrm>
              <a:off x="2286000" y="-18750"/>
              <a:ext cx="0" cy="5180999"/>
            </a:xfrm>
            <a:prstGeom prst="straightConnector1">
              <a:avLst/>
            </a:prstGeom>
            <a:noFill/>
            <a:ln w="9525">
              <a:solidFill>
                <a:srgbClr val="F3F3F3"/>
              </a:solidFill>
              <a:round/>
              <a:headEnd type="none" w="lg" len="lg"/>
              <a:tailEnd type="none" w="lg" len="lg"/>
            </a:ln>
            <a:extLst>
              <a:ext uri="{909E8E84-426E-40DD-AFC4-6F175D3DCCD1}">
                <a14:hiddenFill xmlns:a14="http://schemas.microsoft.com/office/drawing/2010/main">
                  <a:noFill/>
                </a14:hiddenFill>
              </a:ext>
            </a:extLst>
          </p:spPr>
        </p:cxnSp>
        <p:cxnSp>
          <p:nvCxnSpPr>
            <p:cNvPr id="1032" name="Shape 10">
              <a:extLst>
                <a:ext uri="{FF2B5EF4-FFF2-40B4-BE49-F238E27FC236}">
                  <a16:creationId xmlns:a16="http://schemas.microsoft.com/office/drawing/2014/main" id="{C4C69F63-AE19-FF88-57D6-BA7F54D15BD8}"/>
                </a:ext>
              </a:extLst>
            </p:cNvPr>
            <p:cNvCxnSpPr>
              <a:cxnSpLocks noChangeShapeType="1"/>
            </p:cNvCxnSpPr>
            <p:nvPr/>
          </p:nvCxnSpPr>
          <p:spPr bwMode="auto">
            <a:xfrm>
              <a:off x="3048000" y="-18750"/>
              <a:ext cx="0" cy="5180999"/>
            </a:xfrm>
            <a:prstGeom prst="straightConnector1">
              <a:avLst/>
            </a:prstGeom>
            <a:noFill/>
            <a:ln w="9525">
              <a:solidFill>
                <a:srgbClr val="F3F3F3"/>
              </a:solidFill>
              <a:round/>
              <a:headEnd type="none" w="lg" len="lg"/>
              <a:tailEnd type="none" w="lg" len="lg"/>
            </a:ln>
            <a:extLst>
              <a:ext uri="{909E8E84-426E-40DD-AFC4-6F175D3DCCD1}">
                <a14:hiddenFill xmlns:a14="http://schemas.microsoft.com/office/drawing/2010/main">
                  <a:noFill/>
                </a14:hiddenFill>
              </a:ext>
            </a:extLst>
          </p:spPr>
        </p:cxnSp>
        <p:cxnSp>
          <p:nvCxnSpPr>
            <p:cNvPr id="1033" name="Shape 11">
              <a:extLst>
                <a:ext uri="{FF2B5EF4-FFF2-40B4-BE49-F238E27FC236}">
                  <a16:creationId xmlns:a16="http://schemas.microsoft.com/office/drawing/2014/main" id="{E58EB12A-0785-3200-3D36-EEB8BF3E24E8}"/>
                </a:ext>
              </a:extLst>
            </p:cNvPr>
            <p:cNvCxnSpPr>
              <a:cxnSpLocks noChangeShapeType="1"/>
            </p:cNvCxnSpPr>
            <p:nvPr/>
          </p:nvCxnSpPr>
          <p:spPr bwMode="auto">
            <a:xfrm>
              <a:off x="3810000" y="-18750"/>
              <a:ext cx="0" cy="5180999"/>
            </a:xfrm>
            <a:prstGeom prst="straightConnector1">
              <a:avLst/>
            </a:prstGeom>
            <a:noFill/>
            <a:ln w="9525">
              <a:solidFill>
                <a:srgbClr val="F3F3F3"/>
              </a:solidFill>
              <a:round/>
              <a:headEnd type="none" w="lg" len="lg"/>
              <a:tailEnd type="none" w="lg" len="lg"/>
            </a:ln>
            <a:extLst>
              <a:ext uri="{909E8E84-426E-40DD-AFC4-6F175D3DCCD1}">
                <a14:hiddenFill xmlns:a14="http://schemas.microsoft.com/office/drawing/2010/main">
                  <a:noFill/>
                </a14:hiddenFill>
              </a:ext>
            </a:extLst>
          </p:spPr>
        </p:cxnSp>
        <p:cxnSp>
          <p:nvCxnSpPr>
            <p:cNvPr id="1034" name="Shape 12">
              <a:extLst>
                <a:ext uri="{FF2B5EF4-FFF2-40B4-BE49-F238E27FC236}">
                  <a16:creationId xmlns:a16="http://schemas.microsoft.com/office/drawing/2014/main" id="{D9811735-5BF3-17FB-41D7-4C44E1E32B17}"/>
                </a:ext>
              </a:extLst>
            </p:cNvPr>
            <p:cNvCxnSpPr>
              <a:cxnSpLocks noChangeShapeType="1"/>
            </p:cNvCxnSpPr>
            <p:nvPr/>
          </p:nvCxnSpPr>
          <p:spPr bwMode="auto">
            <a:xfrm>
              <a:off x="4572000" y="-18750"/>
              <a:ext cx="0" cy="5180999"/>
            </a:xfrm>
            <a:prstGeom prst="straightConnector1">
              <a:avLst/>
            </a:prstGeom>
            <a:noFill/>
            <a:ln w="9525">
              <a:solidFill>
                <a:srgbClr val="F3F3F3"/>
              </a:solidFill>
              <a:round/>
              <a:headEnd type="none" w="lg" len="lg"/>
              <a:tailEnd type="none" w="lg" len="lg"/>
            </a:ln>
            <a:extLst>
              <a:ext uri="{909E8E84-426E-40DD-AFC4-6F175D3DCCD1}">
                <a14:hiddenFill xmlns:a14="http://schemas.microsoft.com/office/drawing/2010/main">
                  <a:noFill/>
                </a14:hiddenFill>
              </a:ext>
            </a:extLst>
          </p:spPr>
        </p:cxnSp>
        <p:cxnSp>
          <p:nvCxnSpPr>
            <p:cNvPr id="1035" name="Shape 13">
              <a:extLst>
                <a:ext uri="{FF2B5EF4-FFF2-40B4-BE49-F238E27FC236}">
                  <a16:creationId xmlns:a16="http://schemas.microsoft.com/office/drawing/2014/main" id="{A44CFFDA-E7C6-5205-DF7C-F2C8BD972F9C}"/>
                </a:ext>
              </a:extLst>
            </p:cNvPr>
            <p:cNvCxnSpPr>
              <a:cxnSpLocks noChangeShapeType="1"/>
            </p:cNvCxnSpPr>
            <p:nvPr/>
          </p:nvCxnSpPr>
          <p:spPr bwMode="auto">
            <a:xfrm>
              <a:off x="5334000" y="-18750"/>
              <a:ext cx="0" cy="5180999"/>
            </a:xfrm>
            <a:prstGeom prst="straightConnector1">
              <a:avLst/>
            </a:prstGeom>
            <a:noFill/>
            <a:ln w="9525">
              <a:solidFill>
                <a:srgbClr val="F3F3F3"/>
              </a:solidFill>
              <a:round/>
              <a:headEnd type="none" w="lg" len="lg"/>
              <a:tailEnd type="none" w="lg" len="lg"/>
            </a:ln>
            <a:extLst>
              <a:ext uri="{909E8E84-426E-40DD-AFC4-6F175D3DCCD1}">
                <a14:hiddenFill xmlns:a14="http://schemas.microsoft.com/office/drawing/2010/main">
                  <a:noFill/>
                </a14:hiddenFill>
              </a:ext>
            </a:extLst>
          </p:spPr>
        </p:cxnSp>
        <p:cxnSp>
          <p:nvCxnSpPr>
            <p:cNvPr id="1036" name="Shape 14">
              <a:extLst>
                <a:ext uri="{FF2B5EF4-FFF2-40B4-BE49-F238E27FC236}">
                  <a16:creationId xmlns:a16="http://schemas.microsoft.com/office/drawing/2014/main" id="{DAC4E9FB-D478-2C2A-57B0-9B129D8833A1}"/>
                </a:ext>
              </a:extLst>
            </p:cNvPr>
            <p:cNvCxnSpPr>
              <a:cxnSpLocks noChangeShapeType="1"/>
            </p:cNvCxnSpPr>
            <p:nvPr/>
          </p:nvCxnSpPr>
          <p:spPr bwMode="auto">
            <a:xfrm>
              <a:off x="6096000" y="-18750"/>
              <a:ext cx="0" cy="5180999"/>
            </a:xfrm>
            <a:prstGeom prst="straightConnector1">
              <a:avLst/>
            </a:prstGeom>
            <a:noFill/>
            <a:ln w="9525">
              <a:solidFill>
                <a:srgbClr val="F3F3F3"/>
              </a:solidFill>
              <a:round/>
              <a:headEnd type="none" w="lg" len="lg"/>
              <a:tailEnd type="none" w="lg" len="lg"/>
            </a:ln>
            <a:extLst>
              <a:ext uri="{909E8E84-426E-40DD-AFC4-6F175D3DCCD1}">
                <a14:hiddenFill xmlns:a14="http://schemas.microsoft.com/office/drawing/2010/main">
                  <a:noFill/>
                </a14:hiddenFill>
              </a:ext>
            </a:extLst>
          </p:spPr>
        </p:cxnSp>
        <p:cxnSp>
          <p:nvCxnSpPr>
            <p:cNvPr id="1037" name="Shape 15">
              <a:extLst>
                <a:ext uri="{FF2B5EF4-FFF2-40B4-BE49-F238E27FC236}">
                  <a16:creationId xmlns:a16="http://schemas.microsoft.com/office/drawing/2014/main" id="{BB0869BD-10A8-4654-C2B6-0DB0969883A0}"/>
                </a:ext>
              </a:extLst>
            </p:cNvPr>
            <p:cNvCxnSpPr>
              <a:cxnSpLocks noChangeShapeType="1"/>
            </p:cNvCxnSpPr>
            <p:nvPr/>
          </p:nvCxnSpPr>
          <p:spPr bwMode="auto">
            <a:xfrm>
              <a:off x="6858000" y="-18750"/>
              <a:ext cx="0" cy="5180999"/>
            </a:xfrm>
            <a:prstGeom prst="straightConnector1">
              <a:avLst/>
            </a:prstGeom>
            <a:noFill/>
            <a:ln w="9525">
              <a:solidFill>
                <a:srgbClr val="F3F3F3"/>
              </a:solidFill>
              <a:round/>
              <a:headEnd type="none" w="lg" len="lg"/>
              <a:tailEnd type="none" w="lg" len="lg"/>
            </a:ln>
            <a:extLst>
              <a:ext uri="{909E8E84-426E-40DD-AFC4-6F175D3DCCD1}">
                <a14:hiddenFill xmlns:a14="http://schemas.microsoft.com/office/drawing/2010/main">
                  <a:noFill/>
                </a14:hiddenFill>
              </a:ext>
            </a:extLst>
          </p:spPr>
        </p:cxnSp>
        <p:cxnSp>
          <p:nvCxnSpPr>
            <p:cNvPr id="1038" name="Shape 16">
              <a:extLst>
                <a:ext uri="{FF2B5EF4-FFF2-40B4-BE49-F238E27FC236}">
                  <a16:creationId xmlns:a16="http://schemas.microsoft.com/office/drawing/2014/main" id="{2F6B860B-BC60-2DEE-7FF1-0037290074F3}"/>
                </a:ext>
              </a:extLst>
            </p:cNvPr>
            <p:cNvCxnSpPr>
              <a:cxnSpLocks noChangeShapeType="1"/>
            </p:cNvCxnSpPr>
            <p:nvPr/>
          </p:nvCxnSpPr>
          <p:spPr bwMode="auto">
            <a:xfrm>
              <a:off x="7620000" y="-18750"/>
              <a:ext cx="0" cy="5180999"/>
            </a:xfrm>
            <a:prstGeom prst="straightConnector1">
              <a:avLst/>
            </a:prstGeom>
            <a:noFill/>
            <a:ln w="9525">
              <a:solidFill>
                <a:srgbClr val="F3F3F3"/>
              </a:solidFill>
              <a:round/>
              <a:headEnd type="none" w="lg" len="lg"/>
              <a:tailEnd type="none" w="lg" len="lg"/>
            </a:ln>
            <a:extLst>
              <a:ext uri="{909E8E84-426E-40DD-AFC4-6F175D3DCCD1}">
                <a14:hiddenFill xmlns:a14="http://schemas.microsoft.com/office/drawing/2010/main">
                  <a:noFill/>
                </a14:hiddenFill>
              </a:ext>
            </a:extLst>
          </p:spPr>
        </p:cxnSp>
        <p:cxnSp>
          <p:nvCxnSpPr>
            <p:cNvPr id="1039" name="Shape 17">
              <a:extLst>
                <a:ext uri="{FF2B5EF4-FFF2-40B4-BE49-F238E27FC236}">
                  <a16:creationId xmlns:a16="http://schemas.microsoft.com/office/drawing/2014/main" id="{849AA00D-EFDD-F173-488D-38F2006467F0}"/>
                </a:ext>
              </a:extLst>
            </p:cNvPr>
            <p:cNvCxnSpPr>
              <a:cxnSpLocks noChangeShapeType="1"/>
            </p:cNvCxnSpPr>
            <p:nvPr/>
          </p:nvCxnSpPr>
          <p:spPr bwMode="auto">
            <a:xfrm>
              <a:off x="8382000" y="-18750"/>
              <a:ext cx="0" cy="5180999"/>
            </a:xfrm>
            <a:prstGeom prst="straightConnector1">
              <a:avLst/>
            </a:prstGeom>
            <a:noFill/>
            <a:ln w="9525">
              <a:solidFill>
                <a:srgbClr val="F3F3F3"/>
              </a:solidFill>
              <a:round/>
              <a:headEnd type="none" w="lg" len="lg"/>
              <a:tailEnd type="none" w="lg" len="lg"/>
            </a:ln>
            <a:extLst>
              <a:ext uri="{909E8E84-426E-40DD-AFC4-6F175D3DCCD1}">
                <a14:hiddenFill xmlns:a14="http://schemas.microsoft.com/office/drawing/2010/main">
                  <a:noFill/>
                </a14:hiddenFill>
              </a:ext>
            </a:extLst>
          </p:spPr>
        </p:cxnSp>
        <p:cxnSp>
          <p:nvCxnSpPr>
            <p:cNvPr id="1040" name="Shape 18">
              <a:extLst>
                <a:ext uri="{FF2B5EF4-FFF2-40B4-BE49-F238E27FC236}">
                  <a16:creationId xmlns:a16="http://schemas.microsoft.com/office/drawing/2014/main" id="{0D65E4F2-B527-0FF3-0CB8-34308AAC5425}"/>
                </a:ext>
              </a:extLst>
            </p:cNvPr>
            <p:cNvCxnSpPr>
              <a:cxnSpLocks noChangeShapeType="1"/>
            </p:cNvCxnSpPr>
            <p:nvPr/>
          </p:nvCxnSpPr>
          <p:spPr bwMode="auto">
            <a:xfrm>
              <a:off x="381000" y="-18750"/>
              <a:ext cx="0" cy="5180999"/>
            </a:xfrm>
            <a:prstGeom prst="straightConnector1">
              <a:avLst/>
            </a:prstGeom>
            <a:noFill/>
            <a:ln w="9525">
              <a:solidFill>
                <a:srgbClr val="F3F3F3"/>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041" name="Shape 19">
              <a:extLst>
                <a:ext uri="{FF2B5EF4-FFF2-40B4-BE49-F238E27FC236}">
                  <a16:creationId xmlns:a16="http://schemas.microsoft.com/office/drawing/2014/main" id="{8B2A517A-3901-AB70-543E-B69136BEB14C}"/>
                </a:ext>
              </a:extLst>
            </p:cNvPr>
            <p:cNvCxnSpPr>
              <a:cxnSpLocks noChangeShapeType="1"/>
            </p:cNvCxnSpPr>
            <p:nvPr/>
          </p:nvCxnSpPr>
          <p:spPr bwMode="auto">
            <a:xfrm>
              <a:off x="1143000" y="-18750"/>
              <a:ext cx="0" cy="5180999"/>
            </a:xfrm>
            <a:prstGeom prst="straightConnector1">
              <a:avLst/>
            </a:prstGeom>
            <a:noFill/>
            <a:ln w="9525">
              <a:solidFill>
                <a:srgbClr val="F3F3F3"/>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042" name="Shape 20">
              <a:extLst>
                <a:ext uri="{FF2B5EF4-FFF2-40B4-BE49-F238E27FC236}">
                  <a16:creationId xmlns:a16="http://schemas.microsoft.com/office/drawing/2014/main" id="{0841B675-6E82-1F7C-F13D-F37169D1F834}"/>
                </a:ext>
              </a:extLst>
            </p:cNvPr>
            <p:cNvCxnSpPr>
              <a:cxnSpLocks noChangeShapeType="1"/>
            </p:cNvCxnSpPr>
            <p:nvPr/>
          </p:nvCxnSpPr>
          <p:spPr bwMode="auto">
            <a:xfrm>
              <a:off x="1905000" y="-18750"/>
              <a:ext cx="0" cy="5180999"/>
            </a:xfrm>
            <a:prstGeom prst="straightConnector1">
              <a:avLst/>
            </a:prstGeom>
            <a:noFill/>
            <a:ln w="9525">
              <a:solidFill>
                <a:srgbClr val="F3F3F3"/>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043" name="Shape 21">
              <a:extLst>
                <a:ext uri="{FF2B5EF4-FFF2-40B4-BE49-F238E27FC236}">
                  <a16:creationId xmlns:a16="http://schemas.microsoft.com/office/drawing/2014/main" id="{164AE60C-AC79-A4C0-F7E1-99D4D05DEF1E}"/>
                </a:ext>
              </a:extLst>
            </p:cNvPr>
            <p:cNvCxnSpPr>
              <a:cxnSpLocks noChangeShapeType="1"/>
            </p:cNvCxnSpPr>
            <p:nvPr/>
          </p:nvCxnSpPr>
          <p:spPr bwMode="auto">
            <a:xfrm>
              <a:off x="2667000" y="-18750"/>
              <a:ext cx="0" cy="5180999"/>
            </a:xfrm>
            <a:prstGeom prst="straightConnector1">
              <a:avLst/>
            </a:prstGeom>
            <a:noFill/>
            <a:ln w="9525">
              <a:solidFill>
                <a:srgbClr val="F3F3F3"/>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044" name="Shape 22">
              <a:extLst>
                <a:ext uri="{FF2B5EF4-FFF2-40B4-BE49-F238E27FC236}">
                  <a16:creationId xmlns:a16="http://schemas.microsoft.com/office/drawing/2014/main" id="{C37994E8-4E81-810F-478F-3C0C5B2C8E50}"/>
                </a:ext>
              </a:extLst>
            </p:cNvPr>
            <p:cNvCxnSpPr>
              <a:cxnSpLocks noChangeShapeType="1"/>
            </p:cNvCxnSpPr>
            <p:nvPr/>
          </p:nvCxnSpPr>
          <p:spPr bwMode="auto">
            <a:xfrm>
              <a:off x="3429000" y="-18750"/>
              <a:ext cx="0" cy="5180999"/>
            </a:xfrm>
            <a:prstGeom prst="straightConnector1">
              <a:avLst/>
            </a:prstGeom>
            <a:noFill/>
            <a:ln w="9525">
              <a:solidFill>
                <a:srgbClr val="F3F3F3"/>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045" name="Shape 23">
              <a:extLst>
                <a:ext uri="{FF2B5EF4-FFF2-40B4-BE49-F238E27FC236}">
                  <a16:creationId xmlns:a16="http://schemas.microsoft.com/office/drawing/2014/main" id="{6088D4B0-E27C-792B-3348-2A19708173F4}"/>
                </a:ext>
              </a:extLst>
            </p:cNvPr>
            <p:cNvCxnSpPr>
              <a:cxnSpLocks noChangeShapeType="1"/>
            </p:cNvCxnSpPr>
            <p:nvPr/>
          </p:nvCxnSpPr>
          <p:spPr bwMode="auto">
            <a:xfrm>
              <a:off x="4191000" y="-18750"/>
              <a:ext cx="0" cy="5180999"/>
            </a:xfrm>
            <a:prstGeom prst="straightConnector1">
              <a:avLst/>
            </a:prstGeom>
            <a:noFill/>
            <a:ln w="9525">
              <a:solidFill>
                <a:srgbClr val="F3F3F3"/>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046" name="Shape 24">
              <a:extLst>
                <a:ext uri="{FF2B5EF4-FFF2-40B4-BE49-F238E27FC236}">
                  <a16:creationId xmlns:a16="http://schemas.microsoft.com/office/drawing/2014/main" id="{A03C310B-3CD6-5933-A77F-08439C00CA02}"/>
                </a:ext>
              </a:extLst>
            </p:cNvPr>
            <p:cNvCxnSpPr>
              <a:cxnSpLocks noChangeShapeType="1"/>
            </p:cNvCxnSpPr>
            <p:nvPr/>
          </p:nvCxnSpPr>
          <p:spPr bwMode="auto">
            <a:xfrm>
              <a:off x="4953000" y="-18750"/>
              <a:ext cx="0" cy="5180999"/>
            </a:xfrm>
            <a:prstGeom prst="straightConnector1">
              <a:avLst/>
            </a:prstGeom>
            <a:noFill/>
            <a:ln w="9525">
              <a:solidFill>
                <a:srgbClr val="F3F3F3"/>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047" name="Shape 25">
              <a:extLst>
                <a:ext uri="{FF2B5EF4-FFF2-40B4-BE49-F238E27FC236}">
                  <a16:creationId xmlns:a16="http://schemas.microsoft.com/office/drawing/2014/main" id="{A596BD67-C85C-5128-9B62-C1F10A922B8B}"/>
                </a:ext>
              </a:extLst>
            </p:cNvPr>
            <p:cNvCxnSpPr>
              <a:cxnSpLocks noChangeShapeType="1"/>
            </p:cNvCxnSpPr>
            <p:nvPr/>
          </p:nvCxnSpPr>
          <p:spPr bwMode="auto">
            <a:xfrm>
              <a:off x="5715000" y="-18750"/>
              <a:ext cx="0" cy="5180999"/>
            </a:xfrm>
            <a:prstGeom prst="straightConnector1">
              <a:avLst/>
            </a:prstGeom>
            <a:noFill/>
            <a:ln w="9525">
              <a:solidFill>
                <a:srgbClr val="F3F3F3"/>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048" name="Shape 26">
              <a:extLst>
                <a:ext uri="{FF2B5EF4-FFF2-40B4-BE49-F238E27FC236}">
                  <a16:creationId xmlns:a16="http://schemas.microsoft.com/office/drawing/2014/main" id="{47A1741A-BD85-3D4C-8E9D-F3D368733E6E}"/>
                </a:ext>
              </a:extLst>
            </p:cNvPr>
            <p:cNvCxnSpPr>
              <a:cxnSpLocks noChangeShapeType="1"/>
            </p:cNvCxnSpPr>
            <p:nvPr/>
          </p:nvCxnSpPr>
          <p:spPr bwMode="auto">
            <a:xfrm>
              <a:off x="6477000" y="-18750"/>
              <a:ext cx="0" cy="5180999"/>
            </a:xfrm>
            <a:prstGeom prst="straightConnector1">
              <a:avLst/>
            </a:prstGeom>
            <a:noFill/>
            <a:ln w="9525">
              <a:solidFill>
                <a:srgbClr val="F3F3F3"/>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049" name="Shape 27">
              <a:extLst>
                <a:ext uri="{FF2B5EF4-FFF2-40B4-BE49-F238E27FC236}">
                  <a16:creationId xmlns:a16="http://schemas.microsoft.com/office/drawing/2014/main" id="{6306C837-5DD5-9080-8891-0F169E549496}"/>
                </a:ext>
              </a:extLst>
            </p:cNvPr>
            <p:cNvCxnSpPr>
              <a:cxnSpLocks noChangeShapeType="1"/>
            </p:cNvCxnSpPr>
            <p:nvPr/>
          </p:nvCxnSpPr>
          <p:spPr bwMode="auto">
            <a:xfrm>
              <a:off x="7239000" y="-18750"/>
              <a:ext cx="0" cy="5180999"/>
            </a:xfrm>
            <a:prstGeom prst="straightConnector1">
              <a:avLst/>
            </a:prstGeom>
            <a:noFill/>
            <a:ln w="9525">
              <a:solidFill>
                <a:srgbClr val="F3F3F3"/>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050" name="Shape 28">
              <a:extLst>
                <a:ext uri="{FF2B5EF4-FFF2-40B4-BE49-F238E27FC236}">
                  <a16:creationId xmlns:a16="http://schemas.microsoft.com/office/drawing/2014/main" id="{42B10D11-6FD0-1F7D-A8CA-3FD79DDF8DC7}"/>
                </a:ext>
              </a:extLst>
            </p:cNvPr>
            <p:cNvCxnSpPr>
              <a:cxnSpLocks noChangeShapeType="1"/>
            </p:cNvCxnSpPr>
            <p:nvPr/>
          </p:nvCxnSpPr>
          <p:spPr bwMode="auto">
            <a:xfrm>
              <a:off x="8001000" y="-18750"/>
              <a:ext cx="0" cy="5180999"/>
            </a:xfrm>
            <a:prstGeom prst="straightConnector1">
              <a:avLst/>
            </a:prstGeom>
            <a:noFill/>
            <a:ln w="9525">
              <a:solidFill>
                <a:srgbClr val="F3F3F3"/>
              </a:solidFill>
              <a:prstDash val="dash"/>
              <a:round/>
              <a:headEnd type="none" w="lg" len="lg"/>
              <a:tailEnd type="none" w="lg" len="lg"/>
            </a:ln>
            <a:extLst>
              <a:ext uri="{909E8E84-426E-40DD-AFC4-6F175D3DCCD1}">
                <a14:hiddenFill xmlns:a14="http://schemas.microsoft.com/office/drawing/2010/main">
                  <a:noFill/>
                </a14:hiddenFill>
              </a:ext>
            </a:extLst>
          </p:spPr>
        </p:cxnSp>
        <p:cxnSp>
          <p:nvCxnSpPr>
            <p:cNvPr id="1051" name="Shape 29">
              <a:extLst>
                <a:ext uri="{FF2B5EF4-FFF2-40B4-BE49-F238E27FC236}">
                  <a16:creationId xmlns:a16="http://schemas.microsoft.com/office/drawing/2014/main" id="{41253DA3-4778-1BB5-5211-C8AD73BB820F}"/>
                </a:ext>
              </a:extLst>
            </p:cNvPr>
            <p:cNvCxnSpPr>
              <a:cxnSpLocks noChangeShapeType="1"/>
            </p:cNvCxnSpPr>
            <p:nvPr/>
          </p:nvCxnSpPr>
          <p:spPr bwMode="auto">
            <a:xfrm>
              <a:off x="8763000" y="-18750"/>
              <a:ext cx="0" cy="5180999"/>
            </a:xfrm>
            <a:prstGeom prst="straightConnector1">
              <a:avLst/>
            </a:prstGeom>
            <a:noFill/>
            <a:ln w="9525">
              <a:solidFill>
                <a:srgbClr val="F3F3F3"/>
              </a:solidFill>
              <a:prstDash val="dash"/>
              <a:round/>
              <a:headEnd type="none" w="lg" len="lg"/>
              <a:tailEnd type="none" w="lg" len="lg"/>
            </a:ln>
            <a:extLst>
              <a:ext uri="{909E8E84-426E-40DD-AFC4-6F175D3DCCD1}">
                <a14:hiddenFill xmlns:a14="http://schemas.microsoft.com/office/drawing/2010/main">
                  <a:noFill/>
                </a14:hiddenFill>
              </a:ext>
            </a:extLst>
          </p:spPr>
        </p:cxnSp>
      </p:grpSp>
      <p:sp>
        <p:nvSpPr>
          <p:cNvPr id="1027" name="Shape 30">
            <a:extLst>
              <a:ext uri="{FF2B5EF4-FFF2-40B4-BE49-F238E27FC236}">
                <a16:creationId xmlns:a16="http://schemas.microsoft.com/office/drawing/2014/main" id="{2A34BC2E-05A2-32C2-EC0D-28AC05782A5F}"/>
              </a:ext>
            </a:extLst>
          </p:cNvPr>
          <p:cNvSpPr txBox="1">
            <a:spLocks noGrp="1" noChangeArrowheads="1"/>
          </p:cNvSpPr>
          <p:nvPr>
            <p:ph type="title"/>
          </p:nvPr>
        </p:nvSpPr>
        <p:spPr bwMode="auto">
          <a:xfrm>
            <a:off x="1397000" y="846138"/>
            <a:ext cx="9328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a:sym typeface="Arial" panose="020B0604020202020204" pitchFamily="34" charset="0"/>
            </a:endParaRPr>
          </a:p>
        </p:txBody>
      </p:sp>
      <p:sp>
        <p:nvSpPr>
          <p:cNvPr id="1028" name="Shape 31">
            <a:extLst>
              <a:ext uri="{FF2B5EF4-FFF2-40B4-BE49-F238E27FC236}">
                <a16:creationId xmlns:a16="http://schemas.microsoft.com/office/drawing/2014/main" id="{AD43DCA6-3994-3D61-558D-24ACC3E2F7A2}"/>
              </a:ext>
            </a:extLst>
          </p:cNvPr>
          <p:cNvSpPr txBox="1">
            <a:spLocks noGrp="1" noChangeArrowheads="1"/>
          </p:cNvSpPr>
          <p:nvPr>
            <p:ph type="body" idx="1"/>
          </p:nvPr>
        </p:nvSpPr>
        <p:spPr bwMode="auto">
          <a:xfrm>
            <a:off x="1435100" y="2054225"/>
            <a:ext cx="9328150"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Tree>
  </p:cSld>
  <p:clrMap bg1="lt1" tx1="dk1" bg2="dk2" tx2="lt2" accent1="accent1" accent2="accent2" accent3="accent3" accent4="accent4" accent5="accent5" accent6="accent6" hlink="hlink" folHlink="folHlink"/>
  <p:sldLayoutIdLst>
    <p:sldLayoutId id="2147485629" r:id="rId1"/>
    <p:sldLayoutId id="2147485630" r:id="rId2"/>
    <p:sldLayoutId id="2147485631" r:id="rId3"/>
    <p:sldLayoutId id="2147485632" r:id="rId4"/>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342900" indent="-342900" algn="l" rtl="0" eaLnBrk="0" fontAlgn="base" hangingPunct="0">
        <a:spcBef>
          <a:spcPct val="0"/>
        </a:spcBef>
        <a:spcAft>
          <a:spcPct val="0"/>
        </a:spcAft>
        <a:defRPr>
          <a:solidFill>
            <a:srgbClr val="000000"/>
          </a:solidFill>
          <a:latin typeface="Arial"/>
          <a:ea typeface="Arial"/>
          <a:cs typeface="Arial"/>
          <a:sym typeface="Arial" panose="020B0604020202020204" pitchFamily="34" charset="0"/>
          <a:rtl val="0"/>
        </a:defRPr>
      </a:lvl1pPr>
      <a:lvl2pPr marL="742950" lvl="1" indent="-285750" algn="l" rtl="0" eaLnBrk="0" fontAlgn="base" hangingPunct="0">
        <a:spcBef>
          <a:spcPct val="0"/>
        </a:spcBef>
        <a:spcAft>
          <a:spcPct val="0"/>
        </a:spcAft>
        <a:defRPr>
          <a:solidFill>
            <a:srgbClr val="000000"/>
          </a:solidFill>
          <a:latin typeface="Arial"/>
          <a:ea typeface="Arial"/>
          <a:cs typeface="Arial"/>
          <a:sym typeface="Arial" panose="020B0604020202020204" pitchFamily="34" charset="0"/>
          <a:rtl val="0"/>
        </a:defRPr>
      </a:lvl2pPr>
      <a:lvl3pPr marL="1143000" lvl="2" indent="-228600" algn="l" rtl="0" eaLnBrk="0" fontAlgn="base" hangingPunct="0">
        <a:spcBef>
          <a:spcPct val="0"/>
        </a:spcBef>
        <a:spcAft>
          <a:spcPct val="0"/>
        </a:spcAft>
        <a:defRPr>
          <a:solidFill>
            <a:srgbClr val="000000"/>
          </a:solidFill>
          <a:latin typeface="Arial"/>
          <a:ea typeface="Arial"/>
          <a:cs typeface="Arial"/>
          <a:sym typeface="Arial" panose="020B0604020202020204" pitchFamily="34" charset="0"/>
          <a:rtl val="0"/>
        </a:defRPr>
      </a:lvl3pPr>
      <a:lvl4pPr marL="1600200" lvl="3" indent="-228600" algn="l" rtl="0" eaLnBrk="0" fontAlgn="base" hangingPunct="0">
        <a:spcBef>
          <a:spcPct val="0"/>
        </a:spcBef>
        <a:spcAft>
          <a:spcPct val="0"/>
        </a:spcAft>
        <a:defRPr>
          <a:solidFill>
            <a:srgbClr val="000000"/>
          </a:solidFill>
          <a:latin typeface="Arial"/>
          <a:ea typeface="Arial"/>
          <a:cs typeface="Arial"/>
          <a:sym typeface="Arial" panose="020B0604020202020204" pitchFamily="34" charset="0"/>
          <a:rtl val="0"/>
        </a:defRPr>
      </a:lvl4pPr>
      <a:lvl5pPr marL="2057400" lvl="4" indent="-228600" algn="l" rtl="0" eaLnBrk="0" fontAlgn="base" hangingPunct="0">
        <a:spcBef>
          <a:spcPct val="0"/>
        </a:spcBef>
        <a:spcAft>
          <a:spcPct val="0"/>
        </a:spcAft>
        <a:defRPr>
          <a:solidFill>
            <a:srgbClr val="000000"/>
          </a:solidFill>
          <a:latin typeface="Arial"/>
          <a:ea typeface="Arial"/>
          <a:cs typeface="Arial"/>
          <a:sym typeface="Arial" panose="020B0604020202020204" pitchFamily="34" charset="0"/>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D1403BB-C80C-F66C-3F51-41340085F37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A0759CC8-70CA-18B5-0E76-835D5CA3BD2D}"/>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DDA5FAA5-04F3-6AED-84F9-328467CA75D4}"/>
              </a:ext>
            </a:extLst>
          </p:cNvPr>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4" charset="0"/>
                <a:cs typeface="Arial" charset="0"/>
              </a:defRPr>
            </a:lvl1pPr>
          </a:lstStyle>
          <a:p>
            <a:pPr>
              <a:defRPr/>
            </a:pPr>
            <a:endParaRPr lang="en-US" altLang="en-US"/>
          </a:p>
        </p:txBody>
      </p:sp>
      <p:sp>
        <p:nvSpPr>
          <p:cNvPr id="5" name="Footer Placeholder 4">
            <a:extLst>
              <a:ext uri="{FF2B5EF4-FFF2-40B4-BE49-F238E27FC236}">
                <a16:creationId xmlns:a16="http://schemas.microsoft.com/office/drawing/2014/main" id="{558B4D76-4907-3D62-50BF-11A48DDCC91A}"/>
              </a:ext>
            </a:extLst>
          </p:cNvPr>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cs typeface="Arial" charset="0"/>
              </a:defRPr>
            </a:lvl1pPr>
          </a:lstStyle>
          <a:p>
            <a:pPr>
              <a:defRPr/>
            </a:pPr>
            <a:endParaRPr lang="en-US" altLang="en-US"/>
          </a:p>
        </p:txBody>
      </p:sp>
      <p:sp>
        <p:nvSpPr>
          <p:cNvPr id="6" name="Slide Number Placeholder 5">
            <a:extLst>
              <a:ext uri="{FF2B5EF4-FFF2-40B4-BE49-F238E27FC236}">
                <a16:creationId xmlns:a16="http://schemas.microsoft.com/office/drawing/2014/main" id="{93BCAADD-66ED-8939-4A57-7792F272A628}"/>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A33D0E92-2921-4DF6-9DBB-9FFE66744C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596" r:id="rId1"/>
    <p:sldLayoutId id="2147485597" r:id="rId2"/>
    <p:sldLayoutId id="2147485598" r:id="rId3"/>
    <p:sldLayoutId id="2147485599" r:id="rId4"/>
    <p:sldLayoutId id="2147485600" r:id="rId5"/>
    <p:sldLayoutId id="2147485601" r:id="rId6"/>
    <p:sldLayoutId id="2147485602" r:id="rId7"/>
    <p:sldLayoutId id="2147485603" r:id="rId8"/>
    <p:sldLayoutId id="2147485604" r:id="rId9"/>
    <p:sldLayoutId id="2147485605" r:id="rId10"/>
    <p:sldLayoutId id="2147485606" r:id="rId11"/>
    <p:sldLayoutId id="2147485633"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12EF01A2-60F3-C884-2209-570B5367E7B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560724BA-69AF-2D77-C35D-A33298AAD9F6}"/>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F363011-B376-D0AE-873E-050C149F05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5" name="Footer Placeholder 4">
            <a:extLst>
              <a:ext uri="{FF2B5EF4-FFF2-40B4-BE49-F238E27FC236}">
                <a16:creationId xmlns:a16="http://schemas.microsoft.com/office/drawing/2014/main" id="{33D3FE86-459A-2D36-0A49-F561506294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ltLang="en-US"/>
          </a:p>
        </p:txBody>
      </p:sp>
      <p:sp>
        <p:nvSpPr>
          <p:cNvPr id="6" name="Slide Number Placeholder 5">
            <a:extLst>
              <a:ext uri="{FF2B5EF4-FFF2-40B4-BE49-F238E27FC236}">
                <a16:creationId xmlns:a16="http://schemas.microsoft.com/office/drawing/2014/main" id="{CAF2755C-ACF8-A1E3-D37A-9CA5982DC7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56C1E7B1-532F-4B08-B7F3-9E2CB57E484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5607" r:id="rId1"/>
    <p:sldLayoutId id="2147485608" r:id="rId2"/>
    <p:sldLayoutId id="2147485609" r:id="rId3"/>
    <p:sldLayoutId id="2147485610" r:id="rId4"/>
    <p:sldLayoutId id="2147485611" r:id="rId5"/>
    <p:sldLayoutId id="2147485612" r:id="rId6"/>
    <p:sldLayoutId id="2147485613" r:id="rId7"/>
    <p:sldLayoutId id="2147485614" r:id="rId8"/>
    <p:sldLayoutId id="2147485615" r:id="rId9"/>
    <p:sldLayoutId id="2147485616" r:id="rId10"/>
    <p:sldLayoutId id="2147485617" r:id="rId11"/>
    <p:sldLayoutId id="2147485634"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2pPr>
      <a:lvl3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3pPr>
      <a:lvl4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4pPr>
      <a:lvl5pPr algn="l" rtl="0" eaLnBrk="0" fontAlgn="base" hangingPunct="0">
        <a:lnSpc>
          <a:spcPct val="90000"/>
        </a:lnSpc>
        <a:spcBef>
          <a:spcPct val="0"/>
        </a:spcBef>
        <a:spcAft>
          <a:spcPct val="0"/>
        </a:spcAft>
        <a:defRPr sz="4400">
          <a:solidFill>
            <a:schemeClr val="tx1"/>
          </a:solidFill>
          <a:latin typeface="Times New Roman" panose="02020603050405020304" pitchFamily="18"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E43480D9-A7E2-98B2-C9A7-73B5223AB89C}"/>
              </a:ext>
            </a:extLst>
          </p:cNvPr>
          <p:cNvSpPr>
            <a:spLocks noGrp="1" noChangeArrowheads="1"/>
          </p:cNvSpPr>
          <p:nvPr>
            <p:ph type="title"/>
          </p:nvPr>
        </p:nvSpPr>
        <p:spPr bwMode="auto">
          <a:xfrm>
            <a:off x="304800" y="182563"/>
            <a:ext cx="5486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a:t>Click to edit Master title style</a:t>
            </a:r>
          </a:p>
        </p:txBody>
      </p:sp>
      <p:sp>
        <p:nvSpPr>
          <p:cNvPr id="4099" name="Text Placeholder 2">
            <a:extLst>
              <a:ext uri="{FF2B5EF4-FFF2-40B4-BE49-F238E27FC236}">
                <a16:creationId xmlns:a16="http://schemas.microsoft.com/office/drawing/2014/main" id="{F4CE5B98-AD57-A6F2-1FF9-E63BAD0BFA57}"/>
              </a:ext>
            </a:extLst>
          </p:cNvPr>
          <p:cNvSpPr>
            <a:spLocks noGrp="1" noChangeArrowheads="1"/>
          </p:cNvSpPr>
          <p:nvPr>
            <p:ph type="body" idx="1"/>
          </p:nvPr>
        </p:nvSpPr>
        <p:spPr bwMode="auto">
          <a:xfrm>
            <a:off x="304800" y="1066800"/>
            <a:ext cx="5486400" cy="301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a:t>Click to edit Master text styles</a:t>
            </a:r>
          </a:p>
          <a:p>
            <a:pPr lvl="1"/>
            <a:r>
              <a:rPr lang="en-US" altLang="vi-VN"/>
              <a:t>Second level</a:t>
            </a:r>
          </a:p>
          <a:p>
            <a:pPr lvl="2"/>
            <a:r>
              <a:rPr lang="en-US" altLang="vi-VN"/>
              <a:t>Third level</a:t>
            </a:r>
          </a:p>
          <a:p>
            <a:pPr lvl="3"/>
            <a:r>
              <a:rPr lang="en-US" altLang="vi-VN"/>
              <a:t>Fourth level</a:t>
            </a:r>
          </a:p>
          <a:p>
            <a:pPr lvl="4"/>
            <a:r>
              <a:rPr lang="en-US" altLang="vi-VN"/>
              <a:t>Fifth level</a:t>
            </a:r>
          </a:p>
        </p:txBody>
      </p:sp>
      <p:sp>
        <p:nvSpPr>
          <p:cNvPr id="4" name="Date Placeholder 3">
            <a:extLst>
              <a:ext uri="{FF2B5EF4-FFF2-40B4-BE49-F238E27FC236}">
                <a16:creationId xmlns:a16="http://schemas.microsoft.com/office/drawing/2014/main" id="{E12F8964-C6BC-3FBF-DBE6-1DA7B48D1CC2}"/>
              </a:ext>
            </a:extLst>
          </p:cNvPr>
          <p:cNvSpPr>
            <a:spLocks noGrp="1"/>
          </p:cNvSpPr>
          <p:nvPr>
            <p:ph type="dt" sz="half" idx="2"/>
          </p:nvPr>
        </p:nvSpPr>
        <p:spPr>
          <a:xfrm>
            <a:off x="304800" y="4237038"/>
            <a:ext cx="1422400" cy="244475"/>
          </a:xfrm>
          <a:prstGeom prst="rect">
            <a:avLst/>
          </a:prstGeom>
        </p:spPr>
        <p:txBody>
          <a:bodyPr vert="horz" lIns="91440" tIns="45720" rIns="91440" bIns="45720" rtlCol="0" anchor="ctr"/>
          <a:lstStyle>
            <a:lvl1pPr algn="l">
              <a:defRPr sz="800">
                <a:solidFill>
                  <a:schemeClr val="tx1">
                    <a:tint val="75000"/>
                  </a:schemeClr>
                </a:solidFill>
              </a:defRPr>
            </a:lvl1pPr>
          </a:lstStyle>
          <a:p>
            <a:pPr>
              <a:defRPr/>
            </a:pPr>
            <a:fld id="{7B133197-4473-4366-8E12-6F56F3EA66EC}" type="datetimeFigureOut">
              <a:rPr lang="en-US"/>
              <a:pPr>
                <a:defRPr/>
              </a:pPr>
              <a:t>11/6/2023</a:t>
            </a:fld>
            <a:endParaRPr lang="en-US"/>
          </a:p>
        </p:txBody>
      </p:sp>
      <p:sp>
        <p:nvSpPr>
          <p:cNvPr id="5" name="Footer Placeholder 4">
            <a:extLst>
              <a:ext uri="{FF2B5EF4-FFF2-40B4-BE49-F238E27FC236}">
                <a16:creationId xmlns:a16="http://schemas.microsoft.com/office/drawing/2014/main" id="{0CAB51CF-C416-2CDE-9F6D-909192F49381}"/>
              </a:ext>
            </a:extLst>
          </p:cNvPr>
          <p:cNvSpPr>
            <a:spLocks noGrp="1"/>
          </p:cNvSpPr>
          <p:nvPr>
            <p:ph type="ftr" sz="quarter" idx="3"/>
          </p:nvPr>
        </p:nvSpPr>
        <p:spPr>
          <a:xfrm>
            <a:off x="2082800" y="4237038"/>
            <a:ext cx="1930400" cy="244475"/>
          </a:xfrm>
          <a:prstGeom prst="rect">
            <a:avLst/>
          </a:prstGeom>
        </p:spPr>
        <p:txBody>
          <a:bodyPr vert="horz" lIns="91440" tIns="45720" rIns="91440" bIns="45720" rtlCol="0" anchor="ctr"/>
          <a:lstStyle>
            <a:lvl1pPr algn="ctr">
              <a:defRPr sz="8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527BCFB2-5AE3-EF2A-B0A2-63B5135EDDFD}"/>
              </a:ext>
            </a:extLst>
          </p:cNvPr>
          <p:cNvSpPr>
            <a:spLocks noGrp="1"/>
          </p:cNvSpPr>
          <p:nvPr>
            <p:ph type="sldNum" sz="quarter" idx="4"/>
          </p:nvPr>
        </p:nvSpPr>
        <p:spPr>
          <a:xfrm>
            <a:off x="4368800" y="4237038"/>
            <a:ext cx="1422400" cy="244475"/>
          </a:xfrm>
          <a:prstGeom prst="rect">
            <a:avLst/>
          </a:prstGeom>
        </p:spPr>
        <p:txBody>
          <a:bodyPr vert="horz" lIns="91440" tIns="45720" rIns="91440" bIns="45720" rtlCol="0" anchor="ctr"/>
          <a:lstStyle>
            <a:lvl1pPr algn="r">
              <a:defRPr sz="800">
                <a:solidFill>
                  <a:schemeClr val="tx1">
                    <a:tint val="75000"/>
                  </a:schemeClr>
                </a:solidFill>
              </a:defRPr>
            </a:lvl1pPr>
          </a:lstStyle>
          <a:p>
            <a:pPr>
              <a:defRPr/>
            </a:pPr>
            <a:fld id="{F96BE5B7-C626-403C-80B5-0FC41D2D19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618" r:id="rId1"/>
    <p:sldLayoutId id="2147485619" r:id="rId2"/>
    <p:sldLayoutId id="2147485620" r:id="rId3"/>
    <p:sldLayoutId id="2147485621" r:id="rId4"/>
    <p:sldLayoutId id="2147485622" r:id="rId5"/>
    <p:sldLayoutId id="2147485623" r:id="rId6"/>
    <p:sldLayoutId id="2147485624" r:id="rId7"/>
    <p:sldLayoutId id="2147485625" r:id="rId8"/>
    <p:sldLayoutId id="2147485626" r:id="rId9"/>
    <p:sldLayoutId id="2147485627" r:id="rId10"/>
    <p:sldLayoutId id="2147485628" r:id="rId11"/>
  </p:sldLayoutIdLst>
  <p:txStyles>
    <p:titleStyle>
      <a:lvl1pPr algn="ctr" defTabSz="609600" rtl="0" eaLnBrk="0" fontAlgn="base" hangingPunct="0">
        <a:spcBef>
          <a:spcPct val="0"/>
        </a:spcBef>
        <a:spcAft>
          <a:spcPct val="0"/>
        </a:spcAft>
        <a:defRPr sz="2900" kern="1200">
          <a:solidFill>
            <a:schemeClr val="tx1"/>
          </a:solidFill>
          <a:latin typeface="+mj-lt"/>
          <a:ea typeface="+mj-ea"/>
          <a:cs typeface="+mj-cs"/>
        </a:defRPr>
      </a:lvl1pPr>
      <a:lvl2pPr algn="ctr" defTabSz="609600" rtl="0" eaLnBrk="0" fontAlgn="base" hangingPunct="0">
        <a:spcBef>
          <a:spcPct val="0"/>
        </a:spcBef>
        <a:spcAft>
          <a:spcPct val="0"/>
        </a:spcAft>
        <a:defRPr sz="2900">
          <a:solidFill>
            <a:schemeClr val="tx1"/>
          </a:solidFill>
          <a:latin typeface="Times New Roman" panose="02020603050405020304" pitchFamily="18" charset="0"/>
        </a:defRPr>
      </a:lvl2pPr>
      <a:lvl3pPr algn="ctr" defTabSz="609600" rtl="0" eaLnBrk="0" fontAlgn="base" hangingPunct="0">
        <a:spcBef>
          <a:spcPct val="0"/>
        </a:spcBef>
        <a:spcAft>
          <a:spcPct val="0"/>
        </a:spcAft>
        <a:defRPr sz="2900">
          <a:solidFill>
            <a:schemeClr val="tx1"/>
          </a:solidFill>
          <a:latin typeface="Times New Roman" panose="02020603050405020304" pitchFamily="18" charset="0"/>
        </a:defRPr>
      </a:lvl3pPr>
      <a:lvl4pPr algn="ctr" defTabSz="609600" rtl="0" eaLnBrk="0" fontAlgn="base" hangingPunct="0">
        <a:spcBef>
          <a:spcPct val="0"/>
        </a:spcBef>
        <a:spcAft>
          <a:spcPct val="0"/>
        </a:spcAft>
        <a:defRPr sz="2900">
          <a:solidFill>
            <a:schemeClr val="tx1"/>
          </a:solidFill>
          <a:latin typeface="Times New Roman" panose="02020603050405020304" pitchFamily="18" charset="0"/>
        </a:defRPr>
      </a:lvl4pPr>
      <a:lvl5pPr algn="ctr" defTabSz="609600" rtl="0" eaLnBrk="0" fontAlgn="base" hangingPunct="0">
        <a:spcBef>
          <a:spcPct val="0"/>
        </a:spcBef>
        <a:spcAft>
          <a:spcPct val="0"/>
        </a:spcAft>
        <a:defRPr sz="2900">
          <a:solidFill>
            <a:schemeClr val="tx1"/>
          </a:solidFill>
          <a:latin typeface="Times New Roman" panose="02020603050405020304" pitchFamily="18" charset="0"/>
        </a:defRPr>
      </a:lvl5pPr>
      <a:lvl6pPr marL="457200" algn="ctr" defTabSz="609600" rtl="0" fontAlgn="base">
        <a:spcBef>
          <a:spcPct val="0"/>
        </a:spcBef>
        <a:spcAft>
          <a:spcPct val="0"/>
        </a:spcAft>
        <a:defRPr sz="2900">
          <a:solidFill>
            <a:schemeClr val="tx1"/>
          </a:solidFill>
          <a:latin typeface="Times New Roman" panose="02020603050405020304" pitchFamily="18" charset="0"/>
        </a:defRPr>
      </a:lvl6pPr>
      <a:lvl7pPr marL="914400" algn="ctr" defTabSz="609600" rtl="0" fontAlgn="base">
        <a:spcBef>
          <a:spcPct val="0"/>
        </a:spcBef>
        <a:spcAft>
          <a:spcPct val="0"/>
        </a:spcAft>
        <a:defRPr sz="2900">
          <a:solidFill>
            <a:schemeClr val="tx1"/>
          </a:solidFill>
          <a:latin typeface="Times New Roman" panose="02020603050405020304" pitchFamily="18" charset="0"/>
        </a:defRPr>
      </a:lvl7pPr>
      <a:lvl8pPr marL="1371600" algn="ctr" defTabSz="609600" rtl="0" fontAlgn="base">
        <a:spcBef>
          <a:spcPct val="0"/>
        </a:spcBef>
        <a:spcAft>
          <a:spcPct val="0"/>
        </a:spcAft>
        <a:defRPr sz="2900">
          <a:solidFill>
            <a:schemeClr val="tx1"/>
          </a:solidFill>
          <a:latin typeface="Times New Roman" panose="02020603050405020304" pitchFamily="18" charset="0"/>
        </a:defRPr>
      </a:lvl8pPr>
      <a:lvl9pPr marL="1828800" algn="ctr" defTabSz="609600" rtl="0" fontAlgn="base">
        <a:spcBef>
          <a:spcPct val="0"/>
        </a:spcBef>
        <a:spcAft>
          <a:spcPct val="0"/>
        </a:spcAft>
        <a:defRPr sz="2900">
          <a:solidFill>
            <a:schemeClr val="tx1"/>
          </a:solidFill>
          <a:latin typeface="Times New Roman" panose="02020603050405020304" pitchFamily="18" charset="0"/>
        </a:defRPr>
      </a:lvl9pPr>
    </p:titleStyle>
    <p:bodyStyle>
      <a:lvl1pPr marL="228600" indent="-228600" algn="l" defTabSz="609600"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1pPr>
      <a:lvl2pPr marL="495300" indent="-190500" algn="l" defTabSz="609600" rtl="0" eaLnBrk="0" fontAlgn="base" hangingPunct="0">
        <a:spcBef>
          <a:spcPct val="20000"/>
        </a:spcBef>
        <a:spcAft>
          <a:spcPct val="0"/>
        </a:spcAft>
        <a:buFont typeface="Arial" panose="020B0604020202020204" pitchFamily="34" charset="0"/>
        <a:buChar char="–"/>
        <a:defRPr kern="1200">
          <a:solidFill>
            <a:schemeClr val="tx1"/>
          </a:solidFill>
          <a:latin typeface="+mn-lt"/>
          <a:ea typeface="+mn-ea"/>
          <a:cs typeface="+mn-cs"/>
        </a:defRPr>
      </a:lvl2pPr>
      <a:lvl3pPr marL="762000" indent="-152400" algn="l" defTabSz="609600" rtl="0" eaLnBrk="0" fontAlgn="base" hangingPunct="0">
        <a:spcBef>
          <a:spcPct val="20000"/>
        </a:spcBef>
        <a:spcAft>
          <a:spcPct val="0"/>
        </a:spcAft>
        <a:buFont typeface="Arial" panose="020B0604020202020204" pitchFamily="34" charset="0"/>
        <a:buChar char="•"/>
        <a:defRPr sz="1600" kern="1200">
          <a:solidFill>
            <a:schemeClr val="tx1"/>
          </a:solidFill>
          <a:latin typeface="+mn-lt"/>
          <a:ea typeface="+mn-ea"/>
          <a:cs typeface="+mn-cs"/>
        </a:defRPr>
      </a:lvl3pPr>
      <a:lvl4pPr marL="1066800" indent="-152400" algn="l" defTabSz="60960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4pPr>
      <a:lvl5pPr marL="1371600" indent="-152400" algn="l" defTabSz="609600" rtl="0" eaLnBrk="0" fontAlgn="base" hangingPunct="0">
        <a:spcBef>
          <a:spcPct val="20000"/>
        </a:spcBef>
        <a:spcAft>
          <a:spcPct val="0"/>
        </a:spcAft>
        <a:buFont typeface="Arial" panose="020B0604020202020204" pitchFamily="34" charset="0"/>
        <a:buChar char="»"/>
        <a:defRPr sz="1300"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6.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0.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DACD"/>
        </a:solidFill>
        <a:effectLst/>
      </p:bgPr>
    </p:bg>
    <p:spTree>
      <p:nvGrpSpPr>
        <p:cNvPr id="1" name=""/>
        <p:cNvGrpSpPr/>
        <p:nvPr/>
      </p:nvGrpSpPr>
      <p:grpSpPr>
        <a:xfrm>
          <a:off x="0" y="0"/>
          <a:ext cx="0" cy="0"/>
          <a:chOff x="0" y="0"/>
          <a:chExt cx="0" cy="0"/>
        </a:xfrm>
      </p:grpSpPr>
      <p:pic>
        <p:nvPicPr>
          <p:cNvPr id="12290" name="Picture 14">
            <a:extLst>
              <a:ext uri="{FF2B5EF4-FFF2-40B4-BE49-F238E27FC236}">
                <a16:creationId xmlns:a16="http://schemas.microsoft.com/office/drawing/2014/main" id="{E9E6D6C7-3349-AE81-19AB-50D3089A30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209800"/>
            <a:ext cx="16578263" cy="1040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Box 6">
            <a:extLst>
              <a:ext uri="{FF2B5EF4-FFF2-40B4-BE49-F238E27FC236}">
                <a16:creationId xmlns:a16="http://schemas.microsoft.com/office/drawing/2014/main" id="{F6895EF2-60E7-8D21-AC1D-6EBFC07D449C}"/>
              </a:ext>
            </a:extLst>
          </p:cNvPr>
          <p:cNvSpPr txBox="1">
            <a:spLocks noChangeArrowheads="1"/>
          </p:cNvSpPr>
          <p:nvPr/>
        </p:nvSpPr>
        <p:spPr bwMode="auto">
          <a:xfrm>
            <a:off x="889000" y="1200150"/>
            <a:ext cx="104140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609600">
              <a:spcBef>
                <a:spcPct val="20000"/>
              </a:spcBef>
              <a:buFont typeface="Arial" panose="020B0604020202020204" pitchFamily="34" charset="0"/>
              <a:buChar char="•"/>
              <a:defRPr sz="2100">
                <a:solidFill>
                  <a:schemeClr val="tx1"/>
                </a:solidFill>
                <a:latin typeface="Arial" panose="020B0604020202020204" pitchFamily="34" charset="0"/>
              </a:defRPr>
            </a:lvl1pPr>
            <a:lvl2pPr marL="742950" indent="-285750" defTabSz="609600">
              <a:spcBef>
                <a:spcPct val="20000"/>
              </a:spcBef>
              <a:buFont typeface="Arial" panose="020B0604020202020204" pitchFamily="34" charset="0"/>
              <a:buChar char="–"/>
              <a:defRPr>
                <a:solidFill>
                  <a:schemeClr val="tx1"/>
                </a:solidFill>
                <a:latin typeface="Arial" panose="020B0604020202020204" pitchFamily="34" charset="0"/>
              </a:defRPr>
            </a:lvl2pPr>
            <a:lvl3pPr marL="1143000" indent="-228600" defTabSz="609600">
              <a:spcBef>
                <a:spcPct val="20000"/>
              </a:spcBef>
              <a:buFont typeface="Arial" panose="020B0604020202020204" pitchFamily="34" charset="0"/>
              <a:buChar char="•"/>
              <a:defRPr sz="1600">
                <a:solidFill>
                  <a:schemeClr val="tx1"/>
                </a:solidFill>
                <a:latin typeface="Arial" panose="020B0604020202020204" pitchFamily="34" charset="0"/>
              </a:defRPr>
            </a:lvl3pPr>
            <a:lvl4pPr marL="1600200" indent="-228600" defTabSz="609600">
              <a:spcBef>
                <a:spcPct val="20000"/>
              </a:spcBef>
              <a:buFont typeface="Arial" panose="020B0604020202020204" pitchFamily="34" charset="0"/>
              <a:buChar char="–"/>
              <a:defRPr sz="1300">
                <a:solidFill>
                  <a:schemeClr val="tx1"/>
                </a:solidFill>
                <a:latin typeface="Arial" panose="020B0604020202020204" pitchFamily="34" charset="0"/>
              </a:defRPr>
            </a:lvl4pPr>
            <a:lvl5pPr marL="2057400" indent="-228600" defTabSz="609600">
              <a:spcBef>
                <a:spcPct val="20000"/>
              </a:spcBef>
              <a:buFont typeface="Arial" panose="020B0604020202020204" pitchFamily="34" charset="0"/>
              <a:buChar char="»"/>
              <a:defRPr sz="1300">
                <a:solidFill>
                  <a:schemeClr val="tx1"/>
                </a:solidFill>
                <a:latin typeface="Arial" panose="020B0604020202020204" pitchFamily="34" charset="0"/>
              </a:defRPr>
            </a:lvl5pPr>
            <a:lvl6pPr marL="25146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Arial" panose="020B0604020202020204" pitchFamily="34" charset="0"/>
              </a:defRPr>
            </a:lvl6pPr>
            <a:lvl7pPr marL="29718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Arial" panose="020B0604020202020204" pitchFamily="34" charset="0"/>
              </a:defRPr>
            </a:lvl7pPr>
            <a:lvl8pPr marL="34290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Arial" panose="020B0604020202020204" pitchFamily="34" charset="0"/>
              </a:defRPr>
            </a:lvl8pPr>
            <a:lvl9pPr marL="3886200" indent="-228600" defTabSz="609600" eaLnBrk="0" fontAlgn="base" hangingPunct="0">
              <a:spcBef>
                <a:spcPct val="20000"/>
              </a:spcBef>
              <a:spcAft>
                <a:spcPct val="0"/>
              </a:spcAft>
              <a:buFont typeface="Arial" panose="020B0604020202020204" pitchFamily="34" charset="0"/>
              <a:buChar char="»"/>
              <a:defRPr sz="1300">
                <a:solidFill>
                  <a:schemeClr val="tx1"/>
                </a:solidFill>
                <a:latin typeface="Arial" panose="020B0604020202020204" pitchFamily="34" charset="0"/>
              </a:defRPr>
            </a:lvl9pPr>
          </a:lstStyle>
          <a:p>
            <a:pPr algn="ctr" eaLnBrk="1" hangingPunct="1">
              <a:lnSpc>
                <a:spcPct val="150000"/>
              </a:lnSpc>
              <a:spcBef>
                <a:spcPct val="0"/>
              </a:spcBef>
              <a:buFontTx/>
              <a:buNone/>
            </a:pPr>
            <a:r>
              <a:rPr lang="en-US" altLang="vi-VN" sz="4800" b="1">
                <a:solidFill>
                  <a:srgbClr val="2C2C2E"/>
                </a:solidFill>
              </a:rPr>
              <a:t>NHIỆT LIỆT CHÀO MỪNG CÁC THẦY CÔ ĐẾN DỰ HỘI THI GIÁO VIÊN GIỎI CẤP TRƯỜNG!</a:t>
            </a:r>
          </a:p>
        </p:txBody>
      </p:sp>
      <p:sp>
        <p:nvSpPr>
          <p:cNvPr id="2" name="TextBox 1">
            <a:extLst>
              <a:ext uri="{FF2B5EF4-FFF2-40B4-BE49-F238E27FC236}">
                <a16:creationId xmlns:a16="http://schemas.microsoft.com/office/drawing/2014/main" id="{DC4CA459-3E21-EBE2-DA46-A42B389970A1}"/>
              </a:ext>
            </a:extLst>
          </p:cNvPr>
          <p:cNvSpPr txBox="1"/>
          <p:nvPr/>
        </p:nvSpPr>
        <p:spPr>
          <a:xfrm>
            <a:off x="2286000" y="4902200"/>
            <a:ext cx="7620000" cy="1200150"/>
          </a:xfrm>
          <a:prstGeom prst="rect">
            <a:avLst/>
          </a:prstGeom>
          <a:solidFill>
            <a:schemeClr val="accent2">
              <a:lumMod val="20000"/>
              <a:lumOff val="80000"/>
            </a:schemeClr>
          </a:solidFill>
        </p:spPr>
        <p:txBody>
          <a:bodyPr>
            <a:spAutoFit/>
          </a:bodyPr>
          <a:lstStyle/>
          <a:p>
            <a:pPr algn="ctr" defTabSz="609630" eaLnBrk="1" fontAlgn="auto" hangingPunct="1">
              <a:spcBef>
                <a:spcPts val="0"/>
              </a:spcBef>
              <a:spcAft>
                <a:spcPts val="0"/>
              </a:spcAft>
              <a:defRPr/>
            </a:pPr>
            <a:r>
              <a:rPr lang="vi-VN" sz="3600" b="1" dirty="0">
                <a:solidFill>
                  <a:srgbClr val="C00000"/>
                </a:solidFill>
                <a:latin typeface="Times New Roman" panose="02020603050405020304" pitchFamily="18" charset="0"/>
                <a:cs typeface="+mn-cs"/>
              </a:rPr>
              <a:t>Giáo viên: Ninh Ngọc Minh</a:t>
            </a:r>
          </a:p>
          <a:p>
            <a:pPr algn="ctr" defTabSz="609630" eaLnBrk="1" fontAlgn="auto" hangingPunct="1">
              <a:spcBef>
                <a:spcPts val="0"/>
              </a:spcBef>
              <a:spcAft>
                <a:spcPts val="0"/>
              </a:spcAft>
              <a:defRPr/>
            </a:pPr>
            <a:r>
              <a:rPr lang="vi-VN" sz="3600" b="1" dirty="0">
                <a:solidFill>
                  <a:srgbClr val="C00000"/>
                </a:solidFill>
                <a:latin typeface="Times New Roman" panose="02020603050405020304" pitchFamily="18" charset="0"/>
                <a:cs typeface="+mn-cs"/>
              </a:rPr>
              <a:t>Tổ: Khoa học tự nhiên</a:t>
            </a:r>
          </a:p>
        </p:txBody>
      </p:sp>
    </p:spTree>
  </p:cSld>
  <p:clrMapOvr>
    <a:masterClrMapping/>
  </p:clrMapOvr>
  <p:transition spd="slow">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8">
            <a:extLst>
              <a:ext uri="{FF2B5EF4-FFF2-40B4-BE49-F238E27FC236}">
                <a16:creationId xmlns:a16="http://schemas.microsoft.com/office/drawing/2014/main" id="{19B6AD0E-B921-143B-34B0-B862506CC610}"/>
              </a:ext>
            </a:extLst>
          </p:cNvPr>
          <p:cNvSpPr txBox="1">
            <a:spLocks noChangeArrowheads="1"/>
          </p:cNvSpPr>
          <p:nvPr/>
        </p:nvSpPr>
        <p:spPr bwMode="auto">
          <a:xfrm>
            <a:off x="3756025" y="4716463"/>
            <a:ext cx="184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50000"/>
              </a:spcBef>
              <a:buFontTx/>
              <a:buNone/>
            </a:pPr>
            <a:endParaRPr lang="en-GB" altLang="en-US" sz="1800">
              <a:solidFill>
                <a:srgbClr val="000000"/>
              </a:solidFill>
              <a:latin typeface="Calibri" panose="020F0502020204030204" pitchFamily="34" charset="0"/>
            </a:endParaRPr>
          </a:p>
        </p:txBody>
      </p:sp>
      <p:sp>
        <p:nvSpPr>
          <p:cNvPr id="85002" name="Text Box 10">
            <a:extLst>
              <a:ext uri="{FF2B5EF4-FFF2-40B4-BE49-F238E27FC236}">
                <a16:creationId xmlns:a16="http://schemas.microsoft.com/office/drawing/2014/main" id="{167844B3-8A9E-6791-29EC-BAE9D38F1974}"/>
              </a:ext>
            </a:extLst>
          </p:cNvPr>
          <p:cNvSpPr txBox="1">
            <a:spLocks noChangeArrowheads="1"/>
          </p:cNvSpPr>
          <p:nvPr/>
        </p:nvSpPr>
        <p:spPr bwMode="auto">
          <a:xfrm>
            <a:off x="1370013" y="3429000"/>
            <a:ext cx="9388475"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50000"/>
              </a:spcBef>
              <a:buClr>
                <a:srgbClr val="0563C1"/>
              </a:buClr>
              <a:buFont typeface="Arial" panose="020B0604020202020204" pitchFamily="34" charset="0"/>
              <a:buNone/>
            </a:pPr>
            <a:r>
              <a:rPr lang="en-US" altLang="en-US" b="1">
                <a:solidFill>
                  <a:srgbClr val="000000"/>
                </a:solidFill>
                <a:latin typeface="Times New Roman" panose="02020603050405020304" pitchFamily="18" charset="0"/>
                <a:cs typeface="Times New Roman" panose="02020603050405020304" pitchFamily="18" charset="0"/>
              </a:rPr>
              <a:t> </a:t>
            </a:r>
            <a:r>
              <a:rPr lang="en-US" altLang="en-US" sz="2600" b="1">
                <a:solidFill>
                  <a:srgbClr val="000000"/>
                </a:solidFill>
                <a:latin typeface="Times New Roman" panose="02020603050405020304" pitchFamily="18" charset="0"/>
                <a:cs typeface="Times New Roman" panose="02020603050405020304" pitchFamily="18" charset="0"/>
              </a:rPr>
              <a:t>Thừa số nguyên tố chung là : </a:t>
            </a:r>
            <a:r>
              <a:rPr lang="en-US" altLang="en-US" sz="2600" b="1">
                <a:solidFill>
                  <a:srgbClr val="FF0000"/>
                </a:solidFill>
                <a:latin typeface="Times New Roman" panose="02020603050405020304" pitchFamily="18" charset="0"/>
                <a:cs typeface="Times New Roman" panose="02020603050405020304" pitchFamily="18" charset="0"/>
              </a:rPr>
              <a:t>3, 5  </a:t>
            </a:r>
            <a:r>
              <a:rPr lang="en-US" altLang="en-US" sz="2600" b="1">
                <a:solidFill>
                  <a:srgbClr val="000000"/>
                </a:solidFill>
                <a:latin typeface="Times New Roman" panose="02020603050405020304" pitchFamily="18" charset="0"/>
                <a:cs typeface="Times New Roman" panose="02020603050405020304" pitchFamily="18" charset="0"/>
              </a:rPr>
              <a:t>; </a:t>
            </a:r>
          </a:p>
          <a:p>
            <a:pPr eaLnBrk="1" hangingPunct="1">
              <a:lnSpc>
                <a:spcPct val="100000"/>
              </a:lnSpc>
              <a:spcBef>
                <a:spcPct val="50000"/>
              </a:spcBef>
              <a:buClr>
                <a:srgbClr val="0563C1"/>
              </a:buClr>
              <a:buFont typeface="Arial" panose="020B0604020202020204" pitchFamily="34" charset="0"/>
              <a:buNone/>
            </a:pPr>
            <a:r>
              <a:rPr lang="en-US" altLang="en-US" sz="2600" b="1">
                <a:solidFill>
                  <a:srgbClr val="000000"/>
                </a:solidFill>
                <a:latin typeface="Times New Roman" panose="02020603050405020304" pitchFamily="18" charset="0"/>
                <a:cs typeface="Times New Roman" panose="02020603050405020304" pitchFamily="18" charset="0"/>
              </a:rPr>
              <a:t> Thừa số nguyên tố riêng là: </a:t>
            </a:r>
            <a:r>
              <a:rPr lang="en-US" altLang="en-US" sz="2600" b="1">
                <a:solidFill>
                  <a:srgbClr val="FF0000"/>
                </a:solidFill>
                <a:latin typeface="Times New Roman" panose="02020603050405020304" pitchFamily="18" charset="0"/>
                <a:cs typeface="Times New Roman" panose="02020603050405020304" pitchFamily="18" charset="0"/>
              </a:rPr>
              <a:t>2</a:t>
            </a:r>
            <a:r>
              <a:rPr lang="en-US" altLang="en-US" sz="2600" b="1">
                <a:solidFill>
                  <a:srgbClr val="000000"/>
                </a:solidFill>
                <a:latin typeface="Times New Roman" panose="02020603050405020304" pitchFamily="18" charset="0"/>
                <a:cs typeface="Times New Roman" panose="02020603050405020304" pitchFamily="18" charset="0"/>
              </a:rPr>
              <a:t>   </a:t>
            </a:r>
          </a:p>
        </p:txBody>
      </p:sp>
      <p:sp>
        <p:nvSpPr>
          <p:cNvPr id="85004" name="Text Box 12">
            <a:extLst>
              <a:ext uri="{FF2B5EF4-FFF2-40B4-BE49-F238E27FC236}">
                <a16:creationId xmlns:a16="http://schemas.microsoft.com/office/drawing/2014/main" id="{BDE3FB43-5A39-B74B-0F8B-0368982F2E6D}"/>
              </a:ext>
            </a:extLst>
          </p:cNvPr>
          <p:cNvSpPr txBox="1">
            <a:spLocks noChangeArrowheads="1"/>
          </p:cNvSpPr>
          <p:nvPr/>
        </p:nvSpPr>
        <p:spPr bwMode="auto">
          <a:xfrm>
            <a:off x="1262063" y="4495800"/>
            <a:ext cx="10606087"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50000"/>
              </a:spcBef>
              <a:buClr>
                <a:srgbClr val="44546A"/>
              </a:buClr>
              <a:buFont typeface="Arial" panose="020B0604020202020204" pitchFamily="34" charset="0"/>
              <a:buNone/>
            </a:pPr>
            <a:r>
              <a:rPr lang="en-US" altLang="en-US" b="1">
                <a:solidFill>
                  <a:srgbClr val="000000"/>
                </a:solidFill>
                <a:latin typeface="Times New Roman" panose="02020603050405020304" pitchFamily="18" charset="0"/>
                <a:cs typeface="Times New Roman" panose="02020603050405020304" pitchFamily="18" charset="0"/>
              </a:rPr>
              <a:t>  </a:t>
            </a:r>
            <a:r>
              <a:rPr lang="en-US" altLang="en-US" sz="2600" b="1">
                <a:solidFill>
                  <a:srgbClr val="000000"/>
                </a:solidFill>
                <a:latin typeface="Times New Roman" panose="02020603050405020304" pitchFamily="18" charset="0"/>
                <a:cs typeface="Times New Roman" panose="02020603050405020304" pitchFamily="18" charset="0"/>
              </a:rPr>
              <a:t>Số mũ lớn nhất của 3 là </a:t>
            </a:r>
            <a:r>
              <a:rPr lang="en-US" altLang="en-US" sz="2600" b="1">
                <a:solidFill>
                  <a:srgbClr val="FF0000"/>
                </a:solidFill>
                <a:latin typeface="Times New Roman" panose="02020603050405020304" pitchFamily="18" charset="0"/>
                <a:cs typeface="Times New Roman" panose="02020603050405020304" pitchFamily="18" charset="0"/>
              </a:rPr>
              <a:t>2 </a:t>
            </a:r>
            <a:r>
              <a:rPr lang="en-US" altLang="en-US" sz="2600" b="1">
                <a:solidFill>
                  <a:srgbClr val="000000"/>
                </a:solidFill>
                <a:latin typeface="Times New Roman" panose="02020603050405020304" pitchFamily="18" charset="0"/>
                <a:cs typeface="Times New Roman" panose="02020603050405020304" pitchFamily="18" charset="0"/>
              </a:rPr>
              <a:t>, số mũ lớn nhất của 5 là </a:t>
            </a:r>
            <a:r>
              <a:rPr lang="en-US" altLang="en-US" sz="2600" b="1">
                <a:solidFill>
                  <a:srgbClr val="FF0000"/>
                </a:solidFill>
                <a:latin typeface="Times New Roman" panose="02020603050405020304" pitchFamily="18" charset="0"/>
                <a:cs typeface="Times New Roman" panose="02020603050405020304" pitchFamily="18" charset="0"/>
              </a:rPr>
              <a:t>2</a:t>
            </a:r>
            <a:r>
              <a:rPr lang="en-US" altLang="en-US" sz="2600" b="1">
                <a:solidFill>
                  <a:srgbClr val="000000"/>
                </a:solidFill>
                <a:latin typeface="Times New Roman" panose="02020603050405020304" pitchFamily="18" charset="0"/>
                <a:cs typeface="Times New Roman" panose="02020603050405020304" pitchFamily="18" charset="0"/>
              </a:rPr>
              <a:t> , số mũ lớn nhất của 2 là </a:t>
            </a:r>
            <a:r>
              <a:rPr lang="en-US" altLang="en-US" sz="2600" b="1">
                <a:solidFill>
                  <a:srgbClr val="FF0000"/>
                </a:solidFill>
                <a:latin typeface="Times New Roman" panose="02020603050405020304" pitchFamily="18" charset="0"/>
                <a:cs typeface="Times New Roman" panose="02020603050405020304" pitchFamily="18" charset="0"/>
              </a:rPr>
              <a:t>1 </a:t>
            </a:r>
          </a:p>
        </p:txBody>
      </p:sp>
      <p:sp>
        <p:nvSpPr>
          <p:cNvPr id="85005" name="Text Box 13">
            <a:extLst>
              <a:ext uri="{FF2B5EF4-FFF2-40B4-BE49-F238E27FC236}">
                <a16:creationId xmlns:a16="http://schemas.microsoft.com/office/drawing/2014/main" id="{61361C48-A93A-ED1D-86D5-1252DBF4BC4A}"/>
              </a:ext>
            </a:extLst>
          </p:cNvPr>
          <p:cNvSpPr txBox="1">
            <a:spLocks noRot="1" noChangeAspect="1" noMove="1" noResize="1" noEditPoints="1" noAdjustHandles="1" noChangeArrowheads="1" noChangeShapeType="1" noTextEdit="1"/>
          </p:cNvSpPr>
          <p:nvPr/>
        </p:nvSpPr>
        <p:spPr bwMode="auto">
          <a:xfrm>
            <a:off x="2207568" y="6132840"/>
            <a:ext cx="7196013" cy="532966"/>
          </a:xfrm>
          <a:prstGeom prst="rect">
            <a:avLst/>
          </a:prstGeom>
          <a:blipFill>
            <a:blip r:embed="rId5"/>
            <a:stretch>
              <a:fillRect l="-423" t="-9195" b="-32184"/>
            </a:stretch>
          </a:blipFill>
          <a:ln>
            <a:noFill/>
          </a:ln>
          <a:effectLst/>
        </p:spPr>
        <p:txBody>
          <a:bodyPr/>
          <a:lstStyle/>
          <a:p>
            <a:pPr>
              <a:defRPr/>
            </a:pPr>
            <a:r>
              <a:rPr lang="vi-VN">
                <a:noFill/>
              </a:rPr>
              <a:t> </a:t>
            </a:r>
          </a:p>
        </p:txBody>
      </p:sp>
      <p:sp>
        <p:nvSpPr>
          <p:cNvPr id="3" name="Oval 2">
            <a:extLst>
              <a:ext uri="{FF2B5EF4-FFF2-40B4-BE49-F238E27FC236}">
                <a16:creationId xmlns:a16="http://schemas.microsoft.com/office/drawing/2014/main" id="{C11327C8-855A-EEB0-1079-E45D403D6587}"/>
              </a:ext>
            </a:extLst>
          </p:cNvPr>
          <p:cNvSpPr/>
          <p:nvPr/>
        </p:nvSpPr>
        <p:spPr>
          <a:xfrm>
            <a:off x="995363" y="2024063"/>
            <a:ext cx="328612" cy="285750"/>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Times New Roman" panose="02020603050405020304" pitchFamily="18" charset="0"/>
                <a:cs typeface="Times New Roman" panose="02020603050405020304" pitchFamily="18" charset="0"/>
              </a:rPr>
              <a:t>1</a:t>
            </a:r>
          </a:p>
        </p:txBody>
      </p:sp>
      <p:sp>
        <p:nvSpPr>
          <p:cNvPr id="25" name="Oval 24">
            <a:extLst>
              <a:ext uri="{FF2B5EF4-FFF2-40B4-BE49-F238E27FC236}">
                <a16:creationId xmlns:a16="http://schemas.microsoft.com/office/drawing/2014/main" id="{500B74C2-C836-4AE8-ED3B-AEB8C0CF892D}"/>
              </a:ext>
            </a:extLst>
          </p:cNvPr>
          <p:cNvSpPr/>
          <p:nvPr/>
        </p:nvSpPr>
        <p:spPr>
          <a:xfrm>
            <a:off x="1041400" y="3554413"/>
            <a:ext cx="328613" cy="287337"/>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Times New Roman" panose="02020603050405020304" pitchFamily="18" charset="0"/>
                <a:cs typeface="Times New Roman" panose="02020603050405020304" pitchFamily="18" charset="0"/>
              </a:rPr>
              <a:t>2</a:t>
            </a:r>
          </a:p>
        </p:txBody>
      </p:sp>
      <p:sp>
        <p:nvSpPr>
          <p:cNvPr id="26" name="Oval 25">
            <a:extLst>
              <a:ext uri="{FF2B5EF4-FFF2-40B4-BE49-F238E27FC236}">
                <a16:creationId xmlns:a16="http://schemas.microsoft.com/office/drawing/2014/main" id="{ABB43DFB-0E94-4B14-F4CD-2A2671203DD8}"/>
              </a:ext>
            </a:extLst>
          </p:cNvPr>
          <p:cNvSpPr/>
          <p:nvPr/>
        </p:nvSpPr>
        <p:spPr>
          <a:xfrm>
            <a:off x="1044575" y="4611688"/>
            <a:ext cx="328613" cy="288925"/>
          </a:xfrm>
          <a:prstGeom prst="ellipse">
            <a:avLst/>
          </a:prstGeom>
          <a:solidFill>
            <a:srgbClr val="0000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white"/>
                </a:solidFill>
                <a:latin typeface="Times New Roman" panose="02020603050405020304" pitchFamily="18" charset="0"/>
                <a:cs typeface="Times New Roman" panose="02020603050405020304" pitchFamily="18" charset="0"/>
              </a:rPr>
              <a:t>3</a:t>
            </a:r>
          </a:p>
        </p:txBody>
      </p:sp>
      <p:pic>
        <p:nvPicPr>
          <p:cNvPr id="21513" name="Picture 11">
            <a:extLst>
              <a:ext uri="{FF2B5EF4-FFF2-40B4-BE49-F238E27FC236}">
                <a16:creationId xmlns:a16="http://schemas.microsoft.com/office/drawing/2014/main" id="{2A7ABB5E-5761-BBFF-88BA-DC2A07DD64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3375" y="836613"/>
            <a:ext cx="99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D4B7EA1C-C143-9CA1-6451-02E8D7811DD7}"/>
              </a:ext>
            </a:extLst>
          </p:cNvPr>
          <p:cNvSpPr>
            <a:spLocks noGrp="1" noChangeArrowheads="1"/>
          </p:cNvSpPr>
          <p:nvPr>
            <p:ph idx="1"/>
          </p:nvPr>
        </p:nvSpPr>
        <p:spPr>
          <a:xfrm>
            <a:off x="1558925" y="1236663"/>
            <a:ext cx="10380663" cy="1943100"/>
          </a:xfrm>
        </p:spPr>
        <p:txBody>
          <a:bodyPr/>
          <a:lstStyle/>
          <a:p>
            <a:pPr marL="609600" indent="-609600" algn="ctr" eaLnBrk="1" hangingPunct="1">
              <a:lnSpc>
                <a:spcPct val="120000"/>
              </a:lnSpc>
              <a:buFont typeface="Arial" panose="020B0604020202020204" pitchFamily="34" charset="0"/>
              <a:buNone/>
              <a:defRPr/>
            </a:pPr>
            <a:r>
              <a:rPr lang="en-US" altLang="en-US" b="1" i="1" u="sng" dirty="0" err="1">
                <a:solidFill>
                  <a:srgbClr val="0000FF"/>
                </a:solidFill>
                <a:latin typeface="Times New Roman" panose="02020603050405020304" pitchFamily="18" charset="0"/>
                <a:cs typeface="Times New Roman" panose="02020603050405020304" pitchFamily="18" charset="0"/>
              </a:rPr>
              <a:t>Ví</a:t>
            </a:r>
            <a:r>
              <a:rPr lang="en-US" altLang="en-US" b="1" i="1" u="sng" dirty="0">
                <a:solidFill>
                  <a:srgbClr val="0000FF"/>
                </a:solidFill>
                <a:latin typeface="Times New Roman" panose="02020603050405020304" pitchFamily="18" charset="0"/>
                <a:cs typeface="Times New Roman" panose="02020603050405020304" pitchFamily="18" charset="0"/>
              </a:rPr>
              <a:t> </a:t>
            </a:r>
            <a:r>
              <a:rPr lang="en-US" altLang="en-US" b="1" i="1" u="sng" dirty="0" err="1">
                <a:solidFill>
                  <a:srgbClr val="0000FF"/>
                </a:solidFill>
                <a:latin typeface="Times New Roman" panose="02020603050405020304" pitchFamily="18" charset="0"/>
                <a:cs typeface="Times New Roman" panose="02020603050405020304" pitchFamily="18" charset="0"/>
              </a:rPr>
              <a:t>dụ</a:t>
            </a:r>
            <a:r>
              <a:rPr lang="en-US" altLang="en-US" b="1" i="1" u="sng" dirty="0">
                <a:solidFill>
                  <a:srgbClr val="0000FF"/>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Tìm</a:t>
            </a:r>
            <a:r>
              <a:rPr lang="en-US" altLang="en-US" b="1" dirty="0">
                <a:latin typeface="Times New Roman" panose="02020603050405020304" pitchFamily="18" charset="0"/>
                <a:cs typeface="Times New Roman" panose="02020603050405020304" pitchFamily="18" charset="0"/>
              </a:rPr>
              <a:t> BCNN(75, 90)</a:t>
            </a:r>
          </a:p>
          <a:p>
            <a:pPr marL="609600" indent="-609600" eaLnBrk="1" hangingPunct="1">
              <a:lnSpc>
                <a:spcPct val="120000"/>
              </a:lnSpc>
              <a:buFont typeface="Arial" panose="020B0604020202020204" pitchFamily="34" charset="0"/>
              <a:buNone/>
              <a:defRPr/>
            </a:pPr>
            <a:r>
              <a:rPr lang="en-US" altLang="en-US"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Phân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tích</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các</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số</a:t>
            </a:r>
            <a:r>
              <a:rPr lang="en-US" altLang="en-US" sz="2600" b="1" dirty="0">
                <a:latin typeface="Times New Roman" panose="02020603050405020304" pitchFamily="18" charset="0"/>
                <a:cs typeface="Times New Roman" panose="02020603050405020304" pitchFamily="18" charset="0"/>
              </a:rPr>
              <a:t> 75 </a:t>
            </a:r>
            <a:r>
              <a:rPr lang="en-US" altLang="en-US" sz="2600" b="1" dirty="0" err="1">
                <a:latin typeface="Times New Roman" panose="02020603050405020304" pitchFamily="18" charset="0"/>
                <a:cs typeface="Times New Roman" panose="02020603050405020304" pitchFamily="18" charset="0"/>
              </a:rPr>
              <a:t>và</a:t>
            </a:r>
            <a:r>
              <a:rPr lang="en-US" altLang="en-US" sz="2600" b="1" dirty="0">
                <a:latin typeface="Times New Roman" panose="02020603050405020304" pitchFamily="18" charset="0"/>
                <a:cs typeface="Times New Roman" panose="02020603050405020304" pitchFamily="18" charset="0"/>
              </a:rPr>
              <a:t> 90 </a:t>
            </a:r>
            <a:r>
              <a:rPr lang="en-US" altLang="en-US" sz="2600" b="1" dirty="0" err="1">
                <a:latin typeface="Times New Roman" panose="02020603050405020304" pitchFamily="18" charset="0"/>
                <a:cs typeface="Times New Roman" panose="02020603050405020304" pitchFamily="18" charset="0"/>
              </a:rPr>
              <a:t>ra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thừa</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số</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nguyên</a:t>
            </a:r>
            <a:r>
              <a:rPr lang="en-US" altLang="en-US" sz="2600" b="1" dirty="0">
                <a:latin typeface="Times New Roman" panose="02020603050405020304" pitchFamily="18" charset="0"/>
                <a:cs typeface="Times New Roman" panose="02020603050405020304" pitchFamily="18" charset="0"/>
              </a:rPr>
              <a:t> </a:t>
            </a:r>
            <a:r>
              <a:rPr lang="en-US" altLang="en-US" sz="2600" b="1" dirty="0" err="1">
                <a:latin typeface="Times New Roman" panose="02020603050405020304" pitchFamily="18" charset="0"/>
                <a:cs typeface="Times New Roman" panose="02020603050405020304" pitchFamily="18" charset="0"/>
              </a:rPr>
              <a:t>tố</a:t>
            </a:r>
            <a:r>
              <a:rPr lang="en-US" altLang="en-US" sz="2600" b="1" dirty="0">
                <a:latin typeface="Times New Roman" panose="02020603050405020304" pitchFamily="18" charset="0"/>
                <a:cs typeface="Times New Roman" panose="02020603050405020304" pitchFamily="18" charset="0"/>
              </a:rPr>
              <a:t>, ta </a:t>
            </a:r>
            <a:r>
              <a:rPr lang="en-US" altLang="en-US" sz="2600" b="1" dirty="0" err="1">
                <a:latin typeface="Times New Roman" panose="02020603050405020304" pitchFamily="18" charset="0"/>
                <a:cs typeface="Times New Roman" panose="02020603050405020304" pitchFamily="18" charset="0"/>
              </a:rPr>
              <a:t>được</a:t>
            </a:r>
            <a:r>
              <a:rPr lang="en-US" altLang="en-US" sz="2600" b="1" dirty="0">
                <a:latin typeface="Times New Roman" panose="02020603050405020304" pitchFamily="18" charset="0"/>
                <a:cs typeface="Times New Roman" panose="02020603050405020304" pitchFamily="18" charset="0"/>
              </a:rPr>
              <a:t>:</a:t>
            </a:r>
          </a:p>
          <a:p>
            <a:pPr marL="609600" indent="-609600" algn="ctr" eaLnBrk="1" hangingPunct="1">
              <a:lnSpc>
                <a:spcPct val="120000"/>
              </a:lnSpc>
              <a:buFont typeface="Arial" panose="020B0604020202020204" pitchFamily="34" charset="0"/>
              <a:buAutoNum type="arabicPlain" startAt="75"/>
              <a:defRPr/>
            </a:pPr>
            <a:r>
              <a:rPr lang="en-US" altLang="en-US" sz="2600" b="1" dirty="0">
                <a:latin typeface="Times New Roman" panose="02020603050405020304" pitchFamily="18" charset="0"/>
                <a:cs typeface="Times New Roman" panose="02020603050405020304" pitchFamily="18" charset="0"/>
              </a:rPr>
              <a:t>= 3 . 5 . 5 = </a:t>
            </a:r>
            <a:r>
              <a:rPr lang="en-US" altLang="en-US" sz="2600" b="1" dirty="0">
                <a:solidFill>
                  <a:srgbClr val="FF0000"/>
                </a:solidFill>
                <a:latin typeface="Times New Roman" panose="02020603050405020304" pitchFamily="18" charset="0"/>
                <a:cs typeface="Times New Roman" panose="02020603050405020304" pitchFamily="18" charset="0"/>
              </a:rPr>
              <a:t>3 . 5</a:t>
            </a:r>
            <a:r>
              <a:rPr lang="en-US" altLang="en-US" sz="2600" b="1" baseline="30000" dirty="0">
                <a:solidFill>
                  <a:srgbClr val="FF0000"/>
                </a:solidFill>
                <a:latin typeface="Times New Roman" panose="02020603050405020304" pitchFamily="18" charset="0"/>
                <a:cs typeface="Times New Roman" panose="02020603050405020304" pitchFamily="18" charset="0"/>
              </a:rPr>
              <a:t>2</a:t>
            </a:r>
            <a:r>
              <a:rPr lang="en-US" altLang="en-US" sz="2600" b="1" dirty="0">
                <a:latin typeface="Times New Roman" panose="02020603050405020304" pitchFamily="18" charset="0"/>
                <a:cs typeface="Times New Roman" panose="02020603050405020304" pitchFamily="18" charset="0"/>
              </a:rPr>
              <a:t>  </a:t>
            </a:r>
            <a:endParaRPr lang="en-US" altLang="en-US" sz="2600" b="1" baseline="30000" dirty="0">
              <a:latin typeface="Times New Roman" panose="02020603050405020304" pitchFamily="18" charset="0"/>
              <a:cs typeface="Times New Roman" panose="02020603050405020304" pitchFamily="18" charset="0"/>
            </a:endParaRPr>
          </a:p>
          <a:p>
            <a:pPr marL="0" indent="0" algn="ctr" eaLnBrk="1" hangingPunct="1">
              <a:lnSpc>
                <a:spcPct val="120000"/>
              </a:lnSpc>
              <a:buFont typeface="Arial" panose="020B0604020202020204" pitchFamily="34" charset="0"/>
              <a:buNone/>
              <a:defRPr/>
            </a:pPr>
            <a:r>
              <a:rPr lang="en-US" altLang="en-US" sz="2600" b="1" dirty="0">
                <a:latin typeface="Times New Roman" panose="02020603050405020304" pitchFamily="18" charset="0"/>
                <a:cs typeface="Times New Roman" panose="02020603050405020304" pitchFamily="18" charset="0"/>
              </a:rPr>
              <a:t>90 = 2 . 3 . 3 . 5 = </a:t>
            </a:r>
            <a:r>
              <a:rPr lang="en-US" altLang="en-US" sz="2600" b="1" dirty="0">
                <a:solidFill>
                  <a:srgbClr val="FF0000"/>
                </a:solidFill>
                <a:latin typeface="Times New Roman" panose="02020603050405020304" pitchFamily="18" charset="0"/>
                <a:cs typeface="Times New Roman" panose="02020603050405020304" pitchFamily="18" charset="0"/>
              </a:rPr>
              <a:t>2 . 3</a:t>
            </a:r>
            <a:r>
              <a:rPr lang="en-US" altLang="en-US" sz="2600" b="1" baseline="30000" dirty="0">
                <a:solidFill>
                  <a:srgbClr val="FF0000"/>
                </a:solidFill>
                <a:latin typeface="Times New Roman" panose="02020603050405020304" pitchFamily="18" charset="0"/>
                <a:cs typeface="Times New Roman" panose="02020603050405020304" pitchFamily="18" charset="0"/>
              </a:rPr>
              <a:t>2</a:t>
            </a:r>
            <a:r>
              <a:rPr lang="en-US" altLang="en-US" sz="2600" b="1" dirty="0">
                <a:solidFill>
                  <a:srgbClr val="FF0000"/>
                </a:solidFill>
                <a:latin typeface="Times New Roman" panose="02020603050405020304" pitchFamily="18" charset="0"/>
                <a:cs typeface="Times New Roman" panose="02020603050405020304" pitchFamily="18" charset="0"/>
              </a:rPr>
              <a:t> . 5</a:t>
            </a:r>
          </a:p>
        </p:txBody>
      </p:sp>
      <p:sp>
        <p:nvSpPr>
          <p:cNvPr id="8" name="Title 1">
            <a:extLst>
              <a:ext uri="{FF2B5EF4-FFF2-40B4-BE49-F238E27FC236}">
                <a16:creationId xmlns:a16="http://schemas.microsoft.com/office/drawing/2014/main" id="{C106643F-8403-3198-8050-E0F5A4953D12}"/>
              </a:ext>
            </a:extLst>
          </p:cNvPr>
          <p:cNvSpPr txBox="1">
            <a:spLocks noChangeArrowheads="1"/>
          </p:cNvSpPr>
          <p:nvPr/>
        </p:nvSpPr>
        <p:spPr bwMode="auto">
          <a:xfrm>
            <a:off x="1296988" y="57150"/>
            <a:ext cx="6018212" cy="785813"/>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FFFF"/>
                </a:solidFill>
                <a:latin typeface="Times New Roman" panose="02020603050405020304" pitchFamily="18" charset="0"/>
                <a:cs typeface="Times New Roman" panose="02020603050405020304" pitchFamily="18" charset="0"/>
                <a:sym typeface="Arial" panose="020B0604020202020204" pitchFamily="34" charset="0"/>
              </a:rPr>
              <a:t>2. CÁCH TÌM BỘI CHUNG NHỎ NHẤT</a:t>
            </a:r>
            <a:endParaRPr lang="vi-VN" altLang="en-US" sz="2400" b="1" u="sng">
              <a:solidFill>
                <a:srgbClr val="FFFFFF"/>
              </a:solidFill>
              <a:latin typeface="Times New Roman" panose="02020603050405020304" pitchFamily="18" charset="0"/>
              <a:cs typeface="Times New Roman" panose="02020603050405020304" pitchFamily="18" charset="0"/>
              <a:sym typeface="Arial" panose="020B0604020202020204" pitchFamily="34" charset="0"/>
            </a:endParaRPr>
          </a:p>
        </p:txBody>
      </p:sp>
      <p:sp>
        <p:nvSpPr>
          <p:cNvPr id="13" name="Rectangle 2">
            <a:extLst>
              <a:ext uri="{FF2B5EF4-FFF2-40B4-BE49-F238E27FC236}">
                <a16:creationId xmlns:a16="http://schemas.microsoft.com/office/drawing/2014/main" id="{6304FC4D-CD5C-B577-2908-4117A3B0F8C6}"/>
              </a:ext>
            </a:extLst>
          </p:cNvPr>
          <p:cNvSpPr txBox="1">
            <a:spLocks noChangeArrowheads="1"/>
          </p:cNvSpPr>
          <p:nvPr/>
        </p:nvSpPr>
        <p:spPr bwMode="auto">
          <a:xfrm>
            <a:off x="1262063" y="547688"/>
            <a:ext cx="9144000" cy="1384300"/>
          </a:xfrm>
          <a:prstGeom prst="rect">
            <a:avLst/>
          </a:prstGeom>
          <a:noFill/>
          <a:ln>
            <a:noFill/>
          </a:ln>
        </p:spPr>
        <p:txBody>
          <a:bodyPr anchor="ct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marL="514350" indent="-514350" eaLnBrk="1" hangingPunct="1">
              <a:spcBef>
                <a:spcPct val="0"/>
              </a:spcBef>
              <a:buFontTx/>
              <a:buAutoNum type="alphaLcPeriod"/>
              <a:defRPr/>
            </a:pP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Tìm</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bội</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chung</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nhỏ</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nhất</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bằng</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cách</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phân</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tích</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các</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số</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p>
          <a:p>
            <a:pPr eaLnBrk="1" hangingPunct="1">
              <a:spcBef>
                <a:spcPct val="0"/>
              </a:spcBef>
              <a:buFont typeface="Arial" panose="020B0604020202020204" pitchFamily="34" charset="0"/>
              <a:buNone/>
              <a:defRPr/>
            </a:pP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ra</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thừa</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số</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nguyên</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 </a:t>
            </a:r>
            <a:r>
              <a:rPr lang="en-US" altLang="en-US" b="1" u="sng" dirty="0" err="1">
                <a:solidFill>
                  <a:srgbClr val="0000FF"/>
                </a:solidFill>
                <a:latin typeface="Times New Roman" panose="02020603050405020304" pitchFamily="18" charset="0"/>
                <a:cs typeface="Times New Roman" panose="02020603050405020304" pitchFamily="18" charset="0"/>
                <a:sym typeface="Arial" panose="020B0604020202020204" pitchFamily="34" charset="0"/>
              </a:rPr>
              <a:t>tố</a:t>
            </a:r>
            <a:r>
              <a:rPr lang="en-US" altLang="en-US" b="1" u="sng" dirty="0">
                <a:solidFill>
                  <a:srgbClr val="0000FF"/>
                </a:solidFill>
                <a:latin typeface="Times New Roman" panose="02020603050405020304" pitchFamily="18" charset="0"/>
                <a:cs typeface="Times New Roman" panose="02020603050405020304" pitchFamily="18" charset="0"/>
                <a:sym typeface="Arial" panose="020B0604020202020204" pitchFamily="34" charset="0"/>
              </a:rPr>
              <a:t>.</a:t>
            </a:r>
          </a:p>
        </p:txBody>
      </p:sp>
      <p:sp>
        <p:nvSpPr>
          <p:cNvPr id="18" name="Text Box 12">
            <a:extLst>
              <a:ext uri="{FF2B5EF4-FFF2-40B4-BE49-F238E27FC236}">
                <a16:creationId xmlns:a16="http://schemas.microsoft.com/office/drawing/2014/main" id="{07C67DB5-00A9-3F04-F716-DEFAA66F4568}"/>
              </a:ext>
            </a:extLst>
          </p:cNvPr>
          <p:cNvSpPr txBox="1">
            <a:spLocks noChangeArrowheads="1"/>
          </p:cNvSpPr>
          <p:nvPr/>
        </p:nvSpPr>
        <p:spPr bwMode="auto">
          <a:xfrm>
            <a:off x="968375" y="5372100"/>
            <a:ext cx="1060608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50000"/>
              </a:spcBef>
              <a:buClr>
                <a:srgbClr val="44546A"/>
              </a:buClr>
              <a:buFont typeface="Arial" panose="020B0604020202020204" pitchFamily="34" charset="0"/>
              <a:buNone/>
            </a:pPr>
            <a:r>
              <a:rPr lang="en-US" altLang="en-US" sz="2600" b="1">
                <a:solidFill>
                  <a:srgbClr val="000000"/>
                </a:solidFill>
                <a:latin typeface="Times New Roman" panose="02020603050405020304" pitchFamily="18" charset="0"/>
                <a:cs typeface="Times New Roman" panose="02020603050405020304" pitchFamily="18" charset="0"/>
              </a:rPr>
              <a:t>Tích các </a:t>
            </a:r>
            <a:r>
              <a:rPr lang="en-US" altLang="en-US" sz="2600" b="1" i="1" u="sng">
                <a:solidFill>
                  <a:srgbClr val="0000FF"/>
                </a:solidFill>
                <a:latin typeface="Times New Roman" panose="02020603050405020304" pitchFamily="18" charset="0"/>
                <a:cs typeface="Times New Roman" panose="02020603050405020304" pitchFamily="18" charset="0"/>
              </a:rPr>
              <a:t>thừa số nguyên tố</a:t>
            </a:r>
            <a:r>
              <a:rPr lang="en-US" altLang="en-US" sz="2600" b="1">
                <a:solidFill>
                  <a:srgbClr val="000000"/>
                </a:solidFill>
                <a:latin typeface="Times New Roman" panose="02020603050405020304" pitchFamily="18" charset="0"/>
                <a:cs typeface="Times New Roman" panose="02020603050405020304" pitchFamily="18" charset="0"/>
              </a:rPr>
              <a:t> đã chọn, mỗi thừa số lấy với </a:t>
            </a:r>
            <a:r>
              <a:rPr lang="en-US" altLang="en-US" sz="2600" b="1" i="1" u="sng">
                <a:solidFill>
                  <a:srgbClr val="0000FF"/>
                </a:solidFill>
                <a:latin typeface="Times New Roman" panose="02020603050405020304" pitchFamily="18" charset="0"/>
                <a:cs typeface="Times New Roman" panose="02020603050405020304" pitchFamily="18" charset="0"/>
              </a:rPr>
              <a:t>số mũ lớn nhất</a:t>
            </a:r>
            <a:r>
              <a:rPr lang="en-US" altLang="en-US" sz="2600" b="1">
                <a:solidFill>
                  <a:srgbClr val="000000"/>
                </a:solidFill>
                <a:latin typeface="Times New Roman" panose="02020603050405020304" pitchFamily="18" charset="0"/>
                <a:cs typeface="Times New Roman" panose="02020603050405020304" pitchFamily="18" charset="0"/>
              </a:rPr>
              <a:t> của nó. Tích đó chính là </a:t>
            </a:r>
            <a:r>
              <a:rPr lang="en-US" altLang="en-US" sz="2600" b="1" i="1" u="sng">
                <a:solidFill>
                  <a:srgbClr val="0000FF"/>
                </a:solidFill>
                <a:latin typeface="Times New Roman" panose="02020603050405020304" pitchFamily="18" charset="0"/>
                <a:cs typeface="Times New Roman" panose="02020603050405020304" pitchFamily="18" charset="0"/>
              </a:rPr>
              <a:t>BCNN.</a:t>
            </a:r>
          </a:p>
        </p:txBody>
      </p:sp>
      <p:pic>
        <p:nvPicPr>
          <p:cNvPr id="2" name="Đồng hồ đếm ngược 3 phút có âm thanh">
            <a:hlinkClick r:id="" action="ppaction://media"/>
            <a:extLst>
              <a:ext uri="{FF2B5EF4-FFF2-40B4-BE49-F238E27FC236}">
                <a16:creationId xmlns:a16="http://schemas.microsoft.com/office/drawing/2014/main" id="{1E68EAC7-0F0D-FD11-3A65-CA7B49CB081C}"/>
              </a:ext>
            </a:extLst>
          </p:cNvPr>
          <p:cNvPicPr>
            <a:picLocks noChangeAspect="1"/>
          </p:cNvPicPr>
          <p:nvPr>
            <a:videoFile r:link="rId2"/>
            <p:extLst>
              <p:ext uri="{DAA4B4D4-6D71-4841-9C94-3DE7FCFB9230}">
                <p14:media xmlns:p14="http://schemas.microsoft.com/office/powerpoint/2010/main" r:embed="rId1"/>
              </p:ext>
            </p:extLst>
          </p:nvPr>
        </p:nvPicPr>
        <p:blipFill>
          <a:blip r:embed="rId7"/>
          <a:stretch>
            <a:fillRect/>
          </a:stretch>
        </p:blipFill>
        <p:spPr>
          <a:xfrm>
            <a:off x="9663449" y="14568"/>
            <a:ext cx="2531093" cy="142370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anim calcmode="lin" valueType="num">
                                      <p:cBhvr additive="base">
                                        <p:cTn id="2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additive="base">
                                        <p:cTn id="35" dur="500" fill="hold"/>
                                        <p:tgtEl>
                                          <p:spTgt spid="25"/>
                                        </p:tgtEl>
                                        <p:attrNameLst>
                                          <p:attrName>ppt_x</p:attrName>
                                        </p:attrNameLst>
                                      </p:cBhvr>
                                      <p:tavLst>
                                        <p:tav tm="0">
                                          <p:val>
                                            <p:strVal val="#ppt_x"/>
                                          </p:val>
                                        </p:tav>
                                        <p:tav tm="100000">
                                          <p:val>
                                            <p:strVal val="#ppt_x"/>
                                          </p:val>
                                        </p:tav>
                                      </p:tavLst>
                                    </p:anim>
                                    <p:anim calcmode="lin" valueType="num">
                                      <p:cBhvr additive="base">
                                        <p:cTn id="36" dur="500" fill="hold"/>
                                        <p:tgtEl>
                                          <p:spTgt spid="2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5002"/>
                                        </p:tgtEl>
                                        <p:attrNameLst>
                                          <p:attrName>style.visibility</p:attrName>
                                        </p:attrNameLst>
                                      </p:cBhvr>
                                      <p:to>
                                        <p:strVal val="visible"/>
                                      </p:to>
                                    </p:set>
                                    <p:anim calcmode="lin" valueType="num">
                                      <p:cBhvr additive="base">
                                        <p:cTn id="39" dur="500" fill="hold"/>
                                        <p:tgtEl>
                                          <p:spTgt spid="85002"/>
                                        </p:tgtEl>
                                        <p:attrNameLst>
                                          <p:attrName>ppt_x</p:attrName>
                                        </p:attrNameLst>
                                      </p:cBhvr>
                                      <p:tavLst>
                                        <p:tav tm="0">
                                          <p:val>
                                            <p:strVal val="#ppt_x"/>
                                          </p:val>
                                        </p:tav>
                                        <p:tav tm="100000">
                                          <p:val>
                                            <p:strVal val="#ppt_x"/>
                                          </p:val>
                                        </p:tav>
                                      </p:tavLst>
                                    </p:anim>
                                    <p:anim calcmode="lin" valueType="num">
                                      <p:cBhvr additive="base">
                                        <p:cTn id="40" dur="500" fill="hold"/>
                                        <p:tgtEl>
                                          <p:spTgt spid="85002"/>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ppt_x"/>
                                          </p:val>
                                        </p:tav>
                                        <p:tav tm="100000">
                                          <p:val>
                                            <p:strVal val="#ppt_x"/>
                                          </p:val>
                                        </p:tav>
                                      </p:tavLst>
                                    </p:anim>
                                    <p:anim calcmode="lin" valueType="num">
                                      <p:cBhvr additive="base">
                                        <p:cTn id="46" dur="500" fill="hold"/>
                                        <p:tgtEl>
                                          <p:spTgt spid="26"/>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85004"/>
                                        </p:tgtEl>
                                        <p:attrNameLst>
                                          <p:attrName>style.visibility</p:attrName>
                                        </p:attrNameLst>
                                      </p:cBhvr>
                                      <p:to>
                                        <p:strVal val="visible"/>
                                      </p:to>
                                    </p:set>
                                    <p:anim calcmode="lin" valueType="num">
                                      <p:cBhvr additive="base">
                                        <p:cTn id="49" dur="500" fill="hold"/>
                                        <p:tgtEl>
                                          <p:spTgt spid="85004"/>
                                        </p:tgtEl>
                                        <p:attrNameLst>
                                          <p:attrName>ppt_x</p:attrName>
                                        </p:attrNameLst>
                                      </p:cBhvr>
                                      <p:tavLst>
                                        <p:tav tm="0">
                                          <p:val>
                                            <p:strVal val="#ppt_x"/>
                                          </p:val>
                                        </p:tav>
                                        <p:tav tm="100000">
                                          <p:val>
                                            <p:strVal val="#ppt_x"/>
                                          </p:val>
                                        </p:tav>
                                      </p:tavLst>
                                    </p:anim>
                                    <p:anim calcmode="lin" valueType="num">
                                      <p:cBhvr additive="base">
                                        <p:cTn id="50" dur="500" fill="hold"/>
                                        <p:tgtEl>
                                          <p:spTgt spid="85004"/>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5005"/>
                                        </p:tgtEl>
                                        <p:attrNameLst>
                                          <p:attrName>style.visibility</p:attrName>
                                        </p:attrNameLst>
                                      </p:cBhvr>
                                      <p:to>
                                        <p:strVal val="visible"/>
                                      </p:to>
                                    </p:set>
                                    <p:anim calcmode="lin" valueType="num">
                                      <p:cBhvr additive="base">
                                        <p:cTn id="59" dur="500" fill="hold"/>
                                        <p:tgtEl>
                                          <p:spTgt spid="85005"/>
                                        </p:tgtEl>
                                        <p:attrNameLst>
                                          <p:attrName>ppt_x</p:attrName>
                                        </p:attrNameLst>
                                      </p:cBhvr>
                                      <p:tavLst>
                                        <p:tav tm="0">
                                          <p:val>
                                            <p:strVal val="#ppt_x"/>
                                          </p:val>
                                        </p:tav>
                                        <p:tav tm="100000">
                                          <p:val>
                                            <p:strVal val="#ppt_x"/>
                                          </p:val>
                                        </p:tav>
                                      </p:tavLst>
                                    </p:anim>
                                    <p:anim calcmode="lin" valueType="num">
                                      <p:cBhvr additive="base">
                                        <p:cTn id="60" dur="500" fill="hold"/>
                                        <p:tgtEl>
                                          <p:spTgt spid="85005"/>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1912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65" restart="whenNotActive" fill="hold" evtFilter="cancelBubble" nodeType="interactiveSeq">
                <p:stCondLst>
                  <p:cond evt="onClick" delay="0">
                    <p:tgtEl>
                      <p:spTgt spid="2"/>
                    </p:tgtEl>
                  </p:cond>
                </p:stCondLst>
                <p:endSync evt="end" delay="0">
                  <p:rtn val="all"/>
                </p:endSync>
                <p:childTnLst>
                  <p:par>
                    <p:cTn id="66" fill="hold">
                      <p:stCondLst>
                        <p:cond delay="0"/>
                      </p:stCondLst>
                      <p:childTnLst>
                        <p:par>
                          <p:cTn id="67" fill="hold">
                            <p:stCondLst>
                              <p:cond delay="0"/>
                            </p:stCondLst>
                            <p:childTnLst>
                              <p:par>
                                <p:cTn id="68" presetID="2" presetClass="mediacall" presetSubtype="0" fill="hold" nodeType="clickEffect">
                                  <p:stCondLst>
                                    <p:cond delay="0"/>
                                  </p:stCondLst>
                                  <p:childTnLst>
                                    <p:cmd type="call" cmd="togglePause">
                                      <p:cBhvr>
                                        <p:cTn id="69" dur="1" fill="hold"/>
                                        <p:tgtEl>
                                          <p:spTgt spid="2"/>
                                        </p:tgtEl>
                                      </p:cBhvr>
                                    </p:cmd>
                                  </p:childTnLst>
                                </p:cTn>
                              </p:par>
                            </p:childTnLst>
                          </p:cTn>
                        </p:par>
                      </p:childTnLst>
                    </p:cTn>
                  </p:par>
                </p:childTnLst>
              </p:cTn>
              <p:nextCondLst>
                <p:cond evt="onClick" delay="0">
                  <p:tgtEl>
                    <p:spTgt spid="2"/>
                  </p:tgtEl>
                </p:cond>
              </p:nextCondLst>
            </p:seq>
            <p:video>
              <p:cMediaNode vol="80000">
                <p:cTn id="70" fill="hold" display="0">
                  <p:stCondLst>
                    <p:cond delay="indefinite"/>
                  </p:stCondLst>
                </p:cTn>
                <p:tgtEl>
                  <p:spTgt spid="2"/>
                </p:tgtEl>
              </p:cMediaNode>
            </p:video>
          </p:childTnLst>
        </p:cTn>
      </p:par>
    </p:tnLst>
    <p:bldLst>
      <p:bldP spid="85002" grpId="0"/>
      <p:bldP spid="85002" grpId="1"/>
      <p:bldP spid="85002" grpId="2"/>
      <p:bldP spid="85004" grpId="0"/>
      <p:bldP spid="85004" grpId="1"/>
      <p:bldP spid="85004" grpId="2"/>
      <p:bldP spid="3" grpId="0" animBg="1"/>
      <p:bldP spid="3" grpId="1" animBg="1"/>
      <p:bldP spid="25" grpId="0" animBg="1"/>
      <p:bldP spid="25" grpId="1" animBg="1"/>
      <p:bldP spid="25" grpId="2" animBg="1"/>
      <p:bldP spid="26" grpId="0" animBg="1"/>
      <p:bldP spid="26" grpId="1" animBg="1"/>
      <p:bldP spid="26" grpId="2" animBg="1"/>
      <p:bldP spid="4" grpId="0" build="p"/>
      <p:bldP spid="4" grpId="1" build="p"/>
      <p:bldP spid="8" grpId="0" animBg="1"/>
      <p:bldP spid="13" grpId="0"/>
      <p:bldP spid="18" grpId="0"/>
      <p:bldP spid="18" grpId="1"/>
      <p:bldP spid="18" grpId="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20">
            <a:extLst>
              <a:ext uri="{FF2B5EF4-FFF2-40B4-BE49-F238E27FC236}">
                <a16:creationId xmlns:a16="http://schemas.microsoft.com/office/drawing/2014/main" id="{F4173B33-80FC-6A10-397D-D442DE0483D0}"/>
              </a:ext>
            </a:extLst>
          </p:cNvPr>
          <p:cNvSpPr txBox="1">
            <a:spLocks noChangeArrowheads="1"/>
          </p:cNvSpPr>
          <p:nvPr/>
        </p:nvSpPr>
        <p:spPr bwMode="auto">
          <a:xfrm>
            <a:off x="846138" y="1881188"/>
            <a:ext cx="18272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sz="2800" b="1" i="1" u="sng">
                <a:solidFill>
                  <a:srgbClr val="0000FF"/>
                </a:solidFill>
                <a:latin typeface="Times New Roman" panose="02020603050405020304" pitchFamily="18" charset="0"/>
                <a:cs typeface="Times New Roman" panose="02020603050405020304" pitchFamily="18" charset="0"/>
              </a:rPr>
              <a:t>Quy tắc</a:t>
            </a:r>
            <a:r>
              <a:rPr lang="en-US" altLang="en-US" sz="2800" b="1">
                <a:solidFill>
                  <a:srgbClr val="0000FF"/>
                </a:solidFill>
                <a:latin typeface="Times New Roman" panose="02020603050405020304" pitchFamily="18" charset="0"/>
                <a:cs typeface="Times New Roman" panose="02020603050405020304" pitchFamily="18" charset="0"/>
              </a:rPr>
              <a:t>:</a:t>
            </a:r>
          </a:p>
        </p:txBody>
      </p:sp>
      <p:grpSp>
        <p:nvGrpSpPr>
          <p:cNvPr id="32771" name="Group 11">
            <a:extLst>
              <a:ext uri="{FF2B5EF4-FFF2-40B4-BE49-F238E27FC236}">
                <a16:creationId xmlns:a16="http://schemas.microsoft.com/office/drawing/2014/main" id="{F9BD87E0-2FCE-A3DF-7AF8-089CC856817B}"/>
              </a:ext>
            </a:extLst>
          </p:cNvPr>
          <p:cNvGrpSpPr>
            <a:grpSpLocks/>
          </p:cNvGrpSpPr>
          <p:nvPr/>
        </p:nvGrpSpPr>
        <p:grpSpPr bwMode="auto">
          <a:xfrm>
            <a:off x="1447800" y="2492375"/>
            <a:ext cx="9761538" cy="3051175"/>
            <a:chOff x="1519238" y="1676400"/>
            <a:chExt cx="9761537" cy="3051175"/>
          </a:xfrm>
        </p:grpSpPr>
        <p:sp>
          <p:nvSpPr>
            <p:cNvPr id="23559" name="Text Box 8">
              <a:extLst>
                <a:ext uri="{FF2B5EF4-FFF2-40B4-BE49-F238E27FC236}">
                  <a16:creationId xmlns:a16="http://schemas.microsoft.com/office/drawing/2014/main" id="{CC0BE364-64C1-C59B-0879-2463AF1F3587}"/>
                </a:ext>
              </a:extLst>
            </p:cNvPr>
            <p:cNvSpPr txBox="1">
              <a:spLocks noChangeArrowheads="1"/>
            </p:cNvSpPr>
            <p:nvPr/>
          </p:nvSpPr>
          <p:spPr bwMode="auto">
            <a:xfrm>
              <a:off x="1831975" y="3049588"/>
              <a:ext cx="9448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buClr>
                  <a:srgbClr val="0563C1"/>
                </a:buClr>
              </a:pPr>
              <a:r>
                <a:rPr lang="en-US" altLang="en-US" sz="2800" b="1">
                  <a:latin typeface="Times New Roman" panose="02020603050405020304" pitchFamily="18" charset="0"/>
                  <a:cs typeface="Times New Roman" panose="02020603050405020304" pitchFamily="18" charset="0"/>
                </a:rPr>
                <a:t>Chọn ra các thừa số nguyên tố </a:t>
              </a:r>
              <a:r>
                <a:rPr lang="en-US" altLang="en-US" sz="2800" b="1">
                  <a:solidFill>
                    <a:srgbClr val="00B0F0"/>
                  </a:solidFill>
                  <a:latin typeface="Times New Roman" panose="02020603050405020304" pitchFamily="18" charset="0"/>
                  <a:cs typeface="Times New Roman" panose="02020603050405020304" pitchFamily="18" charset="0"/>
                </a:rPr>
                <a:t>chung</a:t>
              </a:r>
              <a:r>
                <a:rPr lang="en-US" altLang="en-US" sz="2800" b="1">
                  <a:latin typeface="Times New Roman" panose="02020603050405020304" pitchFamily="18" charset="0"/>
                  <a:cs typeface="Times New Roman" panose="02020603050405020304" pitchFamily="18" charset="0"/>
                </a:rPr>
                <a:t> và </a:t>
              </a:r>
              <a:r>
                <a:rPr lang="en-US" altLang="en-US" sz="2800" b="1">
                  <a:solidFill>
                    <a:srgbClr val="00B0F0"/>
                  </a:solidFill>
                  <a:latin typeface="Times New Roman" panose="02020603050405020304" pitchFamily="18" charset="0"/>
                  <a:cs typeface="Times New Roman" panose="02020603050405020304" pitchFamily="18" charset="0"/>
                </a:rPr>
                <a:t>riêng</a:t>
              </a:r>
              <a:r>
                <a:rPr lang="en-US" altLang="en-US" sz="2800" b="1">
                  <a:latin typeface="Times New Roman" panose="02020603050405020304" pitchFamily="18" charset="0"/>
                  <a:cs typeface="Times New Roman" panose="02020603050405020304" pitchFamily="18" charset="0"/>
                </a:rPr>
                <a:t>.</a:t>
              </a:r>
              <a:r>
                <a:rPr lang="en-US" altLang="en-US" sz="2800" b="1">
                  <a:solidFill>
                    <a:srgbClr val="E7E6E6"/>
                  </a:solidFill>
                  <a:latin typeface="Times New Roman" panose="02020603050405020304" pitchFamily="18" charset="0"/>
                  <a:cs typeface="Times New Roman" panose="02020603050405020304" pitchFamily="18" charset="0"/>
                </a:rPr>
                <a:t> </a:t>
              </a:r>
            </a:p>
          </p:txBody>
        </p:sp>
        <p:sp>
          <p:nvSpPr>
            <p:cNvPr id="23560" name="Text Box 10">
              <a:extLst>
                <a:ext uri="{FF2B5EF4-FFF2-40B4-BE49-F238E27FC236}">
                  <a16:creationId xmlns:a16="http://schemas.microsoft.com/office/drawing/2014/main" id="{5F2A46B8-D99B-B454-3C36-50A83F1B6777}"/>
                </a:ext>
              </a:extLst>
            </p:cNvPr>
            <p:cNvSpPr txBox="1">
              <a:spLocks noChangeArrowheads="1"/>
            </p:cNvSpPr>
            <p:nvPr/>
          </p:nvSpPr>
          <p:spPr bwMode="auto">
            <a:xfrm>
              <a:off x="1908175" y="3860800"/>
              <a:ext cx="91440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spcBef>
                  <a:spcPct val="50000"/>
                </a:spcBef>
                <a:buClr>
                  <a:srgbClr val="44546A"/>
                </a:buClr>
              </a:pPr>
              <a:r>
                <a:rPr lang="en-US" altLang="en-US" sz="2800" b="1">
                  <a:latin typeface="Times New Roman" panose="02020603050405020304" pitchFamily="18" charset="0"/>
                  <a:cs typeface="Times New Roman" panose="02020603050405020304" pitchFamily="18" charset="0"/>
                </a:rPr>
                <a:t>Lập tích các thừa số đã chọn, </a:t>
              </a:r>
              <a:r>
                <a:rPr lang="en-US" altLang="en-US" sz="2800" b="1">
                  <a:solidFill>
                    <a:srgbClr val="00B0F0"/>
                  </a:solidFill>
                  <a:latin typeface="Times New Roman" panose="02020603050405020304" pitchFamily="18" charset="0"/>
                  <a:cs typeface="Times New Roman" panose="02020603050405020304" pitchFamily="18" charset="0"/>
                </a:rPr>
                <a:t>mỗi thừa số lấy với số mũ lớn nhất của nó. </a:t>
              </a:r>
              <a:r>
                <a:rPr lang="en-US" altLang="en-US" sz="2800" b="1">
                  <a:latin typeface="Times New Roman" panose="02020603050405020304" pitchFamily="18" charset="0"/>
                  <a:cs typeface="Times New Roman" panose="02020603050405020304" pitchFamily="18" charset="0"/>
                </a:rPr>
                <a:t>Tích đó là BCNN phải tìm.</a:t>
              </a:r>
            </a:p>
          </p:txBody>
        </p:sp>
        <p:sp>
          <p:nvSpPr>
            <p:cNvPr id="23561" name="Text Box 18">
              <a:extLst>
                <a:ext uri="{FF2B5EF4-FFF2-40B4-BE49-F238E27FC236}">
                  <a16:creationId xmlns:a16="http://schemas.microsoft.com/office/drawing/2014/main" id="{39A58A65-02ED-5315-A550-69486800255A}"/>
                </a:ext>
              </a:extLst>
            </p:cNvPr>
            <p:cNvSpPr txBox="1">
              <a:spLocks noChangeArrowheads="1"/>
            </p:cNvSpPr>
            <p:nvPr/>
          </p:nvSpPr>
          <p:spPr bwMode="auto">
            <a:xfrm>
              <a:off x="1831975" y="2349500"/>
              <a:ext cx="8686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buClr>
                  <a:srgbClr val="0563C1"/>
                </a:buClr>
              </a:pPr>
              <a:r>
                <a:rPr lang="en-US" altLang="en-US" sz="2800" b="1">
                  <a:latin typeface="Times New Roman" panose="02020603050405020304" pitchFamily="18" charset="0"/>
                  <a:cs typeface="Times New Roman" panose="02020603050405020304" pitchFamily="18" charset="0"/>
                </a:rPr>
                <a:t>Phân tích mỗi số ra thừa số nguyên tố.</a:t>
              </a:r>
            </a:p>
          </p:txBody>
        </p:sp>
        <p:sp>
          <p:nvSpPr>
            <p:cNvPr id="23562" name="Text Box 20">
              <a:extLst>
                <a:ext uri="{FF2B5EF4-FFF2-40B4-BE49-F238E27FC236}">
                  <a16:creationId xmlns:a16="http://schemas.microsoft.com/office/drawing/2014/main" id="{18F27C59-3474-784A-56F7-53F0021910EA}"/>
                </a:ext>
              </a:extLst>
            </p:cNvPr>
            <p:cNvSpPr txBox="1">
              <a:spLocks noChangeArrowheads="1"/>
            </p:cNvSpPr>
            <p:nvPr/>
          </p:nvSpPr>
          <p:spPr bwMode="auto">
            <a:xfrm>
              <a:off x="1524000" y="1676400"/>
              <a:ext cx="96774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Các bước tìm BCNN của hai hay nhiều số lớn hơn 1:</a:t>
              </a:r>
            </a:p>
          </p:txBody>
        </p:sp>
        <p:sp>
          <p:nvSpPr>
            <p:cNvPr id="7" name="Oval 6">
              <a:extLst>
                <a:ext uri="{FF2B5EF4-FFF2-40B4-BE49-F238E27FC236}">
                  <a16:creationId xmlns:a16="http://schemas.microsoft.com/office/drawing/2014/main" id="{CAEABC17-CDE3-03DE-03D8-5C9FA2921AF8}"/>
                </a:ext>
              </a:extLst>
            </p:cNvPr>
            <p:cNvSpPr/>
            <p:nvPr/>
          </p:nvSpPr>
          <p:spPr>
            <a:xfrm>
              <a:off x="1519238" y="2420938"/>
              <a:ext cx="328613" cy="287337"/>
            </a:xfrm>
            <a:prstGeom prst="ellipse">
              <a:avLst/>
            </a:prstGeom>
            <a:solidFill>
              <a:srgbClr val="FF0000"/>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b="1" kern="0" dirty="0">
                  <a:solidFill>
                    <a:prstClr val="white"/>
                  </a:solidFill>
                  <a:latin typeface="Times New Roman" panose="02020603050405020304" pitchFamily="18" charset="0"/>
                  <a:cs typeface="Times New Roman" panose="02020603050405020304" pitchFamily="18" charset="0"/>
                </a:rPr>
                <a:t>1</a:t>
              </a:r>
            </a:p>
          </p:txBody>
        </p:sp>
        <p:sp>
          <p:nvSpPr>
            <p:cNvPr id="8" name="Oval 7">
              <a:extLst>
                <a:ext uri="{FF2B5EF4-FFF2-40B4-BE49-F238E27FC236}">
                  <a16:creationId xmlns:a16="http://schemas.microsoft.com/office/drawing/2014/main" id="{11AE7E8C-4325-917D-E214-624FAC12B1D1}"/>
                </a:ext>
              </a:extLst>
            </p:cNvPr>
            <p:cNvSpPr/>
            <p:nvPr/>
          </p:nvSpPr>
          <p:spPr>
            <a:xfrm>
              <a:off x="1519238" y="3138488"/>
              <a:ext cx="328613" cy="287337"/>
            </a:xfrm>
            <a:prstGeom prst="ellipse">
              <a:avLst/>
            </a:prstGeom>
            <a:solidFill>
              <a:srgbClr val="FF0000"/>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b="1" kern="0" dirty="0">
                  <a:solidFill>
                    <a:prstClr val="white"/>
                  </a:solidFill>
                  <a:latin typeface="Times New Roman" panose="02020603050405020304" pitchFamily="18" charset="0"/>
                  <a:cs typeface="Times New Roman" panose="02020603050405020304" pitchFamily="18" charset="0"/>
                </a:rPr>
                <a:t>2</a:t>
              </a:r>
            </a:p>
          </p:txBody>
        </p:sp>
        <p:sp>
          <p:nvSpPr>
            <p:cNvPr id="9" name="Oval 8">
              <a:extLst>
                <a:ext uri="{FF2B5EF4-FFF2-40B4-BE49-F238E27FC236}">
                  <a16:creationId xmlns:a16="http://schemas.microsoft.com/office/drawing/2014/main" id="{692242CB-8D72-2FEB-7423-EBA79CF2C432}"/>
                </a:ext>
              </a:extLst>
            </p:cNvPr>
            <p:cNvSpPr/>
            <p:nvPr/>
          </p:nvSpPr>
          <p:spPr>
            <a:xfrm>
              <a:off x="1558926" y="3898900"/>
              <a:ext cx="328612" cy="288925"/>
            </a:xfrm>
            <a:prstGeom prst="ellipse">
              <a:avLst/>
            </a:prstGeom>
            <a:solidFill>
              <a:srgbClr val="FF0000"/>
            </a:solidFill>
            <a:ln w="12700" cap="flat" cmpd="sng" algn="ctr">
              <a:solidFill>
                <a:srgbClr val="4472C4">
                  <a:shade val="50000"/>
                </a:srgbClr>
              </a:solidFill>
              <a:prstDash val="solid"/>
              <a:miter lim="800000"/>
            </a:ln>
            <a:effectLst/>
          </p:spPr>
          <p:txBody>
            <a:bodyPr anchor="ctr"/>
            <a:lstStyle/>
            <a:p>
              <a:pPr algn="ctr" eaLnBrk="1" fontAlgn="auto" hangingPunct="1">
                <a:spcBef>
                  <a:spcPts val="0"/>
                </a:spcBef>
                <a:spcAft>
                  <a:spcPts val="0"/>
                </a:spcAft>
                <a:defRPr/>
              </a:pPr>
              <a:r>
                <a:rPr lang="en-US" b="1" kern="0" dirty="0">
                  <a:solidFill>
                    <a:prstClr val="white"/>
                  </a:solidFill>
                  <a:latin typeface="Times New Roman" panose="02020603050405020304" pitchFamily="18" charset="0"/>
                  <a:cs typeface="Times New Roman" panose="02020603050405020304" pitchFamily="18" charset="0"/>
                </a:rPr>
                <a:t>3</a:t>
              </a:r>
            </a:p>
          </p:txBody>
        </p:sp>
      </p:grpSp>
      <p:sp>
        <p:nvSpPr>
          <p:cNvPr id="10" name="Title 1">
            <a:extLst>
              <a:ext uri="{FF2B5EF4-FFF2-40B4-BE49-F238E27FC236}">
                <a16:creationId xmlns:a16="http://schemas.microsoft.com/office/drawing/2014/main" id="{11DF4229-5B6C-6A7E-D980-42B709C00F4A}"/>
              </a:ext>
            </a:extLst>
          </p:cNvPr>
          <p:cNvSpPr txBox="1">
            <a:spLocks noChangeArrowheads="1"/>
          </p:cNvSpPr>
          <p:nvPr/>
        </p:nvSpPr>
        <p:spPr bwMode="auto">
          <a:xfrm>
            <a:off x="1449388" y="195263"/>
            <a:ext cx="6018212" cy="785812"/>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pPr>
            <a:r>
              <a:rPr lang="en-US" altLang="en-US" sz="2400" b="1">
                <a:solidFill>
                  <a:srgbClr val="FFFFFF"/>
                </a:solidFill>
                <a:latin typeface="Times New Roman" panose="02020603050405020304" pitchFamily="18" charset="0"/>
                <a:cs typeface="Times New Roman" panose="02020603050405020304" pitchFamily="18" charset="0"/>
              </a:rPr>
              <a:t>2. CÁCH TÌM BỘI CHUNG NHỎ NHẤT</a:t>
            </a:r>
            <a:endParaRPr lang="vi-VN" altLang="en-US" sz="2400" b="1" u="sng">
              <a:solidFill>
                <a:srgbClr val="FFFFFF"/>
              </a:solidFill>
              <a:latin typeface="Times New Roman" panose="02020603050405020304" pitchFamily="18" charset="0"/>
              <a:cs typeface="Times New Roman" panose="02020603050405020304" pitchFamily="18" charset="0"/>
            </a:endParaRPr>
          </a:p>
        </p:txBody>
      </p:sp>
      <p:sp>
        <p:nvSpPr>
          <p:cNvPr id="11" name="Rectangle 2">
            <a:extLst>
              <a:ext uri="{FF2B5EF4-FFF2-40B4-BE49-F238E27FC236}">
                <a16:creationId xmlns:a16="http://schemas.microsoft.com/office/drawing/2014/main" id="{9177908C-D5B8-042A-C731-F3A652DC6B26}"/>
              </a:ext>
            </a:extLst>
          </p:cNvPr>
          <p:cNvSpPr txBox="1">
            <a:spLocks noChangeArrowheads="1"/>
          </p:cNvSpPr>
          <p:nvPr/>
        </p:nvSpPr>
        <p:spPr bwMode="auto">
          <a:xfrm>
            <a:off x="1200150" y="847725"/>
            <a:ext cx="9144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90000"/>
              </a:lnSpc>
            </a:pPr>
            <a:r>
              <a:rPr lang="en-US" altLang="en-US" sz="2800" b="1" u="sng">
                <a:solidFill>
                  <a:srgbClr val="0000FF"/>
                </a:solidFill>
                <a:latin typeface="Times New Roman" panose="02020603050405020304" pitchFamily="18" charset="0"/>
                <a:cs typeface="Times New Roman" panose="02020603050405020304" pitchFamily="18" charset="0"/>
              </a:rPr>
              <a:t>a. Tìm bội chung nhỏ nhất bằng cách phân tích các số ra thừa số nguyên tố.</a:t>
            </a:r>
          </a:p>
        </p:txBody>
      </p:sp>
      <p:pic>
        <p:nvPicPr>
          <p:cNvPr id="13" name="Picture 11">
            <a:extLst>
              <a:ext uri="{FF2B5EF4-FFF2-40B4-BE49-F238E27FC236}">
                <a16:creationId xmlns:a16="http://schemas.microsoft.com/office/drawing/2014/main" id="{025A58A2-DE28-297B-B4F9-A013B179B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550" y="992188"/>
            <a:ext cx="99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6" presetClass="entr" presetSubtype="21" fill="hold" nodeType="clickEffect">
                                  <p:stCondLst>
                                    <p:cond delay="0"/>
                                  </p:stCondLst>
                                  <p:childTnLst>
                                    <p:set>
                                      <p:cBhvr>
                                        <p:cTn id="24" dur="1" fill="hold">
                                          <p:stCondLst>
                                            <p:cond delay="0"/>
                                          </p:stCondLst>
                                        </p:cTn>
                                        <p:tgtEl>
                                          <p:spTgt spid="32771"/>
                                        </p:tgtEl>
                                        <p:attrNameLst>
                                          <p:attrName>style.visibility</p:attrName>
                                        </p:attrNameLst>
                                      </p:cBhvr>
                                      <p:to>
                                        <p:strVal val="visible"/>
                                      </p:to>
                                    </p:set>
                                    <p:animEffect transition="in" filter="barn(inVertical)">
                                      <p:cBhvr>
                                        <p:cTn id="25" dur="500"/>
                                        <p:tgtEl>
                                          <p:spTgt spid="32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3A47A326-256E-4457-9507-F68A1A85C73C}"/>
              </a:ext>
            </a:extLst>
          </p:cNvPr>
          <p:cNvSpPr txBox="1">
            <a:spLocks noChangeArrowheads="1"/>
          </p:cNvSpPr>
          <p:nvPr/>
        </p:nvSpPr>
        <p:spPr bwMode="auto">
          <a:xfrm>
            <a:off x="1631950" y="1828800"/>
            <a:ext cx="9144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50000"/>
              </a:spcBef>
            </a:pPr>
            <a:r>
              <a:rPr lang="en-US" altLang="en-US" sz="3200" b="1" u="sng">
                <a:latin typeface="Times New Roman" panose="02020603050405020304" pitchFamily="18" charset="0"/>
                <a:cs typeface="Times New Roman" panose="02020603050405020304" pitchFamily="18" charset="0"/>
              </a:rPr>
              <a:t>Giải:</a:t>
            </a:r>
          </a:p>
        </p:txBody>
      </p:sp>
      <p:sp>
        <p:nvSpPr>
          <p:cNvPr id="24579" name="Text Box 19">
            <a:extLst>
              <a:ext uri="{FF2B5EF4-FFF2-40B4-BE49-F238E27FC236}">
                <a16:creationId xmlns:a16="http://schemas.microsoft.com/office/drawing/2014/main" id="{67750111-A369-D5CA-1E40-A0007EA63EFC}"/>
              </a:ext>
            </a:extLst>
          </p:cNvPr>
          <p:cNvSpPr txBox="1">
            <a:spLocks noChangeArrowheads="1"/>
          </p:cNvSpPr>
          <p:nvPr/>
        </p:nvSpPr>
        <p:spPr bwMode="auto">
          <a:xfrm>
            <a:off x="2514600" y="487363"/>
            <a:ext cx="6750050"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Tìm bội chung nhỏ nhất của 9 và 15,</a:t>
            </a:r>
          </a:p>
          <a:p>
            <a:pPr eaLnBrk="1" hangingPunct="1">
              <a:spcBef>
                <a:spcPct val="50000"/>
              </a:spcBef>
            </a:pPr>
            <a:r>
              <a:rPr lang="en-US" altLang="en-US" sz="3200" b="1">
                <a:latin typeface="Times New Roman" panose="02020603050405020304" pitchFamily="18" charset="0"/>
                <a:cs typeface="Times New Roman" panose="02020603050405020304" pitchFamily="18" charset="0"/>
              </a:rPr>
              <a:t>biết: 9 = 3</a:t>
            </a:r>
            <a:r>
              <a:rPr lang="en-US" altLang="en-US" sz="3200" b="1" baseline="30000">
                <a:latin typeface="Times New Roman" panose="02020603050405020304" pitchFamily="18" charset="0"/>
                <a:cs typeface="Times New Roman" panose="02020603050405020304" pitchFamily="18" charset="0"/>
              </a:rPr>
              <a:t>2 </a:t>
            </a:r>
            <a:r>
              <a:rPr lang="en-US" altLang="en-US" sz="3200" b="1">
                <a:latin typeface="Times New Roman" panose="02020603050405020304" pitchFamily="18" charset="0"/>
                <a:cs typeface="Times New Roman" panose="02020603050405020304" pitchFamily="18" charset="0"/>
              </a:rPr>
              <a:t> và 15 = 3 . 5 </a:t>
            </a:r>
          </a:p>
        </p:txBody>
      </p:sp>
      <p:sp>
        <p:nvSpPr>
          <p:cNvPr id="4" name="Text Box 22">
            <a:extLst>
              <a:ext uri="{FF2B5EF4-FFF2-40B4-BE49-F238E27FC236}">
                <a16:creationId xmlns:a16="http://schemas.microsoft.com/office/drawing/2014/main" id="{BC2DBE04-3F10-1163-35C8-D771FD28D16E}"/>
              </a:ext>
            </a:extLst>
          </p:cNvPr>
          <p:cNvSpPr txBox="1">
            <a:spLocks noChangeArrowheads="1"/>
          </p:cNvSpPr>
          <p:nvPr/>
        </p:nvSpPr>
        <p:spPr bwMode="auto">
          <a:xfrm>
            <a:off x="2582863" y="3213100"/>
            <a:ext cx="7977187"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Khi đó </a:t>
            </a:r>
            <a:r>
              <a:rPr lang="en-US" altLang="en-US" sz="3200" b="1">
                <a:solidFill>
                  <a:srgbClr val="1818E6"/>
                </a:solidFill>
                <a:latin typeface="Times New Roman" panose="02020603050405020304" pitchFamily="18" charset="0"/>
                <a:cs typeface="Times New Roman" panose="02020603050405020304" pitchFamily="18" charset="0"/>
              </a:rPr>
              <a:t>BCNN(9, 15)	 =           = 45</a:t>
            </a:r>
          </a:p>
        </p:txBody>
      </p:sp>
      <p:sp>
        <p:nvSpPr>
          <p:cNvPr id="24581" name="Text Box 18">
            <a:extLst>
              <a:ext uri="{FF2B5EF4-FFF2-40B4-BE49-F238E27FC236}">
                <a16:creationId xmlns:a16="http://schemas.microsoft.com/office/drawing/2014/main" id="{C5C51F9B-F410-8235-D534-A59B864D27FD}"/>
              </a:ext>
            </a:extLst>
          </p:cNvPr>
          <p:cNvSpPr txBox="1">
            <a:spLocks noChangeArrowheads="1"/>
          </p:cNvSpPr>
          <p:nvPr/>
        </p:nvSpPr>
        <p:spPr bwMode="auto">
          <a:xfrm>
            <a:off x="1752600" y="476250"/>
            <a:ext cx="457200" cy="52387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50000"/>
              </a:spcBef>
            </a:pPr>
            <a:r>
              <a:rPr lang="en-US" altLang="en-US" sz="2800" b="1">
                <a:solidFill>
                  <a:srgbClr val="FFFFFF"/>
                </a:solidFill>
                <a:latin typeface="Times New Roman" panose="02020603050405020304" pitchFamily="18" charset="0"/>
                <a:cs typeface="Times New Roman" panose="02020603050405020304" pitchFamily="18" charset="0"/>
              </a:rPr>
              <a:t>?</a:t>
            </a:r>
            <a:r>
              <a:rPr lang="en-US" altLang="en-US" sz="2800" b="1">
                <a:latin typeface="Times New Roman" panose="02020603050405020304" pitchFamily="18" charset="0"/>
                <a:cs typeface="Times New Roman" panose="02020603050405020304" pitchFamily="18" charset="0"/>
              </a:rPr>
              <a:t> </a:t>
            </a:r>
          </a:p>
        </p:txBody>
      </p:sp>
      <p:sp>
        <p:nvSpPr>
          <p:cNvPr id="6" name="Text Box 22">
            <a:extLst>
              <a:ext uri="{FF2B5EF4-FFF2-40B4-BE49-F238E27FC236}">
                <a16:creationId xmlns:a16="http://schemas.microsoft.com/office/drawing/2014/main" id="{2117A2B6-E933-00AC-2E2A-E3308F7C3AE1}"/>
              </a:ext>
            </a:extLst>
          </p:cNvPr>
          <p:cNvSpPr txBox="1">
            <a:spLocks noChangeArrowheads="1"/>
          </p:cNvSpPr>
          <p:nvPr/>
        </p:nvSpPr>
        <p:spPr bwMode="auto">
          <a:xfrm>
            <a:off x="2590800" y="2492375"/>
            <a:ext cx="7826375" cy="585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sz="3200" b="1">
                <a:latin typeface="Times New Roman" panose="02020603050405020304" pitchFamily="18" charset="0"/>
                <a:cs typeface="Times New Roman" panose="02020603050405020304" pitchFamily="18" charset="0"/>
              </a:rPr>
              <a:t>Thừa số nguyên tố chung là 3 và riêng là 5</a:t>
            </a:r>
          </a:p>
        </p:txBody>
      </p:sp>
      <p:sp>
        <p:nvSpPr>
          <p:cNvPr id="8" name="TextBox 7">
            <a:extLst>
              <a:ext uri="{FF2B5EF4-FFF2-40B4-BE49-F238E27FC236}">
                <a16:creationId xmlns:a16="http://schemas.microsoft.com/office/drawing/2014/main" id="{6BD1BAE9-C914-FD2D-F17E-4B78E510468E}"/>
              </a:ext>
            </a:extLst>
          </p:cNvPr>
          <p:cNvSpPr txBox="1">
            <a:spLocks noChangeArrowheads="1"/>
          </p:cNvSpPr>
          <p:nvPr/>
        </p:nvSpPr>
        <p:spPr bwMode="auto">
          <a:xfrm>
            <a:off x="6765925" y="3213100"/>
            <a:ext cx="1130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3200" b="1">
                <a:solidFill>
                  <a:srgbClr val="0000FF"/>
                </a:solidFill>
                <a:latin typeface="Times New Roman" panose="02020603050405020304" pitchFamily="18" charset="0"/>
                <a:cs typeface="Times New Roman" panose="02020603050405020304" pitchFamily="18" charset="0"/>
              </a:rPr>
              <a:t>3</a:t>
            </a:r>
            <a:r>
              <a:rPr lang="en-US" altLang="en-US" sz="3200" b="1" baseline="30000">
                <a:solidFill>
                  <a:srgbClr val="0000FF"/>
                </a:solidFill>
                <a:latin typeface="Times New Roman" panose="02020603050405020304" pitchFamily="18" charset="0"/>
                <a:cs typeface="Times New Roman" panose="02020603050405020304" pitchFamily="18" charset="0"/>
              </a:rPr>
              <a:t>2</a:t>
            </a:r>
            <a:r>
              <a:rPr lang="en-US" altLang="en-US" sz="3200" b="1">
                <a:solidFill>
                  <a:srgbClr val="0000FF"/>
                </a:solidFill>
                <a:latin typeface="Times New Roman" panose="02020603050405020304" pitchFamily="18" charset="0"/>
                <a:cs typeface="Times New Roman" panose="02020603050405020304" pitchFamily="18" charset="0"/>
              </a:rPr>
              <a:t> . 5 </a:t>
            </a:r>
            <a:endParaRPr lang="en-US" altLang="en-US" sz="3200">
              <a:solidFill>
                <a:srgbClr val="0000FF"/>
              </a:solidFill>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500"/>
                                        <p:tgtEl>
                                          <p:spTgt spid="4"/>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4FDE192C-7B51-AEBC-AAE9-0404C879C2E4}"/>
              </a:ext>
            </a:extLst>
          </p:cNvPr>
          <p:cNvSpPr>
            <a:spLocks noGrp="1" noChangeArrowheads="1"/>
          </p:cNvSpPr>
          <p:nvPr>
            <p:ph type="title"/>
          </p:nvPr>
        </p:nvSpPr>
        <p:spPr>
          <a:xfrm>
            <a:off x="766763" y="266700"/>
            <a:ext cx="10298112" cy="544513"/>
          </a:xfrm>
          <a:solidFill>
            <a:srgbClr val="FFFF00"/>
          </a:solidFill>
        </p:spPr>
        <p:txBody>
          <a:bodyPr/>
          <a:lstStyle/>
          <a:p>
            <a:pPr algn="ctr"/>
            <a:r>
              <a:rPr lang="en-US" altLang="vi-VN" sz="4800">
                <a:solidFill>
                  <a:srgbClr val="FF0000"/>
                </a:solidFill>
                <a:latin typeface="Times New Roman" panose="02020603050405020304" pitchFamily="18" charset="0"/>
                <a:cs typeface="Times New Roman" panose="02020603050405020304" pitchFamily="18" charset="0"/>
              </a:rPr>
              <a:t>Luyện tập</a:t>
            </a:r>
            <a:endParaRPr lang="vi-VN" altLang="vi-VN" sz="4800">
              <a:solidFill>
                <a:srgbClr val="FF0000"/>
              </a:solidFill>
              <a:cs typeface="Times New Roman" panose="02020603050405020304" pitchFamily="18" charset="0"/>
            </a:endParaRPr>
          </a:p>
        </p:txBody>
      </p:sp>
      <p:sp>
        <p:nvSpPr>
          <p:cNvPr id="14339" name="Content Placeholder 2">
            <a:extLst>
              <a:ext uri="{FF2B5EF4-FFF2-40B4-BE49-F238E27FC236}">
                <a16:creationId xmlns:a16="http://schemas.microsoft.com/office/drawing/2014/main" id="{0D18DF4A-D798-0DEC-48E8-152565ED62AE}"/>
              </a:ext>
            </a:extLst>
          </p:cNvPr>
          <p:cNvSpPr>
            <a:spLocks noGrp="1"/>
          </p:cNvSpPr>
          <p:nvPr>
            <p:ph sz="half" idx="1"/>
          </p:nvPr>
        </p:nvSpPr>
        <p:spPr>
          <a:xfrm>
            <a:off x="193675" y="966788"/>
            <a:ext cx="5827713" cy="5761037"/>
          </a:xfrm>
          <a:ln>
            <a:solidFill>
              <a:srgbClr val="FFFF00"/>
            </a:solidFill>
            <a:miter lim="800000"/>
            <a:headEnd/>
            <a:tailEnd/>
          </a:ln>
        </p:spPr>
        <p:txBody>
          <a:bodyPr/>
          <a:lstStyle/>
          <a:p>
            <a:pPr marL="0" indent="0">
              <a:buFont typeface="Arial" panose="020B0604020202020204" pitchFamily="34" charset="0"/>
              <a:buNone/>
            </a:pPr>
            <a:r>
              <a:rPr lang="en-US" altLang="vi-VN" sz="2600" dirty="0">
                <a:latin typeface="Times New Roman" panose="02020603050405020304" pitchFamily="18" charset="0"/>
                <a:cs typeface="Times New Roman" panose="02020603050405020304" pitchFamily="18" charset="0"/>
              </a:rPr>
              <a:t>a, </a:t>
            </a:r>
            <a:r>
              <a:rPr lang="en-US" altLang="vi-VN" sz="2600" dirty="0" err="1">
                <a:latin typeface="Times New Roman" panose="02020603050405020304" pitchFamily="18" charset="0"/>
                <a:cs typeface="Times New Roman" panose="02020603050405020304" pitchFamily="18" charset="0"/>
              </a:rPr>
              <a:t>Tìm</a:t>
            </a:r>
            <a:r>
              <a:rPr lang="en-US" altLang="vi-VN" sz="2600" dirty="0">
                <a:latin typeface="Times New Roman" panose="02020603050405020304" pitchFamily="18" charset="0"/>
                <a:cs typeface="Times New Roman" panose="02020603050405020304" pitchFamily="18" charset="0"/>
              </a:rPr>
              <a:t> BCNN(7, 21)</a:t>
            </a:r>
          </a:p>
          <a:p>
            <a:pPr marL="0" indent="0" algn="ctr">
              <a:buFont typeface="Arial" panose="020B0604020202020204" pitchFamily="34" charset="0"/>
              <a:buNone/>
            </a:pPr>
            <a:r>
              <a:rPr lang="en-US" altLang="vi-VN" sz="2600" dirty="0" err="1">
                <a:latin typeface="Times New Roman" panose="02020603050405020304" pitchFamily="18" charset="0"/>
                <a:cs typeface="Times New Roman" panose="02020603050405020304" pitchFamily="18" charset="0"/>
              </a:rPr>
              <a:t>Giải</a:t>
            </a:r>
            <a:r>
              <a:rPr lang="en-US" altLang="vi-VN" sz="2600" dirty="0">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en-US" altLang="vi-VN" sz="2600" dirty="0" err="1">
                <a:latin typeface="Times New Roman" panose="02020603050405020304" pitchFamily="18" charset="0"/>
                <a:cs typeface="Times New Roman" panose="02020603050405020304" pitchFamily="18" charset="0"/>
              </a:rPr>
              <a:t>Phân</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tích</a:t>
            </a:r>
            <a:r>
              <a:rPr lang="en-US" altLang="vi-VN" sz="2600" dirty="0">
                <a:latin typeface="Times New Roman" panose="02020603050405020304" pitchFamily="18" charset="0"/>
                <a:cs typeface="Times New Roman" panose="02020603050405020304" pitchFamily="18" charset="0"/>
              </a:rPr>
              <a:t> 7 </a:t>
            </a:r>
            <a:r>
              <a:rPr lang="en-US" altLang="vi-VN" sz="2600" dirty="0" err="1">
                <a:latin typeface="Times New Roman" panose="02020603050405020304" pitchFamily="18" charset="0"/>
                <a:cs typeface="Times New Roman" panose="02020603050405020304" pitchFamily="18" charset="0"/>
              </a:rPr>
              <a:t>và</a:t>
            </a:r>
            <a:r>
              <a:rPr lang="en-US" altLang="vi-VN" sz="2600" dirty="0">
                <a:latin typeface="Times New Roman" panose="02020603050405020304" pitchFamily="18" charset="0"/>
                <a:cs typeface="Times New Roman" panose="02020603050405020304" pitchFamily="18" charset="0"/>
              </a:rPr>
              <a:t> 21 </a:t>
            </a:r>
            <a:r>
              <a:rPr lang="en-US" altLang="vi-VN" sz="2600" dirty="0" err="1">
                <a:latin typeface="Times New Roman" panose="02020603050405020304" pitchFamily="18" charset="0"/>
                <a:cs typeface="Times New Roman" panose="02020603050405020304" pitchFamily="18" charset="0"/>
              </a:rPr>
              <a:t>ra</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thừa</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số</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nguyên</a:t>
            </a:r>
            <a:r>
              <a:rPr lang="en-US" altLang="vi-VN" sz="2600" dirty="0">
                <a:latin typeface="Times New Roman" panose="02020603050405020304" pitchFamily="18" charset="0"/>
                <a:cs typeface="Times New Roman" panose="02020603050405020304" pitchFamily="18" charset="0"/>
              </a:rPr>
              <a:t> </a:t>
            </a:r>
            <a:r>
              <a:rPr lang="en-US" altLang="vi-VN" sz="2600" dirty="0" err="1">
                <a:latin typeface="Times New Roman" panose="02020603050405020304" pitchFamily="18" charset="0"/>
                <a:cs typeface="Times New Roman" panose="02020603050405020304" pitchFamily="18" charset="0"/>
              </a:rPr>
              <a:t>tố</a:t>
            </a:r>
            <a:r>
              <a:rPr lang="en-US" altLang="vi-VN" sz="2600" dirty="0">
                <a:latin typeface="Times New Roman" panose="02020603050405020304" pitchFamily="18" charset="0"/>
                <a:cs typeface="Times New Roman" panose="02020603050405020304" pitchFamily="18" charset="0"/>
              </a:rPr>
              <a:t>:                </a:t>
            </a:r>
          </a:p>
          <a:p>
            <a:pPr marL="0" indent="0" algn="ctr">
              <a:buFont typeface="Arial" panose="020B0604020202020204" pitchFamily="34" charset="0"/>
              <a:buNone/>
            </a:pPr>
            <a:r>
              <a:rPr lang="en-US" altLang="vi-VN" sz="2600" dirty="0">
                <a:latin typeface="Times New Roman" panose="02020603050405020304" pitchFamily="18" charset="0"/>
                <a:cs typeface="Times New Roman" panose="02020603050405020304" pitchFamily="18" charset="0"/>
              </a:rPr>
              <a:t>7 = 7</a:t>
            </a:r>
          </a:p>
          <a:p>
            <a:pPr marL="0" indent="0" algn="ctr">
              <a:buFont typeface="Arial" panose="020B0604020202020204" pitchFamily="34" charset="0"/>
              <a:buNone/>
            </a:pPr>
            <a:r>
              <a:rPr lang="en-US" altLang="vi-VN" sz="2600" dirty="0">
                <a:latin typeface="Times New Roman" panose="02020603050405020304" pitchFamily="18" charset="0"/>
                <a:cs typeface="Times New Roman" panose="02020603050405020304" pitchFamily="18" charset="0"/>
              </a:rPr>
              <a:t>21 = 3. 7</a:t>
            </a:r>
          </a:p>
          <a:p>
            <a:pPr marL="0" indent="0">
              <a:buFont typeface="Arial" panose="020B0604020202020204" pitchFamily="34" charset="0"/>
              <a:buNone/>
            </a:pPr>
            <a:r>
              <a:rPr lang="en-US" altLang="vi-VN" sz="2600" dirty="0">
                <a:latin typeface="Times New Roman" panose="02020603050405020304" pitchFamily="18" charset="0"/>
                <a:cs typeface="Times New Roman" panose="02020603050405020304" pitchFamily="18" charset="0"/>
              </a:rPr>
              <a:t>=&gt; BCNN( 7, 21) = 3.7 = 21</a:t>
            </a:r>
          </a:p>
          <a:p>
            <a:pPr marL="0" indent="0">
              <a:buFont typeface="Arial" panose="020B0604020202020204" pitchFamily="34" charset="0"/>
              <a:buNone/>
            </a:pPr>
            <a:endParaRPr lang="en-US" altLang="vi-VN" sz="2600" dirty="0">
              <a:solidFill>
                <a:srgbClr val="FF0000"/>
              </a:solidFill>
              <a:latin typeface="Times New Roman" panose="02020603050405020304" pitchFamily="18" charset="0"/>
              <a:cs typeface="Times New Roman" panose="02020603050405020304" pitchFamily="18" charset="0"/>
            </a:endParaRPr>
          </a:p>
        </p:txBody>
      </p:sp>
      <p:sp>
        <p:nvSpPr>
          <p:cNvPr id="2" name="Thought Bubble: Cloud 1">
            <a:extLst>
              <a:ext uri="{FF2B5EF4-FFF2-40B4-BE49-F238E27FC236}">
                <a16:creationId xmlns:a16="http://schemas.microsoft.com/office/drawing/2014/main" id="{CA038335-0285-DF76-EA3A-9139095A458B}"/>
              </a:ext>
            </a:extLst>
          </p:cNvPr>
          <p:cNvSpPr/>
          <p:nvPr/>
        </p:nvSpPr>
        <p:spPr>
          <a:xfrm>
            <a:off x="1592773" y="3560763"/>
            <a:ext cx="4416425" cy="2767012"/>
          </a:xfrm>
          <a:prstGeom prst="cloudCallout">
            <a:avLst/>
          </a:prstGeom>
          <a:solidFill>
            <a:srgbClr val="92D050"/>
          </a:solidFill>
          <a:ln w="25400" cap="flat" cmpd="sng" algn="ctr">
            <a:solidFill>
              <a:srgbClr val="D89F39">
                <a:shade val="15000"/>
              </a:srgbClr>
            </a:solidFill>
            <a:prstDash val="solid"/>
          </a:ln>
          <a:effectLst/>
        </p:spPr>
        <p:txBody>
          <a:bodyPr anchor="ctr"/>
          <a:lstStyle/>
          <a:p>
            <a:pPr algn="ctr" eaLnBrk="1" fontAlgn="auto" hangingPunct="1">
              <a:spcBef>
                <a:spcPts val="0"/>
              </a:spcBef>
              <a:spcAft>
                <a:spcPts val="0"/>
              </a:spcAft>
              <a:defRPr/>
            </a:pPr>
            <a:r>
              <a:rPr lang="en-US" sz="2800" kern="0" dirty="0">
                <a:solidFill>
                  <a:srgbClr val="FFFFFF"/>
                </a:solidFill>
                <a:latin typeface="Times New Roman" panose="02020603050405020304" pitchFamily="18" charset="0"/>
                <a:cs typeface="Times New Roman" panose="02020603050405020304" pitchFamily="18" charset="0"/>
              </a:rPr>
              <a:t>Em </a:t>
            </a:r>
            <a:r>
              <a:rPr lang="en-US" sz="2800" kern="0" dirty="0" err="1">
                <a:solidFill>
                  <a:srgbClr val="FFFFFF"/>
                </a:solidFill>
                <a:latin typeface="Times New Roman" panose="02020603050405020304" pitchFamily="18" charset="0"/>
                <a:cs typeface="Times New Roman" panose="02020603050405020304" pitchFamily="18" charset="0"/>
              </a:rPr>
              <a:t>có</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nhận</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xét</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gì</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về</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mỗi</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quan</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hệ</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giữa</a:t>
            </a:r>
            <a:r>
              <a:rPr lang="en-US" sz="2800" kern="0" dirty="0">
                <a:solidFill>
                  <a:srgbClr val="FFFFFF"/>
                </a:solidFill>
                <a:latin typeface="Times New Roman" panose="02020603050405020304" pitchFamily="18" charset="0"/>
                <a:cs typeface="Times New Roman" panose="02020603050405020304" pitchFamily="18" charset="0"/>
              </a:rPr>
              <a:t> 7 </a:t>
            </a:r>
            <a:r>
              <a:rPr lang="en-US" sz="2800" kern="0" dirty="0" err="1">
                <a:solidFill>
                  <a:srgbClr val="FFFFFF"/>
                </a:solidFill>
                <a:latin typeface="Times New Roman" panose="02020603050405020304" pitchFamily="18" charset="0"/>
                <a:cs typeface="Times New Roman" panose="02020603050405020304" pitchFamily="18" charset="0"/>
              </a:rPr>
              <a:t>và</a:t>
            </a:r>
            <a:r>
              <a:rPr lang="en-US" sz="2800" kern="0" dirty="0">
                <a:solidFill>
                  <a:srgbClr val="FFFFFF"/>
                </a:solidFill>
                <a:latin typeface="Times New Roman" panose="02020603050405020304" pitchFamily="18" charset="0"/>
                <a:cs typeface="Times New Roman" panose="02020603050405020304" pitchFamily="18" charset="0"/>
              </a:rPr>
              <a:t> 21?</a:t>
            </a:r>
            <a:endParaRPr lang="vi-VN" sz="2800" kern="0" dirty="0">
              <a:solidFill>
                <a:srgbClr val="FFFFFF"/>
              </a:solidFill>
              <a:latin typeface="Times New Roman" panose="02020603050405020304" pitchFamily="18" charset="0"/>
              <a:cs typeface="Times New Roman" panose="02020603050405020304" pitchFamily="18" charset="0"/>
            </a:endParaRPr>
          </a:p>
        </p:txBody>
      </p:sp>
      <p:sp>
        <p:nvSpPr>
          <p:cNvPr id="3" name="TextBox 14">
            <a:extLst>
              <a:ext uri="{FF2B5EF4-FFF2-40B4-BE49-F238E27FC236}">
                <a16:creationId xmlns:a16="http://schemas.microsoft.com/office/drawing/2014/main" id="{2840F10A-DD63-161E-87FF-099576CDAB3C}"/>
              </a:ext>
            </a:extLst>
          </p:cNvPr>
          <p:cNvSpPr txBox="1">
            <a:spLocks noChangeArrowheads="1"/>
          </p:cNvSpPr>
          <p:nvPr/>
        </p:nvSpPr>
        <p:spPr bwMode="auto">
          <a:xfrm>
            <a:off x="292100" y="3716338"/>
            <a:ext cx="5411788"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just">
              <a:lnSpc>
                <a:spcPct val="115000"/>
              </a:lnSpc>
              <a:spcBef>
                <a:spcPts val="600"/>
              </a:spcBef>
              <a:spcAft>
                <a:spcPts val="600"/>
              </a:spcAft>
              <a:buFontTx/>
              <a:buNone/>
            </a:pPr>
            <a:r>
              <a:rPr lang="en-US" altLang="en-US" sz="2600" b="1" i="1" u="sng">
                <a:solidFill>
                  <a:srgbClr val="000000"/>
                </a:solidFill>
                <a:latin typeface="Times New Roman" panose="02020603050405020304" pitchFamily="18" charset="0"/>
                <a:cs typeface="Times New Roman" panose="02020603050405020304" pitchFamily="18" charset="0"/>
              </a:rPr>
              <a:t>Nhận xét 1: </a:t>
            </a:r>
          </a:p>
          <a:p>
            <a:pPr algn="just">
              <a:lnSpc>
                <a:spcPct val="115000"/>
              </a:lnSpc>
              <a:spcBef>
                <a:spcPts val="600"/>
              </a:spcBef>
              <a:spcAft>
                <a:spcPts val="600"/>
              </a:spcAft>
              <a:buFontTx/>
              <a:buNone/>
            </a:pPr>
            <a:r>
              <a:rPr lang="en-US" altLang="en-US" sz="2600" b="1">
                <a:solidFill>
                  <a:srgbClr val="000000"/>
                </a:solidFill>
                <a:latin typeface="Times New Roman" panose="02020603050405020304" pitchFamily="18" charset="0"/>
                <a:cs typeface="Times New Roman" panose="02020603050405020304" pitchFamily="18" charset="0"/>
              </a:rPr>
              <a:t>Trong các số đã cho, nếu </a:t>
            </a:r>
            <a:r>
              <a:rPr lang="en-US" altLang="en-US" sz="2600" b="1">
                <a:solidFill>
                  <a:srgbClr val="1919E7"/>
                </a:solidFill>
                <a:latin typeface="Times New Roman" panose="02020603050405020304" pitchFamily="18" charset="0"/>
                <a:cs typeface="Times New Roman" panose="02020603050405020304" pitchFamily="18" charset="0"/>
              </a:rPr>
              <a:t>số lớn nhất là bội của các số còn lại</a:t>
            </a:r>
            <a:r>
              <a:rPr lang="en-US" altLang="en-US" sz="2600" b="1">
                <a:solidFill>
                  <a:srgbClr val="000000"/>
                </a:solidFill>
                <a:latin typeface="Times New Roman" panose="02020603050405020304" pitchFamily="18" charset="0"/>
                <a:cs typeface="Times New Roman" panose="02020603050405020304" pitchFamily="18" charset="0"/>
              </a:rPr>
              <a:t> thì </a:t>
            </a:r>
            <a:r>
              <a:rPr lang="en-US" altLang="en-US" sz="2600" b="1">
                <a:solidFill>
                  <a:srgbClr val="1919E7"/>
                </a:solidFill>
                <a:latin typeface="Times New Roman" panose="02020603050405020304" pitchFamily="18" charset="0"/>
                <a:cs typeface="Times New Roman" panose="02020603050405020304" pitchFamily="18" charset="0"/>
              </a:rPr>
              <a:t>BCNN</a:t>
            </a:r>
            <a:r>
              <a:rPr lang="en-US" altLang="en-US" sz="2600" b="1">
                <a:solidFill>
                  <a:srgbClr val="000000"/>
                </a:solidFill>
                <a:latin typeface="Times New Roman" panose="02020603050405020304" pitchFamily="18" charset="0"/>
                <a:cs typeface="Times New Roman" panose="02020603050405020304" pitchFamily="18" charset="0"/>
              </a:rPr>
              <a:t> của các số đã cho chính </a:t>
            </a:r>
            <a:r>
              <a:rPr lang="en-US" altLang="en-US" sz="2600" b="1">
                <a:solidFill>
                  <a:srgbClr val="1919E7"/>
                </a:solidFill>
                <a:latin typeface="Times New Roman" panose="02020603050405020304" pitchFamily="18" charset="0"/>
                <a:cs typeface="Times New Roman" panose="02020603050405020304" pitchFamily="18" charset="0"/>
              </a:rPr>
              <a:t>là số lớn nhất ấy.</a:t>
            </a:r>
          </a:p>
          <a:p>
            <a:pPr algn="just">
              <a:lnSpc>
                <a:spcPct val="115000"/>
              </a:lnSpc>
              <a:spcBef>
                <a:spcPts val="600"/>
              </a:spcBef>
              <a:spcAft>
                <a:spcPts val="600"/>
              </a:spcAft>
              <a:buFontTx/>
              <a:buNone/>
            </a:pPr>
            <a:endParaRPr lang="en-US" altLang="en-US" sz="2600" b="1">
              <a:solidFill>
                <a:srgbClr val="000000"/>
              </a:solidFill>
              <a:latin typeface="Times New Roman" panose="02020603050405020304" pitchFamily="18" charset="0"/>
              <a:cs typeface="Calibri" panose="020F0502020204030204" pitchFamily="34" charset="0"/>
            </a:endParaRPr>
          </a:p>
        </p:txBody>
      </p:sp>
      <p:sp>
        <p:nvSpPr>
          <p:cNvPr id="4" name="Text Box 4">
            <a:extLst>
              <a:ext uri="{FF2B5EF4-FFF2-40B4-BE49-F238E27FC236}">
                <a16:creationId xmlns:a16="http://schemas.microsoft.com/office/drawing/2014/main" id="{87DAB572-204E-D622-CB7C-0EA9B39E317B}"/>
              </a:ext>
            </a:extLst>
          </p:cNvPr>
          <p:cNvSpPr txBox="1">
            <a:spLocks noChangeArrowheads="1"/>
          </p:cNvSpPr>
          <p:nvPr/>
        </p:nvSpPr>
        <p:spPr bwMode="auto">
          <a:xfrm>
            <a:off x="6227763" y="3749675"/>
            <a:ext cx="5641975" cy="3092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45720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eaLnBrk="1" hangingPunct="1">
              <a:lnSpc>
                <a:spcPct val="100000"/>
              </a:lnSpc>
              <a:spcBef>
                <a:spcPct val="50000"/>
              </a:spcBef>
              <a:buFont typeface="Arial" panose="020B0604020202020204" pitchFamily="34" charset="0"/>
              <a:buNone/>
            </a:pPr>
            <a:r>
              <a:rPr lang="en-US" altLang="en-US" sz="2600" b="1" i="1" u="sng">
                <a:solidFill>
                  <a:srgbClr val="000000"/>
                </a:solidFill>
                <a:latin typeface="Times New Roman" panose="02020603050405020304" pitchFamily="18" charset="0"/>
                <a:cs typeface="Times New Roman" panose="02020603050405020304" pitchFamily="18" charset="0"/>
              </a:rPr>
              <a:t>Nhận xét 2</a:t>
            </a:r>
            <a:r>
              <a:rPr lang="en-US" altLang="en-US" sz="2600" i="1">
                <a:solidFill>
                  <a:srgbClr val="000000"/>
                </a:solidFill>
                <a:latin typeface="Times New Roman" panose="02020603050405020304" pitchFamily="18" charset="0"/>
                <a:cs typeface="Times New Roman" panose="02020603050405020304" pitchFamily="18" charset="0"/>
              </a:rPr>
              <a:t>:</a:t>
            </a:r>
            <a:r>
              <a:rPr lang="en-US" altLang="en-US" sz="2600">
                <a:solidFill>
                  <a:srgbClr val="000000"/>
                </a:solidFill>
                <a:latin typeface="Times New Roman" panose="02020603050405020304" pitchFamily="18" charset="0"/>
                <a:cs typeface="Times New Roman" panose="02020603050405020304" pitchFamily="18" charset="0"/>
              </a:rPr>
              <a:t> 	</a:t>
            </a:r>
          </a:p>
          <a:p>
            <a:pPr eaLnBrk="1" hangingPunct="1">
              <a:lnSpc>
                <a:spcPct val="100000"/>
              </a:lnSpc>
              <a:spcBef>
                <a:spcPct val="50000"/>
              </a:spcBef>
              <a:buFont typeface="Arial" panose="020B0604020202020204" pitchFamily="34" charset="0"/>
              <a:buNone/>
            </a:pPr>
            <a:r>
              <a:rPr lang="en-US" altLang="en-US" sz="2600" b="1">
                <a:solidFill>
                  <a:srgbClr val="000000"/>
                </a:solidFill>
                <a:latin typeface="Times New Roman" panose="02020603050405020304" pitchFamily="18" charset="0"/>
                <a:cs typeface="Times New Roman" panose="02020603050405020304" pitchFamily="18" charset="0"/>
              </a:rPr>
              <a:t>Mỗi số tự nhiên đều là bội của 1. Do đó với mọi số tự nhiên a và b (khác 0), ta có:</a:t>
            </a:r>
          </a:p>
          <a:p>
            <a:pPr eaLnBrk="1" hangingPunct="1">
              <a:lnSpc>
                <a:spcPct val="100000"/>
              </a:lnSpc>
              <a:spcBef>
                <a:spcPct val="50000"/>
              </a:spcBef>
              <a:buFontTx/>
              <a:buNone/>
            </a:pPr>
            <a:r>
              <a:rPr lang="en-US" altLang="en-US" sz="2600" b="1">
                <a:solidFill>
                  <a:srgbClr val="0000FF"/>
                </a:solidFill>
                <a:latin typeface="Times New Roman" panose="02020603050405020304" pitchFamily="18" charset="0"/>
                <a:cs typeface="Times New Roman" panose="02020603050405020304" pitchFamily="18" charset="0"/>
              </a:rPr>
              <a:t>BCNN(a, 1) = a     	</a:t>
            </a:r>
          </a:p>
          <a:p>
            <a:pPr eaLnBrk="1" hangingPunct="1">
              <a:lnSpc>
                <a:spcPct val="100000"/>
              </a:lnSpc>
              <a:spcBef>
                <a:spcPct val="50000"/>
              </a:spcBef>
              <a:buFontTx/>
              <a:buNone/>
            </a:pPr>
            <a:r>
              <a:rPr lang="en-US" altLang="en-US" sz="2600" b="1">
                <a:solidFill>
                  <a:srgbClr val="0000FF"/>
                </a:solidFill>
                <a:latin typeface="Times New Roman" panose="02020603050405020304" pitchFamily="18" charset="0"/>
                <a:cs typeface="Times New Roman" panose="02020603050405020304" pitchFamily="18" charset="0"/>
              </a:rPr>
              <a:t>BCNN(a, b, 1) = BCNN(a, b)</a:t>
            </a:r>
          </a:p>
        </p:txBody>
      </p:sp>
      <p:grpSp>
        <p:nvGrpSpPr>
          <p:cNvPr id="6" name="Group 5">
            <a:extLst>
              <a:ext uri="{FF2B5EF4-FFF2-40B4-BE49-F238E27FC236}">
                <a16:creationId xmlns:a16="http://schemas.microsoft.com/office/drawing/2014/main" id="{F43DBB00-2D4D-FBB5-2CC8-9465C467712B}"/>
              </a:ext>
            </a:extLst>
          </p:cNvPr>
          <p:cNvGrpSpPr>
            <a:grpSpLocks/>
          </p:cNvGrpSpPr>
          <p:nvPr/>
        </p:nvGrpSpPr>
        <p:grpSpPr bwMode="auto">
          <a:xfrm>
            <a:off x="1127125" y="6116638"/>
            <a:ext cx="5678488" cy="642937"/>
            <a:chOff x="2865438" y="3183565"/>
            <a:chExt cx="5678487" cy="642937"/>
          </a:xfrm>
        </p:grpSpPr>
        <p:sp>
          <p:nvSpPr>
            <p:cNvPr id="25610" name="TextBox 14">
              <a:extLst>
                <a:ext uri="{FF2B5EF4-FFF2-40B4-BE49-F238E27FC236}">
                  <a16:creationId xmlns:a16="http://schemas.microsoft.com/office/drawing/2014/main" id="{934D0A50-8574-DF3E-A3D0-A920DDD74A3D}"/>
                </a:ext>
              </a:extLst>
            </p:cNvPr>
            <p:cNvSpPr txBox="1">
              <a:spLocks noChangeArrowheads="1"/>
            </p:cNvSpPr>
            <p:nvPr/>
          </p:nvSpPr>
          <p:spPr bwMode="auto">
            <a:xfrm>
              <a:off x="2865438" y="3190875"/>
              <a:ext cx="5678487" cy="515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just">
                <a:lnSpc>
                  <a:spcPct val="115000"/>
                </a:lnSpc>
                <a:spcBef>
                  <a:spcPts val="600"/>
                </a:spcBef>
                <a:spcAft>
                  <a:spcPts val="600"/>
                </a:spcAft>
                <a:buFontTx/>
                <a:buNone/>
              </a:pPr>
              <a:r>
                <a:rPr lang="en-US" altLang="en-US" sz="2600" b="1">
                  <a:solidFill>
                    <a:srgbClr val="0000FF"/>
                  </a:solidFill>
                  <a:latin typeface="Times New Roman" panose="02020603050405020304" pitchFamily="18" charset="0"/>
                  <a:cs typeface="Times New Roman" panose="02020603050405020304" pitchFamily="18" charset="0"/>
                </a:rPr>
                <a:t>Nếu a  b thì BCNN(a, b) = a</a:t>
              </a:r>
              <a:endParaRPr lang="en-US" altLang="en-US" sz="2600" b="1">
                <a:solidFill>
                  <a:srgbClr val="0000FF"/>
                </a:solidFill>
                <a:latin typeface="Times New Roman" panose="02020603050405020304" pitchFamily="18" charset="0"/>
                <a:cs typeface="Calibri" panose="020F0502020204030204" pitchFamily="34" charset="0"/>
              </a:endParaRPr>
            </a:p>
          </p:txBody>
        </p:sp>
        <p:pic>
          <p:nvPicPr>
            <p:cNvPr id="25611" name="Picture 3">
              <a:extLst>
                <a:ext uri="{FF2B5EF4-FFF2-40B4-BE49-F238E27FC236}">
                  <a16:creationId xmlns:a16="http://schemas.microsoft.com/office/drawing/2014/main" id="{CA04ADC8-4A1D-B491-5EA7-DA0A61F2BEC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508" y="3183565"/>
              <a:ext cx="14605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hought Bubble: Cloud 8">
            <a:extLst>
              <a:ext uri="{FF2B5EF4-FFF2-40B4-BE49-F238E27FC236}">
                <a16:creationId xmlns:a16="http://schemas.microsoft.com/office/drawing/2014/main" id="{DDF5E1BF-037F-0361-3DDF-37CEB37A538E}"/>
              </a:ext>
            </a:extLst>
          </p:cNvPr>
          <p:cNvSpPr/>
          <p:nvPr/>
        </p:nvSpPr>
        <p:spPr>
          <a:xfrm>
            <a:off x="7578725" y="3668713"/>
            <a:ext cx="4419600" cy="2767012"/>
          </a:xfrm>
          <a:prstGeom prst="cloudCallout">
            <a:avLst/>
          </a:prstGeom>
          <a:solidFill>
            <a:srgbClr val="92D050"/>
          </a:solidFill>
          <a:ln w="25400" cap="flat" cmpd="sng" algn="ctr">
            <a:solidFill>
              <a:srgbClr val="D89F39">
                <a:shade val="15000"/>
              </a:srgbClr>
            </a:solidFill>
            <a:prstDash val="solid"/>
          </a:ln>
          <a:effectLst/>
        </p:spPr>
        <p:txBody>
          <a:bodyPr anchor="ctr"/>
          <a:lstStyle/>
          <a:p>
            <a:pPr algn="ctr" eaLnBrk="1" fontAlgn="auto" hangingPunct="1">
              <a:spcBef>
                <a:spcPts val="0"/>
              </a:spcBef>
              <a:spcAft>
                <a:spcPts val="0"/>
              </a:spcAft>
              <a:defRPr/>
            </a:pPr>
            <a:r>
              <a:rPr lang="en-US" sz="2800" kern="0" dirty="0">
                <a:solidFill>
                  <a:srgbClr val="FFFFFF"/>
                </a:solidFill>
                <a:latin typeface="Times New Roman" panose="02020603050405020304" pitchFamily="18" charset="0"/>
                <a:cs typeface="Times New Roman" panose="02020603050405020304" pitchFamily="18" charset="0"/>
              </a:rPr>
              <a:t>Em </a:t>
            </a:r>
            <a:r>
              <a:rPr lang="en-US" sz="2800" kern="0" dirty="0" err="1">
                <a:solidFill>
                  <a:srgbClr val="FFFFFF"/>
                </a:solidFill>
                <a:latin typeface="Times New Roman" panose="02020603050405020304" pitchFamily="18" charset="0"/>
                <a:cs typeface="Times New Roman" panose="02020603050405020304" pitchFamily="18" charset="0"/>
              </a:rPr>
              <a:t>có</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nhận</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xét</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gì</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về</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mỗi</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quan</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hệ</a:t>
            </a:r>
            <a:r>
              <a:rPr lang="en-US" sz="2800" kern="0" dirty="0">
                <a:solidFill>
                  <a:srgbClr val="FFFFFF"/>
                </a:solidFill>
                <a:latin typeface="Times New Roman" panose="02020603050405020304" pitchFamily="18" charset="0"/>
                <a:cs typeface="Times New Roman" panose="02020603050405020304" pitchFamily="18" charset="0"/>
              </a:rPr>
              <a:t> </a:t>
            </a:r>
            <a:r>
              <a:rPr lang="en-US" sz="2800" kern="0" dirty="0" err="1">
                <a:solidFill>
                  <a:srgbClr val="FFFFFF"/>
                </a:solidFill>
                <a:latin typeface="Times New Roman" panose="02020603050405020304" pitchFamily="18" charset="0"/>
                <a:cs typeface="Times New Roman" panose="02020603050405020304" pitchFamily="18" charset="0"/>
              </a:rPr>
              <a:t>giữa</a:t>
            </a:r>
            <a:r>
              <a:rPr lang="en-US" sz="2800" kern="0" dirty="0">
                <a:solidFill>
                  <a:srgbClr val="FFFFFF"/>
                </a:solidFill>
                <a:latin typeface="Times New Roman" panose="02020603050405020304" pitchFamily="18" charset="0"/>
                <a:cs typeface="Times New Roman" panose="02020603050405020304" pitchFamily="18" charset="0"/>
              </a:rPr>
              <a:t> 8 </a:t>
            </a:r>
            <a:r>
              <a:rPr lang="en-US" sz="2800" kern="0" dirty="0" err="1">
                <a:solidFill>
                  <a:srgbClr val="FFFFFF"/>
                </a:solidFill>
                <a:latin typeface="Times New Roman" panose="02020603050405020304" pitchFamily="18" charset="0"/>
                <a:cs typeface="Times New Roman" panose="02020603050405020304" pitchFamily="18" charset="0"/>
              </a:rPr>
              <a:t>và</a:t>
            </a:r>
            <a:r>
              <a:rPr lang="en-US" sz="2800" kern="0" dirty="0">
                <a:solidFill>
                  <a:srgbClr val="FFFFFF"/>
                </a:solidFill>
                <a:latin typeface="Times New Roman" panose="02020603050405020304" pitchFamily="18" charset="0"/>
                <a:cs typeface="Times New Roman" panose="02020603050405020304" pitchFamily="18" charset="0"/>
              </a:rPr>
              <a:t> 1?</a:t>
            </a:r>
            <a:endParaRPr lang="vi-VN" sz="2800" kern="0" dirty="0">
              <a:solidFill>
                <a:srgbClr val="FFFFFF"/>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598E4EDB-B1ED-A7A7-5373-8B1A3BA2A8D4}"/>
                  </a:ext>
                </a:extLst>
              </p:cNvPr>
              <p:cNvSpPr>
                <a:spLocks noGrp="1"/>
              </p:cNvSpPr>
              <p:nvPr>
                <p:ph sz="half" idx="2"/>
              </p:nvPr>
            </p:nvSpPr>
            <p:spPr>
              <a:xfrm>
                <a:off x="6172200" y="966788"/>
                <a:ext cx="5641974" cy="5672750"/>
              </a:xfrm>
              <a:ln>
                <a:solidFill>
                  <a:srgbClr val="FFFF00"/>
                </a:solidFill>
              </a:ln>
            </p:spPr>
            <p:txBody>
              <a:body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a:t>
                </a:r>
                <a:r>
                  <a:rPr kumimoji="0" lang="en-US" altLang="vi-VN"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Tìm</a:t>
                </a:r>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BCNN(8,1)</a:t>
                </a:r>
              </a:p>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altLang="vi-VN"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Giải</a:t>
                </a:r>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altLang="vi-VN"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Phân</a:t>
                </a:r>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tích</a:t>
                </a:r>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8 </a:t>
                </a:r>
                <a:r>
                  <a:rPr kumimoji="0" lang="en-US" altLang="vi-VN"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a:t>
                </a:r>
                <a:r>
                  <a:rPr kumimoji="0" lang="en-US" altLang="vi-VN"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thừa</a:t>
                </a:r>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số</a:t>
                </a:r>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nguyên</a:t>
                </a:r>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vi-VN" sz="2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tố</a:t>
                </a:r>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lang="en-US" altLang="vi-VN" sz="2600" dirty="0">
                    <a:solidFill>
                      <a:prstClr val="black"/>
                    </a:solidFill>
                    <a:latin typeface="Times New Roman" panose="02020603050405020304" pitchFamily="18" charset="0"/>
                    <a:cs typeface="Times New Roman" panose="02020603050405020304" pitchFamily="18" charset="0"/>
                  </a:rPr>
                  <a:t>8</a:t>
                </a:r>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a:t>
                </a:r>
                <a14:m>
                  <m:oMath xmlns:m="http://schemas.openxmlformats.org/officeDocument/2006/math">
                    <m:sSup>
                      <m:sSupPr>
                        <m:ctrlPr>
                          <a:rPr kumimoji="0" lang="en-US" altLang="vi-VN"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pPr>
                      <m:e>
                        <m:r>
                          <a:rPr kumimoji="0" lang="en-US" altLang="vi-VN"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2</m:t>
                        </m:r>
                      </m:e>
                      <m:sup>
                        <m:r>
                          <a:rPr kumimoji="0" lang="en-US" altLang="vi-VN"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3</m:t>
                        </m:r>
                      </m:sup>
                    </m:sSup>
                  </m:oMath>
                </a14:m>
                <a:endPar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1 = 1</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=&gt; BCNN( 8, 1) = </a:t>
                </a:r>
                <a14:m>
                  <m:oMath xmlns:m="http://schemas.openxmlformats.org/officeDocument/2006/math">
                    <m:sSup>
                      <m:sSupPr>
                        <m:ctrlPr>
                          <a:rPr kumimoji="0" lang="en-US" altLang="vi-VN"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ctrlPr>
                      </m:sSupPr>
                      <m:e>
                        <m:r>
                          <a:rPr kumimoji="0" lang="en-US" altLang="vi-VN"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2</m:t>
                        </m:r>
                      </m:e>
                      <m:sup>
                        <m:r>
                          <a:rPr kumimoji="0" lang="en-US" altLang="vi-VN" sz="26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3</m:t>
                        </m:r>
                      </m:sup>
                    </m:sSup>
                  </m:oMath>
                </a14:m>
                <a:r>
                  <a:rPr kumimoji="0" lang="en-US" altLang="vi-VN" sz="2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8</a:t>
                </a:r>
              </a:p>
              <a:p>
                <a:endParaRPr lang="vi-VN" dirty="0"/>
              </a:p>
            </p:txBody>
          </p:sp>
        </mc:Choice>
        <mc:Fallback xmlns="">
          <p:sp>
            <p:nvSpPr>
              <p:cNvPr id="5" name="Content Placeholder 4">
                <a:extLst>
                  <a:ext uri="{FF2B5EF4-FFF2-40B4-BE49-F238E27FC236}">
                    <a16:creationId xmlns:a16="http://schemas.microsoft.com/office/drawing/2014/main" id="{598E4EDB-B1ED-A7A7-5373-8B1A3BA2A8D4}"/>
                  </a:ext>
                </a:extLst>
              </p:cNvPr>
              <p:cNvSpPr>
                <a:spLocks noGrp="1" noRot="1" noChangeAspect="1" noMove="1" noResize="1" noEditPoints="1" noAdjustHandles="1" noChangeArrowheads="1" noChangeShapeType="1" noTextEdit="1"/>
              </p:cNvSpPr>
              <p:nvPr>
                <p:ph sz="half" idx="2"/>
              </p:nvPr>
            </p:nvSpPr>
            <p:spPr>
              <a:xfrm>
                <a:off x="6172200" y="966788"/>
                <a:ext cx="5641974" cy="5672750"/>
              </a:xfrm>
              <a:blipFill>
                <a:blip r:embed="rId4"/>
                <a:stretch>
                  <a:fillRect l="-1834" t="-1609" r="-16936"/>
                </a:stretch>
              </a:blipFill>
              <a:ln>
                <a:solidFill>
                  <a:srgbClr val="FFFF00"/>
                </a:solidFill>
              </a:ln>
            </p:spPr>
            <p:txBody>
              <a:bodyPr/>
              <a:lstStyle/>
              <a:p>
                <a:r>
                  <a:rPr lang="vi-VN">
                    <a:noFill/>
                  </a:rPr>
                  <a:t> </a:t>
                </a:r>
              </a:p>
            </p:txBody>
          </p:sp>
        </mc:Fallback>
      </mc:AlternateContent>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14339">
                                            <p:txEl>
                                              <p:pRg st="1" end="1"/>
                                            </p:txEl>
                                          </p:spTgt>
                                        </p:tgtEl>
                                        <p:attrNameLst>
                                          <p:attrName>style.visibility</p:attrName>
                                        </p:attrNameLst>
                                      </p:cBhvr>
                                      <p:to>
                                        <p:strVal val="visible"/>
                                      </p:to>
                                    </p:set>
                                    <p:animEffect transition="in" filter="fade">
                                      <p:cBhvr>
                                        <p:cTn id="12" dur="1000"/>
                                        <p:tgtEl>
                                          <p:spTgt spid="14339">
                                            <p:txEl>
                                              <p:pRg st="1" end="1"/>
                                            </p:txEl>
                                          </p:spTgt>
                                        </p:tgtEl>
                                      </p:cBhvr>
                                    </p:animEffect>
                                    <p:anim calcmode="lin" valueType="num">
                                      <p:cBhvr>
                                        <p:cTn id="13"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433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fade">
                                      <p:cBhvr>
                                        <p:cTn id="19" dur="1000"/>
                                        <p:tgtEl>
                                          <p:spTgt spid="14339">
                                            <p:txEl>
                                              <p:pRg st="2" end="2"/>
                                            </p:txEl>
                                          </p:spTgt>
                                        </p:tgtEl>
                                      </p:cBhvr>
                                    </p:animEffect>
                                    <p:anim calcmode="lin" valueType="num">
                                      <p:cBhvr>
                                        <p:cTn id="20"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entr" presetSubtype="0" fill="hold" nodeType="clickEffect">
                                  <p:stCondLst>
                                    <p:cond delay="0"/>
                                  </p:stCondLst>
                                  <p:childTnLst>
                                    <p:set>
                                      <p:cBhvr>
                                        <p:cTn id="25" dur="1" fill="hold">
                                          <p:stCondLst>
                                            <p:cond delay="0"/>
                                          </p:stCondLst>
                                        </p:cTn>
                                        <p:tgtEl>
                                          <p:spTgt spid="14339">
                                            <p:txEl>
                                              <p:pRg st="3" end="3"/>
                                            </p:txEl>
                                          </p:spTgt>
                                        </p:tgtEl>
                                        <p:attrNameLst>
                                          <p:attrName>style.visibility</p:attrName>
                                        </p:attrNameLst>
                                      </p:cBhvr>
                                      <p:to>
                                        <p:strVal val="visible"/>
                                      </p:to>
                                    </p:set>
                                    <p:animEffect transition="in" filter="fade">
                                      <p:cBhvr>
                                        <p:cTn id="26" dur="1000"/>
                                        <p:tgtEl>
                                          <p:spTgt spid="14339">
                                            <p:txEl>
                                              <p:pRg st="3" end="3"/>
                                            </p:txEl>
                                          </p:spTgt>
                                        </p:tgtEl>
                                      </p:cBhvr>
                                    </p:animEffect>
                                    <p:anim calcmode="lin" valueType="num">
                                      <p:cBhvr>
                                        <p:cTn id="27"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33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14339">
                                            <p:txEl>
                                              <p:pRg st="4" end="4"/>
                                            </p:txEl>
                                          </p:spTgt>
                                        </p:tgtEl>
                                        <p:attrNameLst>
                                          <p:attrName>style.visibility</p:attrName>
                                        </p:attrNameLst>
                                      </p:cBhvr>
                                      <p:to>
                                        <p:strVal val="visible"/>
                                      </p:to>
                                    </p:set>
                                    <p:animEffect transition="in" filter="fade">
                                      <p:cBhvr>
                                        <p:cTn id="33" dur="1000"/>
                                        <p:tgtEl>
                                          <p:spTgt spid="14339">
                                            <p:txEl>
                                              <p:pRg st="4" end="4"/>
                                            </p:txEl>
                                          </p:spTgt>
                                        </p:tgtEl>
                                      </p:cBhvr>
                                    </p:animEffect>
                                    <p:anim calcmode="lin" valueType="num">
                                      <p:cBhvr>
                                        <p:cTn id="34"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14339">
                                            <p:txEl>
                                              <p:pRg st="4" end="4"/>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4339">
                                            <p:txEl>
                                              <p:pRg st="5" end="5"/>
                                            </p:txEl>
                                          </p:spTgt>
                                        </p:tgtEl>
                                        <p:attrNameLst>
                                          <p:attrName>style.visibility</p:attrName>
                                        </p:attrNameLst>
                                      </p:cBhvr>
                                      <p:to>
                                        <p:strVal val="visible"/>
                                      </p:to>
                                    </p:set>
                                    <p:animEffect transition="in" filter="fade">
                                      <p:cBhvr>
                                        <p:cTn id="38" dur="1000"/>
                                        <p:tgtEl>
                                          <p:spTgt spid="14339">
                                            <p:txEl>
                                              <p:pRg st="5" end="5"/>
                                            </p:txEl>
                                          </p:spTgt>
                                        </p:tgtEl>
                                      </p:cBhvr>
                                    </p:animEffect>
                                    <p:anim calcmode="lin" valueType="num">
                                      <p:cBhvr>
                                        <p:cTn id="39"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4339">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5">
                                            <p:txEl>
                                              <p:pRg st="2" end="2"/>
                                            </p:txEl>
                                          </p:spTgt>
                                        </p:tgtEl>
                                        <p:attrNameLst>
                                          <p:attrName>style.visibility</p:attrName>
                                        </p:attrNameLst>
                                      </p:cBhvr>
                                      <p:to>
                                        <p:strVal val="visible"/>
                                      </p:to>
                                    </p:set>
                                    <p:animEffect transition="in" filter="fade">
                                      <p:cBhvr>
                                        <p:cTn id="45" dur="1000"/>
                                        <p:tgtEl>
                                          <p:spTgt spid="5">
                                            <p:txEl>
                                              <p:pRg st="2" end="2"/>
                                            </p:txEl>
                                          </p:spTgt>
                                        </p:tgtEl>
                                      </p:cBhvr>
                                    </p:animEffect>
                                    <p:anim calcmode="lin" valueType="num">
                                      <p:cBhvr>
                                        <p:cTn id="46"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5">
                                            <p:txEl>
                                              <p:pRg st="2" end="2"/>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
                                            <p:txEl>
                                              <p:pRg st="3" end="3"/>
                                            </p:txEl>
                                          </p:spTgt>
                                        </p:tgtEl>
                                        <p:attrNameLst>
                                          <p:attrName>style.visibility</p:attrName>
                                        </p:attrNameLst>
                                      </p:cBhvr>
                                      <p:to>
                                        <p:strVal val="visible"/>
                                      </p:to>
                                    </p:set>
                                    <p:animEffect transition="in" filter="fade">
                                      <p:cBhvr>
                                        <p:cTn id="50" dur="1000"/>
                                        <p:tgtEl>
                                          <p:spTgt spid="5">
                                            <p:txEl>
                                              <p:pRg st="3" end="3"/>
                                            </p:txEl>
                                          </p:spTgt>
                                        </p:tgtEl>
                                      </p:cBhvr>
                                    </p:animEffect>
                                    <p:anim calcmode="lin" valueType="num">
                                      <p:cBhvr>
                                        <p:cTn id="51"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52" dur="1000" fill="hold"/>
                                        <p:tgtEl>
                                          <p:spTgt spid="5">
                                            <p:txEl>
                                              <p:pRg st="3" end="3"/>
                                            </p:txEl>
                                          </p:spTgt>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
                                            <p:txEl>
                                              <p:pRg st="4" end="4"/>
                                            </p:txEl>
                                          </p:spTgt>
                                        </p:tgtEl>
                                        <p:attrNameLst>
                                          <p:attrName>style.visibility</p:attrName>
                                        </p:attrNameLst>
                                      </p:cBhvr>
                                      <p:to>
                                        <p:strVal val="visible"/>
                                      </p:to>
                                    </p:set>
                                    <p:animEffect transition="in" filter="fade">
                                      <p:cBhvr>
                                        <p:cTn id="55" dur="1000"/>
                                        <p:tgtEl>
                                          <p:spTgt spid="5">
                                            <p:txEl>
                                              <p:pRg st="4" end="4"/>
                                            </p:txEl>
                                          </p:spTgt>
                                        </p:tgtEl>
                                      </p:cBhvr>
                                    </p:animEffect>
                                    <p:anim calcmode="lin" valueType="num">
                                      <p:cBhvr>
                                        <p:cTn id="5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5">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5">
                                            <p:txEl>
                                              <p:pRg st="5" end="5"/>
                                            </p:txEl>
                                          </p:spTgt>
                                        </p:tgtEl>
                                        <p:attrNameLst>
                                          <p:attrName>style.visibility</p:attrName>
                                        </p:attrNameLst>
                                      </p:cBhvr>
                                      <p:to>
                                        <p:strVal val="visible"/>
                                      </p:to>
                                    </p:set>
                                    <p:animEffect transition="in" filter="fade">
                                      <p:cBhvr>
                                        <p:cTn id="60" dur="1000"/>
                                        <p:tgtEl>
                                          <p:spTgt spid="5">
                                            <p:txEl>
                                              <p:pRg st="5" end="5"/>
                                            </p:txEl>
                                          </p:spTgt>
                                        </p:tgtEl>
                                      </p:cBhvr>
                                    </p:animEffect>
                                    <p:anim calcmode="lin" valueType="num">
                                      <p:cBhvr>
                                        <p:cTn id="61"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42" presetClass="entr" presetSubtype="0" fill="hold" nodeType="clickEffect">
                                  <p:stCondLst>
                                    <p:cond delay="0"/>
                                  </p:stCondLst>
                                  <p:childTnLst>
                                    <p:set>
                                      <p:cBhvr>
                                        <p:cTn id="66" dur="1" fill="hold">
                                          <p:stCondLst>
                                            <p:cond delay="0"/>
                                          </p:stCondLst>
                                        </p:cTn>
                                        <p:tgtEl>
                                          <p:spTgt spid="2"/>
                                        </p:tgtEl>
                                        <p:attrNameLst>
                                          <p:attrName>style.visibility</p:attrName>
                                        </p:attrNameLst>
                                      </p:cBhvr>
                                      <p:to>
                                        <p:strVal val="visible"/>
                                      </p:to>
                                    </p:set>
                                    <p:animEffect transition="in" filter="fade">
                                      <p:cBhvr>
                                        <p:cTn id="67" dur="1000"/>
                                        <p:tgtEl>
                                          <p:spTgt spid="2"/>
                                        </p:tgtEl>
                                      </p:cBhvr>
                                    </p:animEffect>
                                    <p:anim calcmode="lin" valueType="num">
                                      <p:cBhvr>
                                        <p:cTn id="68" dur="1000" fill="hold"/>
                                        <p:tgtEl>
                                          <p:spTgt spid="2"/>
                                        </p:tgtEl>
                                        <p:attrNameLst>
                                          <p:attrName>ppt_x</p:attrName>
                                        </p:attrNameLst>
                                      </p:cBhvr>
                                      <p:tavLst>
                                        <p:tav tm="0">
                                          <p:val>
                                            <p:strVal val="#ppt_x"/>
                                          </p:val>
                                        </p:tav>
                                        <p:tav tm="100000">
                                          <p:val>
                                            <p:strVal val="#ppt_x"/>
                                          </p:val>
                                        </p:tav>
                                      </p:tavLst>
                                    </p:anim>
                                    <p:anim calcmode="lin" valueType="num">
                                      <p:cBhvr>
                                        <p:cTn id="6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0" presetClass="exit" presetSubtype="0" fill="hold" nodeType="clickEffect">
                                  <p:stCondLst>
                                    <p:cond delay="0"/>
                                  </p:stCondLst>
                                  <p:childTnLst>
                                    <p:animEffect transition="out" filter="fade">
                                      <p:cBhvr>
                                        <p:cTn id="73" dur="500"/>
                                        <p:tgtEl>
                                          <p:spTgt spid="2"/>
                                        </p:tgtEl>
                                      </p:cBhvr>
                                    </p:animEffect>
                                    <p:set>
                                      <p:cBhvr>
                                        <p:cTn id="74" dur="1" fill="hold">
                                          <p:stCondLst>
                                            <p:cond delay="499"/>
                                          </p:stCondLst>
                                        </p:cTn>
                                        <p:tgtEl>
                                          <p:spTgt spid="2"/>
                                        </p:tgtEl>
                                        <p:attrNameLst>
                                          <p:attrName>style.visibility</p:attrName>
                                        </p:attrNameLst>
                                      </p:cBhvr>
                                      <p:to>
                                        <p:strVal val="hidden"/>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42" presetClass="entr" presetSubtype="0" fill="hold" nodeType="clickEffect">
                                  <p:stCondLst>
                                    <p:cond delay="0"/>
                                  </p:stCondLst>
                                  <p:childTnLst>
                                    <p:set>
                                      <p:cBhvr>
                                        <p:cTn id="78" dur="1" fill="hold">
                                          <p:stCondLst>
                                            <p:cond delay="0"/>
                                          </p:stCondLst>
                                        </p:cTn>
                                        <p:tgtEl>
                                          <p:spTgt spid="3"/>
                                        </p:tgtEl>
                                        <p:attrNameLst>
                                          <p:attrName>style.visibility</p:attrName>
                                        </p:attrNameLst>
                                      </p:cBhvr>
                                      <p:to>
                                        <p:strVal val="visible"/>
                                      </p:to>
                                    </p:set>
                                    <p:animEffect transition="in" filter="fade">
                                      <p:cBhvr>
                                        <p:cTn id="79" dur="1000"/>
                                        <p:tgtEl>
                                          <p:spTgt spid="3"/>
                                        </p:tgtEl>
                                      </p:cBhvr>
                                    </p:animEffect>
                                    <p:anim calcmode="lin" valueType="num">
                                      <p:cBhvr>
                                        <p:cTn id="80" dur="1000" fill="hold"/>
                                        <p:tgtEl>
                                          <p:spTgt spid="3"/>
                                        </p:tgtEl>
                                        <p:attrNameLst>
                                          <p:attrName>ppt_x</p:attrName>
                                        </p:attrNameLst>
                                      </p:cBhvr>
                                      <p:tavLst>
                                        <p:tav tm="0">
                                          <p:val>
                                            <p:strVal val="#ppt_x"/>
                                          </p:val>
                                        </p:tav>
                                        <p:tav tm="100000">
                                          <p:val>
                                            <p:strVal val="#ppt_x"/>
                                          </p:val>
                                        </p:tav>
                                      </p:tavLst>
                                    </p:anim>
                                    <p:anim calcmode="lin" valueType="num">
                                      <p:cBhvr>
                                        <p:cTn id="81" dur="1000" fill="hold"/>
                                        <p:tgtEl>
                                          <p:spTgt spid="3"/>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6"/>
                                        </p:tgtEl>
                                        <p:attrNameLst>
                                          <p:attrName>style.visibility</p:attrName>
                                        </p:attrNameLst>
                                      </p:cBhvr>
                                      <p:to>
                                        <p:strVal val="visible"/>
                                      </p:to>
                                    </p:set>
                                    <p:animEffect transition="in" filter="fade">
                                      <p:cBhvr>
                                        <p:cTn id="84" dur="1000"/>
                                        <p:tgtEl>
                                          <p:spTgt spid="6"/>
                                        </p:tgtEl>
                                      </p:cBhvr>
                                    </p:animEffect>
                                    <p:anim calcmode="lin" valueType="num">
                                      <p:cBhvr>
                                        <p:cTn id="85" dur="1000" fill="hold"/>
                                        <p:tgtEl>
                                          <p:spTgt spid="6"/>
                                        </p:tgtEl>
                                        <p:attrNameLst>
                                          <p:attrName>ppt_x</p:attrName>
                                        </p:attrNameLst>
                                      </p:cBhvr>
                                      <p:tavLst>
                                        <p:tav tm="0">
                                          <p:val>
                                            <p:strVal val="#ppt_x"/>
                                          </p:val>
                                        </p:tav>
                                        <p:tav tm="100000">
                                          <p:val>
                                            <p:strVal val="#ppt_x"/>
                                          </p:val>
                                        </p:tav>
                                      </p:tavLst>
                                    </p:anim>
                                    <p:anim calcmode="lin" valueType="num">
                                      <p:cBhvr>
                                        <p:cTn id="8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16" presetClass="entr" presetSubtype="21" fill="hold" nodeType="click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barn(inVertical)">
                                      <p:cBhvr>
                                        <p:cTn id="91" dur="500"/>
                                        <p:tgtEl>
                                          <p:spTgt spid="9"/>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2" presetClass="exit" presetSubtype="4" fill="hold" nodeType="clickEffect">
                                  <p:stCondLst>
                                    <p:cond delay="0"/>
                                  </p:stCondLst>
                                  <p:childTnLst>
                                    <p:anim calcmode="lin" valueType="num">
                                      <p:cBhvr additive="base">
                                        <p:cTn id="95" dur="500"/>
                                        <p:tgtEl>
                                          <p:spTgt spid="9"/>
                                        </p:tgtEl>
                                        <p:attrNameLst>
                                          <p:attrName>ppt_x</p:attrName>
                                        </p:attrNameLst>
                                      </p:cBhvr>
                                      <p:tavLst>
                                        <p:tav tm="0">
                                          <p:val>
                                            <p:strVal val="ppt_x"/>
                                          </p:val>
                                        </p:tav>
                                        <p:tav tm="100000">
                                          <p:val>
                                            <p:strVal val="ppt_x"/>
                                          </p:val>
                                        </p:tav>
                                      </p:tavLst>
                                    </p:anim>
                                    <p:anim calcmode="lin" valueType="num">
                                      <p:cBhvr additive="base">
                                        <p:cTn id="96" dur="500"/>
                                        <p:tgtEl>
                                          <p:spTgt spid="9"/>
                                        </p:tgtEl>
                                        <p:attrNameLst>
                                          <p:attrName>ppt_y</p:attrName>
                                        </p:attrNameLst>
                                      </p:cBhvr>
                                      <p:tavLst>
                                        <p:tav tm="0">
                                          <p:val>
                                            <p:strVal val="ppt_y"/>
                                          </p:val>
                                        </p:tav>
                                        <p:tav tm="100000">
                                          <p:val>
                                            <p:strVal val="1+ppt_h/2"/>
                                          </p:val>
                                        </p:tav>
                                      </p:tavLst>
                                    </p:anim>
                                    <p:set>
                                      <p:cBhvr>
                                        <p:cTn id="97" dur="1" fill="hold">
                                          <p:stCondLst>
                                            <p:cond delay="499"/>
                                          </p:stCondLst>
                                        </p:cTn>
                                        <p:tgtEl>
                                          <p:spTgt spid="9"/>
                                        </p:tgtEl>
                                        <p:attrNameLst>
                                          <p:attrName>style.visibility</p:attrName>
                                        </p:attrNameLst>
                                      </p:cBhvr>
                                      <p:to>
                                        <p:strVal val="hidden"/>
                                      </p:to>
                                    </p:set>
                                  </p:childTnLst>
                                </p:cTn>
                              </p:par>
                            </p:childTnLst>
                          </p:cTn>
                        </p:par>
                      </p:childTnLst>
                    </p:cTn>
                  </p:par>
                  <p:par>
                    <p:cTn id="98" fill="hold" nodeType="clickPar">
                      <p:stCondLst>
                        <p:cond delay="indefinite"/>
                      </p:stCondLst>
                      <p:childTnLst>
                        <p:par>
                          <p:cTn id="99" fill="hold" nodeType="withGroup">
                            <p:stCondLst>
                              <p:cond delay="0"/>
                            </p:stCondLst>
                            <p:childTnLst>
                              <p:par>
                                <p:cTn id="100" presetID="16" presetClass="entr" presetSubtype="21" fill="hold" nodeType="clickEffect">
                                  <p:stCondLst>
                                    <p:cond delay="0"/>
                                  </p:stCondLst>
                                  <p:childTnLst>
                                    <p:set>
                                      <p:cBhvr>
                                        <p:cTn id="101" dur="1" fill="hold">
                                          <p:stCondLst>
                                            <p:cond delay="0"/>
                                          </p:stCondLst>
                                        </p:cTn>
                                        <p:tgtEl>
                                          <p:spTgt spid="4">
                                            <p:txEl>
                                              <p:pRg st="0" end="0"/>
                                            </p:txEl>
                                          </p:spTgt>
                                        </p:tgtEl>
                                        <p:attrNameLst>
                                          <p:attrName>style.visibility</p:attrName>
                                        </p:attrNameLst>
                                      </p:cBhvr>
                                      <p:to>
                                        <p:strVal val="visible"/>
                                      </p:to>
                                    </p:set>
                                    <p:animEffect transition="in" filter="barn(inVertical)">
                                      <p:cBhvr>
                                        <p:cTn id="102" dur="500"/>
                                        <p:tgtEl>
                                          <p:spTgt spid="4">
                                            <p:txEl>
                                              <p:pRg st="0" end="0"/>
                                            </p:txEl>
                                          </p:spTgt>
                                        </p:tgtEl>
                                      </p:cBhvr>
                                    </p:animEffect>
                                  </p:childTnLst>
                                </p:cTn>
                              </p:par>
                              <p:par>
                                <p:cTn id="103" presetID="16" presetClass="entr" presetSubtype="21" fill="hold" nodeType="withEffect">
                                  <p:stCondLst>
                                    <p:cond delay="0"/>
                                  </p:stCondLst>
                                  <p:childTnLst>
                                    <p:set>
                                      <p:cBhvr>
                                        <p:cTn id="104" dur="1" fill="hold">
                                          <p:stCondLst>
                                            <p:cond delay="0"/>
                                          </p:stCondLst>
                                        </p:cTn>
                                        <p:tgtEl>
                                          <p:spTgt spid="4">
                                            <p:txEl>
                                              <p:pRg st="1" end="1"/>
                                            </p:txEl>
                                          </p:spTgt>
                                        </p:tgtEl>
                                        <p:attrNameLst>
                                          <p:attrName>style.visibility</p:attrName>
                                        </p:attrNameLst>
                                      </p:cBhvr>
                                      <p:to>
                                        <p:strVal val="visible"/>
                                      </p:to>
                                    </p:set>
                                    <p:animEffect transition="in" filter="barn(inVertical)">
                                      <p:cBhvr>
                                        <p:cTn id="105" dur="500"/>
                                        <p:tgtEl>
                                          <p:spTgt spid="4">
                                            <p:txEl>
                                              <p:pRg st="1" end="1"/>
                                            </p:txEl>
                                          </p:spTgt>
                                        </p:tgtEl>
                                      </p:cBhvr>
                                    </p:animEffect>
                                  </p:childTnLst>
                                </p:cTn>
                              </p:par>
                              <p:par>
                                <p:cTn id="106" presetID="16" presetClass="entr" presetSubtype="21" fill="hold" nodeType="withEffect">
                                  <p:stCondLst>
                                    <p:cond delay="0"/>
                                  </p:stCondLst>
                                  <p:childTnLst>
                                    <p:set>
                                      <p:cBhvr>
                                        <p:cTn id="107" dur="1" fill="hold">
                                          <p:stCondLst>
                                            <p:cond delay="0"/>
                                          </p:stCondLst>
                                        </p:cTn>
                                        <p:tgtEl>
                                          <p:spTgt spid="4">
                                            <p:txEl>
                                              <p:pRg st="2" end="2"/>
                                            </p:txEl>
                                          </p:spTgt>
                                        </p:tgtEl>
                                        <p:attrNameLst>
                                          <p:attrName>style.visibility</p:attrName>
                                        </p:attrNameLst>
                                      </p:cBhvr>
                                      <p:to>
                                        <p:strVal val="visible"/>
                                      </p:to>
                                    </p:set>
                                    <p:animEffect transition="in" filter="barn(inVertical)">
                                      <p:cBhvr>
                                        <p:cTn id="108" dur="500"/>
                                        <p:tgtEl>
                                          <p:spTgt spid="4">
                                            <p:txEl>
                                              <p:pRg st="2" end="2"/>
                                            </p:txEl>
                                          </p:spTgt>
                                        </p:tgtEl>
                                      </p:cBhvr>
                                    </p:animEffect>
                                  </p:childTnLst>
                                </p:cTn>
                              </p:par>
                              <p:par>
                                <p:cTn id="109" presetID="16" presetClass="entr" presetSubtype="21" fill="hold" nodeType="withEffect">
                                  <p:stCondLst>
                                    <p:cond delay="0"/>
                                  </p:stCondLst>
                                  <p:childTnLst>
                                    <p:set>
                                      <p:cBhvr>
                                        <p:cTn id="110" dur="1" fill="hold">
                                          <p:stCondLst>
                                            <p:cond delay="0"/>
                                          </p:stCondLst>
                                        </p:cTn>
                                        <p:tgtEl>
                                          <p:spTgt spid="4">
                                            <p:txEl>
                                              <p:pRg st="3" end="3"/>
                                            </p:txEl>
                                          </p:spTgt>
                                        </p:tgtEl>
                                        <p:attrNameLst>
                                          <p:attrName>style.visibility</p:attrName>
                                        </p:attrNameLst>
                                      </p:cBhvr>
                                      <p:to>
                                        <p:strVal val="visible"/>
                                      </p:to>
                                    </p:set>
                                    <p:animEffect transition="in" filter="barn(inVertical)">
                                      <p:cBhvr>
                                        <p:cTn id="11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p:bldP spid="4" grpId="0"/>
      <p:bldP spid="9" grpId="0" animBg="1"/>
      <p:bldP spid="9"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10FC5-8713-BEFD-6E97-EA295A1AE9C8}"/>
              </a:ext>
            </a:extLst>
          </p:cNvPr>
          <p:cNvSpPr txBox="1">
            <a:spLocks/>
          </p:cNvSpPr>
          <p:nvPr/>
        </p:nvSpPr>
        <p:spPr bwMode="auto">
          <a:xfrm>
            <a:off x="1271588" y="549275"/>
            <a:ext cx="85693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lnSpc>
                <a:spcPct val="150000"/>
              </a:lnSpc>
            </a:pPr>
            <a:r>
              <a:rPr lang="en-US" altLang="en-US" sz="3200" b="1" i="1" u="sng">
                <a:solidFill>
                  <a:srgbClr val="00B050"/>
                </a:solidFill>
                <a:latin typeface="Times New Roman" panose="02020603050405020304" pitchFamily="18" charset="0"/>
                <a:cs typeface="Times New Roman" panose="02020603050405020304" pitchFamily="18" charset="0"/>
              </a:rPr>
              <a:t> </a:t>
            </a:r>
          </a:p>
          <a:p>
            <a:pPr eaLnBrk="1" hangingPunct="1">
              <a:lnSpc>
                <a:spcPct val="150000"/>
              </a:lnSpc>
            </a:pPr>
            <a:r>
              <a:rPr lang="en-US" altLang="en-US" sz="3200" b="1">
                <a:latin typeface="Times New Roman" panose="02020603050405020304" pitchFamily="18" charset="0"/>
                <a:cs typeface="Times New Roman" panose="02020603050405020304" pitchFamily="18" charset="0"/>
              </a:rPr>
              <a:t>Tìm bội chung nhỏ nhất của:</a:t>
            </a:r>
          </a:p>
          <a:p>
            <a:pPr eaLnBrk="1" hangingPunct="1">
              <a:lnSpc>
                <a:spcPct val="150000"/>
              </a:lnSpc>
            </a:pPr>
            <a:r>
              <a:rPr lang="en-US" altLang="en-US" sz="3200" b="1">
                <a:latin typeface="Times New Roman" panose="02020603050405020304" pitchFamily="18" charset="0"/>
                <a:cs typeface="Times New Roman" panose="02020603050405020304" pitchFamily="18" charset="0"/>
              </a:rPr>
              <a:t>a) 6 và 1                                      b) 8; 9; 72</a:t>
            </a:r>
            <a:endParaRPr lang="vi-VN" altLang="en-US" sz="3200" b="1">
              <a:latin typeface="Times New Roman" panose="02020603050405020304" pitchFamily="18" charset="0"/>
              <a:cs typeface="Times New Roman" panose="02020603050405020304" pitchFamily="18" charset="0"/>
            </a:endParaRPr>
          </a:p>
        </p:txBody>
      </p:sp>
      <p:sp>
        <p:nvSpPr>
          <p:cNvPr id="3" name="Title 1">
            <a:extLst>
              <a:ext uri="{FF2B5EF4-FFF2-40B4-BE49-F238E27FC236}">
                <a16:creationId xmlns:a16="http://schemas.microsoft.com/office/drawing/2014/main" id="{3C91067F-EAB9-8325-084A-1512FF84EE0C}"/>
              </a:ext>
            </a:extLst>
          </p:cNvPr>
          <p:cNvSpPr txBox="1">
            <a:spLocks/>
          </p:cNvSpPr>
          <p:nvPr/>
        </p:nvSpPr>
        <p:spPr bwMode="auto">
          <a:xfrm>
            <a:off x="4583113" y="1700213"/>
            <a:ext cx="19446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u="sng">
                <a:latin typeface="Times New Roman" panose="02020603050405020304" pitchFamily="18" charset="0"/>
                <a:cs typeface="Times New Roman" panose="02020603050405020304" pitchFamily="18" charset="0"/>
              </a:rPr>
              <a:t>Bài làm:</a:t>
            </a:r>
            <a:endParaRPr lang="vi-VN" altLang="en-US" sz="3200" b="1" u="sng">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E3789F23-354D-F76B-6E8C-DEE170F24208}"/>
              </a:ext>
            </a:extLst>
          </p:cNvPr>
          <p:cNvSpPr txBox="1">
            <a:spLocks/>
          </p:cNvSpPr>
          <p:nvPr/>
        </p:nvSpPr>
        <p:spPr bwMode="auto">
          <a:xfrm>
            <a:off x="911225" y="2751138"/>
            <a:ext cx="87947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thaiDist" eaLnBrk="1" hangingPunct="1">
              <a:lnSpc>
                <a:spcPct val="150000"/>
              </a:lnSpc>
            </a:pPr>
            <a:r>
              <a:rPr lang="en-US" altLang="en-US" sz="3200" b="1">
                <a:latin typeface="Times New Roman" panose="02020603050405020304" pitchFamily="18" charset="0"/>
                <a:cs typeface="Times New Roman" panose="02020603050405020304" pitchFamily="18" charset="0"/>
              </a:rPr>
              <a:t>a) BCNN(6, 1) = 6</a:t>
            </a:r>
            <a:endParaRPr lang="vi-VN" altLang="en-US" sz="3200" b="1">
              <a:latin typeface="Times New Roman" panose="02020603050405020304" pitchFamily="18" charset="0"/>
              <a:cs typeface="Times New Roman" panose="02020603050405020304" pitchFamily="18" charset="0"/>
            </a:endParaRPr>
          </a:p>
        </p:txBody>
      </p:sp>
      <p:grpSp>
        <p:nvGrpSpPr>
          <p:cNvPr id="9" name="Group 8">
            <a:extLst>
              <a:ext uri="{FF2B5EF4-FFF2-40B4-BE49-F238E27FC236}">
                <a16:creationId xmlns:a16="http://schemas.microsoft.com/office/drawing/2014/main" id="{D86DE094-9B4B-A993-2681-23D712764786}"/>
              </a:ext>
            </a:extLst>
          </p:cNvPr>
          <p:cNvGrpSpPr>
            <a:grpSpLocks/>
          </p:cNvGrpSpPr>
          <p:nvPr/>
        </p:nvGrpSpPr>
        <p:grpSpPr bwMode="auto">
          <a:xfrm>
            <a:off x="911225" y="3937000"/>
            <a:ext cx="8281988" cy="1323975"/>
            <a:chOff x="911424" y="3936839"/>
            <a:chExt cx="8281987" cy="1323975"/>
          </a:xfrm>
        </p:grpSpPr>
        <p:sp>
          <p:nvSpPr>
            <p:cNvPr id="27655" name="TextBox 2">
              <a:extLst>
                <a:ext uri="{FF2B5EF4-FFF2-40B4-BE49-F238E27FC236}">
                  <a16:creationId xmlns:a16="http://schemas.microsoft.com/office/drawing/2014/main" id="{298A0740-A9E2-CA25-F29F-56964DFE4082}"/>
                </a:ext>
              </a:extLst>
            </p:cNvPr>
            <p:cNvSpPr txBox="1">
              <a:spLocks noChangeArrowheads="1"/>
            </p:cNvSpPr>
            <p:nvPr/>
          </p:nvSpPr>
          <p:spPr bwMode="auto">
            <a:xfrm>
              <a:off x="911424" y="3936839"/>
              <a:ext cx="828198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n-US" altLang="en-US" sz="3200" b="1">
                  <a:latin typeface="Times New Roman" panose="02020603050405020304" pitchFamily="18" charset="0"/>
                  <a:cs typeface="Times New Roman" panose="02020603050405020304" pitchFamily="18" charset="0"/>
                </a:rPr>
                <a:t>b) Vì 72  8 và 72  9 nên BCNN(8, 9, 72) = 72</a:t>
              </a:r>
              <a:endParaRPr lang="vi-VN" altLang="en-US" sz="3200" b="1">
                <a:cs typeface="Times New Roman" panose="02020603050405020304" pitchFamily="18" charset="0"/>
              </a:endParaRPr>
            </a:p>
            <a:p>
              <a:r>
                <a:rPr lang="en-US" altLang="en-US" sz="3200" b="1">
                  <a:latin typeface="Times New Roman" panose="02020603050405020304" pitchFamily="18" charset="0"/>
                  <a:cs typeface="Times New Roman" panose="02020603050405020304" pitchFamily="18" charset="0"/>
                </a:rPr>
                <a:t> </a:t>
              </a:r>
            </a:p>
          </p:txBody>
        </p:sp>
        <p:pic>
          <p:nvPicPr>
            <p:cNvPr id="27656" name="Picture 3">
              <a:extLst>
                <a:ext uri="{FF2B5EF4-FFF2-40B4-BE49-F238E27FC236}">
                  <a16:creationId xmlns:a16="http://schemas.microsoft.com/office/drawing/2014/main" id="{BAEA6C8A-ECE0-9095-F718-65117E6DFBA4}"/>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1584" y="4149080"/>
              <a:ext cx="14605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Picture 3">
              <a:extLst>
                <a:ext uri="{FF2B5EF4-FFF2-40B4-BE49-F238E27FC236}">
                  <a16:creationId xmlns:a16="http://schemas.microsoft.com/office/drawing/2014/main" id="{D606F419-D825-F95B-C838-784DE60AAE2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1744" y="4149080"/>
              <a:ext cx="146050"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TextBox 7">
            <a:extLst>
              <a:ext uri="{FF2B5EF4-FFF2-40B4-BE49-F238E27FC236}">
                <a16:creationId xmlns:a16="http://schemas.microsoft.com/office/drawing/2014/main" id="{606BA335-DD7C-A7FA-EB53-B9A9CACA21F6}"/>
              </a:ext>
            </a:extLst>
          </p:cNvPr>
          <p:cNvSpPr txBox="1">
            <a:spLocks noChangeArrowheads="1"/>
          </p:cNvSpPr>
          <p:nvPr/>
        </p:nvSpPr>
        <p:spPr bwMode="auto">
          <a:xfrm>
            <a:off x="1401763" y="107950"/>
            <a:ext cx="2989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i="1" u="sng">
                <a:solidFill>
                  <a:srgbClr val="00B050"/>
                </a:solidFill>
                <a:latin typeface="Times New Roman" panose="02020603050405020304" pitchFamily="18" charset="0"/>
                <a:cs typeface="Times New Roman" panose="02020603050405020304" pitchFamily="18" charset="0"/>
              </a:rPr>
              <a:t>Luyện tập 2:</a:t>
            </a:r>
            <a:endParaRPr lang="en-US" altLang="en-US" sz="320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linds(horizontal)">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87274C-6C5E-7AE0-AAA1-916B0EE32F73}"/>
              </a:ext>
            </a:extLst>
          </p:cNvPr>
          <p:cNvSpPr/>
          <p:nvPr/>
        </p:nvSpPr>
        <p:spPr>
          <a:xfrm>
            <a:off x="2711624" y="782148"/>
            <a:ext cx="7345152" cy="923330"/>
          </a:xfrm>
          <a:prstGeom prst="rect">
            <a:avLst/>
          </a:prstGeom>
          <a:noFill/>
        </p:spPr>
        <p:txBody>
          <a:bodyPr wrap="none">
            <a:spAutoFit/>
            <a:scene3d>
              <a:camera prst="orthographicFront"/>
              <a:lightRig rig="soft" dir="t">
                <a:rot lat="0" lon="0" rev="15600000"/>
              </a:lightRig>
            </a:scene3d>
            <a:sp3d extrusionH="57150" prstMaterial="softEdge">
              <a:bevelT w="25400" h="38100"/>
            </a:sp3d>
          </a:bodyPr>
          <a:lstStyle/>
          <a:p>
            <a:pPr algn="ctr">
              <a:defRPr/>
            </a:pPr>
            <a:r>
              <a:rPr lang="vi-VN" sz="5400" b="1" dirty="0">
                <a:ln/>
                <a:solidFill>
                  <a:schemeClr val="accent4"/>
                </a:solidFill>
                <a:effectLst>
                  <a:outerShdw blurRad="50800" dist="38100" dir="8100000" algn="tr" rotWithShape="0">
                    <a:prstClr val="black">
                      <a:alpha val="40000"/>
                    </a:prstClr>
                  </a:outerShdw>
                </a:effectLst>
                <a:latin typeface="+mj-lt"/>
              </a:rPr>
              <a:t>Trò chơi: Ô số may mắn</a:t>
            </a:r>
            <a:endParaRPr lang="vi-VN" sz="5400" b="1" dirty="0">
              <a:ln/>
              <a:solidFill>
                <a:schemeClr val="accent4"/>
              </a:solidFill>
              <a:effectLst>
                <a:outerShdw blurRad="50800" dist="38100" dir="8100000" algn="tr" rotWithShape="0">
                  <a:prstClr val="black">
                    <a:alpha val="40000"/>
                  </a:prstClr>
                </a:outerShdw>
              </a:effectLst>
            </a:endParaRPr>
          </a:p>
        </p:txBody>
      </p:sp>
      <p:pic>
        <p:nvPicPr>
          <p:cNvPr id="28675" name="Picture 7">
            <a:extLst>
              <a:ext uri="{FF2B5EF4-FFF2-40B4-BE49-F238E27FC236}">
                <a16:creationId xmlns:a16="http://schemas.microsoft.com/office/drawing/2014/main" id="{457BCCF7-1314-4294-4A5C-9322684FE9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388" y="1879600"/>
            <a:ext cx="8980487" cy="417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20803470-AC51-B012-362D-5780CA09B842}"/>
              </a:ext>
            </a:extLst>
          </p:cNvPr>
          <p:cNvSpPr>
            <a:spLocks noChangeArrowheads="1"/>
          </p:cNvSpPr>
          <p:nvPr/>
        </p:nvSpPr>
        <p:spPr bwMode="auto">
          <a:xfrm>
            <a:off x="3429000" y="168275"/>
            <a:ext cx="4538663" cy="668338"/>
          </a:xfrm>
          <a:prstGeom prst="rect">
            <a:avLst/>
          </a:prstGeom>
          <a:gradFill rotWithShape="1">
            <a:gsLst>
              <a:gs pos="0">
                <a:srgbClr val="FFFF99"/>
              </a:gs>
              <a:gs pos="100000">
                <a:srgbClr val="FF3399">
                  <a:alpha val="28000"/>
                </a:srgbClr>
              </a:gs>
            </a:gsLst>
            <a:path path="shape">
              <a:fillToRect l="50000" t="50000" r="50000" b="50000"/>
            </a:path>
          </a:gradFill>
          <a:ln w="9525">
            <a:solidFill>
              <a:srgbClr val="FF3399"/>
            </a:solidFill>
            <a:miter lim="800000"/>
            <a:headEnd/>
            <a:tailEnd/>
          </a:ln>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r>
              <a:rPr lang="en-US" altLang="en-US" sz="3600" b="1">
                <a:solidFill>
                  <a:srgbClr val="0033CC"/>
                </a:solidFill>
                <a:latin typeface="Times New Roman" panose="02020603050405020304" pitchFamily="18" charset="0"/>
                <a:cs typeface="Times New Roman" panose="02020603050405020304" pitchFamily="18" charset="0"/>
              </a:rPr>
              <a:t>KHỞI ĐỘNG</a:t>
            </a:r>
          </a:p>
        </p:txBody>
      </p:sp>
      <p:sp>
        <p:nvSpPr>
          <p:cNvPr id="3" name="Text Box 124">
            <a:extLst>
              <a:ext uri="{FF2B5EF4-FFF2-40B4-BE49-F238E27FC236}">
                <a16:creationId xmlns:a16="http://schemas.microsoft.com/office/drawing/2014/main" id="{772D47E5-53FA-D1F9-3BF4-E3AFFFA630E6}"/>
              </a:ext>
            </a:extLst>
          </p:cNvPr>
          <p:cNvSpPr txBox="1">
            <a:spLocks noChangeArrowheads="1"/>
          </p:cNvSpPr>
          <p:nvPr/>
        </p:nvSpPr>
        <p:spPr bwMode="auto">
          <a:xfrm>
            <a:off x="1200150" y="765175"/>
            <a:ext cx="9720263" cy="517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nSpc>
                <a:spcPct val="150000"/>
              </a:lnSpc>
            </a:pPr>
            <a:r>
              <a:rPr lang="en-US" altLang="en-US" sz="3200" b="1" i="1" u="sng">
                <a:latin typeface="Times New Roman" panose="02020603050405020304" pitchFamily="18" charset="0"/>
              </a:rPr>
              <a:t>Bài toán:</a:t>
            </a:r>
          </a:p>
          <a:p>
            <a:pPr>
              <a:lnSpc>
                <a:spcPct val="150000"/>
              </a:lnSpc>
            </a:pPr>
            <a:r>
              <a:rPr lang="en-US" altLang="en-US" sz="3200" b="1">
                <a:latin typeface="Times New Roman" panose="02020603050405020304" pitchFamily="18" charset="0"/>
              </a:rPr>
              <a:t>Mai cần mua đĩa giấy, cốc giấy để chuẩn bị cho một bữa tiệc sinh nhật. Đĩa và cốc được đóng thành từng gói với số lượng mỗi loại khác nhau: gói 4 cái đĩa và gói 6 cái cốc. Cửa hàng chỉ bán từng gói mà không bán lẻ. Mai muốn mua số đĩa và số cốc bằng nhau thì phải mua ít nhất bao nhiêu gói mỗi loại?</a:t>
            </a:r>
            <a:endParaRPr lang="vi-VN" altLang="en-US" sz="3200" b="1">
              <a:latin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3">
            <a:extLst>
              <a:ext uri="{FF2B5EF4-FFF2-40B4-BE49-F238E27FC236}">
                <a16:creationId xmlns:a16="http://schemas.microsoft.com/office/drawing/2014/main" id="{6D1B3D2B-2C78-B7DD-5DA4-516656EAD301}"/>
              </a:ext>
            </a:extLst>
          </p:cNvPr>
          <p:cNvSpPr>
            <a:spLocks noChangeArrowheads="1"/>
          </p:cNvSpPr>
          <p:nvPr/>
        </p:nvSpPr>
        <p:spPr bwMode="auto">
          <a:xfrm>
            <a:off x="1992313" y="765175"/>
            <a:ext cx="7488237" cy="3455988"/>
          </a:xfrm>
          <a:prstGeom prst="cloudCallout">
            <a:avLst>
              <a:gd name="adj1" fmla="val -50407"/>
              <a:gd name="adj2" fmla="val 41667"/>
            </a:avLst>
          </a:prstGeom>
          <a:solidFill>
            <a:srgbClr val="CC99FF"/>
          </a:solidFill>
          <a:ln w="9525">
            <a:solidFill>
              <a:schemeClr val="tx1"/>
            </a:solidFill>
            <a:round/>
            <a:headEnd/>
            <a:tailEnd/>
          </a:ln>
        </p:spPr>
        <p:txBody>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a:endParaRPr lang="en-US" altLang="en-US" sz="3600" b="1">
              <a:solidFill>
                <a:schemeClr val="tx1"/>
              </a:solidFill>
              <a:latin typeface="Times New Roman" panose="02020603050405020304" pitchFamily="18" charset="0"/>
            </a:endParaRPr>
          </a:p>
          <a:p>
            <a:pPr algn="ctr"/>
            <a:r>
              <a:rPr lang="nl-NL" altLang="en-US" sz="3200" b="1">
                <a:latin typeface="Times New Roman" panose="02020603050405020304" pitchFamily="18" charset="0"/>
                <a:cs typeface="Calibri" panose="020F0502020204030204" pitchFamily="34" charset="0"/>
              </a:rPr>
              <a:t>Để giúp Mai mua được </a:t>
            </a:r>
          </a:p>
          <a:p>
            <a:pPr algn="ctr"/>
            <a:r>
              <a:rPr lang="nl-NL" altLang="en-US" sz="3200" b="1">
                <a:latin typeface="Times New Roman" panose="02020603050405020304" pitchFamily="18" charset="0"/>
                <a:cs typeface="Calibri" panose="020F0502020204030204" pitchFamily="34" charset="0"/>
              </a:rPr>
              <a:t>số đĩa và số cốc bằng nhau, chúng ta sẽ tìm hiểu trong bài mới hôm nay</a:t>
            </a:r>
            <a:endParaRPr lang="en-US" altLang="en-US" sz="3200" b="1">
              <a:solidFill>
                <a:schemeClr val="tx1"/>
              </a:solidFill>
              <a:latin typeface="Times New Roman" panose="02020603050405020304" pitchFamily="18" charset="0"/>
              <a:cs typeface="Calibri" panose="020F0502020204030204" pitchFamily="34" charset="0"/>
            </a:endParaRPr>
          </a:p>
        </p:txBody>
      </p:sp>
      <p:pic>
        <p:nvPicPr>
          <p:cNvPr id="14339" name="Picture 14" descr="WhereY.jpg">
            <a:extLst>
              <a:ext uri="{FF2B5EF4-FFF2-40B4-BE49-F238E27FC236}">
                <a16:creationId xmlns:a16="http://schemas.microsoft.com/office/drawing/2014/main" id="{63EAF01D-3FC3-9C6F-8952-F4B9F18F866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r="56302" b="1648"/>
          <a:stretch>
            <a:fillRect/>
          </a:stretch>
        </p:blipFill>
        <p:spPr bwMode="auto">
          <a:xfrm>
            <a:off x="538163" y="2743200"/>
            <a:ext cx="1525587"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9">
            <a:extLst>
              <a:ext uri="{FF2B5EF4-FFF2-40B4-BE49-F238E27FC236}">
                <a16:creationId xmlns:a16="http://schemas.microsoft.com/office/drawing/2014/main" id="{45DE3502-F467-6776-7F62-5F2795B6332D}"/>
              </a:ext>
            </a:extLst>
          </p:cNvPr>
          <p:cNvSpPr txBox="1">
            <a:spLocks noChangeArrowheads="1"/>
          </p:cNvSpPr>
          <p:nvPr/>
        </p:nvSpPr>
        <p:spPr bwMode="auto">
          <a:xfrm>
            <a:off x="407988" y="1628775"/>
            <a:ext cx="11049000" cy="3416300"/>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spcBef>
                <a:spcPct val="50000"/>
              </a:spcBef>
            </a:pPr>
            <a:r>
              <a:rPr lang="en-US" altLang="en-US" sz="5400" b="1" u="sng">
                <a:solidFill>
                  <a:srgbClr val="002060"/>
                </a:solidFill>
                <a:latin typeface="Times New Roman" panose="02020603050405020304" pitchFamily="18" charset="0"/>
                <a:cs typeface="Times New Roman" panose="02020603050405020304" pitchFamily="18" charset="0"/>
              </a:rPr>
              <a:t>Bài 12</a:t>
            </a:r>
            <a:r>
              <a:rPr lang="en-US" altLang="en-US" sz="5400" b="1">
                <a:solidFill>
                  <a:srgbClr val="002060"/>
                </a:solidFill>
                <a:latin typeface="Times New Roman" panose="02020603050405020304" pitchFamily="18" charset="0"/>
                <a:cs typeface="Times New Roman" panose="02020603050405020304" pitchFamily="18" charset="0"/>
              </a:rPr>
              <a:t>: BỘI CHUNG. </a:t>
            </a:r>
          </a:p>
          <a:p>
            <a:pPr algn="ctr" eaLnBrk="1" hangingPunct="1">
              <a:spcBef>
                <a:spcPct val="50000"/>
              </a:spcBef>
            </a:pPr>
            <a:r>
              <a:rPr lang="en-US" altLang="en-US" sz="5400" b="1">
                <a:solidFill>
                  <a:srgbClr val="002060"/>
                </a:solidFill>
                <a:latin typeface="Times New Roman" panose="02020603050405020304" pitchFamily="18" charset="0"/>
                <a:cs typeface="Times New Roman" panose="02020603050405020304" pitchFamily="18" charset="0"/>
              </a:rPr>
              <a:t>BỘI CHUNG NHỎ NHẤT</a:t>
            </a:r>
          </a:p>
          <a:p>
            <a:pPr algn="ctr" eaLnBrk="1" hangingPunct="1">
              <a:spcBef>
                <a:spcPct val="50000"/>
              </a:spcBef>
            </a:pPr>
            <a:r>
              <a:rPr lang="en-US" altLang="en-US" sz="5400" b="1">
                <a:solidFill>
                  <a:srgbClr val="002060"/>
                </a:solidFill>
                <a:latin typeface="Times New Roman" panose="02020603050405020304" pitchFamily="18" charset="0"/>
                <a:cs typeface="Times New Roman" panose="02020603050405020304" pitchFamily="18" charset="0"/>
              </a:rPr>
              <a:t>( Tiết 1)</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4EC01-9226-C898-34F6-FE557D2935AF}"/>
              </a:ext>
            </a:extLst>
          </p:cNvPr>
          <p:cNvSpPr txBox="1">
            <a:spLocks noChangeArrowheads="1"/>
          </p:cNvSpPr>
          <p:nvPr/>
        </p:nvSpPr>
        <p:spPr bwMode="auto">
          <a:xfrm>
            <a:off x="1127125" y="542925"/>
            <a:ext cx="7489825" cy="6175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2800" b="1">
                <a:solidFill>
                  <a:schemeClr val="bg1"/>
                </a:solidFill>
                <a:latin typeface="Times New Roman" panose="02020603050405020304" pitchFamily="18" charset="0"/>
                <a:cs typeface="Times New Roman" panose="02020603050405020304" pitchFamily="18" charset="0"/>
              </a:rPr>
              <a:t>1. BỘI CHUNG VÀ BỘI CHUNG NHỎ NHẤT</a:t>
            </a:r>
            <a:endParaRPr lang="vi-VN" altLang="en-US" sz="2800" b="1">
              <a:solidFill>
                <a:schemeClr val="bg1"/>
              </a:solidFill>
              <a:cs typeface="Times New Roman" panose="02020603050405020304" pitchFamily="18" charset="0"/>
            </a:endParaRPr>
          </a:p>
        </p:txBody>
      </p:sp>
      <p:sp>
        <p:nvSpPr>
          <p:cNvPr id="3" name="Title 1">
            <a:extLst>
              <a:ext uri="{FF2B5EF4-FFF2-40B4-BE49-F238E27FC236}">
                <a16:creationId xmlns:a16="http://schemas.microsoft.com/office/drawing/2014/main" id="{5A094ECA-5D81-85E9-4746-07ADC45D0A2D}"/>
              </a:ext>
            </a:extLst>
          </p:cNvPr>
          <p:cNvSpPr txBox="1">
            <a:spLocks/>
          </p:cNvSpPr>
          <p:nvPr/>
        </p:nvSpPr>
        <p:spPr bwMode="auto">
          <a:xfrm>
            <a:off x="1127125" y="1268413"/>
            <a:ext cx="10585450"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u="sng">
                <a:solidFill>
                  <a:srgbClr val="0000FF"/>
                </a:solidFill>
                <a:latin typeface="Times New Roman" panose="02020603050405020304" pitchFamily="18" charset="0"/>
                <a:cs typeface="Times New Roman" panose="02020603050405020304" pitchFamily="18" charset="0"/>
              </a:rPr>
              <a:t>* Bội chung và bội chung nhỏ nhất của hai hay nhiều số</a:t>
            </a:r>
            <a:endParaRPr lang="vi-VN" altLang="en-US" sz="3200" b="1" u="sng">
              <a:solidFill>
                <a:srgbClr val="0000FF"/>
              </a:solidFill>
              <a:latin typeface="Times New Roman" panose="02020603050405020304" pitchFamily="18" charset="0"/>
              <a:cs typeface="Times New Roman" panose="02020603050405020304" pitchFamily="18" charset="0"/>
            </a:endParaRPr>
          </a:p>
        </p:txBody>
      </p:sp>
      <p:sp>
        <p:nvSpPr>
          <p:cNvPr id="4" name="Text Box 34">
            <a:extLst>
              <a:ext uri="{FF2B5EF4-FFF2-40B4-BE49-F238E27FC236}">
                <a16:creationId xmlns:a16="http://schemas.microsoft.com/office/drawing/2014/main" id="{9F94370F-DC6A-B90E-A335-7825E313FB70}"/>
              </a:ext>
            </a:extLst>
          </p:cNvPr>
          <p:cNvSpPr txBox="1">
            <a:spLocks noChangeArrowheads="1"/>
          </p:cNvSpPr>
          <p:nvPr/>
        </p:nvSpPr>
        <p:spPr bwMode="auto">
          <a:xfrm>
            <a:off x="1200150" y="2078038"/>
            <a:ext cx="1008063" cy="584200"/>
          </a:xfrm>
          <a:prstGeom prst="rect">
            <a:avLst/>
          </a:prstGeom>
          <a:gradFill rotWithShape="1">
            <a:gsLst>
              <a:gs pos="0">
                <a:schemeClr val="accent1"/>
              </a:gs>
              <a:gs pos="100000">
                <a:srgbClr val="E10909"/>
              </a:gs>
            </a:gsLst>
            <a:path path="shape">
              <a:fillToRect l="50000" t="50000" r="50000" b="50000"/>
            </a:path>
          </a:gradFill>
          <a:ln w="12700">
            <a:solidFill>
              <a:srgbClr val="33CC33"/>
            </a:solidFill>
            <a:miter lim="800000"/>
            <a:headEnd/>
            <a:tailEnd/>
          </a:ln>
          <a:effectLst/>
        </p:spPr>
        <p:txBody>
          <a:bodyPr>
            <a:spAutoFit/>
          </a:bodyPr>
          <a:lstStyle/>
          <a:p>
            <a:pPr>
              <a:spcBef>
                <a:spcPct val="50000"/>
              </a:spcBef>
              <a:defRPr/>
            </a:pPr>
            <a:r>
              <a:rPr lang="en-US" sz="3200" b="1" dirty="0">
                <a:effectLst>
                  <a:outerShdw blurRad="38100" dist="38100" dir="2700000" algn="tl">
                    <a:srgbClr val="FFFFFF"/>
                  </a:outerShdw>
                </a:effectLst>
                <a:latin typeface="Times New Roman" panose="02020603050405020304" pitchFamily="18" charset="0"/>
                <a:cs typeface="Times New Roman" panose="02020603050405020304" pitchFamily="18" charset="0"/>
              </a:rPr>
              <a:t>HĐ1</a:t>
            </a:r>
          </a:p>
        </p:txBody>
      </p:sp>
      <p:sp>
        <p:nvSpPr>
          <p:cNvPr id="5" name="Title 1">
            <a:extLst>
              <a:ext uri="{FF2B5EF4-FFF2-40B4-BE49-F238E27FC236}">
                <a16:creationId xmlns:a16="http://schemas.microsoft.com/office/drawing/2014/main" id="{5F6FFC8C-CD99-2C92-7FA9-206F9F7AC87B}"/>
              </a:ext>
            </a:extLst>
          </p:cNvPr>
          <p:cNvSpPr txBox="1">
            <a:spLocks/>
          </p:cNvSpPr>
          <p:nvPr/>
        </p:nvSpPr>
        <p:spPr bwMode="auto">
          <a:xfrm>
            <a:off x="2314575" y="1995488"/>
            <a:ext cx="7526338"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a:solidFill>
                  <a:schemeClr val="tx1"/>
                </a:solidFill>
                <a:latin typeface="Times New Roman" panose="02020603050405020304" pitchFamily="18" charset="0"/>
                <a:cs typeface="Times New Roman" panose="02020603050405020304" pitchFamily="18" charset="0"/>
              </a:rPr>
              <a:t>Tìm các tập hợp B(6), B(9).</a:t>
            </a:r>
            <a:endParaRPr lang="vi-VN" altLang="en-US" sz="3200" b="1" u="sng">
              <a:solidFill>
                <a:schemeClr val="tx1"/>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6395D001-8FCB-7A50-7682-012F83AB6133}"/>
              </a:ext>
            </a:extLst>
          </p:cNvPr>
          <p:cNvSpPr txBox="1">
            <a:spLocks/>
          </p:cNvSpPr>
          <p:nvPr/>
        </p:nvSpPr>
        <p:spPr bwMode="auto">
          <a:xfrm>
            <a:off x="4583113" y="2714625"/>
            <a:ext cx="194468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u="sng">
                <a:solidFill>
                  <a:schemeClr val="tx1"/>
                </a:solidFill>
                <a:latin typeface="Times New Roman" panose="02020603050405020304" pitchFamily="18" charset="0"/>
                <a:cs typeface="Times New Roman" panose="02020603050405020304" pitchFamily="18" charset="0"/>
              </a:rPr>
              <a:t>Giải:</a:t>
            </a:r>
            <a:endParaRPr lang="vi-VN" altLang="en-US" sz="3200" b="1" u="sng">
              <a:solidFill>
                <a:schemeClr val="tx1"/>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49DB6542-FA11-5526-685E-33C4CBB8A862}"/>
              </a:ext>
            </a:extLst>
          </p:cNvPr>
          <p:cNvSpPr txBox="1">
            <a:spLocks/>
          </p:cNvSpPr>
          <p:nvPr/>
        </p:nvSpPr>
        <p:spPr bwMode="auto">
          <a:xfrm>
            <a:off x="1919288" y="3579813"/>
            <a:ext cx="81375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a:solidFill>
                  <a:schemeClr val="tx1"/>
                </a:solidFill>
                <a:latin typeface="Times New Roman" panose="02020603050405020304" pitchFamily="18" charset="0"/>
                <a:cs typeface="Times New Roman" panose="02020603050405020304" pitchFamily="18" charset="0"/>
              </a:rPr>
              <a:t>B(6) = {0; 6; 12; 18; 24; 30; 36; 42; 48; 54;…}</a:t>
            </a:r>
            <a:endParaRPr lang="vi-VN" altLang="en-US" sz="3200" b="1" u="sng">
              <a:solidFill>
                <a:schemeClr val="tx1"/>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40B6ED3F-72E1-7484-CFB2-AA5840197B26}"/>
              </a:ext>
            </a:extLst>
          </p:cNvPr>
          <p:cNvSpPr txBox="1">
            <a:spLocks/>
          </p:cNvSpPr>
          <p:nvPr/>
        </p:nvSpPr>
        <p:spPr bwMode="auto">
          <a:xfrm>
            <a:off x="1919288" y="4298950"/>
            <a:ext cx="8137525"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a:solidFill>
                  <a:schemeClr val="tx1"/>
                </a:solidFill>
                <a:latin typeface="Times New Roman" panose="02020603050405020304" pitchFamily="18" charset="0"/>
                <a:cs typeface="Times New Roman" panose="02020603050405020304" pitchFamily="18" charset="0"/>
              </a:rPr>
              <a:t>B(9) = {0; 9; 18; 27; 36; 45; 54; 63;…}</a:t>
            </a:r>
            <a:endParaRPr lang="vi-VN" altLang="en-US" sz="3200" b="1" u="sng">
              <a:solidFill>
                <a:schemeClr val="tx1"/>
              </a:solidFill>
              <a:latin typeface="Times New Roman" panose="02020603050405020304" pitchFamily="18" charset="0"/>
              <a:cs typeface="Times New Roman" panose="02020603050405020304" pitchFamily="18" charset="0"/>
            </a:endParaRPr>
          </a:p>
        </p:txBody>
      </p:sp>
      <p:pic>
        <p:nvPicPr>
          <p:cNvPr id="9" name="Picture 11">
            <a:extLst>
              <a:ext uri="{FF2B5EF4-FFF2-40B4-BE49-F238E27FC236}">
                <a16:creationId xmlns:a16="http://schemas.microsoft.com/office/drawing/2014/main" id="{CD71E429-79E0-F7B8-8C16-48C7D7435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063" y="1333500"/>
            <a:ext cx="990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3" presetClass="entr" presetSubtype="1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linds(horizontal)">
                                      <p:cBhvr>
                                        <p:cTn id="15" dur="500"/>
                                        <p:tgtEl>
                                          <p:spTgt spid="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3" presetClass="entr" presetSubtype="1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linds(horizontal)">
                                      <p:cBhvr>
                                        <p:cTn id="28" dur="500"/>
                                        <p:tgtEl>
                                          <p:spTgt spid="6"/>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 presetClass="entr" presetSubtype="10"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linds(horizontal)">
                                      <p:cBhvr>
                                        <p:cTn id="33" dur="500"/>
                                        <p:tgtEl>
                                          <p:spTgt spid="7"/>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 presetClass="entr" presetSubtype="1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linds(horizontal)">
                                      <p:cBhvr>
                                        <p:cTn id="3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
            <a:extLst>
              <a:ext uri="{FF2B5EF4-FFF2-40B4-BE49-F238E27FC236}">
                <a16:creationId xmlns:a16="http://schemas.microsoft.com/office/drawing/2014/main" id="{A6F8BF89-7E5B-2FDA-E4D2-95167BE14E44}"/>
              </a:ext>
            </a:extLst>
          </p:cNvPr>
          <p:cNvSpPr txBox="1">
            <a:spLocks noChangeArrowheads="1"/>
          </p:cNvSpPr>
          <p:nvPr/>
        </p:nvSpPr>
        <p:spPr bwMode="auto">
          <a:xfrm>
            <a:off x="1416050" y="692150"/>
            <a:ext cx="863600" cy="461963"/>
          </a:xfrm>
          <a:prstGeom prst="rect">
            <a:avLst/>
          </a:prstGeom>
          <a:gradFill rotWithShape="1">
            <a:gsLst>
              <a:gs pos="0">
                <a:schemeClr val="accent1"/>
              </a:gs>
              <a:gs pos="100000">
                <a:srgbClr val="E10909"/>
              </a:gs>
            </a:gsLst>
            <a:path path="shape">
              <a:fillToRect l="50000" t="50000" r="50000" b="50000"/>
            </a:path>
          </a:gradFill>
          <a:ln w="12700">
            <a:solidFill>
              <a:srgbClr val="33CC33"/>
            </a:solidFill>
            <a:miter lim="800000"/>
            <a:headEnd/>
            <a:tailEnd/>
          </a:ln>
          <a:effectLst/>
        </p:spPr>
        <p:txBody>
          <a:bodyPr>
            <a:spAutoFit/>
          </a:bodyPr>
          <a:lstStyle/>
          <a:p>
            <a:pPr>
              <a:spcBef>
                <a:spcPct val="50000"/>
              </a:spcBef>
              <a:defRPr/>
            </a:pPr>
            <a:r>
              <a:rPr lang="en-US" sz="2400" b="1" dirty="0">
                <a:solidFill>
                  <a:schemeClr val="bg1"/>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HĐ2</a:t>
            </a:r>
          </a:p>
        </p:txBody>
      </p:sp>
      <p:sp>
        <p:nvSpPr>
          <p:cNvPr id="3" name="Title 1">
            <a:extLst>
              <a:ext uri="{FF2B5EF4-FFF2-40B4-BE49-F238E27FC236}">
                <a16:creationId xmlns:a16="http://schemas.microsoft.com/office/drawing/2014/main" id="{8A80C71A-B350-1F55-E4CC-9291A9D779DF}"/>
              </a:ext>
            </a:extLst>
          </p:cNvPr>
          <p:cNvSpPr txBox="1">
            <a:spLocks/>
          </p:cNvSpPr>
          <p:nvPr/>
        </p:nvSpPr>
        <p:spPr bwMode="auto">
          <a:xfrm>
            <a:off x="2314575" y="765175"/>
            <a:ext cx="8389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Gọi BC(6, 9) là tập hợp các số vừa là bội của 6, vừa là bội của 9. Hãy viết tập BC(6, 9).</a:t>
            </a:r>
            <a:endParaRPr lang="vi-VN" altLang="en-US" sz="3200" b="1" u="sng">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8A773255-E680-13A7-BAA2-BB0C17B82850}"/>
              </a:ext>
            </a:extLst>
          </p:cNvPr>
          <p:cNvSpPr txBox="1">
            <a:spLocks/>
          </p:cNvSpPr>
          <p:nvPr/>
        </p:nvSpPr>
        <p:spPr bwMode="auto">
          <a:xfrm>
            <a:off x="4583113" y="1484313"/>
            <a:ext cx="19446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u="sng">
                <a:latin typeface="Times New Roman" panose="02020603050405020304" pitchFamily="18" charset="0"/>
                <a:cs typeface="Times New Roman" panose="02020603050405020304" pitchFamily="18" charset="0"/>
              </a:rPr>
              <a:t>Giải:</a:t>
            </a:r>
            <a:endParaRPr lang="vi-VN" altLang="en-US" sz="3200" b="1" u="sng">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682D0577-3E79-4B99-3E3D-F07B28EFEFD5}"/>
              </a:ext>
            </a:extLst>
          </p:cNvPr>
          <p:cNvSpPr txBox="1">
            <a:spLocks/>
          </p:cNvSpPr>
          <p:nvPr/>
        </p:nvSpPr>
        <p:spPr bwMode="auto">
          <a:xfrm>
            <a:off x="1919288" y="2139950"/>
            <a:ext cx="914558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BC(6, 9) = {0; 18; 36; 72; 48; 54;…}</a:t>
            </a:r>
            <a:endParaRPr lang="vi-VN" altLang="en-US" sz="3200" b="1" u="sng">
              <a:latin typeface="Times New Roman" panose="02020603050405020304" pitchFamily="18" charset="0"/>
              <a:cs typeface="Times New Roman" panose="02020603050405020304" pitchFamily="18" charset="0"/>
            </a:endParaRPr>
          </a:p>
        </p:txBody>
      </p:sp>
      <p:sp>
        <p:nvSpPr>
          <p:cNvPr id="6" name="Text Box 124">
            <a:extLst>
              <a:ext uri="{FF2B5EF4-FFF2-40B4-BE49-F238E27FC236}">
                <a16:creationId xmlns:a16="http://schemas.microsoft.com/office/drawing/2014/main" id="{FB74124C-0584-420F-61E1-822A04124990}"/>
              </a:ext>
            </a:extLst>
          </p:cNvPr>
          <p:cNvSpPr txBox="1">
            <a:spLocks noChangeArrowheads="1"/>
          </p:cNvSpPr>
          <p:nvPr/>
        </p:nvSpPr>
        <p:spPr bwMode="auto">
          <a:xfrm>
            <a:off x="1404938" y="3190875"/>
            <a:ext cx="10163175" cy="742950"/>
          </a:xfrm>
          <a:prstGeom prst="rect">
            <a:avLst/>
          </a:prstGeom>
          <a:solidFill>
            <a:srgbClr val="FFFFCC"/>
          </a:solidFill>
          <a:ln/>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50000"/>
              </a:lnSpc>
              <a:defRPr/>
            </a:pPr>
            <a:r>
              <a:rPr lang="en-US" altLang="en-US" sz="3200" b="1">
                <a:solidFill>
                  <a:srgbClr val="FF0000"/>
                </a:solidFill>
                <a:latin typeface="Times New Roman" pitchFamily="18" charset="0"/>
              </a:rPr>
              <a:t>Bội chung </a:t>
            </a:r>
            <a:r>
              <a:rPr lang="en-US" altLang="en-US" sz="3200" b="1">
                <a:solidFill>
                  <a:srgbClr val="000000"/>
                </a:solidFill>
                <a:latin typeface="Times New Roman" pitchFamily="18" charset="0"/>
              </a:rPr>
              <a:t>của hai hay nhiều số là bội của tất cả các số đó</a:t>
            </a:r>
          </a:p>
        </p:txBody>
      </p:sp>
      <p:sp>
        <p:nvSpPr>
          <p:cNvPr id="7" name="Rectangle 6">
            <a:extLst>
              <a:ext uri="{FF2B5EF4-FFF2-40B4-BE49-F238E27FC236}">
                <a16:creationId xmlns:a16="http://schemas.microsoft.com/office/drawing/2014/main" id="{845653DC-256F-732E-C0D2-6E41CB756557}"/>
              </a:ext>
            </a:extLst>
          </p:cNvPr>
          <p:cNvSpPr>
            <a:spLocks noChangeArrowheads="1"/>
          </p:cNvSpPr>
          <p:nvPr/>
        </p:nvSpPr>
        <p:spPr bwMode="auto">
          <a:xfrm>
            <a:off x="1416050" y="4295775"/>
            <a:ext cx="9720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Kí hiệu: </a:t>
            </a:r>
            <a:r>
              <a:rPr lang="en-US" altLang="en-US" sz="3200" b="1">
                <a:solidFill>
                  <a:srgbClr val="FF0000"/>
                </a:solidFill>
                <a:latin typeface="Times New Roman" panose="02020603050405020304" pitchFamily="18" charset="0"/>
                <a:cs typeface="Times New Roman" panose="02020603050405020304" pitchFamily="18" charset="0"/>
              </a:rPr>
              <a:t>BC(a, b) </a:t>
            </a:r>
            <a:r>
              <a:rPr lang="en-US" altLang="en-US" sz="3200" b="1">
                <a:latin typeface="Times New Roman" panose="02020603050405020304" pitchFamily="18" charset="0"/>
                <a:cs typeface="Times New Roman" panose="02020603050405020304" pitchFamily="18" charset="0"/>
              </a:rPr>
              <a:t>là tập hợp các bội chung của a và b</a:t>
            </a:r>
            <a:endParaRPr lang="en-US" altLang="en-US" sz="3200" b="1">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4">
            <a:extLst>
              <a:ext uri="{FF2B5EF4-FFF2-40B4-BE49-F238E27FC236}">
                <a16:creationId xmlns:a16="http://schemas.microsoft.com/office/drawing/2014/main" id="{26768472-60DE-D2B1-DC5B-09E25C9E9940}"/>
              </a:ext>
            </a:extLst>
          </p:cNvPr>
          <p:cNvSpPr txBox="1">
            <a:spLocks noChangeArrowheads="1"/>
          </p:cNvSpPr>
          <p:nvPr/>
        </p:nvSpPr>
        <p:spPr bwMode="auto">
          <a:xfrm>
            <a:off x="1416050" y="908050"/>
            <a:ext cx="863600" cy="461963"/>
          </a:xfrm>
          <a:prstGeom prst="rect">
            <a:avLst/>
          </a:prstGeom>
          <a:gradFill rotWithShape="1">
            <a:gsLst>
              <a:gs pos="0">
                <a:schemeClr val="accent1"/>
              </a:gs>
              <a:gs pos="100000">
                <a:srgbClr val="E10909"/>
              </a:gs>
            </a:gsLst>
            <a:path path="shape">
              <a:fillToRect l="50000" t="50000" r="50000" b="50000"/>
            </a:path>
          </a:gradFill>
          <a:ln w="12700">
            <a:solidFill>
              <a:srgbClr val="33CC33"/>
            </a:solidFill>
            <a:miter lim="800000"/>
            <a:headEnd/>
            <a:tailEnd/>
          </a:ln>
          <a:effectLst/>
        </p:spPr>
        <p:txBody>
          <a:bodyPr>
            <a:spAutoFit/>
          </a:bodyPr>
          <a:lstStyle/>
          <a:p>
            <a:pPr>
              <a:spcBef>
                <a:spcPct val="50000"/>
              </a:spcBef>
              <a:defRPr/>
            </a:pPr>
            <a:r>
              <a:rPr lang="en-US" sz="2400" b="1" dirty="0">
                <a:solidFill>
                  <a:prstClr val="white"/>
                </a:solidFill>
                <a:effectLst>
                  <a:outerShdw blurRad="38100" dist="38100" dir="2700000" algn="tl">
                    <a:srgbClr val="FFFFFF"/>
                  </a:outerShdw>
                </a:effectLst>
                <a:latin typeface="Times New Roman" panose="02020603050405020304" pitchFamily="18" charset="0"/>
                <a:cs typeface="Times New Roman" panose="02020603050405020304" pitchFamily="18" charset="0"/>
              </a:rPr>
              <a:t>HĐ3</a:t>
            </a:r>
          </a:p>
        </p:txBody>
      </p:sp>
      <p:sp>
        <p:nvSpPr>
          <p:cNvPr id="3" name="Title 1">
            <a:extLst>
              <a:ext uri="{FF2B5EF4-FFF2-40B4-BE49-F238E27FC236}">
                <a16:creationId xmlns:a16="http://schemas.microsoft.com/office/drawing/2014/main" id="{4EF3EF94-E56E-7A46-890B-9114BF5115CC}"/>
              </a:ext>
            </a:extLst>
          </p:cNvPr>
          <p:cNvSpPr txBox="1">
            <a:spLocks/>
          </p:cNvSpPr>
          <p:nvPr/>
        </p:nvSpPr>
        <p:spPr bwMode="auto">
          <a:xfrm>
            <a:off x="2314575" y="765175"/>
            <a:ext cx="8389938"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Tìm số nhỏ nhất khác 0 trong tập BC(6, 9).</a:t>
            </a:r>
            <a:endParaRPr lang="vi-VN" altLang="en-US" sz="3200" b="1" u="sng">
              <a:latin typeface="Times New Roman" panose="02020603050405020304" pitchFamily="18" charset="0"/>
              <a:cs typeface="Times New Roman" panose="02020603050405020304" pitchFamily="18" charset="0"/>
            </a:endParaRPr>
          </a:p>
        </p:txBody>
      </p:sp>
      <p:sp>
        <p:nvSpPr>
          <p:cNvPr id="4" name="Title 1">
            <a:extLst>
              <a:ext uri="{FF2B5EF4-FFF2-40B4-BE49-F238E27FC236}">
                <a16:creationId xmlns:a16="http://schemas.microsoft.com/office/drawing/2014/main" id="{1115272E-43A0-C9C4-961B-B0DF791BAA95}"/>
              </a:ext>
            </a:extLst>
          </p:cNvPr>
          <p:cNvSpPr txBox="1">
            <a:spLocks/>
          </p:cNvSpPr>
          <p:nvPr/>
        </p:nvSpPr>
        <p:spPr bwMode="auto">
          <a:xfrm>
            <a:off x="4583113" y="1484313"/>
            <a:ext cx="1944687"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u="sng">
                <a:latin typeface="Times New Roman" panose="02020603050405020304" pitchFamily="18" charset="0"/>
                <a:cs typeface="Times New Roman" panose="02020603050405020304" pitchFamily="18" charset="0"/>
              </a:rPr>
              <a:t>Giải:</a:t>
            </a:r>
            <a:endParaRPr lang="vi-VN" altLang="en-US" sz="3200" b="1" u="sng">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3D29B075-06BD-8789-4589-3CC9794C9163}"/>
              </a:ext>
            </a:extLst>
          </p:cNvPr>
          <p:cNvSpPr txBox="1">
            <a:spLocks/>
          </p:cNvSpPr>
          <p:nvPr/>
        </p:nvSpPr>
        <p:spPr bwMode="auto">
          <a:xfrm>
            <a:off x="1919288" y="2139950"/>
            <a:ext cx="9145587"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Số nhỏ nhất khác 0 trong tập BC(6, 9) là 18.</a:t>
            </a:r>
            <a:endParaRPr lang="vi-VN" altLang="en-US" sz="3200" b="1" u="sng">
              <a:latin typeface="Times New Roman" panose="02020603050405020304" pitchFamily="18" charset="0"/>
              <a:cs typeface="Times New Roman" panose="02020603050405020304" pitchFamily="18" charset="0"/>
            </a:endParaRPr>
          </a:p>
        </p:txBody>
      </p:sp>
      <p:sp>
        <p:nvSpPr>
          <p:cNvPr id="6" name="Text Box 124">
            <a:extLst>
              <a:ext uri="{FF2B5EF4-FFF2-40B4-BE49-F238E27FC236}">
                <a16:creationId xmlns:a16="http://schemas.microsoft.com/office/drawing/2014/main" id="{9F4DA86B-7820-93C8-BEFE-DA1C35C2C844}"/>
              </a:ext>
            </a:extLst>
          </p:cNvPr>
          <p:cNvSpPr txBox="1">
            <a:spLocks noChangeArrowheads="1"/>
          </p:cNvSpPr>
          <p:nvPr/>
        </p:nvSpPr>
        <p:spPr bwMode="auto">
          <a:xfrm>
            <a:off x="1404938" y="3332163"/>
            <a:ext cx="10236200" cy="1481137"/>
          </a:xfrm>
          <a:prstGeom prst="rect">
            <a:avLst/>
          </a:prstGeom>
          <a:solidFill>
            <a:srgbClr val="FFFFCC"/>
          </a:solidFill>
          <a:ln/>
        </p:spPr>
        <p:style>
          <a:lnRef idx="1">
            <a:schemeClr val="accent2"/>
          </a:lnRef>
          <a:fillRef idx="2">
            <a:schemeClr val="accent2"/>
          </a:fillRef>
          <a:effectRef idx="1">
            <a:schemeClr val="accent2"/>
          </a:effectRef>
          <a:fontRef idx="minor">
            <a:schemeClr val="dk1"/>
          </a:fontRef>
        </p:style>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150000"/>
              </a:lnSpc>
              <a:defRPr/>
            </a:pPr>
            <a:r>
              <a:rPr lang="en-US" altLang="en-US" sz="3200" b="1">
                <a:solidFill>
                  <a:srgbClr val="FF0000"/>
                </a:solidFill>
                <a:latin typeface="Times New Roman" pitchFamily="18" charset="0"/>
              </a:rPr>
              <a:t>Bội chung nhỏ nhất </a:t>
            </a:r>
            <a:r>
              <a:rPr lang="en-US" altLang="en-US" sz="3200" b="1">
                <a:solidFill>
                  <a:srgbClr val="000000"/>
                </a:solidFill>
                <a:latin typeface="Times New Roman" pitchFamily="18" charset="0"/>
              </a:rPr>
              <a:t>của hai hay nhiều số là </a:t>
            </a:r>
            <a:r>
              <a:rPr lang="en-US" altLang="en-US" sz="3200" b="1">
                <a:latin typeface="Times New Roman" pitchFamily="18" charset="0"/>
                <a:cs typeface="Times New Roman" pitchFamily="18" charset="0"/>
              </a:rPr>
              <a:t>số nhỏ nhất khác 0 trong tập hợp các bội chung của các số đó.</a:t>
            </a:r>
            <a:r>
              <a:rPr lang="en-US" altLang="en-US" sz="3200" b="1">
                <a:latin typeface="Times New Roman" pitchFamily="18" charset="0"/>
              </a:rPr>
              <a:t> </a:t>
            </a:r>
            <a:endParaRPr lang="en-US" altLang="en-US" sz="3200" b="1">
              <a:solidFill>
                <a:srgbClr val="000000"/>
              </a:solidFill>
              <a:latin typeface="Times New Roman" pitchFamily="18" charset="0"/>
            </a:endParaRPr>
          </a:p>
        </p:txBody>
      </p:sp>
      <p:sp>
        <p:nvSpPr>
          <p:cNvPr id="7" name="Rectangle 6">
            <a:extLst>
              <a:ext uri="{FF2B5EF4-FFF2-40B4-BE49-F238E27FC236}">
                <a16:creationId xmlns:a16="http://schemas.microsoft.com/office/drawing/2014/main" id="{34531787-E287-7852-C9B7-3F616378D6AB}"/>
              </a:ext>
            </a:extLst>
          </p:cNvPr>
          <p:cNvSpPr>
            <a:spLocks noChangeArrowheads="1"/>
          </p:cNvSpPr>
          <p:nvPr/>
        </p:nvSpPr>
        <p:spPr bwMode="auto">
          <a:xfrm>
            <a:off x="1416050" y="5148263"/>
            <a:ext cx="9720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Kí hiệu: </a:t>
            </a:r>
            <a:r>
              <a:rPr lang="en-US" altLang="en-US" sz="3200" b="1">
                <a:solidFill>
                  <a:srgbClr val="FF0000"/>
                </a:solidFill>
                <a:latin typeface="Times New Roman" panose="02020603050405020304" pitchFamily="18" charset="0"/>
                <a:cs typeface="Times New Roman" panose="02020603050405020304" pitchFamily="18" charset="0"/>
              </a:rPr>
              <a:t>BCNN(a, b) </a:t>
            </a:r>
            <a:r>
              <a:rPr lang="en-US" altLang="en-US" sz="3200" b="1">
                <a:latin typeface="Times New Roman" panose="02020603050405020304" pitchFamily="18" charset="0"/>
                <a:cs typeface="Times New Roman" panose="02020603050405020304" pitchFamily="18" charset="0"/>
              </a:rPr>
              <a:t>là bội chung nhỏ nhất của a và b.</a:t>
            </a:r>
            <a:endParaRPr lang="en-US" altLang="en-US" sz="3200" b="1">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F892F620-C6C5-AEB8-F44C-A1674F99CC29}"/>
              </a:ext>
            </a:extLst>
          </p:cNvPr>
          <p:cNvSpPr txBox="1">
            <a:spLocks noChangeArrowheads="1"/>
          </p:cNvSpPr>
          <p:nvPr/>
        </p:nvSpPr>
        <p:spPr bwMode="auto">
          <a:xfrm>
            <a:off x="1271588" y="860425"/>
            <a:ext cx="10225087"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r>
              <a:rPr lang="en-US" altLang="en-US" sz="3200" b="1">
                <a:latin typeface="Times New Roman" panose="02020603050405020304" pitchFamily="18" charset="0"/>
                <a:cs typeface="Times New Roman" panose="02020603050405020304" pitchFamily="18" charset="0"/>
              </a:rPr>
              <a:t>Tìm bội chung và bội chung nhỏ nhất của 4 và 6.</a:t>
            </a:r>
          </a:p>
        </p:txBody>
      </p:sp>
      <p:sp>
        <p:nvSpPr>
          <p:cNvPr id="3" name="Rectangle 2">
            <a:extLst>
              <a:ext uri="{FF2B5EF4-FFF2-40B4-BE49-F238E27FC236}">
                <a16:creationId xmlns:a16="http://schemas.microsoft.com/office/drawing/2014/main" id="{8588677B-BF87-F1F4-88EB-5DEA0CD8DFC9}"/>
              </a:ext>
            </a:extLst>
          </p:cNvPr>
          <p:cNvSpPr txBox="1">
            <a:spLocks noChangeArrowheads="1"/>
          </p:cNvSpPr>
          <p:nvPr/>
        </p:nvSpPr>
        <p:spPr>
          <a:xfrm>
            <a:off x="1981200" y="1676400"/>
            <a:ext cx="1143000" cy="762000"/>
          </a:xfrm>
          <a:prstGeom prst="rect">
            <a:avLst/>
          </a:prstGeom>
        </p:spPr>
        <p:txBody>
          <a:bodyPr/>
          <a:lstStyle>
            <a:defPPr marR="0" lvl="0" algn="l" rtl="0">
              <a:lnSpc>
                <a:spcPct val="100000"/>
              </a:lnSpc>
              <a:spcBef>
                <a:spcPts val="0"/>
              </a:spcBef>
              <a:spcAft>
                <a:spcPts val="0"/>
              </a:spcAft>
            </a:defPPr>
            <a:lvl1pPr algn="l" rtl="0" eaLnBrk="0" fontAlgn="base" hangingPunct="0">
              <a:spcBef>
                <a:spcPct val="0"/>
              </a:spcBef>
              <a:spcAft>
                <a:spcPct val="0"/>
              </a:spcAft>
              <a:defRPr>
                <a:solidFill>
                  <a:srgbClr val="000000"/>
                </a:solidFill>
                <a:latin typeface="Arial"/>
                <a:ea typeface="Arial"/>
                <a:cs typeface="Arial"/>
                <a:sym typeface="Arial" panose="020B0604020202020204" pitchFamily="34" charset="0"/>
                <a:rtl val="0"/>
              </a:defRPr>
            </a:lvl1pPr>
            <a:lvl2pPr lvl="1" algn="l" rtl="0" eaLnBrk="0" fontAlgn="base" hangingPunct="0">
              <a:spcBef>
                <a:spcPct val="0"/>
              </a:spcBef>
              <a:spcAft>
                <a:spcPct val="0"/>
              </a:spcAft>
              <a:defRPr>
                <a:solidFill>
                  <a:srgbClr val="000000"/>
                </a:solidFill>
                <a:latin typeface="Arial"/>
                <a:ea typeface="Arial"/>
                <a:cs typeface="Arial"/>
                <a:sym typeface="Arial" panose="020B0604020202020204" pitchFamily="34" charset="0"/>
                <a:rtl val="0"/>
              </a:defRPr>
            </a:lvl2pPr>
            <a:lvl3pPr lvl="2" algn="l" rtl="0" eaLnBrk="0" fontAlgn="base" hangingPunct="0">
              <a:spcBef>
                <a:spcPct val="0"/>
              </a:spcBef>
              <a:spcAft>
                <a:spcPct val="0"/>
              </a:spcAft>
              <a:defRPr>
                <a:solidFill>
                  <a:srgbClr val="000000"/>
                </a:solidFill>
                <a:latin typeface="Arial"/>
                <a:ea typeface="Arial"/>
                <a:cs typeface="Arial"/>
                <a:sym typeface="Arial" panose="020B0604020202020204" pitchFamily="34" charset="0"/>
                <a:rtl val="0"/>
              </a:defRPr>
            </a:lvl3pPr>
            <a:lvl4pPr lvl="3" algn="l" rtl="0" eaLnBrk="0" fontAlgn="base" hangingPunct="0">
              <a:spcBef>
                <a:spcPct val="0"/>
              </a:spcBef>
              <a:spcAft>
                <a:spcPct val="0"/>
              </a:spcAft>
              <a:defRPr>
                <a:solidFill>
                  <a:srgbClr val="000000"/>
                </a:solidFill>
                <a:latin typeface="Arial"/>
                <a:ea typeface="Arial"/>
                <a:cs typeface="Arial"/>
                <a:sym typeface="Arial" panose="020B0604020202020204" pitchFamily="34" charset="0"/>
                <a:rtl val="0"/>
              </a:defRPr>
            </a:lvl4pPr>
            <a:lvl5pPr lvl="4" algn="l" rtl="0" eaLnBrk="0" fontAlgn="base" hangingPunct="0">
              <a:spcBef>
                <a:spcPct val="0"/>
              </a:spcBef>
              <a:spcAft>
                <a:spcPct val="0"/>
              </a:spcAft>
              <a:defRPr>
                <a:solidFill>
                  <a:srgbClr val="000000"/>
                </a:solidFill>
                <a:latin typeface="Arial"/>
                <a:ea typeface="Arial"/>
                <a:cs typeface="Arial"/>
                <a:sym typeface="Arial" panose="020B0604020202020204" pitchFamily="34" charset="0"/>
                <a:rtl val="0"/>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rtl val="0"/>
              </a:defRPr>
            </a:lvl9pPr>
          </a:lstStyle>
          <a:p>
            <a:pPr eaLnBrk="1" hangingPunct="1">
              <a:defRPr/>
            </a:pPr>
            <a:r>
              <a:rPr lang="en-US" altLang="en-US" sz="2800" b="1" kern="0" dirty="0">
                <a:latin typeface="Times New Roman" panose="02020603050405020304" pitchFamily="18" charset="0"/>
                <a:cs typeface="Times New Roman" panose="02020603050405020304" pitchFamily="18" charset="0"/>
              </a:rPr>
              <a:t>B(4) =</a:t>
            </a:r>
          </a:p>
        </p:txBody>
      </p:sp>
      <p:sp>
        <p:nvSpPr>
          <p:cNvPr id="4" name="Text Box 3">
            <a:extLst>
              <a:ext uri="{FF2B5EF4-FFF2-40B4-BE49-F238E27FC236}">
                <a16:creationId xmlns:a16="http://schemas.microsoft.com/office/drawing/2014/main" id="{078CB1A6-E9E5-9241-416E-8BEECD8FB6C4}"/>
              </a:ext>
            </a:extLst>
          </p:cNvPr>
          <p:cNvSpPr txBox="1">
            <a:spLocks noChangeArrowheads="1"/>
          </p:cNvSpPr>
          <p:nvPr/>
        </p:nvSpPr>
        <p:spPr bwMode="auto">
          <a:xfrm>
            <a:off x="1981200" y="2819400"/>
            <a:ext cx="72390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B(6) =</a:t>
            </a:r>
          </a:p>
        </p:txBody>
      </p:sp>
      <p:sp>
        <p:nvSpPr>
          <p:cNvPr id="5" name="Text Box 4">
            <a:extLst>
              <a:ext uri="{FF2B5EF4-FFF2-40B4-BE49-F238E27FC236}">
                <a16:creationId xmlns:a16="http://schemas.microsoft.com/office/drawing/2014/main" id="{7F146942-C4ED-1B2D-B250-C8BB0A9877E4}"/>
              </a:ext>
            </a:extLst>
          </p:cNvPr>
          <p:cNvSpPr txBox="1">
            <a:spLocks noChangeArrowheads="1"/>
          </p:cNvSpPr>
          <p:nvPr/>
        </p:nvSpPr>
        <p:spPr bwMode="auto">
          <a:xfrm>
            <a:off x="1981200" y="4038600"/>
            <a:ext cx="6705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BC(4, 6) =</a:t>
            </a:r>
          </a:p>
        </p:txBody>
      </p:sp>
      <p:sp>
        <p:nvSpPr>
          <p:cNvPr id="6" name="Text Box 6">
            <a:extLst>
              <a:ext uri="{FF2B5EF4-FFF2-40B4-BE49-F238E27FC236}">
                <a16:creationId xmlns:a16="http://schemas.microsoft.com/office/drawing/2014/main" id="{2500382F-836B-3D28-9E56-4C1C04B2485B}"/>
              </a:ext>
            </a:extLst>
          </p:cNvPr>
          <p:cNvSpPr txBox="1">
            <a:spLocks noChangeArrowheads="1"/>
          </p:cNvSpPr>
          <p:nvPr/>
        </p:nvSpPr>
        <p:spPr bwMode="auto">
          <a:xfrm>
            <a:off x="3048000" y="1628775"/>
            <a:ext cx="4919663"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a:t>
            </a:r>
            <a:r>
              <a:rPr lang="en-US" altLang="en-US" sz="2800" b="1">
                <a:solidFill>
                  <a:srgbClr val="1818E6"/>
                </a:solidFill>
                <a:latin typeface="Times New Roman" panose="02020603050405020304" pitchFamily="18" charset="0"/>
                <a:cs typeface="Times New Roman" panose="02020603050405020304" pitchFamily="18" charset="0"/>
              </a:rPr>
              <a:t>0</a:t>
            </a:r>
            <a:r>
              <a:rPr lang="en-US" altLang="en-US" sz="2800" b="1">
                <a:latin typeface="Times New Roman" panose="02020603050405020304" pitchFamily="18" charset="0"/>
                <a:cs typeface="Times New Roman" panose="02020603050405020304" pitchFamily="18" charset="0"/>
              </a:rPr>
              <a:t>; 4; 8; </a:t>
            </a:r>
            <a:r>
              <a:rPr lang="en-US" altLang="en-US" sz="2800" b="1">
                <a:solidFill>
                  <a:srgbClr val="1919E7"/>
                </a:solidFill>
                <a:latin typeface="Times New Roman" panose="02020603050405020304" pitchFamily="18" charset="0"/>
                <a:cs typeface="Times New Roman" panose="02020603050405020304" pitchFamily="18" charset="0"/>
              </a:rPr>
              <a:t>12</a:t>
            </a:r>
            <a:r>
              <a:rPr lang="en-US" altLang="en-US" sz="2800" b="1">
                <a:latin typeface="Times New Roman" panose="02020603050405020304" pitchFamily="18" charset="0"/>
                <a:cs typeface="Times New Roman" panose="02020603050405020304" pitchFamily="18" charset="0"/>
              </a:rPr>
              <a:t>; 16; 20; </a:t>
            </a:r>
            <a:r>
              <a:rPr lang="en-US" altLang="en-US" sz="2800" b="1">
                <a:solidFill>
                  <a:srgbClr val="1919E7"/>
                </a:solidFill>
                <a:latin typeface="Times New Roman" panose="02020603050405020304" pitchFamily="18" charset="0"/>
                <a:cs typeface="Times New Roman" panose="02020603050405020304" pitchFamily="18" charset="0"/>
              </a:rPr>
              <a:t>24</a:t>
            </a:r>
            <a:r>
              <a:rPr lang="en-US" altLang="en-US" sz="2800" b="1">
                <a:latin typeface="Times New Roman" panose="02020603050405020304" pitchFamily="18" charset="0"/>
                <a:cs typeface="Times New Roman" panose="02020603050405020304" pitchFamily="18" charset="0"/>
              </a:rPr>
              <a:t>; 28;...}</a:t>
            </a:r>
          </a:p>
        </p:txBody>
      </p:sp>
      <p:sp>
        <p:nvSpPr>
          <p:cNvPr id="7" name="Text Box 7">
            <a:extLst>
              <a:ext uri="{FF2B5EF4-FFF2-40B4-BE49-F238E27FC236}">
                <a16:creationId xmlns:a16="http://schemas.microsoft.com/office/drawing/2014/main" id="{B85A2497-EFAA-C900-545B-ECD0D2837CD1}"/>
              </a:ext>
            </a:extLst>
          </p:cNvPr>
          <p:cNvSpPr txBox="1">
            <a:spLocks noChangeArrowheads="1"/>
          </p:cNvSpPr>
          <p:nvPr/>
        </p:nvSpPr>
        <p:spPr bwMode="auto">
          <a:xfrm>
            <a:off x="3071813" y="1628775"/>
            <a:ext cx="5257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{0; 4; 8; 12; 16; 20; 24; 28;…}</a:t>
            </a:r>
          </a:p>
        </p:txBody>
      </p:sp>
      <p:sp>
        <p:nvSpPr>
          <p:cNvPr id="8" name="Text Box 9">
            <a:extLst>
              <a:ext uri="{FF2B5EF4-FFF2-40B4-BE49-F238E27FC236}">
                <a16:creationId xmlns:a16="http://schemas.microsoft.com/office/drawing/2014/main" id="{569D5FB3-EC98-36D3-975E-729D5AF20E3B}"/>
              </a:ext>
            </a:extLst>
          </p:cNvPr>
          <p:cNvSpPr txBox="1">
            <a:spLocks noChangeArrowheads="1"/>
          </p:cNvSpPr>
          <p:nvPr/>
        </p:nvSpPr>
        <p:spPr bwMode="auto">
          <a:xfrm>
            <a:off x="3071813" y="2781300"/>
            <a:ext cx="4800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{0; 12; 18; 24; 30;…}</a:t>
            </a:r>
          </a:p>
        </p:txBody>
      </p:sp>
      <p:sp>
        <p:nvSpPr>
          <p:cNvPr id="9" name="Text Box 10">
            <a:extLst>
              <a:ext uri="{FF2B5EF4-FFF2-40B4-BE49-F238E27FC236}">
                <a16:creationId xmlns:a16="http://schemas.microsoft.com/office/drawing/2014/main" id="{5C3A02C6-1C5D-C32B-15B4-3D988546BA53}"/>
              </a:ext>
            </a:extLst>
          </p:cNvPr>
          <p:cNvSpPr txBox="1">
            <a:spLocks noChangeArrowheads="1"/>
          </p:cNvSpPr>
          <p:nvPr/>
        </p:nvSpPr>
        <p:spPr bwMode="auto">
          <a:xfrm>
            <a:off x="1981200" y="4829175"/>
            <a:ext cx="2819400" cy="52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sz="2800" b="1">
                <a:solidFill>
                  <a:srgbClr val="0000FF"/>
                </a:solidFill>
                <a:latin typeface="Times New Roman" panose="02020603050405020304" pitchFamily="18" charset="0"/>
                <a:cs typeface="Times New Roman" panose="02020603050405020304" pitchFamily="18" charset="0"/>
              </a:rPr>
              <a:t>BCNN(4, 6) =</a:t>
            </a:r>
            <a:r>
              <a:rPr lang="en-US" altLang="en-US" sz="2800" b="1">
                <a:solidFill>
                  <a:srgbClr val="E7E6E6"/>
                </a:solidFill>
                <a:latin typeface="Times New Roman" panose="02020603050405020304" pitchFamily="18" charset="0"/>
                <a:cs typeface="Times New Roman" panose="02020603050405020304" pitchFamily="18" charset="0"/>
              </a:rPr>
              <a:t> </a:t>
            </a:r>
            <a:endParaRPr lang="en-US" altLang="en-US" sz="2800" b="1">
              <a:solidFill>
                <a:srgbClr val="0000FF"/>
              </a:solidFill>
              <a:latin typeface="Times New Roman" panose="02020603050405020304" pitchFamily="18" charset="0"/>
              <a:cs typeface="Times New Roman" panose="02020603050405020304" pitchFamily="18" charset="0"/>
            </a:endParaRPr>
          </a:p>
        </p:txBody>
      </p:sp>
      <p:sp>
        <p:nvSpPr>
          <p:cNvPr id="10" name="Text Box 12">
            <a:extLst>
              <a:ext uri="{FF2B5EF4-FFF2-40B4-BE49-F238E27FC236}">
                <a16:creationId xmlns:a16="http://schemas.microsoft.com/office/drawing/2014/main" id="{6FB91731-6DA1-3A5C-49E1-274E53AA6974}"/>
              </a:ext>
            </a:extLst>
          </p:cNvPr>
          <p:cNvSpPr txBox="1">
            <a:spLocks noChangeArrowheads="1"/>
          </p:cNvSpPr>
          <p:nvPr/>
        </p:nvSpPr>
        <p:spPr bwMode="auto">
          <a:xfrm>
            <a:off x="6248400" y="4038600"/>
            <a:ext cx="609600" cy="523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a:solidFill>
                  <a:srgbClr val="44546A"/>
                </a:solidFill>
                <a:latin typeface="Calibri" panose="020F0502020204030204" pitchFamily="34" charset="0"/>
              </a:rPr>
              <a:t> </a:t>
            </a:r>
            <a:r>
              <a:rPr lang="en-US" altLang="en-US" sz="2800" b="1">
                <a:solidFill>
                  <a:srgbClr val="1818E6"/>
                </a:solidFill>
                <a:latin typeface="Times New Roman" panose="02020603050405020304" pitchFamily="18" charset="0"/>
                <a:cs typeface="Times New Roman" panose="02020603050405020304" pitchFamily="18" charset="0"/>
              </a:rPr>
              <a:t>12</a:t>
            </a:r>
          </a:p>
        </p:txBody>
      </p:sp>
      <p:sp>
        <p:nvSpPr>
          <p:cNvPr id="11" name="Text Box 14">
            <a:extLst>
              <a:ext uri="{FF2B5EF4-FFF2-40B4-BE49-F238E27FC236}">
                <a16:creationId xmlns:a16="http://schemas.microsoft.com/office/drawing/2014/main" id="{4D2A25DC-DD1A-27C0-4613-88E4BD5C4953}"/>
              </a:ext>
            </a:extLst>
          </p:cNvPr>
          <p:cNvSpPr txBox="1">
            <a:spLocks noChangeArrowheads="1"/>
          </p:cNvSpPr>
          <p:nvPr/>
        </p:nvSpPr>
        <p:spPr bwMode="auto">
          <a:xfrm>
            <a:off x="4224338" y="4797425"/>
            <a:ext cx="685800" cy="5238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sz="2800" b="1">
                <a:solidFill>
                  <a:srgbClr val="1818E6"/>
                </a:solidFill>
                <a:latin typeface="Times New Roman" panose="02020603050405020304" pitchFamily="18" charset="0"/>
                <a:cs typeface="Times New Roman" panose="02020603050405020304" pitchFamily="18" charset="0"/>
              </a:rPr>
              <a:t> 12</a:t>
            </a:r>
          </a:p>
        </p:txBody>
      </p:sp>
      <p:sp>
        <p:nvSpPr>
          <p:cNvPr id="12" name="TextBox 11">
            <a:extLst>
              <a:ext uri="{FF2B5EF4-FFF2-40B4-BE49-F238E27FC236}">
                <a16:creationId xmlns:a16="http://schemas.microsoft.com/office/drawing/2014/main" id="{349D48BA-8F17-73DC-485C-53EE146ED007}"/>
              </a:ext>
            </a:extLst>
          </p:cNvPr>
          <p:cNvSpPr txBox="1">
            <a:spLocks noChangeArrowheads="1"/>
          </p:cNvSpPr>
          <p:nvPr/>
        </p:nvSpPr>
        <p:spPr bwMode="auto">
          <a:xfrm>
            <a:off x="1343025" y="115888"/>
            <a:ext cx="18256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en-US" sz="3200" b="1" u="sng">
                <a:solidFill>
                  <a:srgbClr val="00B050"/>
                </a:solidFill>
                <a:latin typeface="Times New Roman" panose="02020603050405020304" pitchFamily="18" charset="0"/>
                <a:cs typeface="Times New Roman" panose="02020603050405020304" pitchFamily="18" charset="0"/>
              </a:rPr>
              <a:t>Ví dụ 1</a:t>
            </a:r>
            <a:r>
              <a:rPr lang="en-US" altLang="en-US" sz="3200" b="1">
                <a:solidFill>
                  <a:srgbClr val="00B050"/>
                </a:solidFill>
                <a:latin typeface="Times New Roman" panose="02020603050405020304" pitchFamily="18" charset="0"/>
                <a:cs typeface="Times New Roman" panose="02020603050405020304" pitchFamily="18" charset="0"/>
              </a:rPr>
              <a:t>:</a:t>
            </a:r>
            <a:r>
              <a:rPr lang="en-US" altLang="en-US" sz="3200" b="1">
                <a:solidFill>
                  <a:srgbClr val="0000FF"/>
                </a:solidFill>
                <a:latin typeface="Times New Roman" panose="02020603050405020304" pitchFamily="18" charset="0"/>
                <a:cs typeface="Times New Roman" panose="02020603050405020304" pitchFamily="18" charset="0"/>
              </a:rPr>
              <a:t> </a:t>
            </a:r>
            <a:endParaRPr lang="en-US" altLang="en-US" sz="3200">
              <a:solidFill>
                <a:schemeClr val="tx1"/>
              </a:solidFill>
              <a:cs typeface="Times New Roman" panose="02020603050405020304" pitchFamily="18" charset="0"/>
            </a:endParaRPr>
          </a:p>
        </p:txBody>
      </p:sp>
      <p:sp>
        <p:nvSpPr>
          <p:cNvPr id="14" name="Text Box 13">
            <a:extLst>
              <a:ext uri="{FF2B5EF4-FFF2-40B4-BE49-F238E27FC236}">
                <a16:creationId xmlns:a16="http://schemas.microsoft.com/office/drawing/2014/main" id="{8725DA41-1A6B-7398-EF3E-589D015B6966}"/>
              </a:ext>
            </a:extLst>
          </p:cNvPr>
          <p:cNvSpPr txBox="1">
            <a:spLocks noChangeArrowheads="1"/>
          </p:cNvSpPr>
          <p:nvPr/>
        </p:nvSpPr>
        <p:spPr bwMode="auto">
          <a:xfrm>
            <a:off x="3581400" y="4048125"/>
            <a:ext cx="25908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a:t>
            </a:r>
            <a:r>
              <a:rPr lang="en-US" altLang="en-US" sz="2800" b="1">
                <a:solidFill>
                  <a:srgbClr val="1919E7"/>
                </a:solidFill>
                <a:latin typeface="Times New Roman" panose="02020603050405020304" pitchFamily="18" charset="0"/>
                <a:cs typeface="Times New Roman" panose="02020603050405020304" pitchFamily="18" charset="0"/>
              </a:rPr>
              <a:t>0</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1919E7"/>
                </a:solidFill>
                <a:latin typeface="Times New Roman" panose="02020603050405020304" pitchFamily="18" charset="0"/>
                <a:cs typeface="Times New Roman" panose="02020603050405020304" pitchFamily="18" charset="0"/>
              </a:rPr>
              <a:t>12</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1919E7"/>
                </a:solidFill>
                <a:latin typeface="Times New Roman" panose="02020603050405020304" pitchFamily="18" charset="0"/>
                <a:cs typeface="Times New Roman" panose="02020603050405020304" pitchFamily="18" charset="0"/>
              </a:rPr>
              <a:t>24</a:t>
            </a:r>
            <a:r>
              <a:rPr lang="en-US" altLang="en-US" sz="2800" b="1">
                <a:latin typeface="Times New Roman" panose="02020603050405020304" pitchFamily="18" charset="0"/>
                <a:cs typeface="Times New Roman" panose="02020603050405020304" pitchFamily="18" charset="0"/>
              </a:rPr>
              <a:t>;…}</a:t>
            </a:r>
          </a:p>
        </p:txBody>
      </p:sp>
      <p:sp>
        <p:nvSpPr>
          <p:cNvPr id="15" name="Text Box 8">
            <a:extLst>
              <a:ext uri="{FF2B5EF4-FFF2-40B4-BE49-F238E27FC236}">
                <a16:creationId xmlns:a16="http://schemas.microsoft.com/office/drawing/2014/main" id="{17F91A76-0AB2-2554-F284-488E5814D47E}"/>
              </a:ext>
            </a:extLst>
          </p:cNvPr>
          <p:cNvSpPr txBox="1">
            <a:spLocks noChangeArrowheads="1"/>
          </p:cNvSpPr>
          <p:nvPr/>
        </p:nvSpPr>
        <p:spPr bwMode="auto">
          <a:xfrm>
            <a:off x="3048000" y="2794000"/>
            <a:ext cx="4800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defTabSz="4572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defTabSz="4572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spcBef>
                <a:spcPct val="50000"/>
              </a:spcBef>
            </a:pPr>
            <a:r>
              <a:rPr lang="en-US" altLang="en-US" sz="2800" b="1">
                <a:latin typeface="Times New Roman" panose="02020603050405020304" pitchFamily="18" charset="0"/>
                <a:cs typeface="Times New Roman" panose="02020603050405020304" pitchFamily="18" charset="0"/>
              </a:rPr>
              <a:t>{</a:t>
            </a:r>
            <a:r>
              <a:rPr lang="en-US" altLang="en-US" sz="2800" b="1">
                <a:solidFill>
                  <a:srgbClr val="1818E6"/>
                </a:solidFill>
                <a:latin typeface="Times New Roman" panose="02020603050405020304" pitchFamily="18" charset="0"/>
                <a:cs typeface="Times New Roman" panose="02020603050405020304" pitchFamily="18" charset="0"/>
              </a:rPr>
              <a:t>0</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12</a:t>
            </a:r>
            <a:r>
              <a:rPr lang="en-US" altLang="en-US" sz="2800" b="1">
                <a:latin typeface="Times New Roman" panose="02020603050405020304" pitchFamily="18" charset="0"/>
                <a:cs typeface="Times New Roman" panose="02020603050405020304" pitchFamily="18" charset="0"/>
              </a:rPr>
              <a:t>; </a:t>
            </a:r>
            <a:r>
              <a:rPr lang="en-US" altLang="en-US" sz="2800" b="1">
                <a:solidFill>
                  <a:schemeClr val="tx1"/>
                </a:solidFill>
                <a:latin typeface="Times New Roman" panose="02020603050405020304" pitchFamily="18" charset="0"/>
                <a:cs typeface="Times New Roman" panose="02020603050405020304" pitchFamily="18" charset="0"/>
              </a:rPr>
              <a:t>18</a:t>
            </a:r>
            <a:r>
              <a:rPr lang="en-US" altLang="en-US" sz="2800" b="1">
                <a:latin typeface="Times New Roman" panose="02020603050405020304" pitchFamily="18" charset="0"/>
                <a:cs typeface="Times New Roman" panose="02020603050405020304" pitchFamily="18" charset="0"/>
              </a:rPr>
              <a:t>; </a:t>
            </a:r>
            <a:r>
              <a:rPr lang="en-US" altLang="en-US" sz="2800" b="1">
                <a:solidFill>
                  <a:srgbClr val="0000FF"/>
                </a:solidFill>
                <a:latin typeface="Times New Roman" panose="02020603050405020304" pitchFamily="18" charset="0"/>
                <a:cs typeface="Times New Roman" panose="02020603050405020304" pitchFamily="18" charset="0"/>
              </a:rPr>
              <a:t>24</a:t>
            </a:r>
            <a:r>
              <a:rPr lang="en-US" altLang="en-US" sz="2800" b="1">
                <a:latin typeface="Times New Roman" panose="02020603050405020304" pitchFamily="18" charset="0"/>
                <a:cs typeface="Times New Roman" panose="02020603050405020304" pitchFamily="18" charset="0"/>
              </a:rPr>
              <a:t>;</a:t>
            </a:r>
            <a:r>
              <a:rPr lang="en-US" altLang="en-US" sz="2800" b="1">
                <a:solidFill>
                  <a:srgbClr val="1818E6"/>
                </a:solidFill>
                <a:latin typeface="Times New Roman" panose="02020603050405020304" pitchFamily="18" charset="0"/>
                <a:cs typeface="Times New Roman" panose="02020603050405020304" pitchFamily="18" charset="0"/>
              </a:rPr>
              <a:t> </a:t>
            </a:r>
            <a:r>
              <a:rPr lang="en-US" altLang="en-US" sz="2800" b="1">
                <a:solidFill>
                  <a:schemeClr val="tx1"/>
                </a:solidFill>
                <a:latin typeface="Times New Roman" panose="02020603050405020304" pitchFamily="18" charset="0"/>
                <a:cs typeface="Times New Roman" panose="02020603050405020304" pitchFamily="18" charset="0"/>
              </a:rPr>
              <a:t>30</a:t>
            </a:r>
            <a:r>
              <a:rPr lang="en-US" altLang="en-US" sz="2800" b="1">
                <a:latin typeface="Times New Roman" panose="02020603050405020304" pitchFamily="18" charset="0"/>
                <a:cs typeface="Times New Roman" panose="02020603050405020304" pitchFamily="18"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box(in)">
                                      <p:cBhvr>
                                        <p:cTn id="17" dur="500"/>
                                        <p:tgtEl>
                                          <p:spTgt spid="3">
                                            <p:txEl>
                                              <p:pRg st="0" end="0"/>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ox(in)">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box(in)">
                                      <p:cBhvr>
                                        <p:cTn id="25" dur="500"/>
                                        <p:tgtEl>
                                          <p:spTgt spid="4"/>
                                        </p:tgtEl>
                                      </p:cBhvr>
                                    </p:animEffect>
                                  </p:childTnLst>
                                </p:cTn>
                              </p:par>
                              <p:par>
                                <p:cTn id="26" presetID="4" presetClass="entr" presetSubtype="16"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ox(in)">
                                      <p:cBhvr>
                                        <p:cTn id="28" dur="500"/>
                                        <p:tgtEl>
                                          <p:spTgt spid="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 presetClass="exit" presetSubtype="16" fill="hold" nodeType="clickEffect">
                                  <p:stCondLst>
                                    <p:cond delay="0"/>
                                  </p:stCondLst>
                                  <p:childTnLst>
                                    <p:animEffect transition="out" filter="box(in)">
                                      <p:cBhvr>
                                        <p:cTn id="32" dur="500"/>
                                        <p:tgtEl>
                                          <p:spTgt spid="7"/>
                                        </p:tgtEl>
                                      </p:cBhvr>
                                    </p:animEffect>
                                    <p:set>
                                      <p:cBhvr>
                                        <p:cTn id="33" dur="1" fill="hold">
                                          <p:stCondLst>
                                            <p:cond delay="499"/>
                                          </p:stCondLst>
                                        </p:cTn>
                                        <p:tgtEl>
                                          <p:spTgt spid="7"/>
                                        </p:tgtEl>
                                        <p:attrNameLst>
                                          <p:attrName>style.visibility</p:attrName>
                                        </p:attrNameLst>
                                      </p:cBhvr>
                                      <p:to>
                                        <p:strVal val="hidden"/>
                                      </p:to>
                                    </p:set>
                                  </p:childTnLst>
                                </p:cTn>
                              </p:par>
                              <p:par>
                                <p:cTn id="34" presetID="4" presetClass="entr" presetSubtype="16" fill="hold"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ox(in)">
                                      <p:cBhvr>
                                        <p:cTn id="36" dur="500"/>
                                        <p:tgtEl>
                                          <p:spTgt spid="6"/>
                                        </p:tgtEl>
                                      </p:cBhvr>
                                    </p:animEffect>
                                  </p:childTnLst>
                                </p:cTn>
                              </p:par>
                              <p:par>
                                <p:cTn id="37" presetID="4" presetClass="exit" presetSubtype="16" fill="hold" nodeType="withEffect">
                                  <p:stCondLst>
                                    <p:cond delay="0"/>
                                  </p:stCondLst>
                                  <p:childTnLst>
                                    <p:animEffect transition="out" filter="box(in)">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par>
                                <p:cTn id="40" presetID="4"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ox(in)">
                                      <p:cBhvr>
                                        <p:cTn id="42" dur="500"/>
                                        <p:tgtEl>
                                          <p:spTgt spid="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box(in)">
                                      <p:cBhvr>
                                        <p:cTn id="47" dur="500"/>
                                        <p:tgtEl>
                                          <p:spTgt spid="5"/>
                                        </p:tgtEl>
                                      </p:cBhvr>
                                    </p:animEffect>
                                  </p:childTnLst>
                                </p:cTn>
                              </p:par>
                              <p:par>
                                <p:cTn id="48" presetID="4"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box(in)">
                                      <p:cBhvr>
                                        <p:cTn id="50" dur="500"/>
                                        <p:tgtEl>
                                          <p:spTgt spid="14"/>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0" presetClass="entr" presetSubtype="0" fill="hold" nodeType="click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 presetClass="exit" presetSubtype="0" fill="hold" nodeType="clickEffect">
                                  <p:stCondLst>
                                    <p:cond delay="0"/>
                                  </p:stCondLst>
                                  <p:childTnLst>
                                    <p:set>
                                      <p:cBhvr>
                                        <p:cTn id="59" dur="1" fill="hold">
                                          <p:stCondLst>
                                            <p:cond delay="0"/>
                                          </p:stCondLst>
                                        </p:cTn>
                                        <p:tgtEl>
                                          <p:spTgt spid="10"/>
                                        </p:tgtEl>
                                        <p:attrNameLst>
                                          <p:attrName>style.visibility</p:attrName>
                                        </p:attrNameLst>
                                      </p:cBhvr>
                                      <p:to>
                                        <p:strVal val="hidden"/>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box(in)">
                                      <p:cBhvr>
                                        <p:cTn id="64" dur="500"/>
                                        <p:tgtEl>
                                          <p:spTgt spid="9"/>
                                        </p:tgtEl>
                                      </p:cBhvr>
                                    </p:animEffect>
                                  </p:childTnLst>
                                </p:cTn>
                              </p:par>
                              <p:par>
                                <p:cTn id="65" presetID="4" presetClass="entr" presetSubtype="16" fill="hold" nodeType="with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box(in)">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P spid="5" grpId="0"/>
      <p:bldP spid="6" grpId="0"/>
      <p:bldP spid="7" grpId="0"/>
      <p:bldP spid="7" grpId="1"/>
      <p:bldP spid="8" grpId="0"/>
      <p:bldP spid="8" grpId="1"/>
      <p:bldP spid="9" grpId="0"/>
      <p:bldP spid="10" grpId="0" animBg="1"/>
      <p:bldP spid="10" grpId="1" animBg="1"/>
      <p:bldP spid="11" grpId="0" animBg="1"/>
      <p:bldP spid="12"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32E6ED4-63AF-769B-FD6C-A689FA6A4FF3}"/>
              </a:ext>
            </a:extLst>
          </p:cNvPr>
          <p:cNvGrpSpPr>
            <a:grpSpLocks/>
          </p:cNvGrpSpPr>
          <p:nvPr/>
        </p:nvGrpSpPr>
        <p:grpSpPr bwMode="auto">
          <a:xfrm>
            <a:off x="1416050" y="995363"/>
            <a:ext cx="10440988" cy="5892800"/>
            <a:chOff x="551384" y="533400"/>
            <a:chExt cx="10972800" cy="6324600"/>
          </a:xfrm>
        </p:grpSpPr>
        <p:grpSp>
          <p:nvGrpSpPr>
            <p:cNvPr id="20484" name="Group 5">
              <a:extLst>
                <a:ext uri="{FF2B5EF4-FFF2-40B4-BE49-F238E27FC236}">
                  <a16:creationId xmlns:a16="http://schemas.microsoft.com/office/drawing/2014/main" id="{F5F7FE73-3B29-07AE-7353-B07D705FE031}"/>
                </a:ext>
              </a:extLst>
            </p:cNvPr>
            <p:cNvGrpSpPr>
              <a:grpSpLocks/>
            </p:cNvGrpSpPr>
            <p:nvPr/>
          </p:nvGrpSpPr>
          <p:grpSpPr bwMode="auto">
            <a:xfrm>
              <a:off x="551384" y="533400"/>
              <a:ext cx="10972800" cy="6324600"/>
              <a:chOff x="0" y="0"/>
              <a:chExt cx="2064" cy="2928"/>
            </a:xfrm>
          </p:grpSpPr>
          <p:pic>
            <p:nvPicPr>
              <p:cNvPr id="20486" name="Picture 6" descr="SuyNghi2">
                <a:extLst>
                  <a:ext uri="{FF2B5EF4-FFF2-40B4-BE49-F238E27FC236}">
                    <a16:creationId xmlns:a16="http://schemas.microsoft.com/office/drawing/2014/main" id="{2504FEEC-589D-CA58-9232-A46925E621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 y="1728"/>
                <a:ext cx="1020" cy="1200"/>
              </a:xfrm>
              <a:prstGeom prst="rect">
                <a:avLst/>
              </a:prstGeom>
              <a:solidFill>
                <a:srgbClr val="FF00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487" name="AutoShape 7">
                <a:extLst>
                  <a:ext uri="{FF2B5EF4-FFF2-40B4-BE49-F238E27FC236}">
                    <a16:creationId xmlns:a16="http://schemas.microsoft.com/office/drawing/2014/main" id="{41B55D50-7F5C-D5A2-2031-DD622BE1A80C}"/>
                  </a:ext>
                </a:extLst>
              </p:cNvPr>
              <p:cNvSpPr>
                <a:spLocks noChangeArrowheads="1"/>
              </p:cNvSpPr>
              <p:nvPr/>
            </p:nvSpPr>
            <p:spPr bwMode="auto">
              <a:xfrm>
                <a:off x="0" y="0"/>
                <a:ext cx="2064" cy="1392"/>
              </a:xfrm>
              <a:prstGeom prst="cloudCallout">
                <a:avLst>
                  <a:gd name="adj1" fmla="val -13227"/>
                  <a:gd name="adj2" fmla="val 73134"/>
                </a:avLst>
              </a:prstGeom>
              <a:solidFill>
                <a:srgbClr val="4472C4"/>
              </a:solidFill>
              <a:ln w="9525">
                <a:solidFill>
                  <a:srgbClr val="000000"/>
                </a:solidFill>
                <a:round/>
                <a:headEnd/>
                <a:tailEnd/>
              </a:ln>
            </p:spPr>
            <p:txBody>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vi-VN" altLang="en-US"/>
              </a:p>
            </p:txBody>
          </p:sp>
        </p:grpSp>
        <p:sp>
          <p:nvSpPr>
            <p:cNvPr id="20485" name="Rectangle 2">
              <a:extLst>
                <a:ext uri="{FF2B5EF4-FFF2-40B4-BE49-F238E27FC236}">
                  <a16:creationId xmlns:a16="http://schemas.microsoft.com/office/drawing/2014/main" id="{8B6FF50D-568F-550F-41C2-0E4CFF64F2CC}"/>
                </a:ext>
              </a:extLst>
            </p:cNvPr>
            <p:cNvSpPr>
              <a:spLocks noChangeArrowheads="1"/>
            </p:cNvSpPr>
            <p:nvPr/>
          </p:nvSpPr>
          <p:spPr bwMode="auto">
            <a:xfrm>
              <a:off x="2825750" y="990600"/>
              <a:ext cx="73612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just" eaLnBrk="1" hangingPunct="1"/>
              <a:r>
                <a:rPr lang="en-US" altLang="en-US" sz="3200" b="1">
                  <a:solidFill>
                    <a:srgbClr val="FFFFFF"/>
                  </a:solidFill>
                  <a:latin typeface="Times New Roman" panose="02020603050405020304" pitchFamily="18" charset="0"/>
                  <a:cs typeface="Times New Roman" panose="02020603050405020304" pitchFamily="18" charset="0"/>
                </a:rPr>
                <a:t>Có cách nào tìm bội chung nhỏ nhất của hai hay nhiều số mà không cần liệt kê các bội của mỗi số hay không? </a:t>
              </a:r>
            </a:p>
          </p:txBody>
        </p:sp>
      </p:grpSp>
      <p:sp>
        <p:nvSpPr>
          <p:cNvPr id="20483" name="TextBox 2">
            <a:extLst>
              <a:ext uri="{FF2B5EF4-FFF2-40B4-BE49-F238E27FC236}">
                <a16:creationId xmlns:a16="http://schemas.microsoft.com/office/drawing/2014/main" id="{A60CF973-70C2-094C-6D66-D88E3D688B5B}"/>
              </a:ext>
            </a:extLst>
          </p:cNvPr>
          <p:cNvSpPr txBox="1">
            <a:spLocks noChangeArrowheads="1"/>
          </p:cNvSpPr>
          <p:nvPr/>
        </p:nvSpPr>
        <p:spPr bwMode="auto">
          <a:xfrm>
            <a:off x="1127125" y="344488"/>
            <a:ext cx="8929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r>
              <a:rPr lang="en-US" altLang="vi-VN" sz="4000" b="1">
                <a:solidFill>
                  <a:srgbClr val="FF0000"/>
                </a:solidFill>
                <a:latin typeface="Times New Roman" panose="02020603050405020304" pitchFamily="18" charset="0"/>
                <a:cs typeface="Times New Roman" panose="02020603050405020304" pitchFamily="18" charset="0"/>
              </a:rPr>
              <a:t>?</a:t>
            </a:r>
            <a:r>
              <a:rPr lang="en-US" altLang="vi-VN" sz="4000" b="1">
                <a:solidFill>
                  <a:schemeClr val="tx1"/>
                </a:solidFill>
                <a:latin typeface="Times New Roman" panose="02020603050405020304" pitchFamily="18" charset="0"/>
                <a:cs typeface="Times New Roman" panose="02020603050405020304" pitchFamily="18" charset="0"/>
              </a:rPr>
              <a:t> Em hãy tìm BCNN( 75, 90)?</a:t>
            </a:r>
            <a:endParaRPr lang="vi-VN" altLang="vi-VN" sz="4000" b="1">
              <a:solidFill>
                <a:schemeClr val="tx1"/>
              </a:solidFill>
              <a:latin typeface="Times New Roman" panose="02020603050405020304" pitchFamily="18" charset="0"/>
              <a:cs typeface="Times New Roman" panose="02020603050405020304"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Quince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cea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cea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2811</TotalTime>
  <Words>1120</Words>
  <Application>Microsoft Office PowerPoint</Application>
  <PresentationFormat>Widescreen</PresentationFormat>
  <Paragraphs>111</Paragraphs>
  <Slides>15</Slides>
  <Notes>2</Notes>
  <HiddenSlides>0</HiddenSlides>
  <MMClips>1</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15</vt:i4>
      </vt:variant>
    </vt:vector>
  </HeadingPairs>
  <TitlesOfParts>
    <vt:vector size="24" baseType="lpstr">
      <vt:lpstr>Arial</vt:lpstr>
      <vt:lpstr>Calibri</vt:lpstr>
      <vt:lpstr>Calibri Light</vt:lpstr>
      <vt:lpstr>Cambria Math</vt:lpstr>
      <vt:lpstr>Times New Roman</vt:lpstr>
      <vt:lpstr>Quince template</vt:lpstr>
      <vt:lpstr>2_Ocean</vt:lpstr>
      <vt:lpstr>3_Ocean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Luyện tập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TCT Computer</dc:creator>
  <cp:lastModifiedBy>Ninh Hồng Châu</cp:lastModifiedBy>
  <cp:revision>277</cp:revision>
  <dcterms:created xsi:type="dcterms:W3CDTF">2016-10-14T10:01:43Z</dcterms:created>
  <dcterms:modified xsi:type="dcterms:W3CDTF">2023-11-06T15:48:37Z</dcterms:modified>
</cp:coreProperties>
</file>