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98" r:id="rId2"/>
    <p:sldMasterId id="2147483751" r:id="rId3"/>
    <p:sldMasterId id="2147483763" r:id="rId4"/>
    <p:sldMasterId id="2147483775" r:id="rId5"/>
    <p:sldMasterId id="2147483788" r:id="rId6"/>
  </p:sldMasterIdLst>
  <p:notesMasterIdLst>
    <p:notesMasterId r:id="rId48"/>
  </p:notesMasterIdLst>
  <p:sldIdLst>
    <p:sldId id="274" r:id="rId7"/>
    <p:sldId id="308" r:id="rId8"/>
    <p:sldId id="305" r:id="rId9"/>
    <p:sldId id="309" r:id="rId10"/>
    <p:sldId id="307" r:id="rId11"/>
    <p:sldId id="306" r:id="rId12"/>
    <p:sldId id="260" r:id="rId13"/>
    <p:sldId id="261" r:id="rId14"/>
    <p:sldId id="270" r:id="rId15"/>
    <p:sldId id="264" r:id="rId16"/>
    <p:sldId id="275" r:id="rId17"/>
    <p:sldId id="277" r:id="rId18"/>
    <p:sldId id="276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263" r:id="rId28"/>
    <p:sldId id="265" r:id="rId29"/>
    <p:sldId id="269" r:id="rId30"/>
    <p:sldId id="267" r:id="rId31"/>
    <p:sldId id="272" r:id="rId32"/>
    <p:sldId id="311" r:id="rId33"/>
    <p:sldId id="291" r:id="rId34"/>
    <p:sldId id="304" r:id="rId35"/>
    <p:sldId id="301" r:id="rId36"/>
    <p:sldId id="302" r:id="rId37"/>
    <p:sldId id="303" r:id="rId38"/>
    <p:sldId id="300" r:id="rId39"/>
    <p:sldId id="280" r:id="rId40"/>
    <p:sldId id="281" r:id="rId41"/>
    <p:sldId id="283" r:id="rId42"/>
    <p:sldId id="288" r:id="rId43"/>
    <p:sldId id="284" r:id="rId44"/>
    <p:sldId id="286" r:id="rId45"/>
    <p:sldId id="289" r:id="rId46"/>
    <p:sldId id="290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1" autoAdjust="0"/>
    <p:restoredTop sz="94571" autoAdjust="0"/>
  </p:normalViewPr>
  <p:slideViewPr>
    <p:cSldViewPr snapToGrid="0">
      <p:cViewPr varScale="1">
        <p:scale>
          <a:sx n="69" d="100"/>
          <a:sy n="69" d="100"/>
        </p:scale>
        <p:origin x="69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81438C-6805-4627-99AF-0600AA85591D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BB8058-3813-4589-BCEC-490D91183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65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nhắc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1 </a:t>
            </a:r>
            <a:r>
              <a:rPr lang="en-US" dirty="0" err="1"/>
              <a:t>chút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kĩ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. Ta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1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trưng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chương</a:t>
            </a:r>
            <a:r>
              <a:rPr lang="en-US" dirty="0"/>
              <a:t>,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yếu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nghệ</a:t>
            </a:r>
            <a:r>
              <a:rPr lang="en-US" dirty="0"/>
              <a:t> </a:t>
            </a:r>
            <a:r>
              <a:rPr lang="en-US" dirty="0" err="1"/>
              <a:t>thuật</a:t>
            </a:r>
            <a:r>
              <a:rPr lang="en-US" dirty="0"/>
              <a:t>, </a:t>
            </a:r>
            <a:r>
              <a:rPr lang="en-US" dirty="0" err="1"/>
              <a:t>ngôn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…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bộc</a:t>
            </a:r>
            <a:r>
              <a:rPr lang="en-US" dirty="0"/>
              <a:t> </a:t>
            </a:r>
            <a:r>
              <a:rPr lang="en-US" dirty="0" err="1"/>
              <a:t>lộ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.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1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ta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2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</a:t>
            </a:r>
          </a:p>
          <a:p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015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8c30da526c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8c30da526c_0_5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0039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0330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7801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696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93DA1-C4A8-461C-AC2F-B24DBE65E8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532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9530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0754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 flipH="1">
            <a:off x="5892392" y="13751"/>
            <a:ext cx="6300713" cy="392424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 flipH="1">
            <a:off x="6062742" y="-40433"/>
            <a:ext cx="6166525" cy="3838112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" name="Google Shape;13;p2"/>
          <p:cNvGrpSpPr/>
          <p:nvPr/>
        </p:nvGrpSpPr>
        <p:grpSpPr>
          <a:xfrm rot="10800000" flipH="1">
            <a:off x="15" y="2222624"/>
            <a:ext cx="13566696" cy="4640683"/>
            <a:chOff x="1367050" y="3059225"/>
            <a:chExt cx="1407100" cy="848450"/>
          </a:xfrm>
        </p:grpSpPr>
        <p:sp>
          <p:nvSpPr>
            <p:cNvPr id="14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4930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16"/>
          <p:cNvGrpSpPr/>
          <p:nvPr/>
        </p:nvGrpSpPr>
        <p:grpSpPr>
          <a:xfrm>
            <a:off x="5211803" y="-8667"/>
            <a:ext cx="6984165" cy="6875200"/>
            <a:chOff x="4003316" y="-6500"/>
            <a:chExt cx="5143484" cy="5156400"/>
          </a:xfrm>
        </p:grpSpPr>
        <p:sp>
          <p:nvSpPr>
            <p:cNvPr id="118" name="Google Shape;118;p16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119;p16"/>
            <p:cNvSpPr/>
            <p:nvPr/>
          </p:nvSpPr>
          <p:spPr>
            <a:xfrm rot="-5400000">
              <a:off x="4820950" y="824050"/>
              <a:ext cx="5156400" cy="3495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0" name="Google Shape;120;p16"/>
          <p:cNvSpPr/>
          <p:nvPr/>
        </p:nvSpPr>
        <p:spPr>
          <a:xfrm rot="10800000">
            <a:off x="-37662" y="-51920"/>
            <a:ext cx="3646437" cy="194282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1" name="Google Shape;121;p16"/>
          <p:cNvSpPr txBox="1">
            <a:spLocks noGrp="1"/>
          </p:cNvSpPr>
          <p:nvPr>
            <p:ph type="title"/>
          </p:nvPr>
        </p:nvSpPr>
        <p:spPr>
          <a:xfrm>
            <a:off x="950800" y="1730972"/>
            <a:ext cx="3742800" cy="25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subTitle" idx="1"/>
          </p:nvPr>
        </p:nvSpPr>
        <p:spPr>
          <a:xfrm>
            <a:off x="950800" y="4291429"/>
            <a:ext cx="3742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7977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/>
          <p:nvPr/>
        </p:nvSpPr>
        <p:spPr>
          <a:xfrm flipH="1">
            <a:off x="-43" y="1"/>
            <a:ext cx="1240077" cy="685797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" name="Google Shape;125;p17"/>
          <p:cNvSpPr/>
          <p:nvPr/>
        </p:nvSpPr>
        <p:spPr>
          <a:xfrm rot="10800000" flipH="1">
            <a:off x="10954758" y="1"/>
            <a:ext cx="1240077" cy="685797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6" name="Google Shape;126;p17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7"/>
          <p:cNvSpPr txBox="1">
            <a:spLocks noGrp="1"/>
          </p:cNvSpPr>
          <p:nvPr>
            <p:ph type="subTitle" idx="1"/>
          </p:nvPr>
        </p:nvSpPr>
        <p:spPr>
          <a:xfrm>
            <a:off x="2297300" y="1707700"/>
            <a:ext cx="30480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28" name="Google Shape;128;p17"/>
          <p:cNvSpPr txBox="1">
            <a:spLocks noGrp="1"/>
          </p:cNvSpPr>
          <p:nvPr>
            <p:ph type="subTitle" idx="2"/>
          </p:nvPr>
        </p:nvSpPr>
        <p:spPr>
          <a:xfrm>
            <a:off x="2297300" y="2185539"/>
            <a:ext cx="3048000" cy="9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9" name="Google Shape;129;p17"/>
          <p:cNvSpPr txBox="1">
            <a:spLocks noGrp="1"/>
          </p:cNvSpPr>
          <p:nvPr>
            <p:ph type="subTitle" idx="3"/>
          </p:nvPr>
        </p:nvSpPr>
        <p:spPr>
          <a:xfrm>
            <a:off x="6846700" y="1707700"/>
            <a:ext cx="30480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30" name="Google Shape;130;p17"/>
          <p:cNvSpPr txBox="1">
            <a:spLocks noGrp="1"/>
          </p:cNvSpPr>
          <p:nvPr>
            <p:ph type="subTitle" idx="4"/>
          </p:nvPr>
        </p:nvSpPr>
        <p:spPr>
          <a:xfrm>
            <a:off x="6846700" y="2185539"/>
            <a:ext cx="3048000" cy="9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31" name="Google Shape;131;p17"/>
          <p:cNvSpPr txBox="1">
            <a:spLocks noGrp="1"/>
          </p:cNvSpPr>
          <p:nvPr>
            <p:ph type="subTitle" idx="5"/>
          </p:nvPr>
        </p:nvSpPr>
        <p:spPr>
          <a:xfrm>
            <a:off x="2297300" y="4211700"/>
            <a:ext cx="30480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32" name="Google Shape;132;p17"/>
          <p:cNvSpPr txBox="1">
            <a:spLocks noGrp="1"/>
          </p:cNvSpPr>
          <p:nvPr>
            <p:ph type="subTitle" idx="6"/>
          </p:nvPr>
        </p:nvSpPr>
        <p:spPr>
          <a:xfrm>
            <a:off x="2297300" y="4689539"/>
            <a:ext cx="3048000" cy="9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33" name="Google Shape;133;p17"/>
          <p:cNvSpPr txBox="1">
            <a:spLocks noGrp="1"/>
          </p:cNvSpPr>
          <p:nvPr>
            <p:ph type="subTitle" idx="7"/>
          </p:nvPr>
        </p:nvSpPr>
        <p:spPr>
          <a:xfrm>
            <a:off x="6846700" y="4211700"/>
            <a:ext cx="30480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34" name="Google Shape;134;p17"/>
          <p:cNvSpPr txBox="1">
            <a:spLocks noGrp="1"/>
          </p:cNvSpPr>
          <p:nvPr>
            <p:ph type="subTitle" idx="8"/>
          </p:nvPr>
        </p:nvSpPr>
        <p:spPr>
          <a:xfrm>
            <a:off x="6846700" y="4689539"/>
            <a:ext cx="3048000" cy="9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8093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C29E54-23A1-4066-8A4A-B6411328F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8F1692-9F8D-411A-9C16-425555511FE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2AF1F-8223-4C33-B1BD-86845575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FAE154-636E-4FAF-BD1C-3E182D466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51A6-B550-4BE8-B3BA-DA9D45F97A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3028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525DB-1AD0-4E6B-8F83-D9C77B189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C83FD-7990-4E13-B927-E6A3A112EA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84A34-B69F-49F8-AA01-C0DA84729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B24D3-7DF3-4AF9-80DF-FA4FBCC229F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DFE22-A166-4069-BC00-999EA2CA3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E5A267-9E7D-49DC-8D75-1C2E4B2DC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64503E-3DB9-49BD-B5C7-0187C20B0D5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8640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90F6A5-6B71-4069-8526-03003AC40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8F1692-9F8D-411A-9C16-425555511FE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55F6D3-5025-4906-ACBE-23FA4E0F6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C2DEA1-0785-4CEA-B6F1-F45BC0D3C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51A6-B550-4BE8-B3BA-DA9D45F97A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296E9DD-3F32-48DE-859F-F971F27466E5}"/>
              </a:ext>
            </a:extLst>
          </p:cNvPr>
          <p:cNvGrpSpPr/>
          <p:nvPr userDrawn="1"/>
        </p:nvGrpSpPr>
        <p:grpSpPr>
          <a:xfrm>
            <a:off x="47343" y="5861302"/>
            <a:ext cx="12232515" cy="1046420"/>
            <a:chOff x="47343" y="5861302"/>
            <a:chExt cx="12232515" cy="104642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20A2A0C-57FD-40AF-B40A-09018035A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43" y="5861302"/>
              <a:ext cx="2297967" cy="99669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87F9002-8A13-485B-852E-AA9E7CB17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413" y="5902130"/>
              <a:ext cx="2297967" cy="99669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F721CAF-976E-42F8-95D7-C57B819AC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2602" y="5868551"/>
              <a:ext cx="2297967" cy="99669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5A023AE-4E69-4550-8FF1-0FB70A7E6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2345" y="5906108"/>
              <a:ext cx="2297967" cy="99669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E116C63-05CD-4003-9BCA-CA95CFB4A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4314" y="5903587"/>
              <a:ext cx="2297967" cy="99669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38D9052-441B-490C-AB50-B0F50FD17A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430"/>
            <a:stretch/>
          </p:blipFill>
          <p:spPr>
            <a:xfrm>
              <a:off x="11462487" y="5911024"/>
              <a:ext cx="817371" cy="9966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30043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EDDD1-464E-45C9-80C6-CC43B3647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F2FF03-3662-4597-B067-04C8DCF7D4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2650E0-BB9B-459E-900B-46EEF6C3D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B24D3-7DF3-4AF9-80DF-FA4FBCC229F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F89F0-4449-4E26-AB7B-18D0AEF62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478B13-CE18-4E26-9009-D9B26D147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64503E-3DB9-49BD-B5C7-0187C20B0D5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310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4CDE3A-8A00-49CF-B238-5D44BB38786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BCD785-69EA-4D00-AEE9-904F8D0A00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35282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4CDE3A-8A00-49CF-B238-5D44BB38786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BCD785-69EA-4D00-AEE9-904F8D0A00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2870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4CDE3A-8A00-49CF-B238-5D44BB38786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BCD785-69EA-4D00-AEE9-904F8D0A00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9639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4CDE3A-8A00-49CF-B238-5D44BB38786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BCD785-69EA-4D00-AEE9-904F8D0A00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623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 rot="10800000">
            <a:off x="10058392" y="5847797"/>
            <a:ext cx="2133608" cy="1035603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27;p4"/>
          <p:cNvSpPr/>
          <p:nvPr/>
        </p:nvSpPr>
        <p:spPr>
          <a:xfrm rot="10800000">
            <a:off x="9" y="8"/>
            <a:ext cx="3305224" cy="1066793"/>
          </a:xfrm>
          <a:custGeom>
            <a:avLst/>
            <a:gdLst/>
            <a:ahLst/>
            <a:cxnLst/>
            <a:rect l="l" t="t" r="r" b="b"/>
            <a:pathLst>
              <a:path w="36002" h="11620" extrusionOk="0">
                <a:moveTo>
                  <a:pt x="36002" y="0"/>
                </a:moveTo>
                <a:cubicBezTo>
                  <a:pt x="34719" y="223"/>
                  <a:pt x="33463" y="865"/>
                  <a:pt x="32375" y="1632"/>
                </a:cubicBezTo>
                <a:cubicBezTo>
                  <a:pt x="30729" y="2818"/>
                  <a:pt x="29334" y="4338"/>
                  <a:pt x="27688" y="5538"/>
                </a:cubicBezTo>
                <a:cubicBezTo>
                  <a:pt x="25164" y="7393"/>
                  <a:pt x="22039" y="8439"/>
                  <a:pt x="18887" y="8467"/>
                </a:cubicBezTo>
                <a:cubicBezTo>
                  <a:pt x="18805" y="8468"/>
                  <a:pt x="18723" y="8469"/>
                  <a:pt x="18641" y="8469"/>
                </a:cubicBezTo>
                <a:cubicBezTo>
                  <a:pt x="16159" y="8469"/>
                  <a:pt x="13715" y="7869"/>
                  <a:pt x="11271" y="7504"/>
                </a:cubicBezTo>
                <a:cubicBezTo>
                  <a:pt x="10215" y="7354"/>
                  <a:pt x="9136" y="7249"/>
                  <a:pt x="8065" y="7249"/>
                </a:cubicBezTo>
                <a:cubicBezTo>
                  <a:pt x="6561" y="7249"/>
                  <a:pt x="5074" y="7456"/>
                  <a:pt x="3697" y="8035"/>
                </a:cubicBezTo>
                <a:cubicBezTo>
                  <a:pt x="2079" y="8718"/>
                  <a:pt x="670" y="10043"/>
                  <a:pt x="0" y="11619"/>
                </a:cubicBezTo>
                <a:lnTo>
                  <a:pt x="36002" y="11619"/>
                </a:lnTo>
                <a:lnTo>
                  <a:pt x="3600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28;p4"/>
          <p:cNvSpPr/>
          <p:nvPr/>
        </p:nvSpPr>
        <p:spPr>
          <a:xfrm rot="10800000">
            <a:off x="-25386" y="-50783"/>
            <a:ext cx="3229020" cy="982084"/>
          </a:xfrm>
          <a:custGeom>
            <a:avLst/>
            <a:gdLst/>
            <a:ahLst/>
            <a:cxnLst/>
            <a:rect l="l" t="t" r="r" b="b"/>
            <a:pathLst>
              <a:path w="36002" h="11620" extrusionOk="0">
                <a:moveTo>
                  <a:pt x="36002" y="0"/>
                </a:moveTo>
                <a:cubicBezTo>
                  <a:pt x="34719" y="223"/>
                  <a:pt x="33463" y="865"/>
                  <a:pt x="32375" y="1632"/>
                </a:cubicBezTo>
                <a:cubicBezTo>
                  <a:pt x="30729" y="2818"/>
                  <a:pt x="29334" y="4338"/>
                  <a:pt x="27688" y="5538"/>
                </a:cubicBezTo>
                <a:cubicBezTo>
                  <a:pt x="25164" y="7393"/>
                  <a:pt x="22039" y="8439"/>
                  <a:pt x="18887" y="8467"/>
                </a:cubicBezTo>
                <a:cubicBezTo>
                  <a:pt x="18805" y="8468"/>
                  <a:pt x="18723" y="8469"/>
                  <a:pt x="18641" y="8469"/>
                </a:cubicBezTo>
                <a:cubicBezTo>
                  <a:pt x="16159" y="8469"/>
                  <a:pt x="13715" y="7869"/>
                  <a:pt x="11271" y="7504"/>
                </a:cubicBezTo>
                <a:cubicBezTo>
                  <a:pt x="10215" y="7354"/>
                  <a:pt x="9136" y="7249"/>
                  <a:pt x="8065" y="7249"/>
                </a:cubicBezTo>
                <a:cubicBezTo>
                  <a:pt x="6561" y="7249"/>
                  <a:pt x="5074" y="7456"/>
                  <a:pt x="3697" y="8035"/>
                </a:cubicBezTo>
                <a:cubicBezTo>
                  <a:pt x="2079" y="8718"/>
                  <a:pt x="670" y="10043"/>
                  <a:pt x="0" y="11619"/>
                </a:cubicBezTo>
                <a:lnTo>
                  <a:pt x="36002" y="11619"/>
                </a:lnTo>
                <a:lnTo>
                  <a:pt x="36002" y="0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950800" y="1356967"/>
            <a:ext cx="102904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05884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4CDE3A-8A00-49CF-B238-5D44BB38786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BCD785-69EA-4D00-AEE9-904F8D0A00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2009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4CDE3A-8A00-49CF-B238-5D44BB38786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BCD785-69EA-4D00-AEE9-904F8D0A00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7064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4CDE3A-8A00-49CF-B238-5D44BB38786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BCD785-69EA-4D00-AEE9-904F8D0A00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0235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4CDE3A-8A00-49CF-B238-5D44BB38786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BCD785-69EA-4D00-AEE9-904F8D0A00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2395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4CDE3A-8A00-49CF-B238-5D44BB38786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BCD785-69EA-4D00-AEE9-904F8D0A00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3683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4CDE3A-8A00-49CF-B238-5D44BB38786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BCD785-69EA-4D00-AEE9-904F8D0A00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2041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4CDE3A-8A00-49CF-B238-5D44BB38786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BCD785-69EA-4D00-AEE9-904F8D0A00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2454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圆角 18"/>
          <p:cNvSpPr/>
          <p:nvPr userDrawn="1"/>
        </p:nvSpPr>
        <p:spPr>
          <a:xfrm>
            <a:off x="353784" y="316381"/>
            <a:ext cx="11484429" cy="6296782"/>
          </a:xfrm>
          <a:prstGeom prst="roundRect">
            <a:avLst/>
          </a:prstGeom>
          <a:solidFill>
            <a:srgbClr val="FBF3EB"/>
          </a:solidFill>
          <a:ln w="28575">
            <a:solidFill>
              <a:srgbClr val="EBBE8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图片 3" descr="美术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190490"/>
            <a:ext cx="5742940" cy="1667510"/>
          </a:xfrm>
          <a:prstGeom prst="rect">
            <a:avLst/>
          </a:prstGeom>
        </p:spPr>
      </p:pic>
      <p:pic>
        <p:nvPicPr>
          <p:cNvPr id="5" name="图片 4" descr="美术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316345" y="5294630"/>
            <a:ext cx="5875655" cy="156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018177"/>
      </p:ext>
    </p:extLst>
  </p:cSld>
  <p:clrMapOvr>
    <a:masterClrMapping/>
  </p:clrMapOvr>
  <p:transition spd="slow" advClick="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0"/>
          <p:cNvSpPr txBox="1">
            <a:spLocks noGrp="1"/>
          </p:cNvSpPr>
          <p:nvPr>
            <p:ph type="title"/>
          </p:nvPr>
        </p:nvSpPr>
        <p:spPr>
          <a:xfrm>
            <a:off x="1108200" y="4643800"/>
            <a:ext cx="6736000" cy="142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8560653"/>
      </p:ext>
    </p:extLst>
  </p:cSld>
  <p:clrMapOvr>
    <a:masterClrMapping/>
  </p:clrMapOvr>
  <p:transition spd="slow" advClick="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"/>
          <p:cNvSpPr txBox="1">
            <a:spLocks noGrp="1"/>
          </p:cNvSpPr>
          <p:nvPr>
            <p:ph type="title"/>
          </p:nvPr>
        </p:nvSpPr>
        <p:spPr>
          <a:xfrm>
            <a:off x="2693933" y="3109367"/>
            <a:ext cx="6804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00" name="Google Shape;400;p3"/>
          <p:cNvSpPr txBox="1">
            <a:spLocks noGrp="1"/>
          </p:cNvSpPr>
          <p:nvPr>
            <p:ph type="subTitle" idx="1"/>
          </p:nvPr>
        </p:nvSpPr>
        <p:spPr>
          <a:xfrm>
            <a:off x="3189233" y="4176233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3"/>
          <p:cNvSpPr txBox="1">
            <a:spLocks noGrp="1"/>
          </p:cNvSpPr>
          <p:nvPr>
            <p:ph type="title" idx="2" hasCustomPrompt="1"/>
          </p:nvPr>
        </p:nvSpPr>
        <p:spPr>
          <a:xfrm>
            <a:off x="5204700" y="1783767"/>
            <a:ext cx="177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52025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5"/>
          <p:cNvGrpSpPr/>
          <p:nvPr/>
        </p:nvGrpSpPr>
        <p:grpSpPr>
          <a:xfrm>
            <a:off x="-33" y="1854200"/>
            <a:ext cx="12192000" cy="5003600"/>
            <a:chOff x="-25" y="1390650"/>
            <a:chExt cx="9144000" cy="3752700"/>
          </a:xfrm>
        </p:grpSpPr>
        <p:sp>
          <p:nvSpPr>
            <p:cNvPr id="33" name="Google Shape;33;p5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34;p5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5" name="Google Shape;35;p5"/>
          <p:cNvSpPr/>
          <p:nvPr/>
        </p:nvSpPr>
        <p:spPr>
          <a:xfrm rot="-688733">
            <a:off x="7271145" y="6092761"/>
            <a:ext cx="4923479" cy="468523"/>
          </a:xfrm>
          <a:custGeom>
            <a:avLst/>
            <a:gdLst/>
            <a:ahLst/>
            <a:cxnLst/>
            <a:rect l="l" t="t" r="r" b="b"/>
            <a:pathLst>
              <a:path w="17896" h="1703" fill="none" extrusionOk="0">
                <a:moveTo>
                  <a:pt x="17896" y="1465"/>
                </a:moveTo>
                <a:cubicBezTo>
                  <a:pt x="17622" y="762"/>
                  <a:pt x="17229" y="36"/>
                  <a:pt x="16776" y="24"/>
                </a:cubicBezTo>
                <a:cubicBezTo>
                  <a:pt x="16205" y="0"/>
                  <a:pt x="16074" y="1084"/>
                  <a:pt x="15360" y="1274"/>
                </a:cubicBezTo>
                <a:cubicBezTo>
                  <a:pt x="14550" y="1489"/>
                  <a:pt x="14240" y="274"/>
                  <a:pt x="13359" y="453"/>
                </a:cubicBezTo>
                <a:cubicBezTo>
                  <a:pt x="12621" y="596"/>
                  <a:pt x="12574" y="1524"/>
                  <a:pt x="11907" y="1572"/>
                </a:cubicBezTo>
                <a:cubicBezTo>
                  <a:pt x="11145" y="1632"/>
                  <a:pt x="10966" y="465"/>
                  <a:pt x="10157" y="393"/>
                </a:cubicBezTo>
                <a:cubicBezTo>
                  <a:pt x="9323" y="322"/>
                  <a:pt x="9192" y="1465"/>
                  <a:pt x="8275" y="1572"/>
                </a:cubicBezTo>
                <a:cubicBezTo>
                  <a:pt x="7240" y="1703"/>
                  <a:pt x="6978" y="274"/>
                  <a:pt x="5870" y="322"/>
                </a:cubicBezTo>
                <a:cubicBezTo>
                  <a:pt x="4882" y="358"/>
                  <a:pt x="4751" y="1489"/>
                  <a:pt x="3822" y="1429"/>
                </a:cubicBezTo>
                <a:cubicBezTo>
                  <a:pt x="2918" y="1382"/>
                  <a:pt x="2679" y="227"/>
                  <a:pt x="1739" y="131"/>
                </a:cubicBezTo>
                <a:cubicBezTo>
                  <a:pt x="1060" y="48"/>
                  <a:pt x="393" y="691"/>
                  <a:pt x="1" y="1131"/>
                </a:cubicBezTo>
              </a:path>
            </a:pathLst>
          </a:custGeom>
          <a:noFill/>
          <a:ln w="38100" cap="flat" cmpd="sng">
            <a:solidFill>
              <a:schemeClr val="lt1"/>
            </a:solidFill>
            <a:prstDash val="dash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1399643" y="2445015"/>
            <a:ext cx="37440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2"/>
          </p:nvPr>
        </p:nvSpPr>
        <p:spPr>
          <a:xfrm>
            <a:off x="1400817" y="2912289"/>
            <a:ext cx="3742800" cy="16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3"/>
          </p:nvPr>
        </p:nvSpPr>
        <p:spPr>
          <a:xfrm>
            <a:off x="7048300" y="2445015"/>
            <a:ext cx="37440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4"/>
          </p:nvPr>
        </p:nvSpPr>
        <p:spPr>
          <a:xfrm>
            <a:off x="7049500" y="2912289"/>
            <a:ext cx="3742800" cy="16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73628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5"/>
          <p:cNvSpPr txBox="1">
            <a:spLocks noGrp="1"/>
          </p:cNvSpPr>
          <p:nvPr>
            <p:ph type="title"/>
          </p:nvPr>
        </p:nvSpPr>
        <p:spPr>
          <a:xfrm>
            <a:off x="1300467" y="594967"/>
            <a:ext cx="959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25"/>
          <p:cNvSpPr txBox="1">
            <a:spLocks noGrp="1"/>
          </p:cNvSpPr>
          <p:nvPr>
            <p:ph type="title" idx="2"/>
          </p:nvPr>
        </p:nvSpPr>
        <p:spPr>
          <a:xfrm>
            <a:off x="7138945" y="1924195"/>
            <a:ext cx="3358000" cy="7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5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95" name="Google Shape;495;p25"/>
          <p:cNvSpPr txBox="1">
            <a:spLocks noGrp="1"/>
          </p:cNvSpPr>
          <p:nvPr>
            <p:ph type="title" idx="3"/>
          </p:nvPr>
        </p:nvSpPr>
        <p:spPr>
          <a:xfrm>
            <a:off x="6752928" y="2531411"/>
            <a:ext cx="4130400" cy="11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2000" b="0"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6" name="Google Shape;496;p25"/>
          <p:cNvSpPr txBox="1">
            <a:spLocks noGrp="1"/>
          </p:cNvSpPr>
          <p:nvPr>
            <p:ph type="title" idx="4"/>
          </p:nvPr>
        </p:nvSpPr>
        <p:spPr>
          <a:xfrm>
            <a:off x="7138745" y="4090231"/>
            <a:ext cx="3358400" cy="7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5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97" name="Google Shape;497;p25"/>
          <p:cNvSpPr txBox="1">
            <a:spLocks noGrp="1"/>
          </p:cNvSpPr>
          <p:nvPr>
            <p:ph type="title" idx="5"/>
          </p:nvPr>
        </p:nvSpPr>
        <p:spPr>
          <a:xfrm>
            <a:off x="6752595" y="4697444"/>
            <a:ext cx="4130800" cy="11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2000" b="0"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4513997"/>
      </p:ext>
    </p:extLst>
  </p:cSld>
  <p:clrMapOvr>
    <a:masterClrMapping/>
  </p:clrMapOvr>
  <p:transition spd="slow" advClick="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28"/>
          <p:cNvSpPr txBox="1">
            <a:spLocks noGrp="1"/>
          </p:cNvSpPr>
          <p:nvPr>
            <p:ph type="title"/>
          </p:nvPr>
        </p:nvSpPr>
        <p:spPr>
          <a:xfrm>
            <a:off x="1300467" y="594967"/>
            <a:ext cx="959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28"/>
          <p:cNvSpPr txBox="1">
            <a:spLocks noGrp="1"/>
          </p:cNvSpPr>
          <p:nvPr>
            <p:ph type="title" idx="2"/>
          </p:nvPr>
        </p:nvSpPr>
        <p:spPr>
          <a:xfrm>
            <a:off x="2284233" y="1644133"/>
            <a:ext cx="3467600" cy="7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583" name="Google Shape;583;p28"/>
          <p:cNvSpPr txBox="1">
            <a:spLocks noGrp="1"/>
          </p:cNvSpPr>
          <p:nvPr>
            <p:ph type="title" idx="3"/>
          </p:nvPr>
        </p:nvSpPr>
        <p:spPr>
          <a:xfrm>
            <a:off x="2284175" y="2194437"/>
            <a:ext cx="3551600" cy="10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2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84" name="Google Shape;584;p28"/>
          <p:cNvSpPr txBox="1">
            <a:spLocks noGrp="1"/>
          </p:cNvSpPr>
          <p:nvPr>
            <p:ph type="title" idx="4"/>
          </p:nvPr>
        </p:nvSpPr>
        <p:spPr>
          <a:xfrm>
            <a:off x="2284233" y="3170397"/>
            <a:ext cx="3551600" cy="7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585" name="Google Shape;585;p28"/>
          <p:cNvSpPr txBox="1">
            <a:spLocks noGrp="1"/>
          </p:cNvSpPr>
          <p:nvPr>
            <p:ph type="title" idx="5"/>
          </p:nvPr>
        </p:nvSpPr>
        <p:spPr>
          <a:xfrm>
            <a:off x="2284175" y="3720693"/>
            <a:ext cx="3551600" cy="10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2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86" name="Google Shape;586;p28"/>
          <p:cNvSpPr txBox="1">
            <a:spLocks noGrp="1"/>
          </p:cNvSpPr>
          <p:nvPr>
            <p:ph type="title" idx="6"/>
          </p:nvPr>
        </p:nvSpPr>
        <p:spPr>
          <a:xfrm>
            <a:off x="2284233" y="4696635"/>
            <a:ext cx="3551600" cy="7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587" name="Google Shape;587;p28"/>
          <p:cNvSpPr txBox="1">
            <a:spLocks noGrp="1"/>
          </p:cNvSpPr>
          <p:nvPr>
            <p:ph type="title" idx="7"/>
          </p:nvPr>
        </p:nvSpPr>
        <p:spPr>
          <a:xfrm>
            <a:off x="2284175" y="5246949"/>
            <a:ext cx="3551600" cy="10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2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609684"/>
      </p:ext>
    </p:extLst>
  </p:cSld>
  <p:clrMapOvr>
    <a:masterClrMapping/>
  </p:clrMapOvr>
  <p:transition spd="slow" advClick="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08285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77261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34578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1463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90255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88038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88286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802663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 flipH="1">
            <a:off x="-54" y="5686627"/>
            <a:ext cx="2224855" cy="117136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" name="Google Shape;43;p6"/>
          <p:cNvSpPr/>
          <p:nvPr/>
        </p:nvSpPr>
        <p:spPr>
          <a:xfrm flipH="1">
            <a:off x="9635064" y="6"/>
            <a:ext cx="2556921" cy="15925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7419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91942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51275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97771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777D81-4740-4C11-882C-94E2D05BE53E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6/11/2023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0E6FA-31EF-42CD-89BF-6E158E092161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5867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777D81-4740-4C11-882C-94E2D05BE53E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6/11/2023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0E6FA-31EF-42CD-89BF-6E158E092161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9273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777D81-4740-4C11-882C-94E2D05BE53E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6/11/2023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0E6FA-31EF-42CD-89BF-6E158E092161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224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777D81-4740-4C11-882C-94E2D05BE53E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6/11/2023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0E6FA-31EF-42CD-89BF-6E158E092161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05690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777D81-4740-4C11-882C-94E2D05BE53E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6/11/2023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0E6FA-31EF-42CD-89BF-6E158E092161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617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777D81-4740-4C11-882C-94E2D05BE53E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6/11/2023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0E6FA-31EF-42CD-89BF-6E158E092161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6991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777D81-4740-4C11-882C-94E2D05BE53E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6/11/2023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0E6FA-31EF-42CD-89BF-6E158E092161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445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5616179" y="2762063"/>
            <a:ext cx="6575349" cy="409529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" name="Google Shape;52;p8"/>
          <p:cNvSpPr/>
          <p:nvPr/>
        </p:nvSpPr>
        <p:spPr>
          <a:xfrm>
            <a:off x="15" y="-9400"/>
            <a:ext cx="6358117" cy="3142055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53;p8"/>
          <p:cNvSpPr/>
          <p:nvPr/>
        </p:nvSpPr>
        <p:spPr>
          <a:xfrm rot="10800000">
            <a:off x="5794094" y="2908513"/>
            <a:ext cx="6435173" cy="400538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834600" y="1488367"/>
            <a:ext cx="6522800" cy="33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43641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777D81-4740-4C11-882C-94E2D05BE53E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6/11/2023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0E6FA-31EF-42CD-89BF-6E158E092161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7552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777D81-4740-4C11-882C-94E2D05BE53E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6/11/2023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0E6FA-31EF-42CD-89BF-6E158E092161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0812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777D81-4740-4C11-882C-94E2D05BE53E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6/11/2023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0E6FA-31EF-42CD-89BF-6E158E092161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8489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777D81-4740-4C11-882C-94E2D05BE53E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6/11/2023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0E6FA-31EF-42CD-89BF-6E158E092161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10651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1531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2067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9304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8173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7384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734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5" y="-8667"/>
            <a:ext cx="6553591" cy="68752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950800" y="1644233"/>
            <a:ext cx="42000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950800" y="3737433"/>
            <a:ext cx="420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46552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10448767" y="-8"/>
            <a:ext cx="1743196" cy="91780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30899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708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0599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8353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1255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8314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38759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842000" y="1451184"/>
            <a:ext cx="7476400" cy="31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842000" y="4397451"/>
            <a:ext cx="45224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38534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 flipH="1">
            <a:off x="5167033" y="2587000"/>
            <a:ext cx="6074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flipH="1">
            <a:off x="7022245" y="3709400"/>
            <a:ext cx="4218800" cy="9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9620633" y="1092800"/>
            <a:ext cx="1620400" cy="122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8900"/>
              <a:buNone/>
              <a:defRPr sz="8533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118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118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118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118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118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118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118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11866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788686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5228629" y="1625433"/>
            <a:ext cx="6012400" cy="229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subTitle" idx="1"/>
          </p:nvPr>
        </p:nvSpPr>
        <p:spPr>
          <a:xfrm>
            <a:off x="6312233" y="4084833"/>
            <a:ext cx="4928800" cy="16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79784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6042633" y="2108900"/>
            <a:ext cx="5198400" cy="113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8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6042633" y="3460567"/>
            <a:ext cx="4790800" cy="19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8186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785714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72359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946400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Chivo Black"/>
              <a:buNone/>
              <a:defRPr sz="4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Chivo Black"/>
              <a:buNone/>
              <a:defRPr b="0">
                <a:latin typeface="Chivo Black"/>
                <a:ea typeface="Chivo Black"/>
                <a:cs typeface="Chivo Black"/>
                <a:sym typeface="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Chivo Black"/>
              <a:buNone/>
              <a:defRPr b="0">
                <a:latin typeface="Chivo Black"/>
                <a:ea typeface="Chivo Black"/>
                <a:cs typeface="Chivo Black"/>
                <a:sym typeface="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Chivo Black"/>
              <a:buNone/>
              <a:defRPr b="0">
                <a:latin typeface="Chivo Black"/>
                <a:ea typeface="Chivo Black"/>
                <a:cs typeface="Chivo Black"/>
                <a:sym typeface="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Chivo Black"/>
              <a:buNone/>
              <a:defRPr b="0">
                <a:latin typeface="Chivo Black"/>
                <a:ea typeface="Chivo Black"/>
                <a:cs typeface="Chivo Black"/>
                <a:sym typeface="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Chivo Black"/>
              <a:buNone/>
              <a:defRPr b="0">
                <a:latin typeface="Chivo Black"/>
                <a:ea typeface="Chivo Black"/>
                <a:cs typeface="Chivo Black"/>
                <a:sym typeface="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Chivo Black"/>
              <a:buNone/>
              <a:defRPr b="0">
                <a:latin typeface="Chivo Black"/>
                <a:ea typeface="Chivo Black"/>
                <a:cs typeface="Chivo Black"/>
                <a:sym typeface="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Chivo Black"/>
              <a:buNone/>
              <a:defRPr b="0">
                <a:latin typeface="Chivo Black"/>
                <a:ea typeface="Chivo Black"/>
                <a:cs typeface="Chivo Black"/>
                <a:sym typeface="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Chivo Black"/>
              <a:buNone/>
              <a:defRPr b="0">
                <a:latin typeface="Chivo Black"/>
                <a:ea typeface="Chivo Black"/>
                <a:cs typeface="Chivo Black"/>
                <a:sym typeface="Chivo Black"/>
              </a:defRPr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2692200" y="2278533"/>
            <a:ext cx="3223200" cy="60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Chivo Black"/>
              <a:buNone/>
              <a:defRPr sz="2933"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>
            <a:off x="8114800" y="2234767"/>
            <a:ext cx="3223200" cy="60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Chivo Black"/>
              <a:buNone/>
              <a:defRPr sz="2933"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3"/>
          </p:nvPr>
        </p:nvSpPr>
        <p:spPr>
          <a:xfrm>
            <a:off x="2692200" y="4207311"/>
            <a:ext cx="3223200" cy="60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Chivo Black"/>
              <a:buNone/>
              <a:defRPr sz="2933"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4"/>
          </p:nvPr>
        </p:nvSpPr>
        <p:spPr>
          <a:xfrm>
            <a:off x="8114800" y="4207311"/>
            <a:ext cx="3223200" cy="60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Chivo Black"/>
              <a:buNone/>
              <a:defRPr sz="2933"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>
            <a:off x="2692200" y="2843364"/>
            <a:ext cx="3223200" cy="84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6"/>
          </p:nvPr>
        </p:nvSpPr>
        <p:spPr>
          <a:xfrm>
            <a:off x="8114800" y="2799597"/>
            <a:ext cx="3223200" cy="84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7"/>
          </p:nvPr>
        </p:nvSpPr>
        <p:spPr>
          <a:xfrm>
            <a:off x="2692200" y="4768371"/>
            <a:ext cx="3223200" cy="84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8"/>
          </p:nvPr>
        </p:nvSpPr>
        <p:spPr>
          <a:xfrm>
            <a:off x="8114800" y="4768371"/>
            <a:ext cx="3223200" cy="84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9" hasCustomPrompt="1"/>
          </p:nvPr>
        </p:nvSpPr>
        <p:spPr>
          <a:xfrm>
            <a:off x="1113984" y="2446367"/>
            <a:ext cx="1465200" cy="99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6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3" hasCustomPrompt="1"/>
          </p:nvPr>
        </p:nvSpPr>
        <p:spPr>
          <a:xfrm>
            <a:off x="6536584" y="2446367"/>
            <a:ext cx="1465200" cy="99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6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4" hasCustomPrompt="1"/>
          </p:nvPr>
        </p:nvSpPr>
        <p:spPr>
          <a:xfrm>
            <a:off x="1113984" y="4417039"/>
            <a:ext cx="1465200" cy="99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6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5" hasCustomPrompt="1"/>
          </p:nvPr>
        </p:nvSpPr>
        <p:spPr>
          <a:xfrm>
            <a:off x="6536584" y="4213839"/>
            <a:ext cx="1465200" cy="99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6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78033961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7" name="Google Shape;177;p36"/>
          <p:cNvCxnSpPr/>
          <p:nvPr/>
        </p:nvCxnSpPr>
        <p:spPr>
          <a:xfrm>
            <a:off x="3623833" y="6144767"/>
            <a:ext cx="85680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1744444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9" name="Google Shape;179;p37"/>
          <p:cNvCxnSpPr/>
          <p:nvPr/>
        </p:nvCxnSpPr>
        <p:spPr>
          <a:xfrm>
            <a:off x="0" y="6144767"/>
            <a:ext cx="85680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7420010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8"/>
          <p:cNvSpPr txBox="1">
            <a:spLocks noGrp="1"/>
          </p:cNvSpPr>
          <p:nvPr>
            <p:ph type="title"/>
          </p:nvPr>
        </p:nvSpPr>
        <p:spPr>
          <a:xfrm>
            <a:off x="959941" y="4576544"/>
            <a:ext cx="3048000" cy="36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1"/>
          </p:nvPr>
        </p:nvSpPr>
        <p:spPr>
          <a:xfrm>
            <a:off x="959941" y="4942144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title" idx="2"/>
          </p:nvPr>
        </p:nvSpPr>
        <p:spPr>
          <a:xfrm>
            <a:off x="4572000" y="4576544"/>
            <a:ext cx="3048000" cy="36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subTitle" idx="3"/>
          </p:nvPr>
        </p:nvSpPr>
        <p:spPr>
          <a:xfrm>
            <a:off x="4572000" y="4942144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title" idx="4"/>
          </p:nvPr>
        </p:nvSpPr>
        <p:spPr>
          <a:xfrm>
            <a:off x="8184075" y="4576544"/>
            <a:ext cx="3048000" cy="36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subTitle" idx="5"/>
          </p:nvPr>
        </p:nvSpPr>
        <p:spPr>
          <a:xfrm>
            <a:off x="8184075" y="4942144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title" idx="6"/>
          </p:nvPr>
        </p:nvSpPr>
        <p:spPr>
          <a:xfrm>
            <a:off x="960000" y="628791"/>
            <a:ext cx="10272000" cy="60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68335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ề và Nội dung" type="obj">
  <p:cSld name="Tiêu đề và Nội dung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BZ" kern="0" smtClean="0">
                <a:solidFill>
                  <a:srgbClr val="FFFFFF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BZ" kern="0">
              <a:solidFill>
                <a:srgbClr val="FFFFFF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55512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221685" y="-2057400"/>
            <a:ext cx="12413685" cy="6543675"/>
          </a:xfrm>
          <a:custGeom>
            <a:avLst/>
            <a:gdLst>
              <a:gd name="connsiteX0" fmla="*/ 739380 w 2484545"/>
              <a:gd name="connsiteY0" fmla="*/ 0 h 1309688"/>
              <a:gd name="connsiteX1" fmla="*/ 871186 w 2484545"/>
              <a:gd name="connsiteY1" fmla="*/ 7570 h 1309688"/>
              <a:gd name="connsiteX2" fmla="*/ 2321050 w 2484545"/>
              <a:gd name="connsiteY2" fmla="*/ 1309688 h 1309688"/>
              <a:gd name="connsiteX3" fmla="*/ 2125224 w 2484545"/>
              <a:gd name="connsiteY3" fmla="*/ 1249125 h 1309688"/>
              <a:gd name="connsiteX4" fmla="*/ 1462429 w 2484545"/>
              <a:gd name="connsiteY4" fmla="*/ 1086360 h 1309688"/>
              <a:gd name="connsiteX5" fmla="*/ 1195052 w 2484545"/>
              <a:gd name="connsiteY5" fmla="*/ 1097715 h 1309688"/>
              <a:gd name="connsiteX6" fmla="*/ 920142 w 2484545"/>
              <a:gd name="connsiteY6" fmla="*/ 1112856 h 1309688"/>
              <a:gd name="connsiteX7" fmla="*/ 332665 w 2484545"/>
              <a:gd name="connsiteY7" fmla="*/ 999300 h 1309688"/>
              <a:gd name="connsiteX8" fmla="*/ 739380 w 2484545"/>
              <a:gd name="connsiteY8" fmla="*/ 0 h 130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84545" h="1309688">
                <a:moveTo>
                  <a:pt x="739380" y="0"/>
                </a:moveTo>
                <a:cubicBezTo>
                  <a:pt x="780805" y="0"/>
                  <a:pt x="825995" y="0"/>
                  <a:pt x="871186" y="7570"/>
                </a:cubicBezTo>
                <a:cubicBezTo>
                  <a:pt x="2422729" y="215758"/>
                  <a:pt x="2727765" y="1309688"/>
                  <a:pt x="2321050" y="1309688"/>
                </a:cubicBezTo>
                <a:cubicBezTo>
                  <a:pt x="2264562" y="1309688"/>
                  <a:pt x="2200542" y="1290762"/>
                  <a:pt x="2125224" y="1249125"/>
                </a:cubicBezTo>
                <a:cubicBezTo>
                  <a:pt x="1884208" y="1116642"/>
                  <a:pt x="1669553" y="1086360"/>
                  <a:pt x="1462429" y="1086360"/>
                </a:cubicBezTo>
                <a:cubicBezTo>
                  <a:pt x="1372048" y="1086360"/>
                  <a:pt x="1285433" y="1093930"/>
                  <a:pt x="1195052" y="1097715"/>
                </a:cubicBezTo>
                <a:cubicBezTo>
                  <a:pt x="1104671" y="1105286"/>
                  <a:pt x="1014289" y="1112856"/>
                  <a:pt x="920142" y="1112856"/>
                </a:cubicBezTo>
                <a:cubicBezTo>
                  <a:pt x="739380" y="1112856"/>
                  <a:pt x="547320" y="1090145"/>
                  <a:pt x="332665" y="999300"/>
                </a:cubicBezTo>
                <a:cubicBezTo>
                  <a:pt x="-307535" y="726763"/>
                  <a:pt x="57755" y="0"/>
                  <a:pt x="73938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19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0"/>
          <p:cNvSpPr txBox="1">
            <a:spLocks noGrp="1"/>
          </p:cNvSpPr>
          <p:nvPr>
            <p:ph type="title"/>
          </p:nvPr>
        </p:nvSpPr>
        <p:spPr>
          <a:xfrm>
            <a:off x="1105533" y="668000"/>
            <a:ext cx="4926800" cy="15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71677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2" y="0"/>
            <a:ext cx="12191999" cy="685800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8221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eelOff"/>
      </p:transition>
    </mc:Choice>
    <mc:Fallback xmlns="">
      <p:transition spd="slow" advTm="1000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266702" y="659903"/>
            <a:ext cx="6311295" cy="5505949"/>
          </a:xfrm>
          <a:custGeom>
            <a:avLst/>
            <a:gdLst>
              <a:gd name="connsiteX0" fmla="*/ 1102181 w 2558500"/>
              <a:gd name="connsiteY0" fmla="*/ 0 h 2232025"/>
              <a:gd name="connsiteX1" fmla="*/ 1185009 w 2558500"/>
              <a:gd name="connsiteY1" fmla="*/ 7540 h 2232025"/>
              <a:gd name="connsiteX2" fmla="*/ 1832574 w 2558500"/>
              <a:gd name="connsiteY2" fmla="*/ 1066999 h 2232025"/>
              <a:gd name="connsiteX3" fmla="*/ 2329542 w 2558500"/>
              <a:gd name="connsiteY3" fmla="*/ 1998266 h 2232025"/>
              <a:gd name="connsiteX4" fmla="*/ 1433494 w 2558500"/>
              <a:gd name="connsiteY4" fmla="*/ 2232025 h 2232025"/>
              <a:gd name="connsiteX5" fmla="*/ 81890 w 2558500"/>
              <a:gd name="connsiteY5" fmla="*/ 1674019 h 2232025"/>
              <a:gd name="connsiteX6" fmla="*/ 1102181 w 2558500"/>
              <a:gd name="connsiteY6" fmla="*/ 0 h 223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58500" h="2232025">
                <a:moveTo>
                  <a:pt x="1102181" y="0"/>
                </a:moveTo>
                <a:cubicBezTo>
                  <a:pt x="1128536" y="0"/>
                  <a:pt x="1154890" y="3770"/>
                  <a:pt x="1185009" y="7540"/>
                </a:cubicBezTo>
                <a:cubicBezTo>
                  <a:pt x="1983171" y="94258"/>
                  <a:pt x="1595385" y="784225"/>
                  <a:pt x="1832574" y="1066999"/>
                </a:cubicBezTo>
                <a:cubicBezTo>
                  <a:pt x="2069764" y="1346002"/>
                  <a:pt x="2977107" y="1519436"/>
                  <a:pt x="2329542" y="1998266"/>
                </a:cubicBezTo>
                <a:cubicBezTo>
                  <a:pt x="2126237" y="2149078"/>
                  <a:pt x="1791160" y="2232025"/>
                  <a:pt x="1433494" y="2232025"/>
                </a:cubicBezTo>
                <a:cubicBezTo>
                  <a:pt x="932760" y="2232025"/>
                  <a:pt x="383083" y="2066131"/>
                  <a:pt x="81890" y="1674019"/>
                </a:cubicBezTo>
                <a:cubicBezTo>
                  <a:pt x="-204243" y="1304528"/>
                  <a:pt x="288960" y="0"/>
                  <a:pt x="1102181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05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 rot="10800000">
            <a:off x="7435514" y="3904277"/>
            <a:ext cx="4766397" cy="296863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95;p14"/>
          <p:cNvSpPr/>
          <p:nvPr/>
        </p:nvSpPr>
        <p:spPr>
          <a:xfrm rot="10800000">
            <a:off x="7564395" y="4010422"/>
            <a:ext cx="4664871" cy="290347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96;p14"/>
          <p:cNvSpPr/>
          <p:nvPr/>
        </p:nvSpPr>
        <p:spPr>
          <a:xfrm>
            <a:off x="419770" y="269437"/>
            <a:ext cx="3634857" cy="363485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1400" y="5080467"/>
            <a:ext cx="30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2832600" y="1968233"/>
            <a:ext cx="6522800" cy="2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20658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ush Strok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icture Placeholder 157"/>
          <p:cNvSpPr>
            <a:spLocks noGrp="1"/>
          </p:cNvSpPr>
          <p:nvPr>
            <p:ph type="pic" sz="quarter" idx="10"/>
          </p:nvPr>
        </p:nvSpPr>
        <p:spPr>
          <a:xfrm>
            <a:off x="-520143" y="-815547"/>
            <a:ext cx="13691115" cy="5226845"/>
          </a:xfrm>
          <a:custGeom>
            <a:avLst/>
            <a:gdLst>
              <a:gd name="connsiteX0" fmla="*/ 9984264 w 13691114"/>
              <a:gd name="connsiteY0" fmla="*/ 5016562 h 5226845"/>
              <a:gd name="connsiteX1" fmla="*/ 10080684 w 13691114"/>
              <a:gd name="connsiteY1" fmla="*/ 5024789 h 5226845"/>
              <a:gd name="connsiteX2" fmla="*/ 10179020 w 13691114"/>
              <a:gd name="connsiteY2" fmla="*/ 5070040 h 5226845"/>
              <a:gd name="connsiteX3" fmla="*/ 10000866 w 13691114"/>
              <a:gd name="connsiteY3" fmla="*/ 5052133 h 5226845"/>
              <a:gd name="connsiteX4" fmla="*/ 9994481 w 13691114"/>
              <a:gd name="connsiteY4" fmla="*/ 5024063 h 5226845"/>
              <a:gd name="connsiteX5" fmla="*/ 9980433 w 13691114"/>
              <a:gd name="connsiteY5" fmla="*/ 5014142 h 5226845"/>
              <a:gd name="connsiteX6" fmla="*/ 9984264 w 13691114"/>
              <a:gd name="connsiteY6" fmla="*/ 5016562 h 5226845"/>
              <a:gd name="connsiteX7" fmla="*/ 9982987 w 13691114"/>
              <a:gd name="connsiteY7" fmla="*/ 5016562 h 5226845"/>
              <a:gd name="connsiteX8" fmla="*/ 9973409 w 13691114"/>
              <a:gd name="connsiteY8" fmla="*/ 5014626 h 5226845"/>
              <a:gd name="connsiteX9" fmla="*/ 12856435 w 13691114"/>
              <a:gd name="connsiteY9" fmla="*/ 4339734 h 5226845"/>
              <a:gd name="connsiteX10" fmla="*/ 12856435 w 13691114"/>
              <a:gd name="connsiteY10" fmla="*/ 4340217 h 5226845"/>
              <a:gd name="connsiteX11" fmla="*/ 12854519 w 13691114"/>
              <a:gd name="connsiteY11" fmla="*/ 4340217 h 5226845"/>
              <a:gd name="connsiteX12" fmla="*/ 13172514 w 13691114"/>
              <a:gd name="connsiteY12" fmla="*/ 4299806 h 5226845"/>
              <a:gd name="connsiteX13" fmla="*/ 12904964 w 13691114"/>
              <a:gd name="connsiteY13" fmla="*/ 4335378 h 5226845"/>
              <a:gd name="connsiteX14" fmla="*/ 12885169 w 13691114"/>
              <a:gd name="connsiteY14" fmla="*/ 4337072 h 5226845"/>
              <a:gd name="connsiteX15" fmla="*/ 12856435 w 13691114"/>
              <a:gd name="connsiteY15" fmla="*/ 4339734 h 5226845"/>
              <a:gd name="connsiteX16" fmla="*/ 12958602 w 13691114"/>
              <a:gd name="connsiteY16" fmla="*/ 4317713 h 5226845"/>
              <a:gd name="connsiteX17" fmla="*/ 13172514 w 13691114"/>
              <a:gd name="connsiteY17" fmla="*/ 4299806 h 5226845"/>
              <a:gd name="connsiteX18" fmla="*/ 5135799 w 13691114"/>
              <a:gd name="connsiteY18" fmla="*/ 3081419 h 5226845"/>
              <a:gd name="connsiteX19" fmla="*/ 5117920 w 13691114"/>
              <a:gd name="connsiteY19" fmla="*/ 3099568 h 5226845"/>
              <a:gd name="connsiteX20" fmla="*/ 5135799 w 13691114"/>
              <a:gd name="connsiteY20" fmla="*/ 3081419 h 5226845"/>
              <a:gd name="connsiteX21" fmla="*/ 5207316 w 13691114"/>
              <a:gd name="connsiteY21" fmla="*/ 2078155 h 5226845"/>
              <a:gd name="connsiteX22" fmla="*/ 5278194 w 13691114"/>
              <a:gd name="connsiteY22" fmla="*/ 2096304 h 5226845"/>
              <a:gd name="connsiteX23" fmla="*/ 5278194 w 13691114"/>
              <a:gd name="connsiteY23" fmla="*/ 2096304 h 5226845"/>
              <a:gd name="connsiteX24" fmla="*/ 5207316 w 13691114"/>
              <a:gd name="connsiteY24" fmla="*/ 2078155 h 5226845"/>
              <a:gd name="connsiteX25" fmla="*/ 4639651 w 13691114"/>
              <a:gd name="connsiteY25" fmla="*/ 1413184 h 5226845"/>
              <a:gd name="connsiteX26" fmla="*/ 4654976 w 13691114"/>
              <a:gd name="connsiteY26" fmla="*/ 1433027 h 5226845"/>
              <a:gd name="connsiteX27" fmla="*/ 4639651 w 13691114"/>
              <a:gd name="connsiteY27" fmla="*/ 1413184 h 5226845"/>
              <a:gd name="connsiteX28" fmla="*/ 5848415 w 13691114"/>
              <a:gd name="connsiteY28" fmla="*/ 877916 h 5226845"/>
              <a:gd name="connsiteX29" fmla="*/ 5848415 w 13691114"/>
              <a:gd name="connsiteY29" fmla="*/ 877916 h 5226845"/>
              <a:gd name="connsiteX30" fmla="*/ 4730963 w 13691114"/>
              <a:gd name="connsiteY30" fmla="*/ 525104 h 5226845"/>
              <a:gd name="connsiteX31" fmla="*/ 4766082 w 13691114"/>
              <a:gd name="connsiteY31" fmla="*/ 533090 h 5226845"/>
              <a:gd name="connsiteX32" fmla="*/ 4798648 w 13691114"/>
              <a:gd name="connsiteY32" fmla="*/ 539865 h 5226845"/>
              <a:gd name="connsiteX33" fmla="*/ 4779492 w 13691114"/>
              <a:gd name="connsiteY33" fmla="*/ 537445 h 5226845"/>
              <a:gd name="connsiteX34" fmla="*/ 4730963 w 13691114"/>
              <a:gd name="connsiteY34" fmla="*/ 525104 h 5226845"/>
              <a:gd name="connsiteX35" fmla="*/ 6255167 w 13691114"/>
              <a:gd name="connsiteY35" fmla="*/ 305625 h 5226845"/>
              <a:gd name="connsiteX36" fmla="*/ 6278155 w 13691114"/>
              <a:gd name="connsiteY36" fmla="*/ 320386 h 5226845"/>
              <a:gd name="connsiteX37" fmla="*/ 6287734 w 13691114"/>
              <a:gd name="connsiteY37" fmla="*/ 326194 h 5226845"/>
              <a:gd name="connsiteX38" fmla="*/ 6276239 w 13691114"/>
              <a:gd name="connsiteY38" fmla="*/ 322564 h 5226845"/>
              <a:gd name="connsiteX39" fmla="*/ 6255167 w 13691114"/>
              <a:gd name="connsiteY39" fmla="*/ 305625 h 5226845"/>
              <a:gd name="connsiteX40" fmla="*/ 6454393 w 13691114"/>
              <a:gd name="connsiteY40" fmla="*/ 0 h 5226845"/>
              <a:gd name="connsiteX41" fmla="*/ 6578909 w 13691114"/>
              <a:gd name="connsiteY41" fmla="*/ 35813 h 5226845"/>
              <a:gd name="connsiteX42" fmla="*/ 6721943 w 13691114"/>
              <a:gd name="connsiteY42" fmla="*/ 71869 h 5226845"/>
              <a:gd name="connsiteX43" fmla="*/ 6810701 w 13691114"/>
              <a:gd name="connsiteY43" fmla="*/ 125347 h 5226845"/>
              <a:gd name="connsiteX44" fmla="*/ 6900097 w 13691114"/>
              <a:gd name="connsiteY44" fmla="*/ 125347 h 5226845"/>
              <a:gd name="connsiteX45" fmla="*/ 7184887 w 13691114"/>
              <a:gd name="connsiteY45" fmla="*/ 286508 h 5226845"/>
              <a:gd name="connsiteX46" fmla="*/ 7488196 w 13691114"/>
              <a:gd name="connsiteY46" fmla="*/ 483725 h 5226845"/>
              <a:gd name="connsiteX47" fmla="*/ 9091580 w 13691114"/>
              <a:gd name="connsiteY47" fmla="*/ 1469324 h 5226845"/>
              <a:gd name="connsiteX48" fmla="*/ 9501525 w 13691114"/>
              <a:gd name="connsiteY48" fmla="*/ 1594672 h 5226845"/>
              <a:gd name="connsiteX49" fmla="*/ 9733316 w 13691114"/>
              <a:gd name="connsiteY49" fmla="*/ 1683964 h 5226845"/>
              <a:gd name="connsiteX50" fmla="*/ 10232019 w 13691114"/>
              <a:gd name="connsiteY50" fmla="*/ 1755833 h 5226845"/>
              <a:gd name="connsiteX51" fmla="*/ 10321415 w 13691114"/>
              <a:gd name="connsiteY51" fmla="*/ 1773740 h 5226845"/>
              <a:gd name="connsiteX52" fmla="*/ 10303536 w 13691114"/>
              <a:gd name="connsiteY52" fmla="*/ 1791404 h 5226845"/>
              <a:gd name="connsiteX53" fmla="*/ 10731361 w 13691114"/>
              <a:gd name="connsiteY53" fmla="*/ 1863274 h 5226845"/>
              <a:gd name="connsiteX54" fmla="*/ 10962513 w 13691114"/>
              <a:gd name="connsiteY54" fmla="*/ 1916994 h 5226845"/>
              <a:gd name="connsiteX55" fmla="*/ 11087668 w 13691114"/>
              <a:gd name="connsiteY55" fmla="*/ 1916994 h 5226845"/>
              <a:gd name="connsiteX56" fmla="*/ 11069789 w 13691114"/>
              <a:gd name="connsiteY56" fmla="*/ 1934659 h 5226845"/>
              <a:gd name="connsiteX57" fmla="*/ 11034030 w 13691114"/>
              <a:gd name="connsiteY57" fmla="*/ 1934659 h 5226845"/>
              <a:gd name="connsiteX58" fmla="*/ 11069789 w 13691114"/>
              <a:gd name="connsiteY58" fmla="*/ 1934659 h 5226845"/>
              <a:gd name="connsiteX59" fmla="*/ 11087668 w 13691114"/>
              <a:gd name="connsiteY59" fmla="*/ 1970956 h 5226845"/>
              <a:gd name="connsiteX60" fmla="*/ 11426096 w 13691114"/>
              <a:gd name="connsiteY60" fmla="*/ 1988621 h 5226845"/>
              <a:gd name="connsiteX61" fmla="*/ 12334745 w 13691114"/>
              <a:gd name="connsiteY61" fmla="*/ 1988621 h 5226845"/>
              <a:gd name="connsiteX62" fmla="*/ 12424141 w 13691114"/>
              <a:gd name="connsiteY62" fmla="*/ 1988621 h 5226845"/>
              <a:gd name="connsiteX63" fmla="*/ 12334745 w 13691114"/>
              <a:gd name="connsiteY63" fmla="*/ 2024435 h 5226845"/>
              <a:gd name="connsiteX64" fmla="*/ 11906920 w 13691114"/>
              <a:gd name="connsiteY64" fmla="*/ 2042341 h 5226845"/>
              <a:gd name="connsiteX65" fmla="*/ 11247943 w 13691114"/>
              <a:gd name="connsiteY65" fmla="*/ 2024435 h 5226845"/>
              <a:gd name="connsiteX66" fmla="*/ 11077451 w 13691114"/>
              <a:gd name="connsiteY66" fmla="*/ 2016933 h 5226845"/>
              <a:gd name="connsiteX67" fmla="*/ 11051271 w 13691114"/>
              <a:gd name="connsiteY67" fmla="*/ 2021289 h 5226845"/>
              <a:gd name="connsiteX68" fmla="*/ 11044886 w 13691114"/>
              <a:gd name="connsiteY68" fmla="*/ 2019595 h 5226845"/>
              <a:gd name="connsiteX69" fmla="*/ 11034030 w 13691114"/>
              <a:gd name="connsiteY69" fmla="*/ 2024435 h 5226845"/>
              <a:gd name="connsiteX70" fmla="*/ 11051271 w 13691114"/>
              <a:gd name="connsiteY70" fmla="*/ 2021289 h 5226845"/>
              <a:gd name="connsiteX71" fmla="*/ 11069789 w 13691114"/>
              <a:gd name="connsiteY71" fmla="*/ 2026854 h 5226845"/>
              <a:gd name="connsiteX72" fmla="*/ 11105547 w 13691114"/>
              <a:gd name="connsiteY72" fmla="*/ 2042341 h 5226845"/>
              <a:gd name="connsiteX73" fmla="*/ 11354579 w 13691114"/>
              <a:gd name="connsiteY73" fmla="*/ 2078155 h 5226845"/>
              <a:gd name="connsiteX74" fmla="*/ 11550612 w 13691114"/>
              <a:gd name="connsiteY74" fmla="*/ 2096304 h 5226845"/>
              <a:gd name="connsiteX75" fmla="*/ 11853921 w 13691114"/>
              <a:gd name="connsiteY75" fmla="*/ 2096304 h 5226845"/>
              <a:gd name="connsiteX76" fmla="*/ 12014195 w 13691114"/>
              <a:gd name="connsiteY76" fmla="*/ 2114211 h 5226845"/>
              <a:gd name="connsiteX77" fmla="*/ 11622129 w 13691114"/>
              <a:gd name="connsiteY77" fmla="*/ 2114211 h 5226845"/>
              <a:gd name="connsiteX78" fmla="*/ 11586371 w 13691114"/>
              <a:gd name="connsiteY78" fmla="*/ 2132117 h 5226845"/>
              <a:gd name="connsiteX79" fmla="*/ 11426096 w 13691114"/>
              <a:gd name="connsiteY79" fmla="*/ 2149782 h 5226845"/>
              <a:gd name="connsiteX80" fmla="*/ 11318821 w 13691114"/>
              <a:gd name="connsiteY80" fmla="*/ 2167689 h 5226845"/>
              <a:gd name="connsiteX81" fmla="*/ 11212184 w 13691114"/>
              <a:gd name="connsiteY81" fmla="*/ 2167689 h 5226845"/>
              <a:gd name="connsiteX82" fmla="*/ 11212184 w 13691114"/>
              <a:gd name="connsiteY82" fmla="*/ 2239558 h 5226845"/>
              <a:gd name="connsiteX83" fmla="*/ 10766480 w 13691114"/>
              <a:gd name="connsiteY83" fmla="*/ 2203502 h 5226845"/>
              <a:gd name="connsiteX84" fmla="*/ 10677723 w 13691114"/>
              <a:gd name="connsiteY84" fmla="*/ 2239558 h 5226845"/>
              <a:gd name="connsiteX85" fmla="*/ 11034030 w 13691114"/>
              <a:gd name="connsiteY85" fmla="*/ 2275372 h 5226845"/>
              <a:gd name="connsiteX86" fmla="*/ 11318821 w 13691114"/>
              <a:gd name="connsiteY86" fmla="*/ 2310943 h 5226845"/>
              <a:gd name="connsiteX87" fmla="*/ 11140667 w 13691114"/>
              <a:gd name="connsiteY87" fmla="*/ 2328850 h 5226845"/>
              <a:gd name="connsiteX88" fmla="*/ 11034030 w 13691114"/>
              <a:gd name="connsiteY88" fmla="*/ 2346999 h 5226845"/>
              <a:gd name="connsiteX89" fmla="*/ 10784360 w 13691114"/>
              <a:gd name="connsiteY89" fmla="*/ 2346999 h 5226845"/>
              <a:gd name="connsiteX90" fmla="*/ 11105547 w 13691114"/>
              <a:gd name="connsiteY90" fmla="*/ 2364906 h 5226845"/>
              <a:gd name="connsiteX91" fmla="*/ 11693008 w 13691114"/>
              <a:gd name="connsiteY91" fmla="*/ 2418626 h 5226845"/>
              <a:gd name="connsiteX92" fmla="*/ 12602294 w 13691114"/>
              <a:gd name="connsiteY92" fmla="*/ 2436533 h 5226845"/>
              <a:gd name="connsiteX93" fmla="*/ 12798327 w 13691114"/>
              <a:gd name="connsiteY93" fmla="*/ 2436533 h 5226845"/>
              <a:gd name="connsiteX94" fmla="*/ 12673811 w 13691114"/>
              <a:gd name="connsiteY94" fmla="*/ 2454197 h 5226845"/>
              <a:gd name="connsiteX95" fmla="*/ 12049954 w 13691114"/>
              <a:gd name="connsiteY95" fmla="*/ 2490495 h 5226845"/>
              <a:gd name="connsiteX96" fmla="*/ 12245987 w 13691114"/>
              <a:gd name="connsiteY96" fmla="*/ 2490495 h 5226845"/>
              <a:gd name="connsiteX97" fmla="*/ 12709570 w 13691114"/>
              <a:gd name="connsiteY97" fmla="*/ 2490495 h 5226845"/>
              <a:gd name="connsiteX98" fmla="*/ 13047998 w 13691114"/>
              <a:gd name="connsiteY98" fmla="*/ 2472588 h 5226845"/>
              <a:gd name="connsiteX99" fmla="*/ 12904964 w 13691114"/>
              <a:gd name="connsiteY99" fmla="*/ 2490495 h 5226845"/>
              <a:gd name="connsiteX100" fmla="*/ 13047998 w 13691114"/>
              <a:gd name="connsiteY100" fmla="*/ 2543973 h 5226845"/>
              <a:gd name="connsiteX101" fmla="*/ 12922844 w 13691114"/>
              <a:gd name="connsiteY101" fmla="*/ 2561880 h 5226845"/>
              <a:gd name="connsiteX102" fmla="*/ 12904964 w 13691114"/>
              <a:gd name="connsiteY102" fmla="*/ 2579787 h 5226845"/>
              <a:gd name="connsiteX103" fmla="*/ 12495658 w 13691114"/>
              <a:gd name="connsiteY103" fmla="*/ 2633749 h 5226845"/>
              <a:gd name="connsiteX104" fmla="*/ 12495658 w 13691114"/>
              <a:gd name="connsiteY104" fmla="*/ 2633749 h 5226845"/>
              <a:gd name="connsiteX105" fmla="*/ 12655932 w 13691114"/>
              <a:gd name="connsiteY105" fmla="*/ 2633749 h 5226845"/>
              <a:gd name="connsiteX106" fmla="*/ 12459899 w 13691114"/>
              <a:gd name="connsiteY106" fmla="*/ 2669321 h 5226845"/>
              <a:gd name="connsiteX107" fmla="*/ 12032075 w 13691114"/>
              <a:gd name="connsiteY107" fmla="*/ 2687228 h 5226845"/>
              <a:gd name="connsiteX108" fmla="*/ 11550612 w 13691114"/>
              <a:gd name="connsiteY108" fmla="*/ 2705134 h 5226845"/>
              <a:gd name="connsiteX109" fmla="*/ 11746646 w 13691114"/>
              <a:gd name="connsiteY109" fmla="*/ 2741190 h 5226845"/>
              <a:gd name="connsiteX110" fmla="*/ 12691691 w 13691114"/>
              <a:gd name="connsiteY110" fmla="*/ 2741190 h 5226845"/>
              <a:gd name="connsiteX111" fmla="*/ 13047998 w 13691114"/>
              <a:gd name="connsiteY111" fmla="*/ 2705134 h 5226845"/>
              <a:gd name="connsiteX112" fmla="*/ 12887724 w 13691114"/>
              <a:gd name="connsiteY112" fmla="*/ 2759097 h 5226845"/>
              <a:gd name="connsiteX113" fmla="*/ 13030119 w 13691114"/>
              <a:gd name="connsiteY113" fmla="*/ 2759097 h 5226845"/>
              <a:gd name="connsiteX114" fmla="*/ 13020541 w 13691114"/>
              <a:gd name="connsiteY114" fmla="*/ 2774584 h 5226845"/>
              <a:gd name="connsiteX115" fmla="*/ 13017348 w 13691114"/>
              <a:gd name="connsiteY115" fmla="*/ 2778939 h 5226845"/>
              <a:gd name="connsiteX116" fmla="*/ 13012240 w 13691114"/>
              <a:gd name="connsiteY116" fmla="*/ 2777004 h 5226845"/>
              <a:gd name="connsiteX117" fmla="*/ 13014794 w 13691114"/>
              <a:gd name="connsiteY117" fmla="*/ 2781601 h 5226845"/>
              <a:gd name="connsiteX118" fmla="*/ 13017348 w 13691114"/>
              <a:gd name="connsiteY118" fmla="*/ 2778939 h 5226845"/>
              <a:gd name="connsiteX119" fmla="*/ 13030119 w 13691114"/>
              <a:gd name="connsiteY119" fmla="*/ 2783779 h 5226845"/>
              <a:gd name="connsiteX120" fmla="*/ 13047998 w 13691114"/>
              <a:gd name="connsiteY120" fmla="*/ 2777004 h 5226845"/>
              <a:gd name="connsiteX121" fmla="*/ 12904964 w 13691114"/>
              <a:gd name="connsiteY121" fmla="*/ 2848873 h 5226845"/>
              <a:gd name="connsiteX122" fmla="*/ 11960558 w 13691114"/>
              <a:gd name="connsiteY122" fmla="*/ 2902351 h 5226845"/>
              <a:gd name="connsiteX123" fmla="*/ 11479096 w 13691114"/>
              <a:gd name="connsiteY123" fmla="*/ 2902351 h 5226845"/>
              <a:gd name="connsiteX124" fmla="*/ 11746646 w 13691114"/>
              <a:gd name="connsiteY124" fmla="*/ 2920258 h 5226845"/>
              <a:gd name="connsiteX125" fmla="*/ 12120832 w 13691114"/>
              <a:gd name="connsiteY125" fmla="*/ 2920258 h 5226845"/>
              <a:gd name="connsiteX126" fmla="*/ 12869844 w 13691114"/>
              <a:gd name="connsiteY126" fmla="*/ 2938165 h 5226845"/>
              <a:gd name="connsiteX127" fmla="*/ 13030119 w 13691114"/>
              <a:gd name="connsiteY127" fmla="*/ 2920258 h 5226845"/>
              <a:gd name="connsiteX128" fmla="*/ 12904964 w 13691114"/>
              <a:gd name="connsiteY128" fmla="*/ 2938165 h 5226845"/>
              <a:gd name="connsiteX129" fmla="*/ 12620174 w 13691114"/>
              <a:gd name="connsiteY129" fmla="*/ 2992127 h 5226845"/>
              <a:gd name="connsiteX130" fmla="*/ 12530778 w 13691114"/>
              <a:gd name="connsiteY130" fmla="*/ 3027698 h 5226845"/>
              <a:gd name="connsiteX131" fmla="*/ 13047998 w 13691114"/>
              <a:gd name="connsiteY131" fmla="*/ 2992127 h 5226845"/>
              <a:gd name="connsiteX132" fmla="*/ 13172514 w 13691114"/>
              <a:gd name="connsiteY132" fmla="*/ 3027698 h 5226845"/>
              <a:gd name="connsiteX133" fmla="*/ 13030119 w 13691114"/>
              <a:gd name="connsiteY133" fmla="*/ 3045605 h 5226845"/>
              <a:gd name="connsiteX134" fmla="*/ 12192349 w 13691114"/>
              <a:gd name="connsiteY134" fmla="*/ 3135381 h 5226845"/>
              <a:gd name="connsiteX135" fmla="*/ 11906920 w 13691114"/>
              <a:gd name="connsiteY135" fmla="*/ 3153288 h 5226845"/>
              <a:gd name="connsiteX136" fmla="*/ 11710887 w 13691114"/>
              <a:gd name="connsiteY136" fmla="*/ 3153288 h 5226845"/>
              <a:gd name="connsiteX137" fmla="*/ 11978437 w 13691114"/>
              <a:gd name="connsiteY137" fmla="*/ 3188860 h 5226845"/>
              <a:gd name="connsiteX138" fmla="*/ 12208313 w 13691114"/>
              <a:gd name="connsiteY138" fmla="*/ 3179664 h 5226845"/>
              <a:gd name="connsiteX139" fmla="*/ 12192349 w 13691114"/>
              <a:gd name="connsiteY139" fmla="*/ 3224915 h 5226845"/>
              <a:gd name="connsiteX140" fmla="*/ 11640009 w 13691114"/>
              <a:gd name="connsiteY140" fmla="*/ 3242822 h 5226845"/>
              <a:gd name="connsiteX141" fmla="*/ 11105547 w 13691114"/>
              <a:gd name="connsiteY141" fmla="*/ 3242822 h 5226845"/>
              <a:gd name="connsiteX142" fmla="*/ 10998272 w 13691114"/>
              <a:gd name="connsiteY142" fmla="*/ 3224915 h 5226845"/>
              <a:gd name="connsiteX143" fmla="*/ 11087668 w 13691114"/>
              <a:gd name="connsiteY143" fmla="*/ 3242822 h 5226845"/>
              <a:gd name="connsiteX144" fmla="*/ 12138712 w 13691114"/>
              <a:gd name="connsiteY144" fmla="*/ 3260729 h 5226845"/>
              <a:gd name="connsiteX145" fmla="*/ 12620174 w 13691114"/>
              <a:gd name="connsiteY145" fmla="*/ 3260729 h 5226845"/>
              <a:gd name="connsiteX146" fmla="*/ 12816207 w 13691114"/>
              <a:gd name="connsiteY146" fmla="*/ 3242822 h 5226845"/>
              <a:gd name="connsiteX147" fmla="*/ 12869844 w 13691114"/>
              <a:gd name="connsiteY147" fmla="*/ 3260729 h 5226845"/>
              <a:gd name="connsiteX148" fmla="*/ 12958602 w 13691114"/>
              <a:gd name="connsiteY148" fmla="*/ 3260729 h 5226845"/>
              <a:gd name="connsiteX149" fmla="*/ 12954132 w 13691114"/>
              <a:gd name="connsiteY149" fmla="*/ 3298720 h 5226845"/>
              <a:gd name="connsiteX150" fmla="*/ 12934976 w 13691114"/>
              <a:gd name="connsiteY150" fmla="*/ 3303076 h 5226845"/>
              <a:gd name="connsiteX151" fmla="*/ 12922844 w 13691114"/>
              <a:gd name="connsiteY151" fmla="*/ 3296542 h 5226845"/>
              <a:gd name="connsiteX152" fmla="*/ 12933699 w 13691114"/>
              <a:gd name="connsiteY152" fmla="*/ 3303560 h 5226845"/>
              <a:gd name="connsiteX153" fmla="*/ 12934976 w 13691114"/>
              <a:gd name="connsiteY153" fmla="*/ 3303076 h 5226845"/>
              <a:gd name="connsiteX154" fmla="*/ 12956686 w 13691114"/>
              <a:gd name="connsiteY154" fmla="*/ 3314691 h 5226845"/>
              <a:gd name="connsiteX155" fmla="*/ 13012240 w 13691114"/>
              <a:gd name="connsiteY155" fmla="*/ 3332114 h 5226845"/>
              <a:gd name="connsiteX156" fmla="*/ 13154635 w 13691114"/>
              <a:gd name="connsiteY156" fmla="*/ 3332114 h 5226845"/>
              <a:gd name="connsiteX157" fmla="*/ 13208273 w 13691114"/>
              <a:gd name="connsiteY157" fmla="*/ 3350505 h 5226845"/>
              <a:gd name="connsiteX158" fmla="*/ 13244031 w 13691114"/>
              <a:gd name="connsiteY158" fmla="*/ 3368169 h 5226845"/>
              <a:gd name="connsiteX159" fmla="*/ 13172514 w 13691114"/>
              <a:gd name="connsiteY159" fmla="*/ 3368169 h 5226845"/>
              <a:gd name="connsiteX160" fmla="*/ 13047998 w 13691114"/>
              <a:gd name="connsiteY160" fmla="*/ 3421890 h 5226845"/>
              <a:gd name="connsiteX161" fmla="*/ 12922844 w 13691114"/>
              <a:gd name="connsiteY161" fmla="*/ 3457461 h 5226845"/>
              <a:gd name="connsiteX162" fmla="*/ 12958602 w 13691114"/>
              <a:gd name="connsiteY162" fmla="*/ 3475852 h 5226845"/>
              <a:gd name="connsiteX163" fmla="*/ 12530778 w 13691114"/>
              <a:gd name="connsiteY163" fmla="*/ 3529330 h 5226845"/>
              <a:gd name="connsiteX164" fmla="*/ 12691691 w 13691114"/>
              <a:gd name="connsiteY164" fmla="*/ 3529330 h 5226845"/>
              <a:gd name="connsiteX165" fmla="*/ 12709570 w 13691114"/>
              <a:gd name="connsiteY165" fmla="*/ 3547237 h 5226845"/>
              <a:gd name="connsiteX166" fmla="*/ 13100997 w 13691114"/>
              <a:gd name="connsiteY166" fmla="*/ 3529330 h 5226845"/>
              <a:gd name="connsiteX167" fmla="*/ 13030119 w 13691114"/>
              <a:gd name="connsiteY167" fmla="*/ 3547237 h 5226845"/>
              <a:gd name="connsiteX168" fmla="*/ 12620174 w 13691114"/>
              <a:gd name="connsiteY168" fmla="*/ 3583051 h 5226845"/>
              <a:gd name="connsiteX169" fmla="*/ 12780448 w 13691114"/>
              <a:gd name="connsiteY169" fmla="*/ 3637013 h 5226845"/>
              <a:gd name="connsiteX170" fmla="*/ 12904964 w 13691114"/>
              <a:gd name="connsiteY170" fmla="*/ 3637013 h 5226845"/>
              <a:gd name="connsiteX171" fmla="*/ 13065877 w 13691114"/>
              <a:gd name="connsiteY171" fmla="*/ 3637013 h 5226845"/>
              <a:gd name="connsiteX172" fmla="*/ 12442020 w 13691114"/>
              <a:gd name="connsiteY172" fmla="*/ 3744454 h 5226845"/>
              <a:gd name="connsiteX173" fmla="*/ 12156591 w 13691114"/>
              <a:gd name="connsiteY173" fmla="*/ 3762361 h 5226845"/>
              <a:gd name="connsiteX174" fmla="*/ 12156591 w 13691114"/>
              <a:gd name="connsiteY174" fmla="*/ 3798174 h 5226845"/>
              <a:gd name="connsiteX175" fmla="*/ 12388382 w 13691114"/>
              <a:gd name="connsiteY175" fmla="*/ 3780267 h 5226845"/>
              <a:gd name="connsiteX176" fmla="*/ 12691691 w 13691114"/>
              <a:gd name="connsiteY176" fmla="*/ 3762361 h 5226845"/>
              <a:gd name="connsiteX177" fmla="*/ 13154635 w 13691114"/>
              <a:gd name="connsiteY177" fmla="*/ 3744454 h 5226845"/>
              <a:gd name="connsiteX178" fmla="*/ 13012240 w 13691114"/>
              <a:gd name="connsiteY178" fmla="*/ 3780267 h 5226845"/>
              <a:gd name="connsiteX179" fmla="*/ 12655932 w 13691114"/>
              <a:gd name="connsiteY179" fmla="*/ 3852136 h 5226845"/>
              <a:gd name="connsiteX180" fmla="*/ 12459899 w 13691114"/>
              <a:gd name="connsiteY180" fmla="*/ 3852136 h 5226845"/>
              <a:gd name="connsiteX181" fmla="*/ 12566536 w 13691114"/>
              <a:gd name="connsiteY181" fmla="*/ 3887708 h 5226845"/>
              <a:gd name="connsiteX182" fmla="*/ 11978437 w 13691114"/>
              <a:gd name="connsiteY182" fmla="*/ 3905615 h 5226845"/>
              <a:gd name="connsiteX183" fmla="*/ 11889041 w 13691114"/>
              <a:gd name="connsiteY183" fmla="*/ 3923522 h 5226845"/>
              <a:gd name="connsiteX184" fmla="*/ 11532733 w 13691114"/>
              <a:gd name="connsiteY184" fmla="*/ 3959335 h 5226845"/>
              <a:gd name="connsiteX185" fmla="*/ 11693008 w 13691114"/>
              <a:gd name="connsiteY185" fmla="*/ 3959335 h 5226845"/>
              <a:gd name="connsiteX186" fmla="*/ 11906920 w 13691114"/>
              <a:gd name="connsiteY186" fmla="*/ 3977484 h 5226845"/>
              <a:gd name="connsiteX187" fmla="*/ 11693008 w 13691114"/>
              <a:gd name="connsiteY187" fmla="*/ 3977484 h 5226845"/>
              <a:gd name="connsiteX188" fmla="*/ 11354579 w 13691114"/>
              <a:gd name="connsiteY188" fmla="*/ 3977484 h 5226845"/>
              <a:gd name="connsiteX189" fmla="*/ 11675129 w 13691114"/>
              <a:gd name="connsiteY189" fmla="*/ 3995391 h 5226845"/>
              <a:gd name="connsiteX190" fmla="*/ 11568492 w 13691114"/>
              <a:gd name="connsiteY190" fmla="*/ 4013298 h 5226845"/>
              <a:gd name="connsiteX191" fmla="*/ 11800283 w 13691114"/>
              <a:gd name="connsiteY191" fmla="*/ 4013298 h 5226845"/>
              <a:gd name="connsiteX192" fmla="*/ 12210228 w 13691114"/>
              <a:gd name="connsiteY192" fmla="*/ 4030962 h 5226845"/>
              <a:gd name="connsiteX193" fmla="*/ 12798327 w 13691114"/>
              <a:gd name="connsiteY193" fmla="*/ 3995391 h 5226845"/>
              <a:gd name="connsiteX194" fmla="*/ 12762569 w 13691114"/>
              <a:gd name="connsiteY194" fmla="*/ 4013298 h 5226845"/>
              <a:gd name="connsiteX195" fmla="*/ 12620174 w 13691114"/>
              <a:gd name="connsiteY195" fmla="*/ 4066776 h 5226845"/>
              <a:gd name="connsiteX196" fmla="*/ 12834086 w 13691114"/>
              <a:gd name="connsiteY196" fmla="*/ 4084683 h 5226845"/>
              <a:gd name="connsiteX197" fmla="*/ 12762569 w 13691114"/>
              <a:gd name="connsiteY197" fmla="*/ 4102831 h 5226845"/>
              <a:gd name="connsiteX198" fmla="*/ 12673811 w 13691114"/>
              <a:gd name="connsiteY198" fmla="*/ 4120738 h 5226845"/>
              <a:gd name="connsiteX199" fmla="*/ 12958602 w 13691114"/>
              <a:gd name="connsiteY199" fmla="*/ 4084683 h 5226845"/>
              <a:gd name="connsiteX200" fmla="*/ 13208273 w 13691114"/>
              <a:gd name="connsiteY200" fmla="*/ 4084683 h 5226845"/>
              <a:gd name="connsiteX201" fmla="*/ 13012240 w 13691114"/>
              <a:gd name="connsiteY201" fmla="*/ 4120738 h 5226845"/>
              <a:gd name="connsiteX202" fmla="*/ 13047998 w 13691114"/>
              <a:gd name="connsiteY202" fmla="*/ 4120738 h 5226845"/>
              <a:gd name="connsiteX203" fmla="*/ 12958602 w 13691114"/>
              <a:gd name="connsiteY203" fmla="*/ 4138645 h 5226845"/>
              <a:gd name="connsiteX204" fmla="*/ 12958602 w 13691114"/>
              <a:gd name="connsiteY204" fmla="*/ 4138645 h 5226845"/>
              <a:gd name="connsiteX205" fmla="*/ 12869844 w 13691114"/>
              <a:gd name="connsiteY205" fmla="*/ 4138645 h 5226845"/>
              <a:gd name="connsiteX206" fmla="*/ 12780448 w 13691114"/>
              <a:gd name="connsiteY206" fmla="*/ 4174217 h 5226845"/>
              <a:gd name="connsiteX207" fmla="*/ 13100997 w 13691114"/>
              <a:gd name="connsiteY207" fmla="*/ 4138645 h 5226845"/>
              <a:gd name="connsiteX208" fmla="*/ 13244031 w 13691114"/>
              <a:gd name="connsiteY208" fmla="*/ 4174217 h 5226845"/>
              <a:gd name="connsiteX209" fmla="*/ 13404306 w 13691114"/>
              <a:gd name="connsiteY209" fmla="*/ 4174217 h 5226845"/>
              <a:gd name="connsiteX210" fmla="*/ 13030119 w 13691114"/>
              <a:gd name="connsiteY210" fmla="*/ 4227937 h 5226845"/>
              <a:gd name="connsiteX211" fmla="*/ 12548657 w 13691114"/>
              <a:gd name="connsiteY211" fmla="*/ 4281899 h 5226845"/>
              <a:gd name="connsiteX212" fmla="*/ 12530778 w 13691114"/>
              <a:gd name="connsiteY212" fmla="*/ 4299806 h 5226845"/>
              <a:gd name="connsiteX213" fmla="*/ 12334745 w 13691114"/>
              <a:gd name="connsiteY213" fmla="*/ 4317713 h 5226845"/>
              <a:gd name="connsiteX214" fmla="*/ 12370503 w 13691114"/>
              <a:gd name="connsiteY214" fmla="*/ 4335378 h 5226845"/>
              <a:gd name="connsiteX215" fmla="*/ 12709570 w 13691114"/>
              <a:gd name="connsiteY215" fmla="*/ 4317713 h 5226845"/>
              <a:gd name="connsiteX216" fmla="*/ 12798327 w 13691114"/>
              <a:gd name="connsiteY216" fmla="*/ 4299806 h 5226845"/>
              <a:gd name="connsiteX217" fmla="*/ 12780448 w 13691114"/>
              <a:gd name="connsiteY217" fmla="*/ 4335378 h 5226845"/>
              <a:gd name="connsiteX218" fmla="*/ 12807906 w 13691114"/>
              <a:gd name="connsiteY218" fmla="*/ 4343121 h 5226845"/>
              <a:gd name="connsiteX219" fmla="*/ 12844303 w 13691114"/>
              <a:gd name="connsiteY219" fmla="*/ 4340943 h 5226845"/>
              <a:gd name="connsiteX220" fmla="*/ 12691691 w 13691114"/>
              <a:gd name="connsiteY220" fmla="*/ 4371675 h 5226845"/>
              <a:gd name="connsiteX221" fmla="*/ 13208273 w 13691114"/>
              <a:gd name="connsiteY221" fmla="*/ 4317713 h 5226845"/>
              <a:gd name="connsiteX222" fmla="*/ 13546701 w 13691114"/>
              <a:gd name="connsiteY222" fmla="*/ 4299806 h 5226845"/>
              <a:gd name="connsiteX223" fmla="*/ 13564580 w 13691114"/>
              <a:gd name="connsiteY223" fmla="*/ 4317713 h 5226845"/>
              <a:gd name="connsiteX224" fmla="*/ 13617579 w 13691114"/>
              <a:gd name="connsiteY224" fmla="*/ 4317713 h 5226845"/>
              <a:gd name="connsiteX225" fmla="*/ 13386427 w 13691114"/>
              <a:gd name="connsiteY225" fmla="*/ 4353285 h 5226845"/>
              <a:gd name="connsiteX226" fmla="*/ 13493063 w 13691114"/>
              <a:gd name="connsiteY226" fmla="*/ 4353285 h 5226845"/>
              <a:gd name="connsiteX227" fmla="*/ 13510943 w 13691114"/>
              <a:gd name="connsiteY227" fmla="*/ 4371675 h 5226845"/>
              <a:gd name="connsiteX228" fmla="*/ 13582460 w 13691114"/>
              <a:gd name="connsiteY228" fmla="*/ 4425154 h 5226845"/>
              <a:gd name="connsiteX229" fmla="*/ 13350668 w 13691114"/>
              <a:gd name="connsiteY229" fmla="*/ 4443060 h 5226845"/>
              <a:gd name="connsiteX230" fmla="*/ 13261272 w 13691114"/>
              <a:gd name="connsiteY230" fmla="*/ 4478632 h 5226845"/>
              <a:gd name="connsiteX231" fmla="*/ 12922844 w 13691114"/>
              <a:gd name="connsiteY231" fmla="*/ 4532594 h 5226845"/>
              <a:gd name="connsiteX232" fmla="*/ 12566536 w 13691114"/>
              <a:gd name="connsiteY232" fmla="*/ 4550501 h 5226845"/>
              <a:gd name="connsiteX233" fmla="*/ 12673811 w 13691114"/>
              <a:gd name="connsiteY233" fmla="*/ 4568408 h 5226845"/>
              <a:gd name="connsiteX234" fmla="*/ 13564580 w 13691114"/>
              <a:gd name="connsiteY234" fmla="*/ 4478632 h 5226845"/>
              <a:gd name="connsiteX235" fmla="*/ 13671217 w 13691114"/>
              <a:gd name="connsiteY235" fmla="*/ 4478632 h 5226845"/>
              <a:gd name="connsiteX236" fmla="*/ 13600339 w 13691114"/>
              <a:gd name="connsiteY236" fmla="*/ 4514930 h 5226845"/>
              <a:gd name="connsiteX237" fmla="*/ 12459899 w 13691114"/>
              <a:gd name="connsiteY237" fmla="*/ 4658184 h 5226845"/>
              <a:gd name="connsiteX238" fmla="*/ 12709570 w 13691114"/>
              <a:gd name="connsiteY238" fmla="*/ 4658184 h 5226845"/>
              <a:gd name="connsiteX239" fmla="*/ 12701907 w 13691114"/>
              <a:gd name="connsiteY239" fmla="*/ 4658184 h 5226845"/>
              <a:gd name="connsiteX240" fmla="*/ 12691691 w 13691114"/>
              <a:gd name="connsiteY240" fmla="*/ 4658184 h 5226845"/>
              <a:gd name="connsiteX241" fmla="*/ 12798327 w 13691114"/>
              <a:gd name="connsiteY241" fmla="*/ 4676091 h 5226845"/>
              <a:gd name="connsiteX242" fmla="*/ 13047998 w 13691114"/>
              <a:gd name="connsiteY242" fmla="*/ 4676091 h 5226845"/>
              <a:gd name="connsiteX243" fmla="*/ 12442020 w 13691114"/>
              <a:gd name="connsiteY243" fmla="*/ 4747718 h 5226845"/>
              <a:gd name="connsiteX244" fmla="*/ 12602294 w 13691114"/>
              <a:gd name="connsiteY244" fmla="*/ 4765625 h 5226845"/>
              <a:gd name="connsiteX245" fmla="*/ 12887724 w 13691114"/>
              <a:gd name="connsiteY245" fmla="*/ 4747718 h 5226845"/>
              <a:gd name="connsiteX246" fmla="*/ 12904964 w 13691114"/>
              <a:gd name="connsiteY246" fmla="*/ 4765625 h 5226845"/>
              <a:gd name="connsiteX247" fmla="*/ 12780448 w 13691114"/>
              <a:gd name="connsiteY247" fmla="*/ 4801438 h 5226845"/>
              <a:gd name="connsiteX248" fmla="*/ 13047998 w 13691114"/>
              <a:gd name="connsiteY248" fmla="*/ 4765625 h 5226845"/>
              <a:gd name="connsiteX249" fmla="*/ 13261272 w 13691114"/>
              <a:gd name="connsiteY249" fmla="*/ 4747718 h 5226845"/>
              <a:gd name="connsiteX250" fmla="*/ 13208273 w 13691114"/>
              <a:gd name="connsiteY250" fmla="*/ 4765625 h 5226845"/>
              <a:gd name="connsiteX251" fmla="*/ 13261272 w 13691114"/>
              <a:gd name="connsiteY251" fmla="*/ 4783531 h 5226845"/>
              <a:gd name="connsiteX252" fmla="*/ 13493063 w 13691114"/>
              <a:gd name="connsiteY252" fmla="*/ 4801438 h 5226845"/>
              <a:gd name="connsiteX253" fmla="*/ 13689096 w 13691114"/>
              <a:gd name="connsiteY253" fmla="*/ 4801438 h 5226845"/>
              <a:gd name="connsiteX254" fmla="*/ 13617579 w 13691114"/>
              <a:gd name="connsiteY254" fmla="*/ 4837010 h 5226845"/>
              <a:gd name="connsiteX255" fmla="*/ 13564580 w 13691114"/>
              <a:gd name="connsiteY255" fmla="*/ 4873307 h 5226845"/>
              <a:gd name="connsiteX256" fmla="*/ 13065877 w 13691114"/>
              <a:gd name="connsiteY256" fmla="*/ 4944692 h 5226845"/>
              <a:gd name="connsiteX257" fmla="*/ 12620174 w 13691114"/>
              <a:gd name="connsiteY257" fmla="*/ 5016562 h 5226845"/>
              <a:gd name="connsiteX258" fmla="*/ 10855877 w 13691114"/>
              <a:gd name="connsiteY258" fmla="*/ 5052133 h 5226845"/>
              <a:gd name="connsiteX259" fmla="*/ 10428052 w 13691114"/>
              <a:gd name="connsiteY259" fmla="*/ 5052133 h 5226845"/>
              <a:gd name="connsiteX260" fmla="*/ 10000866 w 13691114"/>
              <a:gd name="connsiteY260" fmla="*/ 4980506 h 5226845"/>
              <a:gd name="connsiteX261" fmla="*/ 9751195 w 13691114"/>
              <a:gd name="connsiteY261" fmla="*/ 4980506 h 5226845"/>
              <a:gd name="connsiteX262" fmla="*/ 9751195 w 13691114"/>
              <a:gd name="connsiteY262" fmla="*/ 4980506 h 5226845"/>
              <a:gd name="connsiteX263" fmla="*/ 9853363 w 13691114"/>
              <a:gd name="connsiteY263" fmla="*/ 4991879 h 5226845"/>
              <a:gd name="connsiteX264" fmla="*/ 9973409 w 13691114"/>
              <a:gd name="connsiteY264" fmla="*/ 5014626 h 5226845"/>
              <a:gd name="connsiteX265" fmla="*/ 9947229 w 13691114"/>
              <a:gd name="connsiteY265" fmla="*/ 5016562 h 5226845"/>
              <a:gd name="connsiteX266" fmla="*/ 9875712 w 13691114"/>
              <a:gd name="connsiteY266" fmla="*/ 5016562 h 5226845"/>
              <a:gd name="connsiteX267" fmla="*/ 9822712 w 13691114"/>
              <a:gd name="connsiteY267" fmla="*/ 4998655 h 5226845"/>
              <a:gd name="connsiteX268" fmla="*/ 9822712 w 13691114"/>
              <a:gd name="connsiteY268" fmla="*/ 4998655 h 5226845"/>
              <a:gd name="connsiteX269" fmla="*/ 9875712 w 13691114"/>
              <a:gd name="connsiteY269" fmla="*/ 5016562 h 5226845"/>
              <a:gd name="connsiteX270" fmla="*/ 9947229 w 13691114"/>
              <a:gd name="connsiteY270" fmla="*/ 5016562 h 5226845"/>
              <a:gd name="connsiteX271" fmla="*/ 10000866 w 13691114"/>
              <a:gd name="connsiteY271" fmla="*/ 5052133 h 5226845"/>
              <a:gd name="connsiteX272" fmla="*/ 10535328 w 13691114"/>
              <a:gd name="connsiteY272" fmla="*/ 5124002 h 5226845"/>
              <a:gd name="connsiteX273" fmla="*/ 11924799 w 13691114"/>
              <a:gd name="connsiteY273" fmla="*/ 5177723 h 5226845"/>
              <a:gd name="connsiteX274" fmla="*/ 12228108 w 13691114"/>
              <a:gd name="connsiteY274" fmla="*/ 5177723 h 5226845"/>
              <a:gd name="connsiteX275" fmla="*/ 12299625 w 13691114"/>
              <a:gd name="connsiteY275" fmla="*/ 5141909 h 5226845"/>
              <a:gd name="connsiteX276" fmla="*/ 12477778 w 13691114"/>
              <a:gd name="connsiteY276" fmla="*/ 5195387 h 5226845"/>
              <a:gd name="connsiteX277" fmla="*/ 12245987 w 13691114"/>
              <a:gd name="connsiteY277" fmla="*/ 5213294 h 5226845"/>
              <a:gd name="connsiteX278" fmla="*/ 11695562 w 13691114"/>
              <a:gd name="connsiteY278" fmla="*/ 5226845 h 5226845"/>
              <a:gd name="connsiteX279" fmla="*/ 11105547 w 13691114"/>
              <a:gd name="connsiteY279" fmla="*/ 5213294 h 5226845"/>
              <a:gd name="connsiteX280" fmla="*/ 9769075 w 13691114"/>
              <a:gd name="connsiteY280" fmla="*/ 5105853 h 5226845"/>
              <a:gd name="connsiteX281" fmla="*/ 9269733 w 13691114"/>
              <a:gd name="connsiteY281" fmla="*/ 4998655 h 5226845"/>
              <a:gd name="connsiteX282" fmla="*/ 8396844 w 13691114"/>
              <a:gd name="connsiteY282" fmla="*/ 4676091 h 5226845"/>
              <a:gd name="connsiteX283" fmla="*/ 8467722 w 13691114"/>
              <a:gd name="connsiteY283" fmla="*/ 4729569 h 5226845"/>
              <a:gd name="connsiteX284" fmla="*/ 9501525 w 13691114"/>
              <a:gd name="connsiteY284" fmla="*/ 5105853 h 5226845"/>
              <a:gd name="connsiteX285" fmla="*/ 9305492 w 13691114"/>
              <a:gd name="connsiteY285" fmla="*/ 5087947 h 5226845"/>
              <a:gd name="connsiteX286" fmla="*/ 7933261 w 13691114"/>
              <a:gd name="connsiteY286" fmla="*/ 4478632 h 5226845"/>
              <a:gd name="connsiteX287" fmla="*/ 6917976 w 13691114"/>
              <a:gd name="connsiteY287" fmla="*/ 3815839 h 5226845"/>
              <a:gd name="connsiteX288" fmla="*/ 6561030 w 13691114"/>
              <a:gd name="connsiteY288" fmla="*/ 3583051 h 5226845"/>
              <a:gd name="connsiteX289" fmla="*/ 6347118 w 13691114"/>
              <a:gd name="connsiteY289" fmla="*/ 3547237 h 5226845"/>
              <a:gd name="connsiteX290" fmla="*/ 6044448 w 13691114"/>
              <a:gd name="connsiteY290" fmla="*/ 3403983 h 5226845"/>
              <a:gd name="connsiteX291" fmla="*/ 5135799 w 13691114"/>
              <a:gd name="connsiteY291" fmla="*/ 3081419 h 5226845"/>
              <a:gd name="connsiteX292" fmla="*/ 5100041 w 13691114"/>
              <a:gd name="connsiteY292" fmla="*/ 3081419 h 5226845"/>
              <a:gd name="connsiteX293" fmla="*/ 5064282 w 13691114"/>
              <a:gd name="connsiteY293" fmla="*/ 3045605 h 5226845"/>
              <a:gd name="connsiteX294" fmla="*/ 5064282 w 13691114"/>
              <a:gd name="connsiteY294" fmla="*/ 3045605 h 5226845"/>
              <a:gd name="connsiteX295" fmla="*/ 5064282 w 13691114"/>
              <a:gd name="connsiteY295" fmla="*/ 3081419 h 5226845"/>
              <a:gd name="connsiteX296" fmla="*/ 4975525 w 13691114"/>
              <a:gd name="connsiteY296" fmla="*/ 3045605 h 5226845"/>
              <a:gd name="connsiteX297" fmla="*/ 4975525 w 13691114"/>
              <a:gd name="connsiteY297" fmla="*/ 3045605 h 5226845"/>
              <a:gd name="connsiteX298" fmla="*/ 4904008 w 13691114"/>
              <a:gd name="connsiteY298" fmla="*/ 3027698 h 5226845"/>
              <a:gd name="connsiteX299" fmla="*/ 4851009 w 13691114"/>
              <a:gd name="connsiteY299" fmla="*/ 3009792 h 5226845"/>
              <a:gd name="connsiteX300" fmla="*/ 4797371 w 13691114"/>
              <a:gd name="connsiteY300" fmla="*/ 3009792 h 5226845"/>
              <a:gd name="connsiteX301" fmla="*/ 4066877 w 13691114"/>
              <a:gd name="connsiteY301" fmla="*/ 2902351 h 5226845"/>
              <a:gd name="connsiteX302" fmla="*/ 3531777 w 13691114"/>
              <a:gd name="connsiteY302" fmla="*/ 2884444 h 5226845"/>
              <a:gd name="connsiteX303" fmla="*/ 2587370 w 13691114"/>
              <a:gd name="connsiteY303" fmla="*/ 2866537 h 5226845"/>
              <a:gd name="connsiteX304" fmla="*/ 644919 w 13691114"/>
              <a:gd name="connsiteY304" fmla="*/ 3117474 h 5226845"/>
              <a:gd name="connsiteX305" fmla="*/ 270733 w 13691114"/>
              <a:gd name="connsiteY305" fmla="*/ 3242822 h 5226845"/>
              <a:gd name="connsiteX306" fmla="*/ 234974 w 13691114"/>
              <a:gd name="connsiteY306" fmla="*/ 3188860 h 5226845"/>
              <a:gd name="connsiteX307" fmla="*/ 146216 w 13691114"/>
              <a:gd name="connsiteY307" fmla="*/ 3206766 h 5226845"/>
              <a:gd name="connsiteX308" fmla="*/ 38941 w 13691114"/>
              <a:gd name="connsiteY308" fmla="*/ 3135381 h 5226845"/>
              <a:gd name="connsiteX309" fmla="*/ 128337 w 13691114"/>
              <a:gd name="connsiteY309" fmla="*/ 3081419 h 5226845"/>
              <a:gd name="connsiteX310" fmla="*/ 38941 w 13691114"/>
              <a:gd name="connsiteY310" fmla="*/ 3009792 h 5226845"/>
              <a:gd name="connsiteX311" fmla="*/ 199854 w 13691114"/>
              <a:gd name="connsiteY311" fmla="*/ 2938165 h 5226845"/>
              <a:gd name="connsiteX312" fmla="*/ 110458 w 13691114"/>
              <a:gd name="connsiteY312" fmla="*/ 2974220 h 5226845"/>
              <a:gd name="connsiteX313" fmla="*/ 128337 w 13691114"/>
              <a:gd name="connsiteY313" fmla="*/ 2920258 h 5226845"/>
              <a:gd name="connsiteX314" fmla="*/ 164096 w 13691114"/>
              <a:gd name="connsiteY314" fmla="*/ 2920258 h 5226845"/>
              <a:gd name="connsiteX315" fmla="*/ 128337 w 13691114"/>
              <a:gd name="connsiteY315" fmla="*/ 2902351 h 5226845"/>
              <a:gd name="connsiteX316" fmla="*/ 217095 w 13691114"/>
              <a:gd name="connsiteY316" fmla="*/ 2777004 h 5226845"/>
              <a:gd name="connsiteX317" fmla="*/ 110458 w 13691114"/>
              <a:gd name="connsiteY317" fmla="*/ 2759097 h 5226845"/>
              <a:gd name="connsiteX318" fmla="*/ 234974 w 13691114"/>
              <a:gd name="connsiteY318" fmla="*/ 2669321 h 5226845"/>
              <a:gd name="connsiteX319" fmla="*/ 250060 w 13691114"/>
              <a:gd name="connsiteY319" fmla="*/ 2624198 h 5226845"/>
              <a:gd name="connsiteX320" fmla="*/ 251160 w 13691114"/>
              <a:gd name="connsiteY320" fmla="*/ 2624631 h 5226845"/>
              <a:gd name="connsiteX321" fmla="*/ 252853 w 13691114"/>
              <a:gd name="connsiteY321" fmla="*/ 2633749 h 5226845"/>
              <a:gd name="connsiteX322" fmla="*/ 252085 w 13691114"/>
              <a:gd name="connsiteY322" fmla="*/ 2624995 h 5226845"/>
              <a:gd name="connsiteX323" fmla="*/ 251160 w 13691114"/>
              <a:gd name="connsiteY323" fmla="*/ 2624631 h 5226845"/>
              <a:gd name="connsiteX324" fmla="*/ 247546 w 13691114"/>
              <a:gd name="connsiteY324" fmla="*/ 2605172 h 5226845"/>
              <a:gd name="connsiteX325" fmla="*/ 234974 w 13691114"/>
              <a:gd name="connsiteY325" fmla="*/ 2579787 h 5226845"/>
              <a:gd name="connsiteX326" fmla="*/ 270733 w 13691114"/>
              <a:gd name="connsiteY326" fmla="*/ 2579787 h 5226845"/>
              <a:gd name="connsiteX327" fmla="*/ 252853 w 13691114"/>
              <a:gd name="connsiteY327" fmla="*/ 2526067 h 5226845"/>
              <a:gd name="connsiteX328" fmla="*/ 360129 w 13691114"/>
              <a:gd name="connsiteY328" fmla="*/ 2454197 h 5226845"/>
              <a:gd name="connsiteX329" fmla="*/ 413128 w 13691114"/>
              <a:gd name="connsiteY329" fmla="*/ 2436533 h 5226845"/>
              <a:gd name="connsiteX330" fmla="*/ 342250 w 13691114"/>
              <a:gd name="connsiteY330" fmla="*/ 2436533 h 5226845"/>
              <a:gd name="connsiteX331" fmla="*/ 252853 w 13691114"/>
              <a:gd name="connsiteY331" fmla="*/ 2364906 h 5226845"/>
              <a:gd name="connsiteX332" fmla="*/ 413128 w 13691114"/>
              <a:gd name="connsiteY332" fmla="*/ 2346999 h 5226845"/>
              <a:gd name="connsiteX333" fmla="*/ 324370 w 13691114"/>
              <a:gd name="connsiteY333" fmla="*/ 2346999 h 5226845"/>
              <a:gd name="connsiteX334" fmla="*/ 324370 w 13691114"/>
              <a:gd name="connsiteY334" fmla="*/ 2315783 h 5226845"/>
              <a:gd name="connsiteX335" fmla="*/ 324370 w 13691114"/>
              <a:gd name="connsiteY335" fmla="*/ 2310943 h 5226845"/>
              <a:gd name="connsiteX336" fmla="*/ 680678 w 13691114"/>
              <a:gd name="connsiteY336" fmla="*/ 2096304 h 5226845"/>
              <a:gd name="connsiteX337" fmla="*/ 1946272 w 13691114"/>
              <a:gd name="connsiteY337" fmla="*/ 1881180 h 5226845"/>
              <a:gd name="connsiteX338" fmla="*/ 4316548 w 13691114"/>
              <a:gd name="connsiteY338" fmla="*/ 1906105 h 5226845"/>
              <a:gd name="connsiteX339" fmla="*/ 4606447 w 13691114"/>
              <a:gd name="connsiteY339" fmla="*/ 1948210 h 5226845"/>
              <a:gd name="connsiteX340" fmla="*/ 5011283 w 13691114"/>
              <a:gd name="connsiteY340" fmla="*/ 2024435 h 5226845"/>
              <a:gd name="connsiteX341" fmla="*/ 4676047 w 13691114"/>
              <a:gd name="connsiteY341" fmla="*/ 1958131 h 5226845"/>
              <a:gd name="connsiteX342" fmla="*/ 4606447 w 13691114"/>
              <a:gd name="connsiteY342" fmla="*/ 1948210 h 5226845"/>
              <a:gd name="connsiteX343" fmla="*/ 4122430 w 13691114"/>
              <a:gd name="connsiteY343" fmla="*/ 1856498 h 5226845"/>
              <a:gd name="connsiteX344" fmla="*/ 3193349 w 13691114"/>
              <a:gd name="connsiteY344" fmla="*/ 1755833 h 5226845"/>
              <a:gd name="connsiteX345" fmla="*/ 2605250 w 13691114"/>
              <a:gd name="connsiteY345" fmla="*/ 1755833 h 5226845"/>
              <a:gd name="connsiteX346" fmla="*/ 2409216 w 13691114"/>
              <a:gd name="connsiteY346" fmla="*/ 1755833 h 5226845"/>
              <a:gd name="connsiteX347" fmla="*/ 3015195 w 13691114"/>
              <a:gd name="connsiteY347" fmla="*/ 1720019 h 5226845"/>
              <a:gd name="connsiteX348" fmla="*/ 3139711 w 13691114"/>
              <a:gd name="connsiteY348" fmla="*/ 1701870 h 5226845"/>
              <a:gd name="connsiteX349" fmla="*/ 2480734 w 13691114"/>
              <a:gd name="connsiteY349" fmla="*/ 1720019 h 5226845"/>
              <a:gd name="connsiteX350" fmla="*/ 1821118 w 13691114"/>
              <a:gd name="connsiteY350" fmla="*/ 1755833 h 5226845"/>
              <a:gd name="connsiteX351" fmla="*/ 770074 w 13691114"/>
              <a:gd name="connsiteY351" fmla="*/ 1970956 h 5226845"/>
              <a:gd name="connsiteX352" fmla="*/ 591920 w 13691114"/>
              <a:gd name="connsiteY352" fmla="*/ 1988621 h 5226845"/>
              <a:gd name="connsiteX353" fmla="*/ 805832 w 13691114"/>
              <a:gd name="connsiteY353" fmla="*/ 1916994 h 5226845"/>
              <a:gd name="connsiteX354" fmla="*/ 1108502 w 13691114"/>
              <a:gd name="connsiteY354" fmla="*/ 1863274 h 5226845"/>
              <a:gd name="connsiteX355" fmla="*/ 1785998 w 13691114"/>
              <a:gd name="connsiteY355" fmla="*/ 1755833 h 5226845"/>
              <a:gd name="connsiteX356" fmla="*/ 3443019 w 13691114"/>
              <a:gd name="connsiteY356" fmla="*/ 1666057 h 5226845"/>
              <a:gd name="connsiteX357" fmla="*/ 3601378 w 13691114"/>
              <a:gd name="connsiteY357" fmla="*/ 1666057 h 5226845"/>
              <a:gd name="connsiteX358" fmla="*/ 3639052 w 13691114"/>
              <a:gd name="connsiteY358" fmla="*/ 1666057 h 5226845"/>
              <a:gd name="connsiteX359" fmla="*/ 3175469 w 13691114"/>
              <a:gd name="connsiteY359" fmla="*/ 1612579 h 5226845"/>
              <a:gd name="connsiteX360" fmla="*/ 3015195 w 13691114"/>
              <a:gd name="connsiteY360" fmla="*/ 1594672 h 5226845"/>
              <a:gd name="connsiteX361" fmla="*/ 3817206 w 13691114"/>
              <a:gd name="connsiteY361" fmla="*/ 1648150 h 5226845"/>
              <a:gd name="connsiteX362" fmla="*/ 6130725 w 13691114"/>
              <a:gd name="connsiteY362" fmla="*/ 2152137 h 5226845"/>
              <a:gd name="connsiteX363" fmla="*/ 6312658 w 13691114"/>
              <a:gd name="connsiteY363" fmla="*/ 2230010 h 5226845"/>
              <a:gd name="connsiteX364" fmla="*/ 6315506 w 13691114"/>
              <a:gd name="connsiteY364" fmla="*/ 2230010 h 5226845"/>
              <a:gd name="connsiteX365" fmla="*/ 6031477 w 13691114"/>
              <a:gd name="connsiteY365" fmla="*/ 2105079 h 5226845"/>
              <a:gd name="connsiteX366" fmla="*/ 4725854 w 13691114"/>
              <a:gd name="connsiteY366" fmla="*/ 1701870 h 5226845"/>
              <a:gd name="connsiteX367" fmla="*/ 4511942 w 13691114"/>
              <a:gd name="connsiteY367" fmla="*/ 1666057 h 5226845"/>
              <a:gd name="connsiteX368" fmla="*/ 4529821 w 13691114"/>
              <a:gd name="connsiteY368" fmla="*/ 1648150 h 5226845"/>
              <a:gd name="connsiteX369" fmla="*/ 4316548 w 13691114"/>
              <a:gd name="connsiteY369" fmla="*/ 1594672 h 5226845"/>
              <a:gd name="connsiteX370" fmla="*/ 4191393 w 13691114"/>
              <a:gd name="connsiteY370" fmla="*/ 1576281 h 5226845"/>
              <a:gd name="connsiteX371" fmla="*/ 4298668 w 13691114"/>
              <a:gd name="connsiteY371" fmla="*/ 1558616 h 5226845"/>
              <a:gd name="connsiteX372" fmla="*/ 4797371 w 13691114"/>
              <a:gd name="connsiteY372" fmla="*/ 1648150 h 5226845"/>
              <a:gd name="connsiteX373" fmla="*/ 6133206 w 13691114"/>
              <a:gd name="connsiteY373" fmla="*/ 2024435 h 5226845"/>
              <a:gd name="connsiteX374" fmla="*/ 6133206 w 13691114"/>
              <a:gd name="connsiteY374" fmla="*/ 2024435 h 5226845"/>
              <a:gd name="connsiteX375" fmla="*/ 5848415 w 13691114"/>
              <a:gd name="connsiteY375" fmla="*/ 1881180 h 5226845"/>
              <a:gd name="connsiteX376" fmla="*/ 4458943 w 13691114"/>
              <a:gd name="connsiteY376" fmla="*/ 1504896 h 5226845"/>
              <a:gd name="connsiteX377" fmla="*/ 5011283 w 13691114"/>
              <a:gd name="connsiteY377" fmla="*/ 1594672 h 5226845"/>
              <a:gd name="connsiteX378" fmla="*/ 5171558 w 13691114"/>
              <a:gd name="connsiteY378" fmla="*/ 1612579 h 5226845"/>
              <a:gd name="connsiteX379" fmla="*/ 5011283 w 13691114"/>
              <a:gd name="connsiteY379" fmla="*/ 1576281 h 5226845"/>
              <a:gd name="connsiteX380" fmla="*/ 4779492 w 13691114"/>
              <a:gd name="connsiteY380" fmla="*/ 1540709 h 5226845"/>
              <a:gd name="connsiteX381" fmla="*/ 4939766 w 13691114"/>
              <a:gd name="connsiteY381" fmla="*/ 1486989 h 5226845"/>
              <a:gd name="connsiteX382" fmla="*/ 4654976 w 13691114"/>
              <a:gd name="connsiteY382" fmla="*/ 1433027 h 5226845"/>
              <a:gd name="connsiteX383" fmla="*/ 5706019 w 13691114"/>
              <a:gd name="connsiteY383" fmla="*/ 1666057 h 5226845"/>
              <a:gd name="connsiteX384" fmla="*/ 5706019 w 13691114"/>
              <a:gd name="connsiteY384" fmla="*/ 1666057 h 5226845"/>
              <a:gd name="connsiteX385" fmla="*/ 4833129 w 13691114"/>
              <a:gd name="connsiteY385" fmla="*/ 1415362 h 5226845"/>
              <a:gd name="connsiteX386" fmla="*/ 4351668 w 13691114"/>
              <a:gd name="connsiteY386" fmla="*/ 1326070 h 5226845"/>
              <a:gd name="connsiteX387" fmla="*/ 3870844 w 13691114"/>
              <a:gd name="connsiteY387" fmla="*/ 1254201 h 5226845"/>
              <a:gd name="connsiteX388" fmla="*/ 3923843 w 13691114"/>
              <a:gd name="connsiteY388" fmla="*/ 1236294 h 5226845"/>
              <a:gd name="connsiteX389" fmla="*/ 4119876 w 13691114"/>
              <a:gd name="connsiteY389" fmla="*/ 1236294 h 5226845"/>
              <a:gd name="connsiteX390" fmla="*/ 4797371 w 13691114"/>
              <a:gd name="connsiteY390" fmla="*/ 1307679 h 5226845"/>
              <a:gd name="connsiteX391" fmla="*/ 4957645 w 13691114"/>
              <a:gd name="connsiteY391" fmla="*/ 1326070 h 5226845"/>
              <a:gd name="connsiteX392" fmla="*/ 4779492 w 13691114"/>
              <a:gd name="connsiteY392" fmla="*/ 1271866 h 5226845"/>
              <a:gd name="connsiteX393" fmla="*/ 4993404 w 13691114"/>
              <a:gd name="connsiteY393" fmla="*/ 1271866 h 5226845"/>
              <a:gd name="connsiteX394" fmla="*/ 5207316 w 13691114"/>
              <a:gd name="connsiteY394" fmla="*/ 1307679 h 5226845"/>
              <a:gd name="connsiteX395" fmla="*/ 4725854 w 13691114"/>
              <a:gd name="connsiteY395" fmla="*/ 1164425 h 5226845"/>
              <a:gd name="connsiteX396" fmla="*/ 4797371 w 13691114"/>
              <a:gd name="connsiteY396" fmla="*/ 1146518 h 5226845"/>
              <a:gd name="connsiteX397" fmla="*/ 5171558 w 13691114"/>
              <a:gd name="connsiteY397" fmla="*/ 1200481 h 5226845"/>
              <a:gd name="connsiteX398" fmla="*/ 5313953 w 13691114"/>
              <a:gd name="connsiteY398" fmla="*/ 1236294 h 5226845"/>
              <a:gd name="connsiteX399" fmla="*/ 5135799 w 13691114"/>
              <a:gd name="connsiteY399" fmla="*/ 1164425 h 5226845"/>
              <a:gd name="connsiteX400" fmla="*/ 4868250 w 13691114"/>
              <a:gd name="connsiteY400" fmla="*/ 1093040 h 5226845"/>
              <a:gd name="connsiteX401" fmla="*/ 4547701 w 13691114"/>
              <a:gd name="connsiteY401" fmla="*/ 1039077 h 5226845"/>
              <a:gd name="connsiteX402" fmla="*/ 4654976 w 13691114"/>
              <a:gd name="connsiteY402" fmla="*/ 985357 h 5226845"/>
              <a:gd name="connsiteX403" fmla="*/ 4601338 w 13691114"/>
              <a:gd name="connsiteY403" fmla="*/ 985357 h 5226845"/>
              <a:gd name="connsiteX404" fmla="*/ 4797371 w 13691114"/>
              <a:gd name="connsiteY404" fmla="*/ 985357 h 5226845"/>
              <a:gd name="connsiteX405" fmla="*/ 4797371 w 13691114"/>
              <a:gd name="connsiteY405" fmla="*/ 985357 h 5226845"/>
              <a:gd name="connsiteX406" fmla="*/ 4761612 w 13691114"/>
              <a:gd name="connsiteY406" fmla="*/ 949786 h 5226845"/>
              <a:gd name="connsiteX407" fmla="*/ 5100041 w 13691114"/>
              <a:gd name="connsiteY407" fmla="*/ 1003264 h 5226845"/>
              <a:gd name="connsiteX408" fmla="*/ 5207316 w 13691114"/>
              <a:gd name="connsiteY408" fmla="*/ 1039077 h 5226845"/>
              <a:gd name="connsiteX409" fmla="*/ 5207316 w 13691114"/>
              <a:gd name="connsiteY409" fmla="*/ 1039077 h 5226845"/>
              <a:gd name="connsiteX410" fmla="*/ 5100041 w 13691114"/>
              <a:gd name="connsiteY410" fmla="*/ 1003264 h 5226845"/>
              <a:gd name="connsiteX411" fmla="*/ 4672855 w 13691114"/>
              <a:gd name="connsiteY411" fmla="*/ 913488 h 5226845"/>
              <a:gd name="connsiteX412" fmla="*/ 5741778 w 13691114"/>
              <a:gd name="connsiteY412" fmla="*/ 1110946 h 5226845"/>
              <a:gd name="connsiteX413" fmla="*/ 6490152 w 13691114"/>
              <a:gd name="connsiteY413" fmla="*/ 1415362 h 5226845"/>
              <a:gd name="connsiteX414" fmla="*/ 7488196 w 13691114"/>
              <a:gd name="connsiteY414" fmla="*/ 1970956 h 5226845"/>
              <a:gd name="connsiteX415" fmla="*/ 7808745 w 13691114"/>
              <a:gd name="connsiteY415" fmla="*/ 2167689 h 5226845"/>
              <a:gd name="connsiteX416" fmla="*/ 7790866 w 13691114"/>
              <a:gd name="connsiteY416" fmla="*/ 2149782 h 5226845"/>
              <a:gd name="connsiteX417" fmla="*/ 7523954 w 13691114"/>
              <a:gd name="connsiteY417" fmla="*/ 1970956 h 5226845"/>
              <a:gd name="connsiteX418" fmla="*/ 6543789 w 13691114"/>
              <a:gd name="connsiteY418" fmla="*/ 1361642 h 5226845"/>
              <a:gd name="connsiteX419" fmla="*/ 5117920 w 13691114"/>
              <a:gd name="connsiteY419" fmla="*/ 824196 h 5226845"/>
              <a:gd name="connsiteX420" fmla="*/ 4993404 w 13691114"/>
              <a:gd name="connsiteY420" fmla="*/ 806047 h 5226845"/>
              <a:gd name="connsiteX421" fmla="*/ 5011283 w 13691114"/>
              <a:gd name="connsiteY421" fmla="*/ 788141 h 5226845"/>
              <a:gd name="connsiteX422" fmla="*/ 4725854 w 13691114"/>
              <a:gd name="connsiteY422" fmla="*/ 716755 h 5226845"/>
              <a:gd name="connsiteX423" fmla="*/ 5990810 w 13691114"/>
              <a:gd name="connsiteY423" fmla="*/ 1039077 h 5226845"/>
              <a:gd name="connsiteX424" fmla="*/ 6008689 w 13691114"/>
              <a:gd name="connsiteY424" fmla="*/ 1039077 h 5226845"/>
              <a:gd name="connsiteX425" fmla="*/ 6044448 w 13691114"/>
              <a:gd name="connsiteY425" fmla="*/ 1056984 h 5226845"/>
              <a:gd name="connsiteX426" fmla="*/ 6008689 w 13691114"/>
              <a:gd name="connsiteY426" fmla="*/ 1039077 h 5226845"/>
              <a:gd name="connsiteX427" fmla="*/ 5990810 w 13691114"/>
              <a:gd name="connsiteY427" fmla="*/ 1039077 h 5226845"/>
              <a:gd name="connsiteX428" fmla="*/ 5402711 w 13691114"/>
              <a:gd name="connsiteY428" fmla="*/ 788141 h 5226845"/>
              <a:gd name="connsiteX429" fmla="*/ 5402711 w 13691114"/>
              <a:gd name="connsiteY429" fmla="*/ 788141 h 5226845"/>
              <a:gd name="connsiteX430" fmla="*/ 5349711 w 13691114"/>
              <a:gd name="connsiteY430" fmla="*/ 734662 h 5226845"/>
              <a:gd name="connsiteX431" fmla="*/ 5776898 w 13691114"/>
              <a:gd name="connsiteY431" fmla="*/ 842103 h 5226845"/>
              <a:gd name="connsiteX432" fmla="*/ 5794778 w 13691114"/>
              <a:gd name="connsiteY432" fmla="*/ 877916 h 5226845"/>
              <a:gd name="connsiteX433" fmla="*/ 5776898 w 13691114"/>
              <a:gd name="connsiteY433" fmla="*/ 842103 h 5226845"/>
              <a:gd name="connsiteX434" fmla="*/ 5509986 w 13691114"/>
              <a:gd name="connsiteY434" fmla="*/ 734662 h 5226845"/>
              <a:gd name="connsiteX435" fmla="*/ 5189437 w 13691114"/>
              <a:gd name="connsiteY435" fmla="*/ 662793 h 5226845"/>
              <a:gd name="connsiteX436" fmla="*/ 5349711 w 13691114"/>
              <a:gd name="connsiteY436" fmla="*/ 662793 h 5226845"/>
              <a:gd name="connsiteX437" fmla="*/ 4886128 w 13691114"/>
              <a:gd name="connsiteY437" fmla="*/ 555110 h 5226845"/>
              <a:gd name="connsiteX438" fmla="*/ 4834407 w 13691114"/>
              <a:gd name="connsiteY438" fmla="*/ 547609 h 5226845"/>
              <a:gd name="connsiteX439" fmla="*/ 4798648 w 13691114"/>
              <a:gd name="connsiteY439" fmla="*/ 539865 h 5226845"/>
              <a:gd name="connsiteX440" fmla="*/ 5066198 w 13691114"/>
              <a:gd name="connsiteY440" fmla="*/ 573985 h 5226845"/>
              <a:gd name="connsiteX441" fmla="*/ 5794778 w 13691114"/>
              <a:gd name="connsiteY441" fmla="*/ 770234 h 5226845"/>
              <a:gd name="connsiteX442" fmla="*/ 5919932 w 13691114"/>
              <a:gd name="connsiteY442" fmla="*/ 806047 h 5226845"/>
              <a:gd name="connsiteX443" fmla="*/ 5509986 w 13691114"/>
              <a:gd name="connsiteY443" fmla="*/ 644886 h 5226845"/>
              <a:gd name="connsiteX444" fmla="*/ 5902053 w 13691114"/>
              <a:gd name="connsiteY444" fmla="*/ 734662 h 5226845"/>
              <a:gd name="connsiteX445" fmla="*/ 5688141 w 13691114"/>
              <a:gd name="connsiteY445" fmla="*/ 644886 h 5226845"/>
              <a:gd name="connsiteX446" fmla="*/ 5884173 w 13691114"/>
              <a:gd name="connsiteY446" fmla="*/ 698849 h 5226845"/>
              <a:gd name="connsiteX447" fmla="*/ 5990810 w 13691114"/>
              <a:gd name="connsiteY447" fmla="*/ 698849 h 5226845"/>
              <a:gd name="connsiteX448" fmla="*/ 6133206 w 13691114"/>
              <a:gd name="connsiteY448" fmla="*/ 770234 h 5226845"/>
              <a:gd name="connsiteX449" fmla="*/ 6044448 w 13691114"/>
              <a:gd name="connsiteY449" fmla="*/ 716755 h 5226845"/>
              <a:gd name="connsiteX450" fmla="*/ 6098085 w 13691114"/>
              <a:gd name="connsiteY450" fmla="*/ 698849 h 5226845"/>
              <a:gd name="connsiteX451" fmla="*/ 5456348 w 13691114"/>
              <a:gd name="connsiteY451" fmla="*/ 465818 h 5226845"/>
              <a:gd name="connsiteX452" fmla="*/ 4833129 w 13691114"/>
              <a:gd name="connsiteY452" fmla="*/ 322564 h 5226845"/>
              <a:gd name="connsiteX453" fmla="*/ 4761612 w 13691114"/>
              <a:gd name="connsiteY453" fmla="*/ 286508 h 5226845"/>
              <a:gd name="connsiteX454" fmla="*/ 5545744 w 13691114"/>
              <a:gd name="connsiteY454" fmla="*/ 376284 h 5226845"/>
              <a:gd name="connsiteX455" fmla="*/ 5580864 w 13691114"/>
              <a:gd name="connsiteY455" fmla="*/ 376284 h 5226845"/>
              <a:gd name="connsiteX456" fmla="*/ 5776898 w 13691114"/>
              <a:gd name="connsiteY456" fmla="*/ 448154 h 5226845"/>
              <a:gd name="connsiteX457" fmla="*/ 5884173 w 13691114"/>
              <a:gd name="connsiteY457" fmla="*/ 429763 h 5226845"/>
              <a:gd name="connsiteX458" fmla="*/ 5438470 w 13691114"/>
              <a:gd name="connsiteY458" fmla="*/ 268602 h 5226845"/>
              <a:gd name="connsiteX459" fmla="*/ 5688141 w 13691114"/>
              <a:gd name="connsiteY459" fmla="*/ 286508 h 5226845"/>
              <a:gd name="connsiteX460" fmla="*/ 5812656 w 13691114"/>
              <a:gd name="connsiteY460" fmla="*/ 340471 h 5226845"/>
              <a:gd name="connsiteX461" fmla="*/ 5972931 w 13691114"/>
              <a:gd name="connsiteY461" fmla="*/ 376284 h 5226845"/>
              <a:gd name="connsiteX462" fmla="*/ 5759019 w 13691114"/>
              <a:gd name="connsiteY462" fmla="*/ 286508 h 5226845"/>
              <a:gd name="connsiteX463" fmla="*/ 5634503 w 13691114"/>
              <a:gd name="connsiteY463" fmla="*/ 179068 h 5226845"/>
              <a:gd name="connsiteX464" fmla="*/ 5884173 w 13691114"/>
              <a:gd name="connsiteY464" fmla="*/ 268602 h 5226845"/>
              <a:gd name="connsiteX465" fmla="*/ 6650426 w 13691114"/>
              <a:gd name="connsiteY465" fmla="*/ 555110 h 5226845"/>
              <a:gd name="connsiteX466" fmla="*/ 8378965 w 13691114"/>
              <a:gd name="connsiteY466" fmla="*/ 1612579 h 5226845"/>
              <a:gd name="connsiteX467" fmla="*/ 9287613 w 13691114"/>
              <a:gd name="connsiteY467" fmla="*/ 2042341 h 5226845"/>
              <a:gd name="connsiteX468" fmla="*/ 9269733 w 13691114"/>
              <a:gd name="connsiteY468" fmla="*/ 2042341 h 5226845"/>
              <a:gd name="connsiteX469" fmla="*/ 9430646 w 13691114"/>
              <a:gd name="connsiteY469" fmla="*/ 2096304 h 5226845"/>
              <a:gd name="connsiteX470" fmla="*/ 9947229 w 13691114"/>
              <a:gd name="connsiteY470" fmla="*/ 2203502 h 5226845"/>
              <a:gd name="connsiteX471" fmla="*/ 10000866 w 13691114"/>
              <a:gd name="connsiteY471" fmla="*/ 2221651 h 5226845"/>
              <a:gd name="connsiteX472" fmla="*/ 10000866 w 13691114"/>
              <a:gd name="connsiteY472" fmla="*/ 2221651 h 5226845"/>
              <a:gd name="connsiteX473" fmla="*/ 9947229 w 13691114"/>
              <a:gd name="connsiteY473" fmla="*/ 2203502 h 5226845"/>
              <a:gd name="connsiteX474" fmla="*/ 9483646 w 13691114"/>
              <a:gd name="connsiteY474" fmla="*/ 2096304 h 5226845"/>
              <a:gd name="connsiteX475" fmla="*/ 9519404 w 13691114"/>
              <a:gd name="connsiteY475" fmla="*/ 2096304 h 5226845"/>
              <a:gd name="connsiteX476" fmla="*/ 9287613 w 13691114"/>
              <a:gd name="connsiteY476" fmla="*/ 2024435 h 5226845"/>
              <a:gd name="connsiteX477" fmla="*/ 7096130 w 13691114"/>
              <a:gd name="connsiteY477" fmla="*/ 716755 h 5226845"/>
              <a:gd name="connsiteX478" fmla="*/ 6347118 w 13691114"/>
              <a:gd name="connsiteY478" fmla="*/ 358378 h 5226845"/>
              <a:gd name="connsiteX479" fmla="*/ 6319022 w 13691114"/>
              <a:gd name="connsiteY479" fmla="*/ 345311 h 5226845"/>
              <a:gd name="connsiteX480" fmla="*/ 6287734 w 13691114"/>
              <a:gd name="connsiteY480" fmla="*/ 326194 h 5226845"/>
              <a:gd name="connsiteX481" fmla="*/ 6395647 w 13691114"/>
              <a:gd name="connsiteY481" fmla="*/ 359588 h 5226845"/>
              <a:gd name="connsiteX482" fmla="*/ 6721943 w 13691114"/>
              <a:gd name="connsiteY482" fmla="*/ 448154 h 5226845"/>
              <a:gd name="connsiteX483" fmla="*/ 6721943 w 13691114"/>
              <a:gd name="connsiteY483" fmla="*/ 448154 h 5226845"/>
              <a:gd name="connsiteX484" fmla="*/ 6276239 w 13691114"/>
              <a:gd name="connsiteY484" fmla="*/ 161161 h 5226845"/>
              <a:gd name="connsiteX485" fmla="*/ 6151085 w 13691114"/>
              <a:gd name="connsiteY485" fmla="*/ 71869 h 5226845"/>
              <a:gd name="connsiteX486" fmla="*/ 6596788 w 13691114"/>
              <a:gd name="connsiteY486" fmla="*/ 215123 h 5226845"/>
              <a:gd name="connsiteX487" fmla="*/ 6596788 w 13691114"/>
              <a:gd name="connsiteY487" fmla="*/ 215123 h 5226845"/>
              <a:gd name="connsiteX488" fmla="*/ 6454393 w 13691114"/>
              <a:gd name="connsiteY488" fmla="*/ 125347 h 5226845"/>
              <a:gd name="connsiteX489" fmla="*/ 6614668 w 13691114"/>
              <a:gd name="connsiteY489" fmla="*/ 161161 h 5226845"/>
              <a:gd name="connsiteX490" fmla="*/ 6525910 w 13691114"/>
              <a:gd name="connsiteY490" fmla="*/ 71869 h 5226845"/>
              <a:gd name="connsiteX491" fmla="*/ 6578909 w 13691114"/>
              <a:gd name="connsiteY491" fmla="*/ 71869 h 5226845"/>
              <a:gd name="connsiteX492" fmla="*/ 6454393 w 13691114"/>
              <a:gd name="connsiteY492" fmla="*/ 0 h 522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</a:cxnLst>
            <a:rect l="l" t="t" r="r" b="b"/>
            <a:pathLst>
              <a:path w="13691114" h="5226845">
                <a:moveTo>
                  <a:pt x="9984264" y="5016562"/>
                </a:moveTo>
                <a:lnTo>
                  <a:pt x="10080684" y="5024789"/>
                </a:lnTo>
                <a:cubicBezTo>
                  <a:pt x="10178381" y="5040034"/>
                  <a:pt x="10258838" y="5070040"/>
                  <a:pt x="10179020" y="5070040"/>
                </a:cubicBezTo>
                <a:cubicBezTo>
                  <a:pt x="10161141" y="5070040"/>
                  <a:pt x="10035986" y="5016320"/>
                  <a:pt x="10000866" y="5052133"/>
                </a:cubicBezTo>
                <a:cubicBezTo>
                  <a:pt x="10000866" y="5038824"/>
                  <a:pt x="9998312" y="5029871"/>
                  <a:pt x="9994481" y="5024063"/>
                </a:cubicBezTo>
                <a:close/>
                <a:moveTo>
                  <a:pt x="9980433" y="5014142"/>
                </a:moveTo>
                <a:lnTo>
                  <a:pt x="9984264" y="5016562"/>
                </a:lnTo>
                <a:lnTo>
                  <a:pt x="9982987" y="5016562"/>
                </a:lnTo>
                <a:lnTo>
                  <a:pt x="9973409" y="5014626"/>
                </a:lnTo>
                <a:close/>
                <a:moveTo>
                  <a:pt x="12856435" y="4339734"/>
                </a:moveTo>
                <a:lnTo>
                  <a:pt x="12856435" y="4340217"/>
                </a:lnTo>
                <a:lnTo>
                  <a:pt x="12854519" y="4340217"/>
                </a:lnTo>
                <a:close/>
                <a:moveTo>
                  <a:pt x="13172514" y="4299806"/>
                </a:moveTo>
                <a:cubicBezTo>
                  <a:pt x="13030119" y="4335620"/>
                  <a:pt x="12993722" y="4317471"/>
                  <a:pt x="12904964" y="4335378"/>
                </a:cubicBezTo>
                <a:cubicBezTo>
                  <a:pt x="12902410" y="4335378"/>
                  <a:pt x="12896025" y="4336104"/>
                  <a:pt x="12885169" y="4337072"/>
                </a:cubicBezTo>
                <a:lnTo>
                  <a:pt x="12856435" y="4339734"/>
                </a:lnTo>
                <a:lnTo>
                  <a:pt x="12958602" y="4317713"/>
                </a:lnTo>
                <a:cubicBezTo>
                  <a:pt x="13047360" y="4317713"/>
                  <a:pt x="13118877" y="4299806"/>
                  <a:pt x="13172514" y="4299806"/>
                </a:cubicBezTo>
                <a:close/>
                <a:moveTo>
                  <a:pt x="5135799" y="3081419"/>
                </a:moveTo>
                <a:cubicBezTo>
                  <a:pt x="5135799" y="3081419"/>
                  <a:pt x="5135799" y="3081661"/>
                  <a:pt x="5117920" y="3099568"/>
                </a:cubicBezTo>
                <a:cubicBezTo>
                  <a:pt x="5100041" y="3081661"/>
                  <a:pt x="5117920" y="3081419"/>
                  <a:pt x="5135799" y="3081419"/>
                </a:cubicBezTo>
                <a:close/>
                <a:moveTo>
                  <a:pt x="5207316" y="2078155"/>
                </a:moveTo>
                <a:cubicBezTo>
                  <a:pt x="5225195" y="2096062"/>
                  <a:pt x="5242436" y="2096304"/>
                  <a:pt x="5278194" y="2096304"/>
                </a:cubicBezTo>
                <a:cubicBezTo>
                  <a:pt x="5296074" y="2132117"/>
                  <a:pt x="5331832" y="2096304"/>
                  <a:pt x="5278194" y="2096304"/>
                </a:cubicBezTo>
                <a:cubicBezTo>
                  <a:pt x="5278194" y="2078397"/>
                  <a:pt x="5225195" y="2078155"/>
                  <a:pt x="5207316" y="2078155"/>
                </a:cubicBezTo>
                <a:close/>
                <a:moveTo>
                  <a:pt x="4639651" y="1413184"/>
                </a:moveTo>
                <a:cubicBezTo>
                  <a:pt x="4644759" y="1414394"/>
                  <a:pt x="4650506" y="1419718"/>
                  <a:pt x="4654976" y="1433027"/>
                </a:cubicBezTo>
                <a:cubicBezTo>
                  <a:pt x="4614748" y="1446578"/>
                  <a:pt x="4624964" y="1409796"/>
                  <a:pt x="4639651" y="1413184"/>
                </a:cubicBezTo>
                <a:close/>
                <a:moveTo>
                  <a:pt x="5848415" y="877916"/>
                </a:moveTo>
                <a:cubicBezTo>
                  <a:pt x="5848415" y="913730"/>
                  <a:pt x="5884173" y="877916"/>
                  <a:pt x="5848415" y="877916"/>
                </a:cubicBezTo>
                <a:close/>
                <a:moveTo>
                  <a:pt x="4730963" y="525104"/>
                </a:moveTo>
                <a:cubicBezTo>
                  <a:pt x="4731601" y="525104"/>
                  <a:pt x="4745649" y="528492"/>
                  <a:pt x="4766082" y="533090"/>
                </a:cubicBezTo>
                <a:lnTo>
                  <a:pt x="4798648" y="539865"/>
                </a:lnTo>
                <a:lnTo>
                  <a:pt x="4779492" y="537445"/>
                </a:lnTo>
                <a:cubicBezTo>
                  <a:pt x="4743734" y="528492"/>
                  <a:pt x="4730324" y="525104"/>
                  <a:pt x="4730963" y="525104"/>
                </a:cubicBezTo>
                <a:close/>
                <a:moveTo>
                  <a:pt x="6255167" y="305625"/>
                </a:moveTo>
                <a:cubicBezTo>
                  <a:pt x="6257083" y="306351"/>
                  <a:pt x="6266023" y="312401"/>
                  <a:pt x="6278155" y="320386"/>
                </a:cubicBezTo>
                <a:lnTo>
                  <a:pt x="6287734" y="326194"/>
                </a:lnTo>
                <a:lnTo>
                  <a:pt x="6276239" y="322564"/>
                </a:lnTo>
                <a:cubicBezTo>
                  <a:pt x="6258360" y="309255"/>
                  <a:pt x="6253252" y="304657"/>
                  <a:pt x="6255167" y="305625"/>
                </a:cubicBezTo>
                <a:close/>
                <a:moveTo>
                  <a:pt x="6454393" y="0"/>
                </a:moveTo>
                <a:cubicBezTo>
                  <a:pt x="6525910" y="0"/>
                  <a:pt x="6543789" y="17907"/>
                  <a:pt x="6578909" y="35813"/>
                </a:cubicBezTo>
                <a:cubicBezTo>
                  <a:pt x="6650426" y="53720"/>
                  <a:pt x="6686185" y="53962"/>
                  <a:pt x="6721943" y="71869"/>
                </a:cubicBezTo>
                <a:cubicBezTo>
                  <a:pt x="6757063" y="71869"/>
                  <a:pt x="6793460" y="107441"/>
                  <a:pt x="6810701" y="125347"/>
                </a:cubicBezTo>
                <a:cubicBezTo>
                  <a:pt x="6828580" y="125347"/>
                  <a:pt x="6882218" y="125347"/>
                  <a:pt x="6900097" y="125347"/>
                </a:cubicBezTo>
                <a:cubicBezTo>
                  <a:pt x="7006734" y="161161"/>
                  <a:pt x="7113370" y="232788"/>
                  <a:pt x="7184887" y="286508"/>
                </a:cubicBezTo>
                <a:cubicBezTo>
                  <a:pt x="7291524" y="358136"/>
                  <a:pt x="7398800" y="430005"/>
                  <a:pt x="7488196" y="483725"/>
                </a:cubicBezTo>
                <a:cubicBezTo>
                  <a:pt x="8040536" y="824196"/>
                  <a:pt x="8503481" y="1218387"/>
                  <a:pt x="9091580" y="1469324"/>
                </a:cubicBezTo>
                <a:cubicBezTo>
                  <a:pt x="9216734" y="1505138"/>
                  <a:pt x="9359129" y="1576765"/>
                  <a:pt x="9501525" y="1594672"/>
                </a:cubicBezTo>
                <a:cubicBezTo>
                  <a:pt x="9554524" y="1612579"/>
                  <a:pt x="9643920" y="1666057"/>
                  <a:pt x="9733316" y="1683964"/>
                </a:cubicBezTo>
                <a:cubicBezTo>
                  <a:pt x="9875712" y="1701870"/>
                  <a:pt x="10071745" y="1720019"/>
                  <a:pt x="10232019" y="1755833"/>
                </a:cubicBezTo>
                <a:cubicBezTo>
                  <a:pt x="10267778" y="1755833"/>
                  <a:pt x="10303536" y="1773740"/>
                  <a:pt x="10321415" y="1773740"/>
                </a:cubicBezTo>
                <a:cubicBezTo>
                  <a:pt x="10303536" y="1773740"/>
                  <a:pt x="10214140" y="1791404"/>
                  <a:pt x="10303536" y="1791404"/>
                </a:cubicBezTo>
                <a:cubicBezTo>
                  <a:pt x="10445931" y="1827218"/>
                  <a:pt x="10606844" y="1827460"/>
                  <a:pt x="10731361" y="1863274"/>
                </a:cubicBezTo>
                <a:cubicBezTo>
                  <a:pt x="10802239" y="1881180"/>
                  <a:pt x="10891635" y="1899087"/>
                  <a:pt x="10962513" y="1916994"/>
                </a:cubicBezTo>
                <a:cubicBezTo>
                  <a:pt x="10998272" y="1916994"/>
                  <a:pt x="11034030" y="1916994"/>
                  <a:pt x="11087668" y="1916994"/>
                </a:cubicBezTo>
                <a:cubicBezTo>
                  <a:pt x="11087668" y="1916994"/>
                  <a:pt x="11087668" y="1916752"/>
                  <a:pt x="11069789" y="1934659"/>
                </a:cubicBezTo>
                <a:cubicBezTo>
                  <a:pt x="11034030" y="1934659"/>
                  <a:pt x="11034030" y="1916752"/>
                  <a:pt x="11034030" y="1934659"/>
                </a:cubicBezTo>
                <a:cubicBezTo>
                  <a:pt x="11034030" y="1934659"/>
                  <a:pt x="11034030" y="1934659"/>
                  <a:pt x="11069789" y="1934659"/>
                </a:cubicBezTo>
                <a:cubicBezTo>
                  <a:pt x="11069789" y="1934659"/>
                  <a:pt x="11069789" y="1935143"/>
                  <a:pt x="11087668" y="1970956"/>
                </a:cubicBezTo>
                <a:cubicBezTo>
                  <a:pt x="11177064" y="2006770"/>
                  <a:pt x="11319460" y="1988621"/>
                  <a:pt x="11426096" y="1988621"/>
                </a:cubicBezTo>
                <a:cubicBezTo>
                  <a:pt x="11711526" y="2006770"/>
                  <a:pt x="12138712" y="1988621"/>
                  <a:pt x="12334745" y="1988621"/>
                </a:cubicBezTo>
                <a:cubicBezTo>
                  <a:pt x="12352624" y="1988621"/>
                  <a:pt x="12388382" y="1988621"/>
                  <a:pt x="12424141" y="1988621"/>
                </a:cubicBezTo>
                <a:cubicBezTo>
                  <a:pt x="12370503" y="1988621"/>
                  <a:pt x="12299625" y="2024435"/>
                  <a:pt x="12334745" y="2024435"/>
                </a:cubicBezTo>
                <a:cubicBezTo>
                  <a:pt x="12228108" y="2024435"/>
                  <a:pt x="12032075" y="2042341"/>
                  <a:pt x="11906920" y="2042341"/>
                </a:cubicBezTo>
                <a:cubicBezTo>
                  <a:pt x="11746646" y="2042341"/>
                  <a:pt x="11551251" y="2042341"/>
                  <a:pt x="11247943" y="2024435"/>
                </a:cubicBezTo>
                <a:cubicBezTo>
                  <a:pt x="11221124" y="2024435"/>
                  <a:pt x="11134282" y="2014513"/>
                  <a:pt x="11077451" y="2016933"/>
                </a:cubicBezTo>
                <a:lnTo>
                  <a:pt x="11051271" y="2021289"/>
                </a:lnTo>
                <a:lnTo>
                  <a:pt x="11044886" y="2019595"/>
                </a:lnTo>
                <a:cubicBezTo>
                  <a:pt x="11038500" y="2018869"/>
                  <a:pt x="11034030" y="2020079"/>
                  <a:pt x="11034030" y="2024435"/>
                </a:cubicBezTo>
                <a:lnTo>
                  <a:pt x="11051271" y="2021289"/>
                </a:lnTo>
                <a:lnTo>
                  <a:pt x="11069789" y="2026854"/>
                </a:lnTo>
                <a:cubicBezTo>
                  <a:pt x="11087668" y="2033630"/>
                  <a:pt x="11105547" y="2042341"/>
                  <a:pt x="11105547" y="2042341"/>
                </a:cubicBezTo>
                <a:cubicBezTo>
                  <a:pt x="11141306" y="2078155"/>
                  <a:pt x="11354579" y="2042099"/>
                  <a:pt x="11354579" y="2078155"/>
                </a:cubicBezTo>
                <a:cubicBezTo>
                  <a:pt x="11372459" y="2096062"/>
                  <a:pt x="11568492" y="2096304"/>
                  <a:pt x="11550612" y="2096304"/>
                </a:cubicBezTo>
                <a:cubicBezTo>
                  <a:pt x="11640009" y="2096304"/>
                  <a:pt x="11764525" y="2096304"/>
                  <a:pt x="11853921" y="2096304"/>
                </a:cubicBezTo>
                <a:cubicBezTo>
                  <a:pt x="11889041" y="2096304"/>
                  <a:pt x="12156591" y="2114211"/>
                  <a:pt x="12014195" y="2114211"/>
                </a:cubicBezTo>
                <a:cubicBezTo>
                  <a:pt x="11871162" y="2114211"/>
                  <a:pt x="11764525" y="2096304"/>
                  <a:pt x="11622129" y="2114211"/>
                </a:cubicBezTo>
                <a:cubicBezTo>
                  <a:pt x="11533372" y="2114211"/>
                  <a:pt x="11622129" y="2114211"/>
                  <a:pt x="11586371" y="2132117"/>
                </a:cubicBezTo>
                <a:cubicBezTo>
                  <a:pt x="11550612" y="2132117"/>
                  <a:pt x="11479734" y="2131875"/>
                  <a:pt x="11426096" y="2149782"/>
                </a:cubicBezTo>
                <a:cubicBezTo>
                  <a:pt x="11372459" y="2149782"/>
                  <a:pt x="11354579" y="2167689"/>
                  <a:pt x="11318821" y="2167689"/>
                </a:cubicBezTo>
                <a:cubicBezTo>
                  <a:pt x="11283701" y="2203502"/>
                  <a:pt x="11230063" y="2167689"/>
                  <a:pt x="11212184" y="2167689"/>
                </a:cubicBezTo>
                <a:cubicBezTo>
                  <a:pt x="11194305" y="2203502"/>
                  <a:pt x="11212184" y="2221651"/>
                  <a:pt x="11212184" y="2239558"/>
                </a:cubicBezTo>
                <a:cubicBezTo>
                  <a:pt x="11141306" y="2239558"/>
                  <a:pt x="10891635" y="2203502"/>
                  <a:pt x="10766480" y="2203502"/>
                </a:cubicBezTo>
                <a:cubicBezTo>
                  <a:pt x="10766480" y="2203502"/>
                  <a:pt x="10606206" y="2221651"/>
                  <a:pt x="10677723" y="2239558"/>
                </a:cubicBezTo>
                <a:cubicBezTo>
                  <a:pt x="10784360" y="2239558"/>
                  <a:pt x="10909514" y="2257465"/>
                  <a:pt x="11034030" y="2275372"/>
                </a:cubicBezTo>
                <a:cubicBezTo>
                  <a:pt x="11087668" y="2275372"/>
                  <a:pt x="11318821" y="2275130"/>
                  <a:pt x="11318821" y="2310943"/>
                </a:cubicBezTo>
                <a:cubicBezTo>
                  <a:pt x="11336700" y="2310943"/>
                  <a:pt x="10962513" y="2275130"/>
                  <a:pt x="11140667" y="2328850"/>
                </a:cubicBezTo>
                <a:cubicBezTo>
                  <a:pt x="11318821" y="2346757"/>
                  <a:pt x="11087668" y="2346999"/>
                  <a:pt x="11034030" y="2346999"/>
                </a:cubicBezTo>
                <a:cubicBezTo>
                  <a:pt x="10998272" y="2346999"/>
                  <a:pt x="10855877" y="2329092"/>
                  <a:pt x="10784360" y="2346999"/>
                </a:cubicBezTo>
                <a:cubicBezTo>
                  <a:pt x="10677723" y="2383054"/>
                  <a:pt x="10998910" y="2364906"/>
                  <a:pt x="11105547" y="2364906"/>
                </a:cubicBezTo>
                <a:cubicBezTo>
                  <a:pt x="11373097" y="2382812"/>
                  <a:pt x="11479734" y="2382812"/>
                  <a:pt x="11693008" y="2418626"/>
                </a:cubicBezTo>
                <a:cubicBezTo>
                  <a:pt x="11960558" y="2436533"/>
                  <a:pt x="12334745" y="2454439"/>
                  <a:pt x="12602294" y="2436533"/>
                </a:cubicBezTo>
                <a:cubicBezTo>
                  <a:pt x="12673173" y="2436533"/>
                  <a:pt x="12887085" y="2382570"/>
                  <a:pt x="12798327" y="2436533"/>
                </a:cubicBezTo>
                <a:cubicBezTo>
                  <a:pt x="12762569" y="2454439"/>
                  <a:pt x="12780448" y="2454197"/>
                  <a:pt x="12673811" y="2454197"/>
                </a:cubicBezTo>
                <a:cubicBezTo>
                  <a:pt x="12495658" y="2472104"/>
                  <a:pt x="12156591" y="2490495"/>
                  <a:pt x="12049954" y="2490495"/>
                </a:cubicBezTo>
                <a:cubicBezTo>
                  <a:pt x="12120832" y="2490495"/>
                  <a:pt x="12210228" y="2490495"/>
                  <a:pt x="12245987" y="2490495"/>
                </a:cubicBezTo>
                <a:cubicBezTo>
                  <a:pt x="12424141" y="2490495"/>
                  <a:pt x="12548657" y="2490495"/>
                  <a:pt x="12709570" y="2490495"/>
                </a:cubicBezTo>
                <a:cubicBezTo>
                  <a:pt x="12780448" y="2490495"/>
                  <a:pt x="13030119" y="2454681"/>
                  <a:pt x="13047998" y="2472588"/>
                </a:cubicBezTo>
                <a:cubicBezTo>
                  <a:pt x="13047998" y="2490495"/>
                  <a:pt x="12940723" y="2490495"/>
                  <a:pt x="12904964" y="2490495"/>
                </a:cubicBezTo>
                <a:cubicBezTo>
                  <a:pt x="12762569" y="2544215"/>
                  <a:pt x="13047998" y="2543973"/>
                  <a:pt x="13047998" y="2543973"/>
                </a:cubicBezTo>
                <a:cubicBezTo>
                  <a:pt x="13047998" y="2543973"/>
                  <a:pt x="12958602" y="2543973"/>
                  <a:pt x="12922844" y="2561880"/>
                </a:cubicBezTo>
                <a:cubicBezTo>
                  <a:pt x="12904964" y="2561880"/>
                  <a:pt x="12922844" y="2579787"/>
                  <a:pt x="12904964" y="2579787"/>
                </a:cubicBezTo>
                <a:cubicBezTo>
                  <a:pt x="12815568" y="2633507"/>
                  <a:pt x="12620174" y="2580029"/>
                  <a:pt x="12495658" y="2633749"/>
                </a:cubicBezTo>
                <a:cubicBezTo>
                  <a:pt x="12388382" y="2597936"/>
                  <a:pt x="12459899" y="2669563"/>
                  <a:pt x="12495658" y="2633749"/>
                </a:cubicBezTo>
                <a:cubicBezTo>
                  <a:pt x="12548657" y="2651656"/>
                  <a:pt x="12620174" y="2597936"/>
                  <a:pt x="12655932" y="2633749"/>
                </a:cubicBezTo>
                <a:cubicBezTo>
                  <a:pt x="12673811" y="2633749"/>
                  <a:pt x="12442020" y="2669321"/>
                  <a:pt x="12459899" y="2669321"/>
                </a:cubicBezTo>
                <a:cubicBezTo>
                  <a:pt x="12334745" y="2687228"/>
                  <a:pt x="12298986" y="2687228"/>
                  <a:pt x="12032075" y="2687228"/>
                </a:cubicBezTo>
                <a:cubicBezTo>
                  <a:pt x="11960558" y="2687228"/>
                  <a:pt x="11568492" y="2705134"/>
                  <a:pt x="11550612" y="2705134"/>
                </a:cubicBezTo>
                <a:cubicBezTo>
                  <a:pt x="11550612" y="2705134"/>
                  <a:pt x="11693646" y="2741190"/>
                  <a:pt x="11746646" y="2741190"/>
                </a:cubicBezTo>
                <a:cubicBezTo>
                  <a:pt x="12102953" y="2759097"/>
                  <a:pt x="12370503" y="2759097"/>
                  <a:pt x="12691691" y="2741190"/>
                </a:cubicBezTo>
                <a:cubicBezTo>
                  <a:pt x="12798327" y="2741190"/>
                  <a:pt x="13172514" y="2669321"/>
                  <a:pt x="13047998" y="2705134"/>
                </a:cubicBezTo>
                <a:cubicBezTo>
                  <a:pt x="13030119" y="2740948"/>
                  <a:pt x="12922844" y="2759097"/>
                  <a:pt x="12887724" y="2759097"/>
                </a:cubicBezTo>
                <a:cubicBezTo>
                  <a:pt x="12709570" y="2777004"/>
                  <a:pt x="13012240" y="2759097"/>
                  <a:pt x="13030119" y="2759097"/>
                </a:cubicBezTo>
                <a:cubicBezTo>
                  <a:pt x="13030119" y="2759097"/>
                  <a:pt x="13025011" y="2767808"/>
                  <a:pt x="13020541" y="2774584"/>
                </a:cubicBezTo>
                <a:lnTo>
                  <a:pt x="13017348" y="2778939"/>
                </a:lnTo>
                <a:lnTo>
                  <a:pt x="13012240" y="2777004"/>
                </a:lnTo>
                <a:cubicBezTo>
                  <a:pt x="13012240" y="2781359"/>
                  <a:pt x="13013517" y="2782569"/>
                  <a:pt x="13014794" y="2781601"/>
                </a:cubicBezTo>
                <a:lnTo>
                  <a:pt x="13017348" y="2778939"/>
                </a:lnTo>
                <a:lnTo>
                  <a:pt x="13030119" y="2783779"/>
                </a:lnTo>
                <a:cubicBezTo>
                  <a:pt x="13039059" y="2781359"/>
                  <a:pt x="13047998" y="2777004"/>
                  <a:pt x="13047998" y="2777004"/>
                </a:cubicBezTo>
                <a:cubicBezTo>
                  <a:pt x="13208273" y="2777004"/>
                  <a:pt x="12993722" y="2812817"/>
                  <a:pt x="12904964" y="2848873"/>
                </a:cubicBezTo>
                <a:cubicBezTo>
                  <a:pt x="12602294" y="2866779"/>
                  <a:pt x="12245987" y="2884444"/>
                  <a:pt x="11960558" y="2902351"/>
                </a:cubicBezTo>
                <a:cubicBezTo>
                  <a:pt x="11889679" y="2920258"/>
                  <a:pt x="11514854" y="2884444"/>
                  <a:pt x="11479096" y="2902351"/>
                </a:cubicBezTo>
                <a:cubicBezTo>
                  <a:pt x="11461855" y="2920258"/>
                  <a:pt x="11693646" y="2920258"/>
                  <a:pt x="11746646" y="2920258"/>
                </a:cubicBezTo>
                <a:cubicBezTo>
                  <a:pt x="11889679" y="2920258"/>
                  <a:pt x="12014195" y="2920258"/>
                  <a:pt x="12120832" y="2920258"/>
                </a:cubicBezTo>
                <a:cubicBezTo>
                  <a:pt x="12388382" y="2920258"/>
                  <a:pt x="12602294" y="2973978"/>
                  <a:pt x="12869844" y="2938165"/>
                </a:cubicBezTo>
                <a:cubicBezTo>
                  <a:pt x="12887724" y="2938165"/>
                  <a:pt x="13030119" y="2902351"/>
                  <a:pt x="13030119" y="2920258"/>
                </a:cubicBezTo>
                <a:cubicBezTo>
                  <a:pt x="13030119" y="2920258"/>
                  <a:pt x="12958602" y="2938165"/>
                  <a:pt x="12904964" y="2938165"/>
                </a:cubicBezTo>
                <a:cubicBezTo>
                  <a:pt x="12780448" y="2973978"/>
                  <a:pt x="12726811" y="2992127"/>
                  <a:pt x="12620174" y="2992127"/>
                </a:cubicBezTo>
                <a:cubicBezTo>
                  <a:pt x="12566536" y="3010034"/>
                  <a:pt x="12388382" y="3027698"/>
                  <a:pt x="12530778" y="3027698"/>
                </a:cubicBezTo>
                <a:cubicBezTo>
                  <a:pt x="12726811" y="3027698"/>
                  <a:pt x="12869844" y="3010034"/>
                  <a:pt x="13047998" y="2992127"/>
                </a:cubicBezTo>
                <a:cubicBezTo>
                  <a:pt x="13118877" y="2992127"/>
                  <a:pt x="13279151" y="3009792"/>
                  <a:pt x="13172514" y="3027698"/>
                </a:cubicBezTo>
                <a:cubicBezTo>
                  <a:pt x="13100997" y="3027698"/>
                  <a:pt x="13065877" y="3045605"/>
                  <a:pt x="13030119" y="3045605"/>
                </a:cubicBezTo>
                <a:cubicBezTo>
                  <a:pt x="12762569" y="3117232"/>
                  <a:pt x="12388382" y="3099568"/>
                  <a:pt x="12192349" y="3135381"/>
                </a:cubicBezTo>
                <a:cubicBezTo>
                  <a:pt x="12085074" y="3153288"/>
                  <a:pt x="12032075" y="3153288"/>
                  <a:pt x="11906920" y="3153288"/>
                </a:cubicBezTo>
                <a:cubicBezTo>
                  <a:pt x="11889679" y="3153288"/>
                  <a:pt x="11746646" y="3135139"/>
                  <a:pt x="11710887" y="3153288"/>
                </a:cubicBezTo>
                <a:cubicBezTo>
                  <a:pt x="11710887" y="3153288"/>
                  <a:pt x="11960558" y="3188860"/>
                  <a:pt x="11978437" y="3188860"/>
                </a:cubicBezTo>
                <a:cubicBezTo>
                  <a:pt x="12044846" y="3188860"/>
                  <a:pt x="12125941" y="3143609"/>
                  <a:pt x="12208313" y="3179664"/>
                </a:cubicBezTo>
                <a:cubicBezTo>
                  <a:pt x="12177024" y="3176518"/>
                  <a:pt x="12148290" y="3224915"/>
                  <a:pt x="12192349" y="3224915"/>
                </a:cubicBezTo>
                <a:cubicBezTo>
                  <a:pt x="12085074" y="3260729"/>
                  <a:pt x="11765163" y="3242822"/>
                  <a:pt x="11640009" y="3242822"/>
                </a:cubicBezTo>
                <a:cubicBezTo>
                  <a:pt x="11533372" y="3242822"/>
                  <a:pt x="11212184" y="3242822"/>
                  <a:pt x="11105547" y="3242822"/>
                </a:cubicBezTo>
                <a:cubicBezTo>
                  <a:pt x="11069789" y="3224915"/>
                  <a:pt x="10998272" y="3224915"/>
                  <a:pt x="10998272" y="3224915"/>
                </a:cubicBezTo>
                <a:cubicBezTo>
                  <a:pt x="10962513" y="3242822"/>
                  <a:pt x="11087668" y="3242822"/>
                  <a:pt x="11087668" y="3242822"/>
                </a:cubicBezTo>
                <a:cubicBezTo>
                  <a:pt x="11426096" y="3260729"/>
                  <a:pt x="11764525" y="3260729"/>
                  <a:pt x="12138712" y="3260729"/>
                </a:cubicBezTo>
                <a:cubicBezTo>
                  <a:pt x="12316865" y="3242822"/>
                  <a:pt x="12477140" y="3260729"/>
                  <a:pt x="12620174" y="3260729"/>
                </a:cubicBezTo>
                <a:cubicBezTo>
                  <a:pt x="12708931" y="3260729"/>
                  <a:pt x="12762569" y="3224915"/>
                  <a:pt x="12816207" y="3242822"/>
                </a:cubicBezTo>
                <a:cubicBezTo>
                  <a:pt x="12834086" y="3242822"/>
                  <a:pt x="12834086" y="3260729"/>
                  <a:pt x="12869844" y="3260729"/>
                </a:cubicBezTo>
                <a:cubicBezTo>
                  <a:pt x="12922844" y="3296542"/>
                  <a:pt x="12958602" y="3260729"/>
                  <a:pt x="12958602" y="3260729"/>
                </a:cubicBezTo>
                <a:cubicBezTo>
                  <a:pt x="12976481" y="3278635"/>
                  <a:pt x="12967542" y="3292187"/>
                  <a:pt x="12954132" y="3298720"/>
                </a:cubicBezTo>
                <a:lnTo>
                  <a:pt x="12934976" y="3303076"/>
                </a:lnTo>
                <a:lnTo>
                  <a:pt x="12922844" y="3296542"/>
                </a:lnTo>
                <a:cubicBezTo>
                  <a:pt x="12922844" y="3300898"/>
                  <a:pt x="12927313" y="3303318"/>
                  <a:pt x="12933699" y="3303560"/>
                </a:cubicBezTo>
                <a:lnTo>
                  <a:pt x="12934976" y="3303076"/>
                </a:lnTo>
                <a:lnTo>
                  <a:pt x="12956686" y="3314691"/>
                </a:lnTo>
                <a:cubicBezTo>
                  <a:pt x="13015432" y="3325580"/>
                  <a:pt x="13118877" y="3318805"/>
                  <a:pt x="13012240" y="3332114"/>
                </a:cubicBezTo>
                <a:cubicBezTo>
                  <a:pt x="12798327" y="3367927"/>
                  <a:pt x="13136756" y="3332114"/>
                  <a:pt x="13154635" y="3332114"/>
                </a:cubicBezTo>
                <a:cubicBezTo>
                  <a:pt x="13172514" y="3332114"/>
                  <a:pt x="13154635" y="3332598"/>
                  <a:pt x="13208273" y="3350505"/>
                </a:cubicBezTo>
                <a:cubicBezTo>
                  <a:pt x="13154635" y="3332598"/>
                  <a:pt x="13261910" y="3350263"/>
                  <a:pt x="13244031" y="3368169"/>
                </a:cubicBezTo>
                <a:cubicBezTo>
                  <a:pt x="13244031" y="3404225"/>
                  <a:pt x="13154635" y="3368169"/>
                  <a:pt x="13172514" y="3368169"/>
                </a:cubicBezTo>
                <a:cubicBezTo>
                  <a:pt x="13136756" y="3368169"/>
                  <a:pt x="12922844" y="3403983"/>
                  <a:pt x="13047998" y="3421890"/>
                </a:cubicBezTo>
                <a:cubicBezTo>
                  <a:pt x="13172514" y="3439796"/>
                  <a:pt x="12958602" y="3457461"/>
                  <a:pt x="12922844" y="3457461"/>
                </a:cubicBezTo>
                <a:cubicBezTo>
                  <a:pt x="12762569" y="3475610"/>
                  <a:pt x="12958602" y="3475852"/>
                  <a:pt x="12958602" y="3475852"/>
                </a:cubicBezTo>
                <a:cubicBezTo>
                  <a:pt x="12922844" y="3529572"/>
                  <a:pt x="12566536" y="3511424"/>
                  <a:pt x="12530778" y="3529330"/>
                </a:cubicBezTo>
                <a:cubicBezTo>
                  <a:pt x="12530778" y="3547237"/>
                  <a:pt x="12655932" y="3529330"/>
                  <a:pt x="12691691" y="3529330"/>
                </a:cubicBezTo>
                <a:cubicBezTo>
                  <a:pt x="12726811" y="3529330"/>
                  <a:pt x="12691691" y="3547237"/>
                  <a:pt x="12709570" y="3547237"/>
                </a:cubicBezTo>
                <a:cubicBezTo>
                  <a:pt x="12798327" y="3583051"/>
                  <a:pt x="13029480" y="3511424"/>
                  <a:pt x="13100997" y="3529330"/>
                </a:cubicBezTo>
                <a:cubicBezTo>
                  <a:pt x="13100997" y="3547237"/>
                  <a:pt x="13012240" y="3547237"/>
                  <a:pt x="13030119" y="3547237"/>
                </a:cubicBezTo>
                <a:cubicBezTo>
                  <a:pt x="12958602" y="3547237"/>
                  <a:pt x="12620174" y="3583051"/>
                  <a:pt x="12620174" y="3583051"/>
                </a:cubicBezTo>
                <a:cubicBezTo>
                  <a:pt x="12620174" y="3583051"/>
                  <a:pt x="12762569" y="3637013"/>
                  <a:pt x="12780448" y="3637013"/>
                </a:cubicBezTo>
                <a:cubicBezTo>
                  <a:pt x="12816207" y="3637013"/>
                  <a:pt x="12887085" y="3619106"/>
                  <a:pt x="12904964" y="3637013"/>
                </a:cubicBezTo>
                <a:cubicBezTo>
                  <a:pt x="12958602" y="3637013"/>
                  <a:pt x="13208273" y="3619106"/>
                  <a:pt x="13065877" y="3637013"/>
                </a:cubicBezTo>
                <a:cubicBezTo>
                  <a:pt x="12887724" y="3672827"/>
                  <a:pt x="12602294" y="3690733"/>
                  <a:pt x="12442020" y="3744454"/>
                </a:cubicBezTo>
                <a:cubicBezTo>
                  <a:pt x="12334745" y="3762361"/>
                  <a:pt x="12299625" y="3744454"/>
                  <a:pt x="12156591" y="3762361"/>
                </a:cubicBezTo>
                <a:cubicBezTo>
                  <a:pt x="12192349" y="3762361"/>
                  <a:pt x="12192349" y="3798174"/>
                  <a:pt x="12156591" y="3798174"/>
                </a:cubicBezTo>
                <a:cubicBezTo>
                  <a:pt x="12210228" y="3798174"/>
                  <a:pt x="12352624" y="3798174"/>
                  <a:pt x="12388382" y="3780267"/>
                </a:cubicBezTo>
                <a:cubicBezTo>
                  <a:pt x="12441381" y="3780267"/>
                  <a:pt x="12602294" y="3780267"/>
                  <a:pt x="12691691" y="3762361"/>
                </a:cubicBezTo>
                <a:cubicBezTo>
                  <a:pt x="12762569" y="3762361"/>
                  <a:pt x="13136756" y="3708640"/>
                  <a:pt x="13154635" y="3744454"/>
                </a:cubicBezTo>
                <a:cubicBezTo>
                  <a:pt x="13172514" y="3798174"/>
                  <a:pt x="13065239" y="3780267"/>
                  <a:pt x="13012240" y="3780267"/>
                </a:cubicBezTo>
                <a:cubicBezTo>
                  <a:pt x="12887085" y="3798174"/>
                  <a:pt x="12762569" y="3816323"/>
                  <a:pt x="12655932" y="3852136"/>
                </a:cubicBezTo>
                <a:cubicBezTo>
                  <a:pt x="12655932" y="3852136"/>
                  <a:pt x="12655932" y="3852136"/>
                  <a:pt x="12459899" y="3852136"/>
                </a:cubicBezTo>
                <a:cubicBezTo>
                  <a:pt x="12442020" y="3887950"/>
                  <a:pt x="12691052" y="3869801"/>
                  <a:pt x="12566536" y="3887708"/>
                </a:cubicBezTo>
                <a:cubicBezTo>
                  <a:pt x="12370503" y="3887708"/>
                  <a:pt x="12121471" y="3887708"/>
                  <a:pt x="11978437" y="3905615"/>
                </a:cubicBezTo>
                <a:cubicBezTo>
                  <a:pt x="11925438" y="3923522"/>
                  <a:pt x="11906920" y="3923522"/>
                  <a:pt x="11889041" y="3923522"/>
                </a:cubicBezTo>
                <a:cubicBezTo>
                  <a:pt x="11853921" y="3959335"/>
                  <a:pt x="11550612" y="3923280"/>
                  <a:pt x="11532733" y="3959335"/>
                </a:cubicBezTo>
                <a:cubicBezTo>
                  <a:pt x="11532733" y="3959335"/>
                  <a:pt x="11675767" y="3959335"/>
                  <a:pt x="11693008" y="3959335"/>
                </a:cubicBezTo>
                <a:cubicBezTo>
                  <a:pt x="11782404" y="3959335"/>
                  <a:pt x="12138712" y="3959577"/>
                  <a:pt x="11906920" y="3977484"/>
                </a:cubicBezTo>
                <a:cubicBezTo>
                  <a:pt x="11818162" y="3977484"/>
                  <a:pt x="11782404" y="3977484"/>
                  <a:pt x="11693008" y="3977484"/>
                </a:cubicBezTo>
                <a:cubicBezTo>
                  <a:pt x="11693008" y="3977484"/>
                  <a:pt x="11372459" y="3977484"/>
                  <a:pt x="11354579" y="3977484"/>
                </a:cubicBezTo>
                <a:cubicBezTo>
                  <a:pt x="11354579" y="3995391"/>
                  <a:pt x="11693008" y="3995391"/>
                  <a:pt x="11675129" y="3995391"/>
                </a:cubicBezTo>
                <a:cubicBezTo>
                  <a:pt x="11710887" y="3995391"/>
                  <a:pt x="11586371" y="4013298"/>
                  <a:pt x="11568492" y="4013298"/>
                </a:cubicBezTo>
                <a:cubicBezTo>
                  <a:pt x="11586371" y="4013298"/>
                  <a:pt x="11782404" y="4013298"/>
                  <a:pt x="11800283" y="4013298"/>
                </a:cubicBezTo>
                <a:cubicBezTo>
                  <a:pt x="11925438" y="4013298"/>
                  <a:pt x="12085074" y="4030962"/>
                  <a:pt x="12210228" y="4030962"/>
                </a:cubicBezTo>
                <a:cubicBezTo>
                  <a:pt x="12298986" y="4030962"/>
                  <a:pt x="12708931" y="3977484"/>
                  <a:pt x="12798327" y="3995391"/>
                </a:cubicBezTo>
                <a:cubicBezTo>
                  <a:pt x="12780448" y="3995391"/>
                  <a:pt x="12762569" y="4013298"/>
                  <a:pt x="12762569" y="4013298"/>
                </a:cubicBezTo>
                <a:cubicBezTo>
                  <a:pt x="12726811" y="4031204"/>
                  <a:pt x="12655932" y="4066776"/>
                  <a:pt x="12620174" y="4066776"/>
                </a:cubicBezTo>
                <a:cubicBezTo>
                  <a:pt x="12477140" y="4102589"/>
                  <a:pt x="12798327" y="4102589"/>
                  <a:pt x="12834086" y="4084683"/>
                </a:cubicBezTo>
                <a:cubicBezTo>
                  <a:pt x="12798327" y="4102589"/>
                  <a:pt x="12780448" y="4102831"/>
                  <a:pt x="12762569" y="4102831"/>
                </a:cubicBezTo>
                <a:cubicBezTo>
                  <a:pt x="12726811" y="4102831"/>
                  <a:pt x="12584415" y="4102831"/>
                  <a:pt x="12673811" y="4120738"/>
                </a:cubicBezTo>
                <a:cubicBezTo>
                  <a:pt x="12780448" y="4120738"/>
                  <a:pt x="12887085" y="4084683"/>
                  <a:pt x="12958602" y="4084683"/>
                </a:cubicBezTo>
                <a:cubicBezTo>
                  <a:pt x="13030119" y="4084683"/>
                  <a:pt x="13208273" y="4084683"/>
                  <a:pt x="13208273" y="4084683"/>
                </a:cubicBezTo>
                <a:cubicBezTo>
                  <a:pt x="13226152" y="4084683"/>
                  <a:pt x="13065239" y="4120738"/>
                  <a:pt x="13012240" y="4120738"/>
                </a:cubicBezTo>
                <a:cubicBezTo>
                  <a:pt x="13030119" y="4120738"/>
                  <a:pt x="13047998" y="4120738"/>
                  <a:pt x="13047998" y="4120738"/>
                </a:cubicBezTo>
                <a:cubicBezTo>
                  <a:pt x="13030119" y="4120738"/>
                  <a:pt x="13012240" y="4138645"/>
                  <a:pt x="12958602" y="4138645"/>
                </a:cubicBezTo>
                <a:cubicBezTo>
                  <a:pt x="12940723" y="4102831"/>
                  <a:pt x="12904964" y="4138645"/>
                  <a:pt x="12958602" y="4138645"/>
                </a:cubicBezTo>
                <a:cubicBezTo>
                  <a:pt x="12922844" y="4174459"/>
                  <a:pt x="12887724" y="4138645"/>
                  <a:pt x="12869844" y="4138645"/>
                </a:cubicBezTo>
                <a:cubicBezTo>
                  <a:pt x="12834086" y="4138645"/>
                  <a:pt x="12673173" y="4174217"/>
                  <a:pt x="12780448" y="4174217"/>
                </a:cubicBezTo>
                <a:cubicBezTo>
                  <a:pt x="12887085" y="4192365"/>
                  <a:pt x="13011601" y="4138645"/>
                  <a:pt x="13100997" y="4138645"/>
                </a:cubicBezTo>
                <a:cubicBezTo>
                  <a:pt x="13136756" y="4138645"/>
                  <a:pt x="13208273" y="4174217"/>
                  <a:pt x="13244031" y="4174217"/>
                </a:cubicBezTo>
                <a:cubicBezTo>
                  <a:pt x="13350668" y="4174217"/>
                  <a:pt x="13546701" y="4138403"/>
                  <a:pt x="13404306" y="4174217"/>
                </a:cubicBezTo>
                <a:cubicBezTo>
                  <a:pt x="13332789" y="4192365"/>
                  <a:pt x="13118877" y="4227937"/>
                  <a:pt x="13030119" y="4227937"/>
                </a:cubicBezTo>
                <a:cubicBezTo>
                  <a:pt x="12798327" y="4245844"/>
                  <a:pt x="12673173" y="4228179"/>
                  <a:pt x="12548657" y="4281899"/>
                </a:cubicBezTo>
                <a:cubicBezTo>
                  <a:pt x="12530778" y="4281899"/>
                  <a:pt x="12530778" y="4299806"/>
                  <a:pt x="12530778" y="4299806"/>
                </a:cubicBezTo>
                <a:cubicBezTo>
                  <a:pt x="12459899" y="4317713"/>
                  <a:pt x="12370503" y="4317713"/>
                  <a:pt x="12334745" y="4317713"/>
                </a:cubicBezTo>
                <a:cubicBezTo>
                  <a:pt x="12192349" y="4335620"/>
                  <a:pt x="12316865" y="4335378"/>
                  <a:pt x="12370503" y="4335378"/>
                </a:cubicBezTo>
                <a:cubicBezTo>
                  <a:pt x="12441381" y="4335378"/>
                  <a:pt x="12673811" y="4335620"/>
                  <a:pt x="12709570" y="4317713"/>
                </a:cubicBezTo>
                <a:cubicBezTo>
                  <a:pt x="12762569" y="4317713"/>
                  <a:pt x="12708931" y="4299806"/>
                  <a:pt x="12798327" y="4299806"/>
                </a:cubicBezTo>
                <a:cubicBezTo>
                  <a:pt x="12798327" y="4299806"/>
                  <a:pt x="12798327" y="4299564"/>
                  <a:pt x="12780448" y="4335378"/>
                </a:cubicBezTo>
                <a:cubicBezTo>
                  <a:pt x="12784918" y="4339975"/>
                  <a:pt x="12794496" y="4342395"/>
                  <a:pt x="12807906" y="4343121"/>
                </a:cubicBezTo>
                <a:lnTo>
                  <a:pt x="12844303" y="4340943"/>
                </a:lnTo>
                <a:cubicBezTo>
                  <a:pt x="12747883" y="4351107"/>
                  <a:pt x="12584415" y="4371675"/>
                  <a:pt x="12691691" y="4371675"/>
                </a:cubicBezTo>
                <a:cubicBezTo>
                  <a:pt x="12887724" y="4371675"/>
                  <a:pt x="13012240" y="4335620"/>
                  <a:pt x="13208273" y="4317713"/>
                </a:cubicBezTo>
                <a:cubicBezTo>
                  <a:pt x="13279151" y="4317713"/>
                  <a:pt x="13457305" y="4299806"/>
                  <a:pt x="13546701" y="4299806"/>
                </a:cubicBezTo>
                <a:cubicBezTo>
                  <a:pt x="13582460" y="4299806"/>
                  <a:pt x="13546701" y="4317713"/>
                  <a:pt x="13564580" y="4317713"/>
                </a:cubicBezTo>
                <a:cubicBezTo>
                  <a:pt x="13564580" y="4317713"/>
                  <a:pt x="13564580" y="4317713"/>
                  <a:pt x="13617579" y="4317713"/>
                </a:cubicBezTo>
                <a:cubicBezTo>
                  <a:pt x="13599700" y="4353527"/>
                  <a:pt x="13386427" y="4353285"/>
                  <a:pt x="13386427" y="4353285"/>
                </a:cubicBezTo>
                <a:cubicBezTo>
                  <a:pt x="13368547" y="4407005"/>
                  <a:pt x="13493063" y="4353285"/>
                  <a:pt x="13493063" y="4353285"/>
                </a:cubicBezTo>
                <a:cubicBezTo>
                  <a:pt x="13564580" y="4371191"/>
                  <a:pt x="13475184" y="4371675"/>
                  <a:pt x="13510943" y="4371675"/>
                </a:cubicBezTo>
                <a:cubicBezTo>
                  <a:pt x="13582460" y="4425396"/>
                  <a:pt x="13689096" y="4371433"/>
                  <a:pt x="13582460" y="4425154"/>
                </a:cubicBezTo>
                <a:cubicBezTo>
                  <a:pt x="13493063" y="4425154"/>
                  <a:pt x="13386427" y="4425154"/>
                  <a:pt x="13350668" y="4443060"/>
                </a:cubicBezTo>
                <a:cubicBezTo>
                  <a:pt x="13297030" y="4460967"/>
                  <a:pt x="13279151" y="4478632"/>
                  <a:pt x="13261272" y="4478632"/>
                </a:cubicBezTo>
                <a:cubicBezTo>
                  <a:pt x="13172514" y="4514688"/>
                  <a:pt x="13029480" y="4514688"/>
                  <a:pt x="12922844" y="4532594"/>
                </a:cubicBezTo>
                <a:cubicBezTo>
                  <a:pt x="12887085" y="4532594"/>
                  <a:pt x="12566536" y="4550501"/>
                  <a:pt x="12566536" y="4550501"/>
                </a:cubicBezTo>
                <a:cubicBezTo>
                  <a:pt x="12548657" y="4568408"/>
                  <a:pt x="12655932" y="4568408"/>
                  <a:pt x="12673811" y="4568408"/>
                </a:cubicBezTo>
                <a:cubicBezTo>
                  <a:pt x="12958602" y="4550501"/>
                  <a:pt x="13279151" y="4478632"/>
                  <a:pt x="13564580" y="4478632"/>
                </a:cubicBezTo>
                <a:cubicBezTo>
                  <a:pt x="13510943" y="4532594"/>
                  <a:pt x="13635459" y="4460725"/>
                  <a:pt x="13671217" y="4478632"/>
                </a:cubicBezTo>
                <a:cubicBezTo>
                  <a:pt x="13689096" y="4478632"/>
                  <a:pt x="13600339" y="4514930"/>
                  <a:pt x="13600339" y="4514930"/>
                </a:cubicBezTo>
                <a:cubicBezTo>
                  <a:pt x="13226152" y="4568650"/>
                  <a:pt x="12798327" y="4622370"/>
                  <a:pt x="12459899" y="4658184"/>
                </a:cubicBezTo>
                <a:cubicBezTo>
                  <a:pt x="12530778" y="4693997"/>
                  <a:pt x="12620174" y="4622370"/>
                  <a:pt x="12709570" y="4658184"/>
                </a:cubicBezTo>
                <a:lnTo>
                  <a:pt x="12701907" y="4658184"/>
                </a:lnTo>
                <a:cubicBezTo>
                  <a:pt x="12696160" y="4658184"/>
                  <a:pt x="12691691" y="4658184"/>
                  <a:pt x="12691691" y="4658184"/>
                </a:cubicBezTo>
                <a:cubicBezTo>
                  <a:pt x="12495658" y="4676091"/>
                  <a:pt x="12780448" y="4676091"/>
                  <a:pt x="12798327" y="4676091"/>
                </a:cubicBezTo>
                <a:cubicBezTo>
                  <a:pt x="12869206" y="4676091"/>
                  <a:pt x="12994360" y="4658184"/>
                  <a:pt x="13047998" y="4676091"/>
                </a:cubicBezTo>
                <a:cubicBezTo>
                  <a:pt x="12904964" y="4729811"/>
                  <a:pt x="12566536" y="4747718"/>
                  <a:pt x="12442020" y="4747718"/>
                </a:cubicBezTo>
                <a:cubicBezTo>
                  <a:pt x="12210228" y="4765625"/>
                  <a:pt x="12602294" y="4765625"/>
                  <a:pt x="12602294" y="4765625"/>
                </a:cubicBezTo>
                <a:cubicBezTo>
                  <a:pt x="12708931" y="4765625"/>
                  <a:pt x="12726811" y="4765625"/>
                  <a:pt x="12887724" y="4747718"/>
                </a:cubicBezTo>
                <a:cubicBezTo>
                  <a:pt x="13030119" y="4747718"/>
                  <a:pt x="12940723" y="4765625"/>
                  <a:pt x="12904964" y="4765625"/>
                </a:cubicBezTo>
                <a:cubicBezTo>
                  <a:pt x="12887085" y="4765625"/>
                  <a:pt x="12708931" y="4783531"/>
                  <a:pt x="12780448" y="4801438"/>
                </a:cubicBezTo>
                <a:cubicBezTo>
                  <a:pt x="12869206" y="4801438"/>
                  <a:pt x="12994360" y="4765625"/>
                  <a:pt x="13047998" y="4765625"/>
                </a:cubicBezTo>
                <a:cubicBezTo>
                  <a:pt x="13118877" y="4765625"/>
                  <a:pt x="13225513" y="4747718"/>
                  <a:pt x="13261272" y="4747718"/>
                </a:cubicBezTo>
                <a:cubicBezTo>
                  <a:pt x="13261272" y="4747718"/>
                  <a:pt x="13208273" y="4783531"/>
                  <a:pt x="13208273" y="4765625"/>
                </a:cubicBezTo>
                <a:cubicBezTo>
                  <a:pt x="13172514" y="4783531"/>
                  <a:pt x="13243393" y="4783531"/>
                  <a:pt x="13261272" y="4783531"/>
                </a:cubicBezTo>
                <a:cubicBezTo>
                  <a:pt x="13332789" y="4783531"/>
                  <a:pt x="13599700" y="4765625"/>
                  <a:pt x="13493063" y="4801438"/>
                </a:cubicBezTo>
                <a:cubicBezTo>
                  <a:pt x="13332789" y="4855158"/>
                  <a:pt x="13671217" y="4783531"/>
                  <a:pt x="13689096" y="4801438"/>
                </a:cubicBezTo>
                <a:cubicBezTo>
                  <a:pt x="13706976" y="4837252"/>
                  <a:pt x="13599700" y="4837010"/>
                  <a:pt x="13617579" y="4837010"/>
                </a:cubicBezTo>
                <a:cubicBezTo>
                  <a:pt x="13581821" y="4854917"/>
                  <a:pt x="13564580" y="4873307"/>
                  <a:pt x="13564580" y="4873307"/>
                </a:cubicBezTo>
                <a:cubicBezTo>
                  <a:pt x="13404306" y="4909121"/>
                  <a:pt x="13244031" y="4908879"/>
                  <a:pt x="13065877" y="4944692"/>
                </a:cubicBezTo>
                <a:cubicBezTo>
                  <a:pt x="12922844" y="4962599"/>
                  <a:pt x="12780448" y="4998655"/>
                  <a:pt x="12620174" y="5016562"/>
                </a:cubicBezTo>
                <a:cubicBezTo>
                  <a:pt x="12138712" y="5088189"/>
                  <a:pt x="11443976" y="5070040"/>
                  <a:pt x="10855877" y="5052133"/>
                </a:cubicBezTo>
                <a:cubicBezTo>
                  <a:pt x="10677723" y="5052133"/>
                  <a:pt x="10570447" y="5052133"/>
                  <a:pt x="10428052" y="5052133"/>
                </a:cubicBezTo>
                <a:cubicBezTo>
                  <a:pt x="10285657" y="5052133"/>
                  <a:pt x="10161141" y="4998413"/>
                  <a:pt x="10000866" y="4980506"/>
                </a:cubicBezTo>
                <a:cubicBezTo>
                  <a:pt x="9929349" y="4980506"/>
                  <a:pt x="9608162" y="4944450"/>
                  <a:pt x="9751195" y="4980506"/>
                </a:cubicBezTo>
                <a:cubicBezTo>
                  <a:pt x="9661799" y="4962357"/>
                  <a:pt x="9715437" y="5016320"/>
                  <a:pt x="9751195" y="4980506"/>
                </a:cubicBezTo>
                <a:cubicBezTo>
                  <a:pt x="9786954" y="4980506"/>
                  <a:pt x="9817604" y="4985104"/>
                  <a:pt x="9853363" y="4991879"/>
                </a:cubicBezTo>
                <a:lnTo>
                  <a:pt x="9973409" y="5014626"/>
                </a:lnTo>
                <a:lnTo>
                  <a:pt x="9947229" y="5016562"/>
                </a:lnTo>
                <a:cubicBezTo>
                  <a:pt x="9947229" y="4998655"/>
                  <a:pt x="9893591" y="5016562"/>
                  <a:pt x="9875712" y="5016562"/>
                </a:cubicBezTo>
                <a:cubicBezTo>
                  <a:pt x="9875712" y="4980748"/>
                  <a:pt x="9822712" y="4998655"/>
                  <a:pt x="9822712" y="4998655"/>
                </a:cubicBezTo>
                <a:cubicBezTo>
                  <a:pt x="9769075" y="4962841"/>
                  <a:pt x="9733316" y="5016562"/>
                  <a:pt x="9822712" y="4998655"/>
                </a:cubicBezTo>
                <a:cubicBezTo>
                  <a:pt x="9822712" y="5016562"/>
                  <a:pt x="9857832" y="4998655"/>
                  <a:pt x="9875712" y="5016562"/>
                </a:cubicBezTo>
                <a:cubicBezTo>
                  <a:pt x="9875712" y="5052375"/>
                  <a:pt x="9929349" y="5016562"/>
                  <a:pt x="9947229" y="5016562"/>
                </a:cubicBezTo>
                <a:cubicBezTo>
                  <a:pt x="9947229" y="5052375"/>
                  <a:pt x="9982987" y="5016320"/>
                  <a:pt x="10000866" y="5052133"/>
                </a:cubicBezTo>
                <a:cubicBezTo>
                  <a:pt x="10179020" y="5070040"/>
                  <a:pt x="10392932" y="5106095"/>
                  <a:pt x="10535328" y="5124002"/>
                </a:cubicBezTo>
                <a:cubicBezTo>
                  <a:pt x="10998272" y="5177723"/>
                  <a:pt x="11515493" y="5141909"/>
                  <a:pt x="11924799" y="5177723"/>
                </a:cubicBezTo>
                <a:cubicBezTo>
                  <a:pt x="12032075" y="5177723"/>
                  <a:pt x="12138712" y="5195629"/>
                  <a:pt x="12228108" y="5177723"/>
                </a:cubicBezTo>
                <a:cubicBezTo>
                  <a:pt x="12245987" y="5177723"/>
                  <a:pt x="12263866" y="5141909"/>
                  <a:pt x="12299625" y="5141909"/>
                </a:cubicBezTo>
                <a:cubicBezTo>
                  <a:pt x="12316865" y="5141909"/>
                  <a:pt x="12477778" y="5195387"/>
                  <a:pt x="12477778" y="5195387"/>
                </a:cubicBezTo>
                <a:cubicBezTo>
                  <a:pt x="12477778" y="5213294"/>
                  <a:pt x="12245987" y="5213294"/>
                  <a:pt x="12245987" y="5213294"/>
                </a:cubicBezTo>
                <a:cubicBezTo>
                  <a:pt x="12120832" y="5222248"/>
                  <a:pt x="11912028" y="5226845"/>
                  <a:pt x="11695562" y="5226845"/>
                </a:cubicBezTo>
                <a:cubicBezTo>
                  <a:pt x="11479734" y="5226845"/>
                  <a:pt x="11256882" y="5222248"/>
                  <a:pt x="11105547" y="5213294"/>
                </a:cubicBezTo>
                <a:cubicBezTo>
                  <a:pt x="10606844" y="5195387"/>
                  <a:pt x="10214140" y="5195387"/>
                  <a:pt x="9769075" y="5105853"/>
                </a:cubicBezTo>
                <a:cubicBezTo>
                  <a:pt x="9608800" y="5087947"/>
                  <a:pt x="9430646" y="5052375"/>
                  <a:pt x="9269733" y="4998655"/>
                </a:cubicBezTo>
                <a:cubicBezTo>
                  <a:pt x="8967063" y="4909121"/>
                  <a:pt x="8628635" y="4783531"/>
                  <a:pt x="8396844" y="4676091"/>
                </a:cubicBezTo>
                <a:cubicBezTo>
                  <a:pt x="8254449" y="4622128"/>
                  <a:pt x="8414723" y="4729569"/>
                  <a:pt x="8467722" y="4729569"/>
                </a:cubicBezTo>
                <a:cubicBezTo>
                  <a:pt x="8788910" y="4890730"/>
                  <a:pt x="9109459" y="4980506"/>
                  <a:pt x="9501525" y="5105853"/>
                </a:cubicBezTo>
                <a:cubicBezTo>
                  <a:pt x="9626041" y="5141667"/>
                  <a:pt x="9394888" y="5105853"/>
                  <a:pt x="9305492" y="5087947"/>
                </a:cubicBezTo>
                <a:cubicBezTo>
                  <a:pt x="8753151" y="4962599"/>
                  <a:pt x="8307448" y="4747476"/>
                  <a:pt x="7933261" y="4478632"/>
                </a:cubicBezTo>
                <a:cubicBezTo>
                  <a:pt x="7594833" y="4281657"/>
                  <a:pt x="7256404" y="4013056"/>
                  <a:pt x="6917976" y="3815839"/>
                </a:cubicBezTo>
                <a:cubicBezTo>
                  <a:pt x="6792821" y="3744212"/>
                  <a:pt x="6686185" y="3654678"/>
                  <a:pt x="6561030" y="3583051"/>
                </a:cubicBezTo>
                <a:cubicBezTo>
                  <a:pt x="6490152" y="3565144"/>
                  <a:pt x="6418635" y="3565144"/>
                  <a:pt x="6347118" y="3547237"/>
                </a:cubicBezTo>
                <a:cubicBezTo>
                  <a:pt x="6240481" y="3511424"/>
                  <a:pt x="6151723" y="3439796"/>
                  <a:pt x="6044448" y="3403983"/>
                </a:cubicBezTo>
                <a:cubicBezTo>
                  <a:pt x="5777536" y="3260729"/>
                  <a:pt x="5456348" y="3153046"/>
                  <a:pt x="5135799" y="3081419"/>
                </a:cubicBezTo>
                <a:cubicBezTo>
                  <a:pt x="5117920" y="3081419"/>
                  <a:pt x="5117920" y="3081419"/>
                  <a:pt x="5100041" y="3081419"/>
                </a:cubicBezTo>
                <a:cubicBezTo>
                  <a:pt x="5100041" y="3045605"/>
                  <a:pt x="5082162" y="3045605"/>
                  <a:pt x="5064282" y="3045605"/>
                </a:cubicBezTo>
                <a:cubicBezTo>
                  <a:pt x="5028524" y="3027698"/>
                  <a:pt x="4992765" y="3081419"/>
                  <a:pt x="5064282" y="3045605"/>
                </a:cubicBezTo>
                <a:cubicBezTo>
                  <a:pt x="5064282" y="3045605"/>
                  <a:pt x="5064282" y="3045605"/>
                  <a:pt x="5064282" y="3081419"/>
                </a:cubicBezTo>
                <a:cubicBezTo>
                  <a:pt x="5010645" y="3081419"/>
                  <a:pt x="4993404" y="3045605"/>
                  <a:pt x="4975525" y="3045605"/>
                </a:cubicBezTo>
                <a:cubicBezTo>
                  <a:pt x="5011283" y="3045605"/>
                  <a:pt x="4975525" y="3009792"/>
                  <a:pt x="4975525" y="3045605"/>
                </a:cubicBezTo>
                <a:cubicBezTo>
                  <a:pt x="4868250" y="3045605"/>
                  <a:pt x="5010645" y="3009792"/>
                  <a:pt x="4904008" y="3027698"/>
                </a:cubicBezTo>
                <a:cubicBezTo>
                  <a:pt x="4832491" y="3027698"/>
                  <a:pt x="4957645" y="3009792"/>
                  <a:pt x="4851009" y="3009792"/>
                </a:cubicBezTo>
                <a:cubicBezTo>
                  <a:pt x="4833129" y="2991885"/>
                  <a:pt x="4797371" y="3009792"/>
                  <a:pt x="4797371" y="3009792"/>
                </a:cubicBezTo>
                <a:cubicBezTo>
                  <a:pt x="4565579" y="3009792"/>
                  <a:pt x="4315909" y="2920258"/>
                  <a:pt x="4066877" y="2902351"/>
                </a:cubicBezTo>
                <a:cubicBezTo>
                  <a:pt x="3888723" y="2884444"/>
                  <a:pt x="3709931" y="2902351"/>
                  <a:pt x="3531777" y="2884444"/>
                </a:cubicBezTo>
                <a:cubicBezTo>
                  <a:pt x="3211228" y="2884444"/>
                  <a:pt x="2907920" y="2812817"/>
                  <a:pt x="2587370" y="2866537"/>
                </a:cubicBezTo>
                <a:cubicBezTo>
                  <a:pt x="1892634" y="2902351"/>
                  <a:pt x="1180019" y="2920500"/>
                  <a:pt x="644919" y="3117474"/>
                </a:cubicBezTo>
                <a:cubicBezTo>
                  <a:pt x="466766" y="3189102"/>
                  <a:pt x="342250" y="3242822"/>
                  <a:pt x="270733" y="3242822"/>
                </a:cubicBezTo>
                <a:cubicBezTo>
                  <a:pt x="217734" y="3242822"/>
                  <a:pt x="270733" y="3206766"/>
                  <a:pt x="234974" y="3188860"/>
                </a:cubicBezTo>
                <a:cubicBezTo>
                  <a:pt x="234974" y="3188860"/>
                  <a:pt x="199854" y="3206766"/>
                  <a:pt x="146216" y="3206766"/>
                </a:cubicBezTo>
                <a:cubicBezTo>
                  <a:pt x="128337" y="3206766"/>
                  <a:pt x="92579" y="3153288"/>
                  <a:pt x="38941" y="3135381"/>
                </a:cubicBezTo>
                <a:cubicBezTo>
                  <a:pt x="-85575" y="3135381"/>
                  <a:pt x="128337" y="3081419"/>
                  <a:pt x="128337" y="3081419"/>
                </a:cubicBezTo>
                <a:cubicBezTo>
                  <a:pt x="146216" y="3045605"/>
                  <a:pt x="21062" y="3045847"/>
                  <a:pt x="38941" y="3009792"/>
                </a:cubicBezTo>
                <a:cubicBezTo>
                  <a:pt x="38941" y="3027698"/>
                  <a:pt x="217734" y="2938165"/>
                  <a:pt x="199854" y="2938165"/>
                </a:cubicBezTo>
                <a:cubicBezTo>
                  <a:pt x="271371" y="2902351"/>
                  <a:pt x="110458" y="2974220"/>
                  <a:pt x="110458" y="2974220"/>
                </a:cubicBezTo>
                <a:cubicBezTo>
                  <a:pt x="110458" y="2974220"/>
                  <a:pt x="110458" y="2973978"/>
                  <a:pt x="128337" y="2920258"/>
                </a:cubicBezTo>
                <a:cubicBezTo>
                  <a:pt x="164096" y="2920258"/>
                  <a:pt x="164096" y="2920258"/>
                  <a:pt x="164096" y="2920258"/>
                </a:cubicBezTo>
                <a:cubicBezTo>
                  <a:pt x="164096" y="2920258"/>
                  <a:pt x="146216" y="2920258"/>
                  <a:pt x="128337" y="2902351"/>
                </a:cubicBezTo>
                <a:cubicBezTo>
                  <a:pt x="-14058" y="2884444"/>
                  <a:pt x="217095" y="2794910"/>
                  <a:pt x="217095" y="2777004"/>
                </a:cubicBezTo>
                <a:cubicBezTo>
                  <a:pt x="199854" y="2741190"/>
                  <a:pt x="110458" y="2777004"/>
                  <a:pt x="110458" y="2759097"/>
                </a:cubicBezTo>
                <a:cubicBezTo>
                  <a:pt x="110458" y="2687470"/>
                  <a:pt x="199854" y="2705134"/>
                  <a:pt x="234974" y="2669321"/>
                </a:cubicBezTo>
                <a:cubicBezTo>
                  <a:pt x="234974" y="2669321"/>
                  <a:pt x="245031" y="2629167"/>
                  <a:pt x="250060" y="2624198"/>
                </a:cubicBezTo>
                <a:lnTo>
                  <a:pt x="251160" y="2624631"/>
                </a:lnTo>
                <a:lnTo>
                  <a:pt x="252853" y="2633749"/>
                </a:lnTo>
                <a:cubicBezTo>
                  <a:pt x="252853" y="2629272"/>
                  <a:pt x="252574" y="2626471"/>
                  <a:pt x="252085" y="2624995"/>
                </a:cubicBezTo>
                <a:lnTo>
                  <a:pt x="251160" y="2624631"/>
                </a:lnTo>
                <a:lnTo>
                  <a:pt x="247546" y="2605172"/>
                </a:lnTo>
                <a:cubicBezTo>
                  <a:pt x="238327" y="2586638"/>
                  <a:pt x="221565" y="2593217"/>
                  <a:pt x="234974" y="2579787"/>
                </a:cubicBezTo>
                <a:cubicBezTo>
                  <a:pt x="234974" y="2579787"/>
                  <a:pt x="235613" y="2579787"/>
                  <a:pt x="270733" y="2579787"/>
                </a:cubicBezTo>
                <a:cubicBezTo>
                  <a:pt x="306491" y="2543973"/>
                  <a:pt x="252853" y="2543973"/>
                  <a:pt x="252853" y="2526067"/>
                </a:cubicBezTo>
                <a:cubicBezTo>
                  <a:pt x="252853" y="2436533"/>
                  <a:pt x="324370" y="2472104"/>
                  <a:pt x="360129" y="2454197"/>
                </a:cubicBezTo>
                <a:cubicBezTo>
                  <a:pt x="360129" y="2454197"/>
                  <a:pt x="378008" y="2436533"/>
                  <a:pt x="413128" y="2436533"/>
                </a:cubicBezTo>
                <a:cubicBezTo>
                  <a:pt x="502524" y="2382570"/>
                  <a:pt x="360129" y="2436533"/>
                  <a:pt x="342250" y="2436533"/>
                </a:cubicBezTo>
                <a:cubicBezTo>
                  <a:pt x="324370" y="2436533"/>
                  <a:pt x="234974" y="2436533"/>
                  <a:pt x="252853" y="2364906"/>
                </a:cubicBezTo>
                <a:cubicBezTo>
                  <a:pt x="270733" y="2346999"/>
                  <a:pt x="360129" y="2383054"/>
                  <a:pt x="413128" y="2346999"/>
                </a:cubicBezTo>
                <a:cubicBezTo>
                  <a:pt x="413128" y="2329092"/>
                  <a:pt x="324370" y="2346999"/>
                  <a:pt x="324370" y="2346999"/>
                </a:cubicBezTo>
                <a:cubicBezTo>
                  <a:pt x="324370" y="2346999"/>
                  <a:pt x="324370" y="2329092"/>
                  <a:pt x="324370" y="2315783"/>
                </a:cubicBezTo>
                <a:lnTo>
                  <a:pt x="324370" y="2310943"/>
                </a:lnTo>
                <a:cubicBezTo>
                  <a:pt x="342250" y="2203502"/>
                  <a:pt x="502524" y="2132117"/>
                  <a:pt x="680678" y="2096304"/>
                </a:cubicBezTo>
                <a:cubicBezTo>
                  <a:pt x="1019745" y="1970956"/>
                  <a:pt x="1554206" y="1899087"/>
                  <a:pt x="1946272" y="1881180"/>
                </a:cubicBezTo>
                <a:cubicBezTo>
                  <a:pt x="2721465" y="1813909"/>
                  <a:pt x="3576475" y="1817055"/>
                  <a:pt x="4316548" y="1906105"/>
                </a:cubicBezTo>
                <a:lnTo>
                  <a:pt x="4606447" y="1948210"/>
                </a:lnTo>
                <a:lnTo>
                  <a:pt x="5011283" y="2024435"/>
                </a:lnTo>
                <a:cubicBezTo>
                  <a:pt x="4904008" y="1999752"/>
                  <a:pt x="4792263" y="1977732"/>
                  <a:pt x="4676047" y="1958131"/>
                </a:cubicBezTo>
                <a:lnTo>
                  <a:pt x="4606447" y="1948210"/>
                </a:lnTo>
                <a:lnTo>
                  <a:pt x="4122430" y="1856498"/>
                </a:lnTo>
                <a:cubicBezTo>
                  <a:pt x="3821676" y="1809553"/>
                  <a:pt x="3514536" y="1773740"/>
                  <a:pt x="3193349" y="1755833"/>
                </a:cubicBezTo>
                <a:cubicBezTo>
                  <a:pt x="3015195" y="1755833"/>
                  <a:pt x="2801283" y="1755833"/>
                  <a:pt x="2605250" y="1755833"/>
                </a:cubicBezTo>
                <a:cubicBezTo>
                  <a:pt x="2569491" y="1755833"/>
                  <a:pt x="2284701" y="1773740"/>
                  <a:pt x="2409216" y="1755833"/>
                </a:cubicBezTo>
                <a:cubicBezTo>
                  <a:pt x="2587370" y="1720019"/>
                  <a:pt x="2819162" y="1720019"/>
                  <a:pt x="3015195" y="1720019"/>
                </a:cubicBezTo>
                <a:cubicBezTo>
                  <a:pt x="3086712" y="1720019"/>
                  <a:pt x="3264865" y="1719777"/>
                  <a:pt x="3139711" y="1701870"/>
                </a:cubicBezTo>
                <a:cubicBezTo>
                  <a:pt x="2961557" y="1683964"/>
                  <a:pt x="2712525" y="1702112"/>
                  <a:pt x="2480734" y="1720019"/>
                </a:cubicBezTo>
                <a:cubicBezTo>
                  <a:pt x="2248942" y="1720019"/>
                  <a:pt x="2035030" y="1755833"/>
                  <a:pt x="1821118" y="1755833"/>
                </a:cubicBezTo>
                <a:cubicBezTo>
                  <a:pt x="1393293" y="1791646"/>
                  <a:pt x="1090623" y="1881180"/>
                  <a:pt x="770074" y="1970956"/>
                </a:cubicBezTo>
                <a:cubicBezTo>
                  <a:pt x="716436" y="1970956"/>
                  <a:pt x="431007" y="2078397"/>
                  <a:pt x="591920" y="1988621"/>
                </a:cubicBezTo>
                <a:cubicBezTo>
                  <a:pt x="662799" y="1970714"/>
                  <a:pt x="716436" y="1934901"/>
                  <a:pt x="805832" y="1916994"/>
                </a:cubicBezTo>
                <a:cubicBezTo>
                  <a:pt x="823073" y="1916994"/>
                  <a:pt x="948228" y="1881180"/>
                  <a:pt x="1108502" y="1863274"/>
                </a:cubicBezTo>
                <a:cubicBezTo>
                  <a:pt x="1340294" y="1791646"/>
                  <a:pt x="1607844" y="1755833"/>
                  <a:pt x="1785998" y="1755833"/>
                </a:cubicBezTo>
                <a:cubicBezTo>
                  <a:pt x="2338338" y="1702112"/>
                  <a:pt x="2943678" y="1666057"/>
                  <a:pt x="3443019" y="1666057"/>
                </a:cubicBezTo>
                <a:cubicBezTo>
                  <a:pt x="3478139" y="1666057"/>
                  <a:pt x="3549656" y="1666057"/>
                  <a:pt x="3601378" y="1666057"/>
                </a:cubicBezTo>
                <a:lnTo>
                  <a:pt x="3639052" y="1666057"/>
                </a:lnTo>
                <a:cubicBezTo>
                  <a:pt x="3513898" y="1612337"/>
                  <a:pt x="3264865" y="1612579"/>
                  <a:pt x="3175469" y="1612579"/>
                </a:cubicBezTo>
                <a:cubicBezTo>
                  <a:pt x="3086712" y="1612579"/>
                  <a:pt x="2854920" y="1612579"/>
                  <a:pt x="3015195" y="1594672"/>
                </a:cubicBezTo>
                <a:cubicBezTo>
                  <a:pt x="3282745" y="1594672"/>
                  <a:pt x="3585415" y="1612337"/>
                  <a:pt x="3817206" y="1648150"/>
                </a:cubicBezTo>
                <a:cubicBezTo>
                  <a:pt x="4643562" y="1679487"/>
                  <a:pt x="5442540" y="1875528"/>
                  <a:pt x="6130725" y="2152137"/>
                </a:cubicBezTo>
                <a:lnTo>
                  <a:pt x="6312658" y="2230010"/>
                </a:lnTo>
                <a:lnTo>
                  <a:pt x="6315506" y="2230010"/>
                </a:lnTo>
                <a:lnTo>
                  <a:pt x="6031477" y="2105079"/>
                </a:lnTo>
                <a:cubicBezTo>
                  <a:pt x="5631470" y="1940391"/>
                  <a:pt x="5193747" y="1795881"/>
                  <a:pt x="4725854" y="1701870"/>
                </a:cubicBezTo>
                <a:cubicBezTo>
                  <a:pt x="4619217" y="1683964"/>
                  <a:pt x="4298030" y="1648150"/>
                  <a:pt x="4511942" y="1666057"/>
                </a:cubicBezTo>
                <a:cubicBezTo>
                  <a:pt x="4654337" y="1683964"/>
                  <a:pt x="4601338" y="1648150"/>
                  <a:pt x="4529821" y="1648150"/>
                </a:cubicBezTo>
                <a:cubicBezTo>
                  <a:pt x="4440425" y="1612337"/>
                  <a:pt x="4387426" y="1594672"/>
                  <a:pt x="4316548" y="1594672"/>
                </a:cubicBezTo>
                <a:cubicBezTo>
                  <a:pt x="4316548" y="1594672"/>
                  <a:pt x="4209272" y="1558374"/>
                  <a:pt x="4191393" y="1576281"/>
                </a:cubicBezTo>
                <a:cubicBezTo>
                  <a:pt x="4191393" y="1558374"/>
                  <a:pt x="4280789" y="1558616"/>
                  <a:pt x="4298668" y="1558616"/>
                </a:cubicBezTo>
                <a:cubicBezTo>
                  <a:pt x="4441064" y="1576523"/>
                  <a:pt x="4637097" y="1594430"/>
                  <a:pt x="4797371" y="1648150"/>
                </a:cubicBezTo>
                <a:cubicBezTo>
                  <a:pt x="5296074" y="1701870"/>
                  <a:pt x="5741778" y="1881180"/>
                  <a:pt x="6133206" y="2024435"/>
                </a:cubicBezTo>
                <a:cubicBezTo>
                  <a:pt x="6133206" y="2042341"/>
                  <a:pt x="6186844" y="2006528"/>
                  <a:pt x="6133206" y="2024435"/>
                </a:cubicBezTo>
                <a:cubicBezTo>
                  <a:pt x="6044448" y="1970714"/>
                  <a:pt x="5937811" y="1916994"/>
                  <a:pt x="5848415" y="1881180"/>
                </a:cubicBezTo>
                <a:cubicBezTo>
                  <a:pt x="5420590" y="1720019"/>
                  <a:pt x="4904008" y="1612337"/>
                  <a:pt x="4458943" y="1504896"/>
                </a:cubicBezTo>
                <a:cubicBezTo>
                  <a:pt x="4654976" y="1540709"/>
                  <a:pt x="4851009" y="1558858"/>
                  <a:pt x="5011283" y="1594672"/>
                </a:cubicBezTo>
                <a:cubicBezTo>
                  <a:pt x="5011283" y="1594672"/>
                  <a:pt x="5278194" y="1666299"/>
                  <a:pt x="5171558" y="1612579"/>
                </a:cubicBezTo>
                <a:cubicBezTo>
                  <a:pt x="5100041" y="1594672"/>
                  <a:pt x="5117920" y="1594188"/>
                  <a:pt x="5011283" y="1576281"/>
                </a:cubicBezTo>
                <a:cubicBezTo>
                  <a:pt x="4939766" y="1576281"/>
                  <a:pt x="4850370" y="1558616"/>
                  <a:pt x="4779492" y="1540709"/>
                </a:cubicBezTo>
                <a:cubicBezTo>
                  <a:pt x="4601338" y="1469082"/>
                  <a:pt x="4904008" y="1486989"/>
                  <a:pt x="4939766" y="1486989"/>
                </a:cubicBezTo>
                <a:cubicBezTo>
                  <a:pt x="4904008" y="1486989"/>
                  <a:pt x="4672855" y="1433027"/>
                  <a:pt x="4654976" y="1433027"/>
                </a:cubicBezTo>
                <a:cubicBezTo>
                  <a:pt x="5064921" y="1468840"/>
                  <a:pt x="5367591" y="1576523"/>
                  <a:pt x="5706019" y="1666057"/>
                </a:cubicBezTo>
                <a:cubicBezTo>
                  <a:pt x="5706019" y="1701870"/>
                  <a:pt x="5759657" y="1666057"/>
                  <a:pt x="5706019" y="1666057"/>
                </a:cubicBezTo>
                <a:cubicBezTo>
                  <a:pt x="5403349" y="1558616"/>
                  <a:pt x="5171558" y="1486989"/>
                  <a:pt x="4833129" y="1415362"/>
                </a:cubicBezTo>
                <a:cubicBezTo>
                  <a:pt x="4619217" y="1379306"/>
                  <a:pt x="4601338" y="1379790"/>
                  <a:pt x="4351668" y="1326070"/>
                </a:cubicBezTo>
                <a:cubicBezTo>
                  <a:pt x="4333788" y="1326070"/>
                  <a:pt x="3870844" y="1254201"/>
                  <a:pt x="3870844" y="1254201"/>
                </a:cubicBezTo>
                <a:cubicBezTo>
                  <a:pt x="3870844" y="1236294"/>
                  <a:pt x="3923843" y="1236294"/>
                  <a:pt x="3923843" y="1236294"/>
                </a:cubicBezTo>
                <a:cubicBezTo>
                  <a:pt x="3977481" y="1218387"/>
                  <a:pt x="4048998" y="1236294"/>
                  <a:pt x="4119876" y="1236294"/>
                </a:cubicBezTo>
                <a:cubicBezTo>
                  <a:pt x="4351668" y="1254201"/>
                  <a:pt x="4565579" y="1271866"/>
                  <a:pt x="4797371" y="1307679"/>
                </a:cubicBezTo>
                <a:cubicBezTo>
                  <a:pt x="4833129" y="1307679"/>
                  <a:pt x="4939766" y="1343977"/>
                  <a:pt x="4957645" y="1326070"/>
                </a:cubicBezTo>
                <a:cubicBezTo>
                  <a:pt x="4957645" y="1308163"/>
                  <a:pt x="4797371" y="1271866"/>
                  <a:pt x="4779492" y="1271866"/>
                </a:cubicBezTo>
                <a:cubicBezTo>
                  <a:pt x="4601338" y="1218145"/>
                  <a:pt x="4939766" y="1253959"/>
                  <a:pt x="4993404" y="1271866"/>
                </a:cubicBezTo>
                <a:cubicBezTo>
                  <a:pt x="5082162" y="1307921"/>
                  <a:pt x="5313953" y="1343493"/>
                  <a:pt x="5207316" y="1307679"/>
                </a:cubicBezTo>
                <a:cubicBezTo>
                  <a:pt x="5029163" y="1236052"/>
                  <a:pt x="4886128" y="1236052"/>
                  <a:pt x="4725854" y="1164425"/>
                </a:cubicBezTo>
                <a:cubicBezTo>
                  <a:pt x="4601338" y="1146518"/>
                  <a:pt x="4743734" y="1146518"/>
                  <a:pt x="4797371" y="1146518"/>
                </a:cubicBezTo>
                <a:cubicBezTo>
                  <a:pt x="4975525" y="1164425"/>
                  <a:pt x="5011283" y="1164667"/>
                  <a:pt x="5171558" y="1200481"/>
                </a:cubicBezTo>
                <a:cubicBezTo>
                  <a:pt x="5225195" y="1218387"/>
                  <a:pt x="5438470" y="1272108"/>
                  <a:pt x="5313953" y="1236294"/>
                </a:cubicBezTo>
                <a:cubicBezTo>
                  <a:pt x="5278194" y="1218387"/>
                  <a:pt x="5189437" y="1200239"/>
                  <a:pt x="5135799" y="1164425"/>
                </a:cubicBezTo>
                <a:cubicBezTo>
                  <a:pt x="5029163" y="1146518"/>
                  <a:pt x="4939766" y="1110946"/>
                  <a:pt x="4868250" y="1093040"/>
                </a:cubicBezTo>
                <a:cubicBezTo>
                  <a:pt x="4779492" y="1057226"/>
                  <a:pt x="4636458" y="1056984"/>
                  <a:pt x="4547701" y="1039077"/>
                </a:cubicBezTo>
                <a:cubicBezTo>
                  <a:pt x="4423185" y="1003264"/>
                  <a:pt x="4654976" y="1021171"/>
                  <a:pt x="4654976" y="985357"/>
                </a:cubicBezTo>
                <a:cubicBezTo>
                  <a:pt x="4672855" y="985357"/>
                  <a:pt x="4601338" y="985357"/>
                  <a:pt x="4601338" y="985357"/>
                </a:cubicBezTo>
                <a:cubicBezTo>
                  <a:pt x="4672217" y="949544"/>
                  <a:pt x="4690096" y="985357"/>
                  <a:pt x="4797371" y="985357"/>
                </a:cubicBezTo>
                <a:cubicBezTo>
                  <a:pt x="4833129" y="1021171"/>
                  <a:pt x="4868250" y="985357"/>
                  <a:pt x="4797371" y="985357"/>
                </a:cubicBezTo>
                <a:cubicBezTo>
                  <a:pt x="4779492" y="949544"/>
                  <a:pt x="4654337" y="949786"/>
                  <a:pt x="4761612" y="949786"/>
                </a:cubicBezTo>
                <a:cubicBezTo>
                  <a:pt x="4850370" y="949786"/>
                  <a:pt x="5028524" y="1021171"/>
                  <a:pt x="5100041" y="1003264"/>
                </a:cubicBezTo>
                <a:cubicBezTo>
                  <a:pt x="5117920" y="1021171"/>
                  <a:pt x="5171558" y="1039077"/>
                  <a:pt x="5207316" y="1039077"/>
                </a:cubicBezTo>
                <a:cubicBezTo>
                  <a:pt x="5207316" y="1056984"/>
                  <a:pt x="5278194" y="1021171"/>
                  <a:pt x="5207316" y="1039077"/>
                </a:cubicBezTo>
                <a:cubicBezTo>
                  <a:pt x="5189437" y="1021171"/>
                  <a:pt x="5135799" y="1003264"/>
                  <a:pt x="5100041" y="1003264"/>
                </a:cubicBezTo>
                <a:cubicBezTo>
                  <a:pt x="4975525" y="949544"/>
                  <a:pt x="4833129" y="931637"/>
                  <a:pt x="4672855" y="913488"/>
                </a:cubicBezTo>
                <a:cubicBezTo>
                  <a:pt x="5100041" y="913488"/>
                  <a:pt x="5403349" y="1003264"/>
                  <a:pt x="5741778" y="1110946"/>
                </a:cubicBezTo>
                <a:cubicBezTo>
                  <a:pt x="5991449" y="1200481"/>
                  <a:pt x="6258360" y="1307679"/>
                  <a:pt x="6490152" y="1415362"/>
                </a:cubicBezTo>
                <a:cubicBezTo>
                  <a:pt x="6882218" y="1576523"/>
                  <a:pt x="7149767" y="1773740"/>
                  <a:pt x="7488196" y="1970956"/>
                </a:cubicBezTo>
                <a:cubicBezTo>
                  <a:pt x="7523954" y="2006770"/>
                  <a:pt x="7772986" y="2167689"/>
                  <a:pt x="7808745" y="2167689"/>
                </a:cubicBezTo>
                <a:cubicBezTo>
                  <a:pt x="7826624" y="2167689"/>
                  <a:pt x="7808745" y="2149782"/>
                  <a:pt x="7790866" y="2149782"/>
                </a:cubicBezTo>
                <a:cubicBezTo>
                  <a:pt x="7719349" y="2096062"/>
                  <a:pt x="7576953" y="1988863"/>
                  <a:pt x="7523954" y="1970956"/>
                </a:cubicBezTo>
                <a:cubicBezTo>
                  <a:pt x="7184887" y="1720019"/>
                  <a:pt x="6917976" y="1558858"/>
                  <a:pt x="6543789" y="1361642"/>
                </a:cubicBezTo>
                <a:cubicBezTo>
                  <a:pt x="6098085" y="1128853"/>
                  <a:pt x="5634503" y="985599"/>
                  <a:pt x="5117920" y="824196"/>
                </a:cubicBezTo>
                <a:cubicBezTo>
                  <a:pt x="5082162" y="824196"/>
                  <a:pt x="5011283" y="806047"/>
                  <a:pt x="4993404" y="806047"/>
                </a:cubicBezTo>
                <a:cubicBezTo>
                  <a:pt x="4993404" y="806047"/>
                  <a:pt x="5100041" y="806047"/>
                  <a:pt x="5011283" y="788141"/>
                </a:cubicBezTo>
                <a:cubicBezTo>
                  <a:pt x="4939766" y="770234"/>
                  <a:pt x="4761612" y="734662"/>
                  <a:pt x="4725854" y="716755"/>
                </a:cubicBezTo>
                <a:cubicBezTo>
                  <a:pt x="5189437" y="770476"/>
                  <a:pt x="5581503" y="895581"/>
                  <a:pt x="5990810" y="1039077"/>
                </a:cubicBezTo>
                <a:cubicBezTo>
                  <a:pt x="5990810" y="1039077"/>
                  <a:pt x="5990810" y="1039077"/>
                  <a:pt x="6008689" y="1039077"/>
                </a:cubicBezTo>
                <a:cubicBezTo>
                  <a:pt x="6008689" y="1056984"/>
                  <a:pt x="6026569" y="1039077"/>
                  <a:pt x="6044448" y="1056984"/>
                </a:cubicBezTo>
                <a:cubicBezTo>
                  <a:pt x="6044448" y="1039077"/>
                  <a:pt x="6026569" y="1039077"/>
                  <a:pt x="6008689" y="1039077"/>
                </a:cubicBezTo>
                <a:cubicBezTo>
                  <a:pt x="6008689" y="1021171"/>
                  <a:pt x="5990810" y="1039077"/>
                  <a:pt x="5990810" y="1039077"/>
                </a:cubicBezTo>
                <a:cubicBezTo>
                  <a:pt x="5794778" y="931637"/>
                  <a:pt x="5580864" y="877674"/>
                  <a:pt x="5402711" y="788141"/>
                </a:cubicBezTo>
                <a:cubicBezTo>
                  <a:pt x="5438470" y="788141"/>
                  <a:pt x="5402711" y="734420"/>
                  <a:pt x="5402711" y="788141"/>
                </a:cubicBezTo>
                <a:cubicBezTo>
                  <a:pt x="5313953" y="788141"/>
                  <a:pt x="5296074" y="734662"/>
                  <a:pt x="5349711" y="734662"/>
                </a:cubicBezTo>
                <a:cubicBezTo>
                  <a:pt x="5474228" y="734662"/>
                  <a:pt x="5688141" y="842103"/>
                  <a:pt x="5776898" y="842103"/>
                </a:cubicBezTo>
                <a:cubicBezTo>
                  <a:pt x="5776898" y="877916"/>
                  <a:pt x="5794778" y="877916"/>
                  <a:pt x="5794778" y="877916"/>
                </a:cubicBezTo>
                <a:cubicBezTo>
                  <a:pt x="5794778" y="842103"/>
                  <a:pt x="5776898" y="842103"/>
                  <a:pt x="5776898" y="842103"/>
                </a:cubicBezTo>
                <a:cubicBezTo>
                  <a:pt x="5670261" y="806289"/>
                  <a:pt x="5599382" y="788382"/>
                  <a:pt x="5509986" y="734662"/>
                </a:cubicBezTo>
                <a:cubicBezTo>
                  <a:pt x="5474228" y="734662"/>
                  <a:pt x="5189437" y="680700"/>
                  <a:pt x="5189437" y="662793"/>
                </a:cubicBezTo>
                <a:cubicBezTo>
                  <a:pt x="5189437" y="662793"/>
                  <a:pt x="5456348" y="680700"/>
                  <a:pt x="5349711" y="662793"/>
                </a:cubicBezTo>
                <a:cubicBezTo>
                  <a:pt x="5189437" y="609073"/>
                  <a:pt x="5028524" y="591166"/>
                  <a:pt x="4886128" y="555110"/>
                </a:cubicBezTo>
                <a:cubicBezTo>
                  <a:pt x="4877189" y="555110"/>
                  <a:pt x="4857394" y="552207"/>
                  <a:pt x="4834407" y="547609"/>
                </a:cubicBezTo>
                <a:lnTo>
                  <a:pt x="4798648" y="539865"/>
                </a:lnTo>
                <a:lnTo>
                  <a:pt x="5066198" y="573985"/>
                </a:lnTo>
                <a:cubicBezTo>
                  <a:pt x="5333748" y="619236"/>
                  <a:pt x="5554684" y="689653"/>
                  <a:pt x="5794778" y="770234"/>
                </a:cubicBezTo>
                <a:cubicBezTo>
                  <a:pt x="5812656" y="788141"/>
                  <a:pt x="5991449" y="823954"/>
                  <a:pt x="5919932" y="806047"/>
                </a:cubicBezTo>
                <a:cubicBezTo>
                  <a:pt x="5795416" y="734420"/>
                  <a:pt x="5652382" y="680700"/>
                  <a:pt x="5509986" y="644886"/>
                </a:cubicBezTo>
                <a:cubicBezTo>
                  <a:pt x="5652382" y="662793"/>
                  <a:pt x="5759657" y="716755"/>
                  <a:pt x="5902053" y="734662"/>
                </a:cubicBezTo>
                <a:cubicBezTo>
                  <a:pt x="5813295" y="716755"/>
                  <a:pt x="5759657" y="680700"/>
                  <a:pt x="5688141" y="644886"/>
                </a:cubicBezTo>
                <a:cubicBezTo>
                  <a:pt x="5777536" y="644886"/>
                  <a:pt x="5813295" y="680942"/>
                  <a:pt x="5884173" y="698849"/>
                </a:cubicBezTo>
                <a:cubicBezTo>
                  <a:pt x="5902053" y="698849"/>
                  <a:pt x="5937811" y="680942"/>
                  <a:pt x="5990810" y="698849"/>
                </a:cubicBezTo>
                <a:cubicBezTo>
                  <a:pt x="6008689" y="698849"/>
                  <a:pt x="6115965" y="770234"/>
                  <a:pt x="6133206" y="770234"/>
                </a:cubicBezTo>
                <a:cubicBezTo>
                  <a:pt x="6204722" y="734420"/>
                  <a:pt x="6080207" y="716755"/>
                  <a:pt x="6044448" y="716755"/>
                </a:cubicBezTo>
                <a:cubicBezTo>
                  <a:pt x="6044448" y="716755"/>
                  <a:pt x="6044448" y="716755"/>
                  <a:pt x="6098085" y="698849"/>
                </a:cubicBezTo>
                <a:cubicBezTo>
                  <a:pt x="5973569" y="609315"/>
                  <a:pt x="5759657" y="555594"/>
                  <a:pt x="5456348" y="465818"/>
                </a:cubicBezTo>
                <a:cubicBezTo>
                  <a:pt x="5313953" y="430005"/>
                  <a:pt x="4993404" y="358378"/>
                  <a:pt x="4833129" y="322564"/>
                </a:cubicBezTo>
                <a:cubicBezTo>
                  <a:pt x="4833129" y="322564"/>
                  <a:pt x="4690096" y="268602"/>
                  <a:pt x="4761612" y="286508"/>
                </a:cubicBezTo>
                <a:cubicBezTo>
                  <a:pt x="5028524" y="322322"/>
                  <a:pt x="5331832" y="376284"/>
                  <a:pt x="5545744" y="376284"/>
                </a:cubicBezTo>
                <a:cubicBezTo>
                  <a:pt x="5545744" y="376284"/>
                  <a:pt x="5562985" y="358378"/>
                  <a:pt x="5580864" y="376284"/>
                </a:cubicBezTo>
                <a:cubicBezTo>
                  <a:pt x="5652382" y="376284"/>
                  <a:pt x="5706019" y="430247"/>
                  <a:pt x="5776898" y="448154"/>
                </a:cubicBezTo>
                <a:cubicBezTo>
                  <a:pt x="5812656" y="448154"/>
                  <a:pt x="5937811" y="447670"/>
                  <a:pt x="5884173" y="429763"/>
                </a:cubicBezTo>
                <a:cubicBezTo>
                  <a:pt x="5741778" y="358136"/>
                  <a:pt x="5563624" y="358378"/>
                  <a:pt x="5438470" y="268602"/>
                </a:cubicBezTo>
                <a:cubicBezTo>
                  <a:pt x="5242436" y="161161"/>
                  <a:pt x="5581503" y="268602"/>
                  <a:pt x="5688141" y="286508"/>
                </a:cubicBezTo>
                <a:cubicBezTo>
                  <a:pt x="5741778" y="322322"/>
                  <a:pt x="5776898" y="322564"/>
                  <a:pt x="5812656" y="340471"/>
                </a:cubicBezTo>
                <a:cubicBezTo>
                  <a:pt x="5884173" y="358378"/>
                  <a:pt x="6026569" y="394191"/>
                  <a:pt x="5972931" y="376284"/>
                </a:cubicBezTo>
                <a:cubicBezTo>
                  <a:pt x="5884173" y="340471"/>
                  <a:pt x="5812656" y="322322"/>
                  <a:pt x="5759019" y="286508"/>
                </a:cubicBezTo>
                <a:cubicBezTo>
                  <a:pt x="5706019" y="268602"/>
                  <a:pt x="5438470" y="143254"/>
                  <a:pt x="5634503" y="179068"/>
                </a:cubicBezTo>
                <a:cubicBezTo>
                  <a:pt x="5706019" y="214881"/>
                  <a:pt x="5795416" y="250695"/>
                  <a:pt x="5884173" y="268602"/>
                </a:cubicBezTo>
                <a:cubicBezTo>
                  <a:pt x="6151723" y="358378"/>
                  <a:pt x="6418635" y="447670"/>
                  <a:pt x="6650426" y="555110"/>
                </a:cubicBezTo>
                <a:cubicBezTo>
                  <a:pt x="7273645" y="823954"/>
                  <a:pt x="7826624" y="1272108"/>
                  <a:pt x="8378965" y="1612579"/>
                </a:cubicBezTo>
                <a:cubicBezTo>
                  <a:pt x="8646514" y="1791646"/>
                  <a:pt x="8949184" y="1934901"/>
                  <a:pt x="9287613" y="2042341"/>
                </a:cubicBezTo>
                <a:cubicBezTo>
                  <a:pt x="9269733" y="2042341"/>
                  <a:pt x="9269733" y="2042341"/>
                  <a:pt x="9269733" y="2042341"/>
                </a:cubicBezTo>
                <a:cubicBezTo>
                  <a:pt x="9269733" y="2042341"/>
                  <a:pt x="9394888" y="2096304"/>
                  <a:pt x="9430646" y="2096304"/>
                </a:cubicBezTo>
                <a:cubicBezTo>
                  <a:pt x="9590921" y="2132117"/>
                  <a:pt x="9822074" y="2203502"/>
                  <a:pt x="9947229" y="2203502"/>
                </a:cubicBezTo>
                <a:cubicBezTo>
                  <a:pt x="9947229" y="2239316"/>
                  <a:pt x="9982987" y="2221651"/>
                  <a:pt x="10000866" y="2221651"/>
                </a:cubicBezTo>
                <a:cubicBezTo>
                  <a:pt x="10053865" y="2257465"/>
                  <a:pt x="10107503" y="2203744"/>
                  <a:pt x="10000866" y="2221651"/>
                </a:cubicBezTo>
                <a:cubicBezTo>
                  <a:pt x="10000866" y="2203744"/>
                  <a:pt x="9965108" y="2221409"/>
                  <a:pt x="9947229" y="2203502"/>
                </a:cubicBezTo>
                <a:cubicBezTo>
                  <a:pt x="9786954" y="2149782"/>
                  <a:pt x="9626679" y="2150024"/>
                  <a:pt x="9483646" y="2096304"/>
                </a:cubicBezTo>
                <a:cubicBezTo>
                  <a:pt x="9483646" y="2096304"/>
                  <a:pt x="9483646" y="2096304"/>
                  <a:pt x="9519404" y="2096304"/>
                </a:cubicBezTo>
                <a:cubicBezTo>
                  <a:pt x="9501525" y="2078397"/>
                  <a:pt x="9394888" y="2042341"/>
                  <a:pt x="9287613" y="2024435"/>
                </a:cubicBezTo>
                <a:cubicBezTo>
                  <a:pt x="8396844" y="1701870"/>
                  <a:pt x="7844503" y="1146760"/>
                  <a:pt x="7096130" y="716755"/>
                </a:cubicBezTo>
                <a:cubicBezTo>
                  <a:pt x="6864338" y="591408"/>
                  <a:pt x="6596788" y="483725"/>
                  <a:pt x="6347118" y="358378"/>
                </a:cubicBezTo>
                <a:cubicBezTo>
                  <a:pt x="6343286" y="358378"/>
                  <a:pt x="6331793" y="352812"/>
                  <a:pt x="6319022" y="345311"/>
                </a:cubicBezTo>
                <a:lnTo>
                  <a:pt x="6287734" y="326194"/>
                </a:lnTo>
                <a:lnTo>
                  <a:pt x="6395647" y="359588"/>
                </a:lnTo>
                <a:cubicBezTo>
                  <a:pt x="6514416" y="404113"/>
                  <a:pt x="6628077" y="461463"/>
                  <a:pt x="6721943" y="448154"/>
                </a:cubicBezTo>
                <a:cubicBezTo>
                  <a:pt x="6721943" y="483967"/>
                  <a:pt x="6774942" y="448154"/>
                  <a:pt x="6721943" y="448154"/>
                </a:cubicBezTo>
                <a:cubicBezTo>
                  <a:pt x="6596788" y="394433"/>
                  <a:pt x="6436514" y="250695"/>
                  <a:pt x="6276239" y="161161"/>
                </a:cubicBezTo>
                <a:cubicBezTo>
                  <a:pt x="6240481" y="143254"/>
                  <a:pt x="6044448" y="71869"/>
                  <a:pt x="6151085" y="71869"/>
                </a:cubicBezTo>
                <a:cubicBezTo>
                  <a:pt x="6329877" y="107683"/>
                  <a:pt x="6436514" y="179310"/>
                  <a:pt x="6596788" y="215123"/>
                </a:cubicBezTo>
                <a:cubicBezTo>
                  <a:pt x="6596788" y="250937"/>
                  <a:pt x="6668305" y="179310"/>
                  <a:pt x="6596788" y="215123"/>
                </a:cubicBezTo>
                <a:cubicBezTo>
                  <a:pt x="6561668" y="161403"/>
                  <a:pt x="6490152" y="161161"/>
                  <a:pt x="6454393" y="125347"/>
                </a:cubicBezTo>
                <a:cubicBezTo>
                  <a:pt x="6276239" y="35813"/>
                  <a:pt x="6614668" y="161161"/>
                  <a:pt x="6614668" y="161161"/>
                </a:cubicBezTo>
                <a:cubicBezTo>
                  <a:pt x="6668305" y="161161"/>
                  <a:pt x="6525910" y="71869"/>
                  <a:pt x="6525910" y="71869"/>
                </a:cubicBezTo>
                <a:cubicBezTo>
                  <a:pt x="6525910" y="71869"/>
                  <a:pt x="6525910" y="71869"/>
                  <a:pt x="6578909" y="71869"/>
                </a:cubicBezTo>
                <a:cubicBezTo>
                  <a:pt x="6596788" y="36055"/>
                  <a:pt x="6472273" y="35813"/>
                  <a:pt x="6454393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0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/>
          <p:nvPr/>
        </p:nvSpPr>
        <p:spPr>
          <a:xfrm rot="-5400000">
            <a:off x="2318660" y="2617041"/>
            <a:ext cx="6985733" cy="1623852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1" name="Google Shape;101;p15"/>
          <p:cNvGrpSpPr/>
          <p:nvPr/>
        </p:nvGrpSpPr>
        <p:grpSpPr>
          <a:xfrm rot="-5400000">
            <a:off x="5281214" y="-48016"/>
            <a:ext cx="6875069" cy="6954029"/>
            <a:chOff x="-25" y="1390650"/>
            <a:chExt cx="9144000" cy="13501222"/>
          </a:xfrm>
        </p:grpSpPr>
        <p:sp>
          <p:nvSpPr>
            <p:cNvPr id="102" name="Google Shape;102;p15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03;p15"/>
            <p:cNvSpPr/>
            <p:nvPr/>
          </p:nvSpPr>
          <p:spPr>
            <a:xfrm>
              <a:off x="-25" y="4209772"/>
              <a:ext cx="9144000" cy="10682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4" name="Google Shape;104;p15"/>
          <p:cNvSpPr/>
          <p:nvPr/>
        </p:nvSpPr>
        <p:spPr>
          <a:xfrm rot="10800000" flipH="1">
            <a:off x="-7576" y="3904277"/>
            <a:ext cx="4766397" cy="296863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" name="Google Shape;105;p15"/>
          <p:cNvSpPr/>
          <p:nvPr/>
        </p:nvSpPr>
        <p:spPr>
          <a:xfrm rot="10800000" flipH="1">
            <a:off x="-87367" y="4208670"/>
            <a:ext cx="4525376" cy="273669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6" name="Google Shape;106;p15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3877200" cy="13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5"/>
          <p:cNvSpPr txBox="1">
            <a:spLocks noGrp="1"/>
          </p:cNvSpPr>
          <p:nvPr>
            <p:ph type="title" idx="2" hasCustomPrompt="1"/>
          </p:nvPr>
        </p:nvSpPr>
        <p:spPr>
          <a:xfrm>
            <a:off x="6406248" y="1049751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08" name="Google Shape;108;p15"/>
          <p:cNvSpPr txBox="1">
            <a:spLocks noGrp="1"/>
          </p:cNvSpPr>
          <p:nvPr>
            <p:ph type="subTitle" idx="1"/>
          </p:nvPr>
        </p:nvSpPr>
        <p:spPr>
          <a:xfrm>
            <a:off x="8010567" y="71916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subTitle" idx="3"/>
          </p:nvPr>
        </p:nvSpPr>
        <p:spPr>
          <a:xfrm>
            <a:off x="8010567" y="1191599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title" idx="4" hasCustomPrompt="1"/>
          </p:nvPr>
        </p:nvSpPr>
        <p:spPr>
          <a:xfrm>
            <a:off x="6406248" y="304796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11" name="Google Shape;111;p15"/>
          <p:cNvSpPr txBox="1">
            <a:spLocks noGrp="1"/>
          </p:cNvSpPr>
          <p:nvPr>
            <p:ph type="subTitle" idx="5"/>
          </p:nvPr>
        </p:nvSpPr>
        <p:spPr>
          <a:xfrm>
            <a:off x="8010567" y="271738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12" name="Google Shape;112;p15"/>
          <p:cNvSpPr txBox="1">
            <a:spLocks noGrp="1"/>
          </p:cNvSpPr>
          <p:nvPr>
            <p:ph type="subTitle" idx="6"/>
          </p:nvPr>
        </p:nvSpPr>
        <p:spPr>
          <a:xfrm>
            <a:off x="8010567" y="3189815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title" idx="7" hasCustomPrompt="1"/>
          </p:nvPr>
        </p:nvSpPr>
        <p:spPr>
          <a:xfrm>
            <a:off x="6406248" y="5043133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14" name="Google Shape;114;p15"/>
          <p:cNvSpPr txBox="1">
            <a:spLocks noGrp="1"/>
          </p:cNvSpPr>
          <p:nvPr>
            <p:ph type="subTitle" idx="8"/>
          </p:nvPr>
        </p:nvSpPr>
        <p:spPr>
          <a:xfrm>
            <a:off x="8010567" y="4712551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ubTitle" idx="9"/>
          </p:nvPr>
        </p:nvSpPr>
        <p:spPr>
          <a:xfrm>
            <a:off x="8010567" y="5184981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2121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20477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804" r:id="rId12"/>
    <p:sldLayoutId id="2147483805" r:id="rId13"/>
    <p:sldLayoutId id="2147483806" r:id="rId14"/>
    <p:sldLayoutId id="2147483807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4CDE3A-8A00-49CF-B238-5D44BB38786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BCD785-69EA-4D00-AEE9-904F8D0A00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698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B24D3-7DF3-4AF9-80DF-FA4FBCC229F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64503E-3DB9-49BD-B5C7-0187C20B0D5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644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777D81-4740-4C11-882C-94E2D05BE53E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6/11/2023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0E6FA-31EF-42CD-89BF-6E158E092161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54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969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ans"/>
              <a:buChar char="●"/>
              <a:defRPr sz="1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lt1"/>
                </a:solidFill>
              </a:defRPr>
            </a:lvl1pPr>
            <a:lvl2pPr lvl="1" algn="r">
              <a:buNone/>
              <a:defRPr sz="1333">
                <a:solidFill>
                  <a:schemeClr val="lt1"/>
                </a:solidFill>
              </a:defRPr>
            </a:lvl2pPr>
            <a:lvl3pPr lvl="2" algn="r">
              <a:buNone/>
              <a:defRPr sz="1333">
                <a:solidFill>
                  <a:schemeClr val="lt1"/>
                </a:solidFill>
              </a:defRPr>
            </a:lvl3pPr>
            <a:lvl4pPr lvl="3" algn="r">
              <a:buNone/>
              <a:defRPr sz="1333">
                <a:solidFill>
                  <a:schemeClr val="lt1"/>
                </a:solidFill>
              </a:defRPr>
            </a:lvl4pPr>
            <a:lvl5pPr lvl="4" algn="r">
              <a:buNone/>
              <a:defRPr sz="1333">
                <a:solidFill>
                  <a:schemeClr val="lt1"/>
                </a:solidFill>
              </a:defRPr>
            </a:lvl5pPr>
            <a:lvl6pPr lvl="5" algn="r">
              <a:buNone/>
              <a:defRPr sz="1333">
                <a:solidFill>
                  <a:schemeClr val="lt1"/>
                </a:solidFill>
              </a:defRPr>
            </a:lvl6pPr>
            <a:lvl7pPr lvl="6" algn="r">
              <a:buNone/>
              <a:defRPr sz="1333">
                <a:solidFill>
                  <a:schemeClr val="lt1"/>
                </a:solidFill>
              </a:defRPr>
            </a:lvl7pPr>
            <a:lvl8pPr lvl="7" algn="r">
              <a:buNone/>
              <a:defRPr sz="1333">
                <a:solidFill>
                  <a:schemeClr val="lt1"/>
                </a:solidFill>
              </a:defRPr>
            </a:lvl8pPr>
            <a:lvl9pPr lvl="8" algn="r">
              <a:buNone/>
              <a:defRPr sz="1333">
                <a:solidFill>
                  <a:schemeClr val="lt1"/>
                </a:solidFill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41285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audio" Target="file:///G:\NAM%20HOC%2008-09\mua%20xuan%20nho%20nho%20trinh%20chieu\mua%20xuan%20nho%20nho.wav" TargetMode="External"/><Relationship Id="rId7" Type="http://schemas.openxmlformats.org/officeDocument/2006/relationships/image" Target="../media/image14.jpeg"/><Relationship Id="rId2" Type="http://schemas.openxmlformats.org/officeDocument/2006/relationships/audio" Target="file:///E:\Data\Vanban\23a.wav" TargetMode="External"/><Relationship Id="rId1" Type="http://schemas.openxmlformats.org/officeDocument/2006/relationships/audio" Target="file:///C:\Documents%20and%20Settings\User\My%20Documents\My%20Music\Data\doc%20mxnn.wav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slide" Target="slide23.xml"/><Relationship Id="rId3" Type="http://schemas.openxmlformats.org/officeDocument/2006/relationships/slide" Target="slide15.xml"/><Relationship Id="rId7" Type="http://schemas.openxmlformats.org/officeDocument/2006/relationships/slide" Target="slide17.xml"/><Relationship Id="rId12" Type="http://schemas.openxmlformats.org/officeDocument/2006/relationships/slide" Target="slide20.xml"/><Relationship Id="rId2" Type="http://schemas.openxmlformats.org/officeDocument/2006/relationships/slide" Target="slide1.xml"/><Relationship Id="rId1" Type="http://schemas.openxmlformats.org/officeDocument/2006/relationships/slideLayout" Target="../slideLayouts/slideLayout43.xml"/><Relationship Id="rId6" Type="http://schemas.openxmlformats.org/officeDocument/2006/relationships/slide" Target="slide8.xml"/><Relationship Id="rId11" Type="http://schemas.openxmlformats.org/officeDocument/2006/relationships/slide" Target="slide10.xml"/><Relationship Id="rId5" Type="http://schemas.openxmlformats.org/officeDocument/2006/relationships/slide" Target="slide16.xml"/><Relationship Id="rId10" Type="http://schemas.openxmlformats.org/officeDocument/2006/relationships/slide" Target="slide19.xml"/><Relationship Id="rId4" Type="http://schemas.openxmlformats.org/officeDocument/2006/relationships/slide" Target="slide7.xml"/><Relationship Id="rId9" Type="http://schemas.openxmlformats.org/officeDocument/2006/relationships/slide" Target="slide22.xml"/><Relationship Id="rId14" Type="http://schemas.openxmlformats.org/officeDocument/2006/relationships/slide" Target="slide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14.xml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" Target="slide14.xml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14.xml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14.xml"/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14.xml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" Target="slide14.xml"/><Relationship Id="rId1" Type="http://schemas.openxmlformats.org/officeDocument/2006/relationships/slideLayout" Target="../slideLayouts/slideLayout4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14.xml"/><Relationship Id="rId1" Type="http://schemas.openxmlformats.org/officeDocument/2006/relationships/slideLayout" Target="../slideLayouts/slideLayout4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2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0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6.xml"/><Relationship Id="rId9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75477C-9245-4188-8F80-107996EAF6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074774"/>
            <a:ext cx="12192000" cy="620988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850820" y="1181446"/>
            <a:ext cx="40513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69FCC7E-6EA3-4BDE-8955-C5B9CB6FA69A}"/>
              </a:ext>
            </a:extLst>
          </p:cNvPr>
          <p:cNvSpPr/>
          <p:nvPr/>
        </p:nvSpPr>
        <p:spPr>
          <a:xfrm>
            <a:off x="1173333" y="0"/>
            <a:ext cx="9993431" cy="184265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 GIAI </a:t>
            </a:r>
            <a:r>
              <a:rPr lang="en-U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ĐIỆU ĐẤT NƯỚC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200" b="1" i="0" u="none" strike="noStrike" kern="120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44,45,46: </a:t>
            </a:r>
            <a:r>
              <a:rPr kumimoji="0" lang="en-US" sz="3200" b="1" i="0" u="none" strike="noStrike" kern="120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3200" b="1" i="0" u="none" strike="noStrike" kern="120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kumimoji="0" lang="en-US" sz="3200" b="1" i="0" u="none" strike="noStrike" kern="120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tri </a:t>
            </a:r>
            <a:r>
              <a:rPr kumimoji="0" lang="en-US" sz="3200" b="1" i="0" u="none" strike="noStrike" kern="120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3200" b="1" i="0" u="none" strike="noStrike" kern="120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3200" b="1" i="0" u="none" strike="noStrike" kern="120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endParaRPr kumimoji="0" lang="en-US" sz="3200" b="1" i="0" u="none" strike="noStrike" kern="1200" cap="none" spc="0" normalizeH="0" noProof="0" dirty="0" smtClean="0">
              <a:ln w="9525">
                <a:solidFill>
                  <a:prstClr val="white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0" lang="en-US" sz="32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32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sz="32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3200" b="1" i="0" u="none" strike="noStrike" kern="120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xuân</a:t>
            </a:r>
            <a:r>
              <a:rPr kumimoji="0" lang="en-US" sz="3200" b="1" i="0" u="none" strike="noStrike" kern="120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nho</a:t>
            </a:r>
            <a:r>
              <a:rPr kumimoji="0" lang="en-US" sz="3200" b="1" i="0" u="none" strike="noStrike" kern="120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endParaRPr kumimoji="0" lang="en-US" sz="32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- Thanh </a:t>
            </a:r>
            <a:r>
              <a:rPr kumimoji="0" lang="en-US" sz="3200" b="1" i="1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Hải</a:t>
            </a:r>
            <a:r>
              <a:rPr kumimoji="0" lang="en-US" sz="3200" b="1" i="1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endParaRPr kumimoji="0" lang="en-US" sz="32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AutoShape 2" descr="Soạn bài Đồng dao mùa xuân | Hay nhất Soạn văn 7 Kết nối tri thứ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6E9452-3137-43B1-9DA1-31562DABC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333" y="2495992"/>
            <a:ext cx="9845336" cy="402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45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2" name="doc mxnn.wav">
            <a:hlinkClick r:id="" action="ppaction://media"/>
            <a:extLst>
              <a:ext uri="{FF2B5EF4-FFF2-40B4-BE49-F238E27FC236}">
                <a16:creationId xmlns:a16="http://schemas.microsoft.com/office/drawing/2014/main" id="{8B172C7C-7F8A-4116-A537-0AE39E23D365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029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1" name="23a.wav">
            <a:hlinkClick r:id="" action="ppaction://media"/>
            <a:extLst>
              <a:ext uri="{FF2B5EF4-FFF2-40B4-BE49-F238E27FC236}">
                <a16:creationId xmlns:a16="http://schemas.microsoft.com/office/drawing/2014/main" id="{30F40D27-6B62-47B2-817F-8DD3DF483591}"/>
              </a:ext>
            </a:extLst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6172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7" descr="hinh">
            <a:extLst>
              <a:ext uri="{FF2B5EF4-FFF2-40B4-BE49-F238E27FC236}">
                <a16:creationId xmlns:a16="http://schemas.microsoft.com/office/drawing/2014/main" id="{72F46999-9FDA-4D17-8C5B-63098B895B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9753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WordArt 17" descr="White marble">
            <a:extLst>
              <a:ext uri="{FF2B5EF4-FFF2-40B4-BE49-F238E27FC236}">
                <a16:creationId xmlns:a16="http://schemas.microsoft.com/office/drawing/2014/main" id="{5722A194-E0E1-4246-8BAE-38B63D50647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52800" y="609600"/>
            <a:ext cx="5486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>
                <a:ln w="9525">
                  <a:round/>
                  <a:headEnd/>
                  <a:tailEnd/>
                </a:ln>
                <a:blipFill dpi="0" rotWithShape="0">
                  <a:blip r:embed="rId7"/>
                  <a:srcRect/>
                  <a:tile tx="0" ty="0" sx="100000" sy="100000" flip="none" algn="tl"/>
                </a:blip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MÙA XUÂN NHO NHỎ</a:t>
            </a:r>
          </a:p>
        </p:txBody>
      </p:sp>
      <p:sp>
        <p:nvSpPr>
          <p:cNvPr id="73734" name="Text Box 18">
            <a:extLst>
              <a:ext uri="{FF2B5EF4-FFF2-40B4-BE49-F238E27FC236}">
                <a16:creationId xmlns:a16="http://schemas.microsoft.com/office/drawing/2014/main" id="{2ED87993-4222-4A8D-AE24-5898F0ED9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1143000"/>
            <a:ext cx="1416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THANH HẢI</a:t>
            </a:r>
          </a:p>
        </p:txBody>
      </p:sp>
      <p:sp>
        <p:nvSpPr>
          <p:cNvPr id="73735" name="Text Box 19">
            <a:extLst>
              <a:ext uri="{FF2B5EF4-FFF2-40B4-BE49-F238E27FC236}">
                <a16:creationId xmlns:a16="http://schemas.microsoft.com/office/drawing/2014/main" id="{4B7DD20F-4351-4A76-B994-529F04926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1600200"/>
            <a:ext cx="282575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Mọc giữa dòng sông xanh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Một bông hoa tím biếc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Ơi con chim chiền chiện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Hót chi mà vang trời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Từng giọt long lanh rơi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Tôi đưa tay tôi hứng</a:t>
            </a:r>
          </a:p>
        </p:txBody>
      </p:sp>
      <p:sp>
        <p:nvSpPr>
          <p:cNvPr id="73736" name="Text Box 20">
            <a:extLst>
              <a:ext uri="{FF2B5EF4-FFF2-40B4-BE49-F238E27FC236}">
                <a16:creationId xmlns:a16="http://schemas.microsoft.com/office/drawing/2014/main" id="{1A3CD281-3DB5-48E9-8AE0-89B684345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3429000"/>
            <a:ext cx="2911475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Mùa xuân người cầm súng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Lộc giắt đầy trên lưng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Mùa xuân người ra đồng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Lộc trải dài nương mạ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Tất cả như hối hả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Tất cả như xôn xao…</a:t>
            </a:r>
          </a:p>
        </p:txBody>
      </p:sp>
      <p:pic>
        <p:nvPicPr>
          <p:cNvPr id="73737" name="Picture 23" descr="arrowr4-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AD49BDD-BE2F-482A-A7D1-6DDABD66DC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610350"/>
            <a:ext cx="457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8" name="Text Box 25">
            <a:extLst>
              <a:ext uri="{FF2B5EF4-FFF2-40B4-BE49-F238E27FC236}">
                <a16:creationId xmlns:a16="http://schemas.microsoft.com/office/drawing/2014/main" id="{5F01927C-9C94-4FEE-8146-AE0ADD471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1676400"/>
            <a:ext cx="2971800" cy="421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Ta làm con chim hót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Ta làm một cành hoa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Ta nhập vào hoà ca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Một nốt trầm xao xuyến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Một mùa xuân nho nhỏ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Lặng lẽ dâng cho đời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Dù là tuổi hai mươi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Dù là khi tóc bạc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Mùa xuân ta xin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Câu nam ai, nam bình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Nước non ngàn dặm tình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Nước non ngàn dặm mình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Nhịp phách tiền đất Huế</a:t>
            </a:r>
          </a:p>
        </p:txBody>
      </p:sp>
      <p:sp>
        <p:nvSpPr>
          <p:cNvPr id="73739" name="Text Box 27">
            <a:extLst>
              <a:ext uri="{FF2B5EF4-FFF2-40B4-BE49-F238E27FC236}">
                <a16:creationId xmlns:a16="http://schemas.microsoft.com/office/drawing/2014/main" id="{3D267747-523B-49CF-A16D-74EC67F7E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5181600"/>
            <a:ext cx="2819400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Đất nước bốn nghìn năm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Vất vả và gian lao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Đất nước như vì sao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Cứ đi lên phía trước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148" name="mua xuan nho nho.wav">
            <a:hlinkClick r:id="" action="ppaction://media"/>
            <a:extLst>
              <a:ext uri="{FF2B5EF4-FFF2-40B4-BE49-F238E27FC236}">
                <a16:creationId xmlns:a16="http://schemas.microsoft.com/office/drawing/2014/main" id="{4B6053D9-3DED-41FC-A3F0-C88D7AFD06A9}"/>
              </a:ext>
            </a:extLst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5410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608398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41"/>
                </p:tgtEl>
              </p:cMediaNode>
            </p:audio>
            <p:audio>
              <p:cMediaNode>
                <p:cTn id="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42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5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 nodeType="clickPar">
                      <p:stCondLst>
                        <p:cond delay="0"/>
                      </p:stCondLst>
                      <p:childTnLst>
                        <p:par>
                          <p:cTn id="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3432" fill="hold"/>
                                        <p:tgtEl>
                                          <p:spTgt spid="51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8"/>
                  </p:tgtEl>
                </p:cond>
              </p:nextCondLst>
            </p:seq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4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252412"/>
            <a:ext cx="9525000" cy="6353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47644" y="688622"/>
            <a:ext cx="4583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chiện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28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667" y="530577"/>
            <a:ext cx="10747022" cy="59040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04000" y="1004711"/>
            <a:ext cx="4041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26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uyền mơ trong khúc Nam Ai, Nam B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11" y="0"/>
            <a:ext cx="5702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8137" y="-144379"/>
            <a:ext cx="5823285" cy="1043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31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14945" y="226368"/>
            <a:ext cx="703351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1412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 CHƠI: VƯỢT CHƯỚNG NGẠI VẬT </a:t>
            </a:r>
          </a:p>
        </p:txBody>
      </p:sp>
      <p:sp>
        <p:nvSpPr>
          <p:cNvPr id="6" name="Rectangle 5">
            <a:hlinkClick r:id="rId2" action="ppaction://hlinksldjump"/>
          </p:cNvPr>
          <p:cNvSpPr/>
          <p:nvPr/>
        </p:nvSpPr>
        <p:spPr>
          <a:xfrm>
            <a:off x="4724401" y="1280682"/>
            <a:ext cx="1387665" cy="24089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hlinkClick r:id="rId3" action="ppaction://hlinksldjump"/>
              </a:rPr>
              <a:t>1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6112066" y="1280685"/>
            <a:ext cx="1387665" cy="24089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hlinkClick r:id="rId5" action="ppaction://hlinksldjump"/>
              </a:rPr>
              <a:t>2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Rectangle 7">
            <a:hlinkClick r:id="rId6" action="ppaction://hlinksldjump"/>
          </p:cNvPr>
          <p:cNvSpPr/>
          <p:nvPr/>
        </p:nvSpPr>
        <p:spPr>
          <a:xfrm>
            <a:off x="7513587" y="1280684"/>
            <a:ext cx="1387665" cy="24089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hlinkClick r:id="rId7" action="ppaction://hlinksldjump"/>
              </a:rPr>
              <a:t>3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Rectangle 8">
            <a:hlinkClick r:id="rId4" action="ppaction://hlinksldjump"/>
          </p:cNvPr>
          <p:cNvSpPr/>
          <p:nvPr/>
        </p:nvSpPr>
        <p:spPr>
          <a:xfrm>
            <a:off x="8880469" y="1287613"/>
            <a:ext cx="1387665" cy="24089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hlinkClick r:id="rId8" action="ppaction://hlinksldjump"/>
              </a:rPr>
              <a:t>4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Rectangle 9">
            <a:hlinkClick r:id="rId9" action="ppaction://hlinksldjump"/>
          </p:cNvPr>
          <p:cNvSpPr/>
          <p:nvPr/>
        </p:nvSpPr>
        <p:spPr>
          <a:xfrm>
            <a:off x="4724402" y="3696600"/>
            <a:ext cx="1387665" cy="2408987"/>
          </a:xfrm>
          <a:prstGeom prst="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hlinkClick r:id="rId10" action="ppaction://hlinksldjump"/>
              </a:rPr>
              <a:t>5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Rectangle 10">
            <a:hlinkClick r:id="rId11" action="ppaction://hlinksldjump"/>
          </p:cNvPr>
          <p:cNvSpPr/>
          <p:nvPr/>
        </p:nvSpPr>
        <p:spPr>
          <a:xfrm>
            <a:off x="6125922" y="3696600"/>
            <a:ext cx="1387665" cy="2408987"/>
          </a:xfrm>
          <a:prstGeom prst="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hlinkClick r:id="rId12" action="ppaction://hlinksldjump"/>
              </a:rPr>
              <a:t>6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Rectangle 11">
            <a:hlinkClick r:id="rId13" action="ppaction://hlinksldjump"/>
          </p:cNvPr>
          <p:cNvSpPr/>
          <p:nvPr/>
        </p:nvSpPr>
        <p:spPr>
          <a:xfrm>
            <a:off x="7513587" y="3696600"/>
            <a:ext cx="1387665" cy="240898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hlinkClick r:id="rId14" action="ppaction://hlinksldjump"/>
              </a:rPr>
              <a:t>7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42109" y="1634836"/>
            <a:ext cx="3477491" cy="3927764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Luật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ngẫu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(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).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trả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1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phần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-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Thư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kí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tính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điểm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hs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trả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nhanh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tham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gia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trò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>
            <a:hlinkClick r:id="rId9" action="ppaction://hlinksldjump"/>
          </p:cNvPr>
          <p:cNvSpPr/>
          <p:nvPr/>
        </p:nvSpPr>
        <p:spPr>
          <a:xfrm>
            <a:off x="1814944" y="5688617"/>
            <a:ext cx="2604656" cy="416969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 HIỂU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28253" y="814050"/>
            <a:ext cx="3796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2,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6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7" presetClass="emph" presetSubtype="0" fill="remove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1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2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  <p:bldP spid="10" grpId="0" animBg="1"/>
      <p:bldP spid="11" grpId="0" animBg="1"/>
      <p:bldP spid="12" grpId="0" animBg="1"/>
      <p:bldP spid="15" grpId="0" animBg="1"/>
      <p:bldP spid="15" grpId="1" animBg="1"/>
      <p:bldP spid="15" grpId="2" animBg="1"/>
      <p:bldP spid="15" grpId="3" animBg="1"/>
      <p:bldP spid="15" grpId="4" animBg="1"/>
      <p:bldP spid="15" grpId="5" animBg="1"/>
      <p:bldP spid="15" grpId="6" animBg="1"/>
      <p:bldP spid="15" grpId="7" animBg="1"/>
      <p:bldP spid="15" grpId="8" animBg="1"/>
      <p:bldP spid="15" grpId="9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14945" y="226368"/>
            <a:ext cx="703351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1412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 CHƠI: VƯỢT CHƯỚNG NGẠI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1412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14124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Rounded Rectangle 14">
            <a:hlinkClick r:id="rId2" action="ppaction://hlinksldjump"/>
          </p:cNvPr>
          <p:cNvSpPr/>
          <p:nvPr/>
        </p:nvSpPr>
        <p:spPr>
          <a:xfrm>
            <a:off x="1814944" y="5688617"/>
            <a:ext cx="2604656" cy="416969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QUAY LẠI</a:t>
            </a:r>
          </a:p>
        </p:txBody>
      </p:sp>
      <p:sp>
        <p:nvSpPr>
          <p:cNvPr id="6" name="Rectangle 5"/>
          <p:cNvSpPr/>
          <p:nvPr/>
        </p:nvSpPr>
        <p:spPr>
          <a:xfrm>
            <a:off x="1814944" y="1287612"/>
            <a:ext cx="2604656" cy="42749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2" name="Rectangle 1"/>
          <p:cNvSpPr/>
          <p:nvPr/>
        </p:nvSpPr>
        <p:spPr>
          <a:xfrm>
            <a:off x="4724400" y="1287613"/>
            <a:ext cx="5562600" cy="481797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4400" y="1282730"/>
            <a:ext cx="5562600" cy="15696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Thanh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Hải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thật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Quê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quán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24400" y="4038600"/>
            <a:ext cx="5562600" cy="206210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Thanh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Hải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thật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Phạm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Ngoãn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( 1930-1980)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Quê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huyện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Phong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Điền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tỉnh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Thừa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Thiên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Huế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11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14945" y="226368"/>
            <a:ext cx="703351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1412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 CHƠI: VƯỢT CHƯỚNG NGẠI VẬT (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F1412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Lật hình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1412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</p:txBody>
      </p:sp>
      <p:sp>
        <p:nvSpPr>
          <p:cNvPr id="15" name="Rounded Rectangle 14">
            <a:hlinkClick r:id="rId2" action="ppaction://hlinksldjump"/>
          </p:cNvPr>
          <p:cNvSpPr/>
          <p:nvPr/>
        </p:nvSpPr>
        <p:spPr>
          <a:xfrm>
            <a:off x="1814944" y="5688617"/>
            <a:ext cx="2604656" cy="416969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QUAY LẠI</a:t>
            </a:r>
          </a:p>
        </p:txBody>
      </p:sp>
      <p:sp>
        <p:nvSpPr>
          <p:cNvPr id="6" name="Rectangle 5"/>
          <p:cNvSpPr/>
          <p:nvPr/>
        </p:nvSpPr>
        <p:spPr>
          <a:xfrm>
            <a:off x="1814944" y="1287612"/>
            <a:ext cx="2604656" cy="427498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2" name="Rectangle 1"/>
          <p:cNvSpPr/>
          <p:nvPr/>
        </p:nvSpPr>
        <p:spPr>
          <a:xfrm>
            <a:off x="4724400" y="1287613"/>
            <a:ext cx="5562600" cy="481797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24400" y="1295943"/>
            <a:ext cx="5562600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chính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Thanh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Hải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4400" y="4535926"/>
            <a:ext cx="5562600" cy="156966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Giọng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điệu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mạc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chân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thành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giản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dị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giàu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dân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tộc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80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14945" y="226368"/>
            <a:ext cx="703351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1412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 CHƠI: VƯỢT CHƯỚNG NGẠI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1412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14124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Rounded Rectangle 14">
            <a:hlinkClick r:id="rId2" action="ppaction://hlinksldjump"/>
          </p:cNvPr>
          <p:cNvSpPr/>
          <p:nvPr/>
        </p:nvSpPr>
        <p:spPr>
          <a:xfrm>
            <a:off x="1814944" y="5688617"/>
            <a:ext cx="2604656" cy="416969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QUAY LẠI</a:t>
            </a:r>
          </a:p>
        </p:txBody>
      </p:sp>
      <p:sp>
        <p:nvSpPr>
          <p:cNvPr id="6" name="Rectangle 5"/>
          <p:cNvSpPr/>
          <p:nvPr/>
        </p:nvSpPr>
        <p:spPr>
          <a:xfrm>
            <a:off x="1814944" y="1287612"/>
            <a:ext cx="2604656" cy="427498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2" name="Rectangle 1"/>
          <p:cNvSpPr/>
          <p:nvPr/>
        </p:nvSpPr>
        <p:spPr>
          <a:xfrm>
            <a:off x="4703618" y="1287613"/>
            <a:ext cx="5562600" cy="481797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32218" y="3696599"/>
            <a:ext cx="5105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chí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trung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kiên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”, “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Huế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mùa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xuân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”, “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Dấu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võng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Sơn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”, “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Mưa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xuân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đất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”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53000" y="1817370"/>
            <a:ext cx="5105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35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14945" y="226368"/>
            <a:ext cx="703351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1412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 CHƠI: VƯỢT CHƯỚNG NGẠI VẬT </a:t>
            </a:r>
          </a:p>
        </p:txBody>
      </p:sp>
      <p:sp>
        <p:nvSpPr>
          <p:cNvPr id="15" name="Rounded Rectangle 14">
            <a:hlinkClick r:id="rId2" action="ppaction://hlinksldjump"/>
          </p:cNvPr>
          <p:cNvSpPr/>
          <p:nvPr/>
        </p:nvSpPr>
        <p:spPr>
          <a:xfrm>
            <a:off x="1814944" y="5688617"/>
            <a:ext cx="2604656" cy="416969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QUAY LẠI</a:t>
            </a:r>
          </a:p>
        </p:txBody>
      </p:sp>
      <p:sp>
        <p:nvSpPr>
          <p:cNvPr id="6" name="Rectangle 5"/>
          <p:cNvSpPr/>
          <p:nvPr/>
        </p:nvSpPr>
        <p:spPr>
          <a:xfrm>
            <a:off x="1814944" y="1287612"/>
            <a:ext cx="2604656" cy="427498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2" name="Rectangle 1"/>
          <p:cNvSpPr/>
          <p:nvPr/>
        </p:nvSpPr>
        <p:spPr>
          <a:xfrm>
            <a:off x="4724400" y="1287613"/>
            <a:ext cx="5562600" cy="481797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24400" y="1287612"/>
            <a:ext cx="5562600" cy="156966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“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Mùa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xuân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”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tác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hoàn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4400" y="4289704"/>
            <a:ext cx="5334000" cy="181588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11/ 1980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nằm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giường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bệnh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dòng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cuối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17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14945" y="226368"/>
            <a:ext cx="703351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1412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 CHƠI: VƯỢT CHƯỚNG NGẠI VẬT </a:t>
            </a:r>
          </a:p>
        </p:txBody>
      </p:sp>
      <p:sp>
        <p:nvSpPr>
          <p:cNvPr id="15" name="Rounded Rectangle 14">
            <a:hlinkClick r:id="rId2" action="ppaction://hlinksldjump"/>
          </p:cNvPr>
          <p:cNvSpPr/>
          <p:nvPr/>
        </p:nvSpPr>
        <p:spPr>
          <a:xfrm>
            <a:off x="1814944" y="5688617"/>
            <a:ext cx="2604656" cy="416969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QUAY LẠI</a:t>
            </a:r>
          </a:p>
        </p:txBody>
      </p:sp>
      <p:sp>
        <p:nvSpPr>
          <p:cNvPr id="6" name="Rectangle 5"/>
          <p:cNvSpPr/>
          <p:nvPr/>
        </p:nvSpPr>
        <p:spPr>
          <a:xfrm>
            <a:off x="1814944" y="1287612"/>
            <a:ext cx="2604656" cy="4274988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</a:t>
            </a:r>
          </a:p>
        </p:txBody>
      </p:sp>
      <p:sp>
        <p:nvSpPr>
          <p:cNvPr id="2" name="Rectangle 1"/>
          <p:cNvSpPr/>
          <p:nvPr/>
        </p:nvSpPr>
        <p:spPr>
          <a:xfrm>
            <a:off x="4724400" y="1287613"/>
            <a:ext cx="5562600" cy="4817973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24400" y="1287612"/>
            <a:ext cx="5562600" cy="107721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thể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loại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phương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biểu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đạt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4400" y="4924945"/>
            <a:ext cx="5562600" cy="117570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55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9232" y="0"/>
            <a:ext cx="11556513" cy="6514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GIỚI THIỆU BÀI HỌC VÀ TRI THỨC NGỮ VĂN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nl-NL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 chủ đề:</a:t>
            </a:r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Giai điệu đất nước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nl-NL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nl-NL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 loại chính: </a:t>
            </a:r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nl-NL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 </a:t>
            </a:r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trữ tình hiện đại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nl-NL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văn bản chính</a:t>
            </a:r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Mùa xuân nho nhỏ (Thanh Hải)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Gò me ( Hoàng Tố Nguyên)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Bài thơ Đường núi của Nguyễn Đình </a:t>
            </a:r>
            <a:r>
              <a:rPr lang="nl-NL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 do Vũ Quần Phương viết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13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14945" y="226368"/>
            <a:ext cx="703351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1412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 CHƠI: VƯỢT CHƯỚNG NGẠI VẬT </a:t>
            </a:r>
          </a:p>
        </p:txBody>
      </p:sp>
      <p:sp>
        <p:nvSpPr>
          <p:cNvPr id="15" name="Rounded Rectangle 14">
            <a:hlinkClick r:id="rId2" action="ppaction://hlinksldjump"/>
          </p:cNvPr>
          <p:cNvSpPr/>
          <p:nvPr/>
        </p:nvSpPr>
        <p:spPr>
          <a:xfrm>
            <a:off x="1814944" y="5688617"/>
            <a:ext cx="2604656" cy="416969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QUAY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hlinkClick r:id="rId3" action="ppaction://hlinksldjump"/>
              </a:rPr>
              <a:t>LẠI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14944" y="1287612"/>
            <a:ext cx="2604656" cy="4274988"/>
          </a:xfrm>
          <a:prstGeom prst="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</a:t>
            </a:r>
          </a:p>
        </p:txBody>
      </p:sp>
      <p:sp>
        <p:nvSpPr>
          <p:cNvPr id="2" name="Rectangle 1"/>
          <p:cNvSpPr/>
          <p:nvPr/>
        </p:nvSpPr>
        <p:spPr>
          <a:xfrm>
            <a:off x="4584700" y="870644"/>
            <a:ext cx="5562600" cy="481797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84700" y="870644"/>
            <a:ext cx="5562600" cy="107721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ý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đề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84700" y="2130473"/>
            <a:ext cx="5562600" cy="39149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alt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Gợi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xuân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thiên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vũ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trụ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alt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ẩn</a:t>
            </a:r>
            <a:r>
              <a:rPr kumimoji="0" lang="en-US" alt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vọng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cống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hiến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đẽ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túy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66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14945" y="226368"/>
            <a:ext cx="703351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1412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 CHƠI: VƯỢT CHƯỚNG NGẠI VẬT </a:t>
            </a:r>
          </a:p>
        </p:txBody>
      </p:sp>
      <p:sp>
        <p:nvSpPr>
          <p:cNvPr id="15" name="Rounded Rectangle 14">
            <a:hlinkClick r:id="rId2" action="ppaction://hlinksldjump"/>
          </p:cNvPr>
          <p:cNvSpPr/>
          <p:nvPr/>
        </p:nvSpPr>
        <p:spPr>
          <a:xfrm>
            <a:off x="1814944" y="5688617"/>
            <a:ext cx="2604656" cy="416969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QUAY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LẠI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14944" y="1287612"/>
            <a:ext cx="2604656" cy="4274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7</a:t>
            </a:r>
          </a:p>
        </p:txBody>
      </p:sp>
      <p:sp>
        <p:nvSpPr>
          <p:cNvPr id="2" name="Rectangle 1"/>
          <p:cNvSpPr/>
          <p:nvPr/>
        </p:nvSpPr>
        <p:spPr>
          <a:xfrm>
            <a:off x="4724398" y="744627"/>
            <a:ext cx="7035799" cy="481797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4724396" y="736845"/>
            <a:ext cx="7035796" cy="58477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bố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cục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724396" y="1579462"/>
            <a:ext cx="7035799" cy="92604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Khổ 1: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Cảm xúc trước mùa xuân thiên nhiên.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724395" y="2761011"/>
            <a:ext cx="7035800" cy="96385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Khổ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2, 3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: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Cảm xúc về mùa xuân của đất nước.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724397" y="3980367"/>
            <a:ext cx="7035798" cy="799451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Khổ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4,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5</a:t>
            </a:r>
            <a:r>
              <a:rPr kumimoji="0" 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: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Khát vọng dâng </a:t>
            </a:r>
            <a:r>
              <a:rPr kumimoji="0" lang="vi-VN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hiến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của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tác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giả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724395" y="5007743"/>
            <a:ext cx="7035798" cy="562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933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Khổ </a:t>
            </a:r>
            <a:r>
              <a:rPr kumimoji="0" lang="en-US" sz="2933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933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6</a:t>
            </a:r>
            <a:r>
              <a:rPr kumimoji="0" lang="vi-VN" sz="2933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: </a:t>
            </a:r>
            <a:r>
              <a:rPr lang="en-US" sz="2933" kern="0" dirty="0" err="1" smtClean="0">
                <a:solidFill>
                  <a:srgbClr val="003849"/>
                </a:solidFill>
                <a:latin typeface="Arial" panose="020B0604020202020204" pitchFamily="34" charset="0"/>
                <a:sym typeface="Arial"/>
              </a:rPr>
              <a:t>Ngợi</a:t>
            </a:r>
            <a:r>
              <a:rPr lang="en-US" sz="2933" kern="0" dirty="0" smtClean="0">
                <a:solidFill>
                  <a:srgbClr val="003849"/>
                </a:solidFill>
                <a:latin typeface="Arial" panose="020B0604020202020204" pitchFamily="34" charset="0"/>
                <a:sym typeface="Arial"/>
              </a:rPr>
              <a:t> ca </a:t>
            </a:r>
            <a:r>
              <a:rPr lang="en-US" sz="2933" kern="0" dirty="0" err="1" smtClean="0">
                <a:solidFill>
                  <a:srgbClr val="003849"/>
                </a:solidFill>
                <a:latin typeface="Arial" panose="020B0604020202020204" pitchFamily="34" charset="0"/>
                <a:sym typeface="Arial"/>
              </a:rPr>
              <a:t>về</a:t>
            </a:r>
            <a:r>
              <a:rPr lang="en-US" sz="2933" kern="0" dirty="0" smtClean="0">
                <a:solidFill>
                  <a:srgbClr val="003849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2933" kern="0" dirty="0" err="1" smtClean="0">
                <a:solidFill>
                  <a:srgbClr val="003849"/>
                </a:solidFill>
                <a:latin typeface="Arial" panose="020B0604020202020204" pitchFamily="34" charset="0"/>
                <a:sym typeface="Arial"/>
              </a:rPr>
              <a:t>xứ</a:t>
            </a:r>
            <a:r>
              <a:rPr lang="en-US" sz="2933" kern="0" dirty="0" smtClean="0">
                <a:solidFill>
                  <a:srgbClr val="003849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2933" kern="0" dirty="0" err="1" smtClean="0">
                <a:solidFill>
                  <a:srgbClr val="003849"/>
                </a:solidFill>
                <a:latin typeface="Arial" panose="020B0604020202020204" pitchFamily="34" charset="0"/>
                <a:sym typeface="Arial"/>
              </a:rPr>
              <a:t>Huế</a:t>
            </a:r>
            <a:endParaRPr kumimoji="0" lang="en-US" sz="2933" b="0" i="0" u="none" strike="noStrike" kern="0" cap="none" spc="0" normalizeH="0" baseline="0" noProof="0" dirty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356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9B3FEE-9D18-4FA5-A607-9EE451E8CABB}"/>
              </a:ext>
            </a:extLst>
          </p:cNvPr>
          <p:cNvSpPr txBox="1"/>
          <p:nvPr/>
        </p:nvSpPr>
        <p:spPr>
          <a:xfrm>
            <a:off x="382694" y="947256"/>
            <a:ext cx="5751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B81AD7-3E49-49D2-8DAF-0E0DF2F057B2}"/>
              </a:ext>
            </a:extLst>
          </p:cNvPr>
          <p:cNvSpPr txBox="1"/>
          <p:nvPr/>
        </p:nvSpPr>
        <p:spPr>
          <a:xfrm>
            <a:off x="645930" y="1659628"/>
            <a:ext cx="3704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F79CC3-24CF-4E87-9962-F234261566EF}"/>
              </a:ext>
            </a:extLst>
          </p:cNvPr>
          <p:cNvSpPr txBox="1"/>
          <p:nvPr/>
        </p:nvSpPr>
        <p:spPr>
          <a:xfrm>
            <a:off x="381001" y="5514305"/>
            <a:ext cx="1821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 Hải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E17F848-9198-4461-BB38-458D5DD47C55}"/>
              </a:ext>
            </a:extLst>
          </p:cNvPr>
          <p:cNvSpPr txBox="1"/>
          <p:nvPr/>
        </p:nvSpPr>
        <p:spPr>
          <a:xfrm>
            <a:off x="3498703" y="1482432"/>
            <a:ext cx="8528605" cy="353943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(1930 – 1980)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Phạm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Ngoãn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Thừa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Huế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bút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VHCM 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iền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Nam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ảnh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điệu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thắm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5B54B3-8BCB-4A79-A395-EA96C70D0D1A}"/>
              </a:ext>
            </a:extLst>
          </p:cNvPr>
          <p:cNvSpPr txBox="1"/>
          <p:nvPr/>
        </p:nvSpPr>
        <p:spPr>
          <a:xfrm>
            <a:off x="4896464" y="165859"/>
            <a:ext cx="6131754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MÙA XUÂN NHO NHỎ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Times New Roman" panose="02020603050405020304" pitchFamily="18" charset="0"/>
              </a:rPr>
              <a:t>                               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</a:p>
        </p:txBody>
      </p:sp>
      <p:pic>
        <p:nvPicPr>
          <p:cNvPr id="14" name="Picture 13" descr="http://hoinhavanvietnam.vn/wp-content/uploads/2019/10/nha-tho-thanh-hai.jpg">
            <a:extLst>
              <a:ext uri="{FF2B5EF4-FFF2-40B4-BE49-F238E27FC236}">
                <a16:creationId xmlns:a16="http://schemas.microsoft.com/office/drawing/2014/main" id="{8350F3CF-5AA5-435D-B28D-1A05C274C4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4874" r="2" b="14376"/>
          <a:stretch/>
        </p:blipFill>
        <p:spPr bwMode="auto">
          <a:xfrm>
            <a:off x="164692" y="2310445"/>
            <a:ext cx="2701330" cy="2860786"/>
          </a:xfrm>
          <a:prstGeom prst="ellipse">
            <a:avLst/>
          </a:prstGeom>
          <a:solidFill>
            <a:srgbClr val="FFFFFF">
              <a:shade val="85000"/>
            </a:srgbClr>
          </a:solidFill>
        </p:spPr>
      </p:pic>
    </p:spTree>
    <p:extLst>
      <p:ext uri="{BB962C8B-B14F-4D97-AF65-F5344CB8AC3E}">
        <p14:creationId xmlns:p14="http://schemas.microsoft.com/office/powerpoint/2010/main" val="88118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CB81AD7-3E49-49D2-8DAF-0E0DF2F057B2}"/>
              </a:ext>
            </a:extLst>
          </p:cNvPr>
          <p:cNvSpPr txBox="1"/>
          <p:nvPr/>
        </p:nvSpPr>
        <p:spPr>
          <a:xfrm>
            <a:off x="25911" y="749468"/>
            <a:ext cx="3704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494890-2EBA-43B5-8154-D580DF8358E4}"/>
              </a:ext>
            </a:extLst>
          </p:cNvPr>
          <p:cNvSpPr txBox="1"/>
          <p:nvPr/>
        </p:nvSpPr>
        <p:spPr>
          <a:xfrm>
            <a:off x="-11738" y="1417821"/>
            <a:ext cx="3704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E2A52D0-E4C2-46C4-ABF7-7B30F23BFE7F}"/>
              </a:ext>
            </a:extLst>
          </p:cNvPr>
          <p:cNvGrpSpPr/>
          <p:nvPr/>
        </p:nvGrpSpPr>
        <p:grpSpPr>
          <a:xfrm>
            <a:off x="199743" y="6013702"/>
            <a:ext cx="11865030" cy="844298"/>
            <a:chOff x="47343" y="5861302"/>
            <a:chExt cx="6026902" cy="1037526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0C55EEA2-09FE-4653-8A22-7301AA619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43" y="5861302"/>
              <a:ext cx="2297967" cy="996698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F5C08FCA-1103-4BDA-84B0-36110B503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413" y="5902130"/>
              <a:ext cx="2297967" cy="996698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EC0B9DE-4F28-46BA-8A89-919FDA29C2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699"/>
            <a:stretch/>
          </p:blipFill>
          <p:spPr>
            <a:xfrm>
              <a:off x="4642602" y="5868551"/>
              <a:ext cx="1431643" cy="996698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F17C772F-8208-43CF-8A63-31B4F42D00D3}"/>
              </a:ext>
            </a:extLst>
          </p:cNvPr>
          <p:cNvSpPr txBox="1"/>
          <p:nvPr/>
        </p:nvSpPr>
        <p:spPr>
          <a:xfrm>
            <a:off x="2937164" y="74744"/>
            <a:ext cx="7587000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 XUÂN NHO NHỎ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Times New Roman" panose="02020603050405020304" pitchFamily="18" charset="0"/>
              </a:rPr>
              <a:t>                               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C41CAA34-CDEA-4C0F-8BC7-8BB5679DDCA0}"/>
              </a:ext>
            </a:extLst>
          </p:cNvPr>
          <p:cNvSpPr txBox="1">
            <a:spLocks/>
          </p:cNvSpPr>
          <p:nvPr/>
        </p:nvSpPr>
        <p:spPr bwMode="auto">
          <a:xfrm>
            <a:off x="44227" y="2201688"/>
            <a:ext cx="4159638" cy="3359910"/>
          </a:xfrm>
          <a:prstGeom prst="rect">
            <a:avLst/>
          </a:prstGeom>
          <a:noFill/>
          <a:ln w="57150">
            <a:solidFill>
              <a:srgbClr val="FFC000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alt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11/ 1980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nằm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giường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bệnh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dòng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cuối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0122ACEE-28F9-4BAF-8C0B-987821B8C6C3}"/>
              </a:ext>
            </a:extLst>
          </p:cNvPr>
          <p:cNvSpPr txBox="1">
            <a:spLocks/>
          </p:cNvSpPr>
          <p:nvPr/>
        </p:nvSpPr>
        <p:spPr>
          <a:xfrm>
            <a:off x="8663914" y="2175384"/>
            <a:ext cx="3264311" cy="4043785"/>
          </a:xfrm>
          <a:prstGeom prst="rect">
            <a:avLst/>
          </a:prstGeom>
          <a:ln w="57150">
            <a:solidFill>
              <a:srgbClr val="FFC000"/>
            </a:solidFill>
            <a:prstDash val="lgDash"/>
            <a:miter lim="800000"/>
            <a:headEnd/>
            <a:tailEnd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Ý </a:t>
            </a:r>
            <a:r>
              <a:rPr kumimoji="0" lang="en-US" alt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alt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</a:t>
            </a:r>
            <a:r>
              <a:rPr kumimoji="0" lang="en-US" alt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endParaRPr kumimoji="0" lang="en-US" altLang="en-US" sz="2400" b="0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alt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altLang="en-US" sz="24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Gợi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xuân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thiên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vũ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trụ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alt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altLang="en-US" sz="24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ẩn</a:t>
            </a:r>
            <a:r>
              <a:rPr kumimoji="0" lang="en-US" altLang="en-US" sz="24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ài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vọng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cống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hiến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đẽ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túy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63E7EBA-CD09-4D3C-96F0-DCAE792064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0888" y="2199936"/>
            <a:ext cx="3035693" cy="3243965"/>
          </a:xfrm>
          <a:prstGeom prst="rect">
            <a:avLst/>
          </a:prstGeom>
          <a:noFill/>
          <a:ln w="57150">
            <a:solidFill>
              <a:srgbClr val="FFC000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vi-VN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PBBĐ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8" name="Picture 4" descr="Phi hoa violet màu Tím Clip nghệ thuật - cây bông hoa. png tải về - Miễn  phí trong suốt Nhà Máy png Tải về.">
            <a:extLst>
              <a:ext uri="{FF2B5EF4-FFF2-40B4-BE49-F238E27FC236}">
                <a16:creationId xmlns:a16="http://schemas.microsoft.com/office/drawing/2014/main" id="{67775EF1-C62B-48D1-BF1A-ABD105746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0463" y="244475"/>
            <a:ext cx="1905000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" descr="Phi hoa violet màu Tím Clip nghệ thuật - cây bông hoa. png tải về - Miễn  phí trong suốt Nhà Máy png Tải về.">
            <a:extLst>
              <a:ext uri="{FF2B5EF4-FFF2-40B4-BE49-F238E27FC236}">
                <a16:creationId xmlns:a16="http://schemas.microsoft.com/office/drawing/2014/main" id="{F555054F-5A43-41BD-9446-DCBB7077C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77244">
            <a:off x="5984164" y="5430350"/>
            <a:ext cx="1905000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" descr="Phi hoa violet màu Tím Clip nghệ thuật - cây bông hoa. png tải về - Miễn  phí trong suốt Nhà Máy png Tải về.">
            <a:extLst>
              <a:ext uri="{FF2B5EF4-FFF2-40B4-BE49-F238E27FC236}">
                <a16:creationId xmlns:a16="http://schemas.microsoft.com/office/drawing/2014/main" id="{3C66FC08-53F3-41A5-A1F3-DFC681171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90629">
            <a:off x="3984163" y="3283196"/>
            <a:ext cx="1905000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3142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uiExpand="1" build="p" animBg="1"/>
      <p:bldP spid="4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9"/>
          <p:cNvSpPr txBox="1">
            <a:spLocks noGrp="1"/>
          </p:cNvSpPr>
          <p:nvPr>
            <p:ph type="title"/>
          </p:nvPr>
        </p:nvSpPr>
        <p:spPr>
          <a:xfrm>
            <a:off x="1071145" y="49105"/>
            <a:ext cx="6927819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3467" dirty="0">
                <a:latin typeface="+mj-lt"/>
              </a:rPr>
              <a:t>2. </a:t>
            </a:r>
            <a:r>
              <a:rPr lang="en-US" sz="3467" dirty="0" err="1">
                <a:latin typeface="+mj-lt"/>
              </a:rPr>
              <a:t>Tác</a:t>
            </a:r>
            <a:r>
              <a:rPr lang="en-US" sz="3467" dirty="0">
                <a:latin typeface="+mj-lt"/>
              </a:rPr>
              <a:t> </a:t>
            </a:r>
            <a:r>
              <a:rPr lang="en-US" sz="3467" dirty="0" err="1">
                <a:latin typeface="+mj-lt"/>
              </a:rPr>
              <a:t>phẩm</a:t>
            </a:r>
            <a:r>
              <a:rPr lang="en-US" sz="3467" dirty="0">
                <a:latin typeface="+mj-lt"/>
              </a:rPr>
              <a:t> </a:t>
            </a:r>
            <a:r>
              <a:rPr lang="en-US" sz="3467" dirty="0" err="1">
                <a:latin typeface="+mj-lt"/>
              </a:rPr>
              <a:t>Mùa</a:t>
            </a:r>
            <a:r>
              <a:rPr lang="en-US" sz="3467" dirty="0">
                <a:latin typeface="+mj-lt"/>
              </a:rPr>
              <a:t> </a:t>
            </a:r>
            <a:r>
              <a:rPr lang="en-US" sz="3467" dirty="0" err="1">
                <a:latin typeface="+mj-lt"/>
              </a:rPr>
              <a:t>xuân</a:t>
            </a:r>
            <a:r>
              <a:rPr lang="en-US" sz="3467" dirty="0">
                <a:latin typeface="+mj-lt"/>
              </a:rPr>
              <a:t> </a:t>
            </a:r>
            <a:r>
              <a:rPr lang="en-US" sz="3467" dirty="0" err="1">
                <a:latin typeface="+mj-lt"/>
              </a:rPr>
              <a:t>nho</a:t>
            </a:r>
            <a:r>
              <a:rPr lang="en-US" sz="3467" dirty="0">
                <a:latin typeface="+mj-lt"/>
              </a:rPr>
              <a:t> </a:t>
            </a:r>
            <a:r>
              <a:rPr lang="en-US" sz="3467" dirty="0" err="1">
                <a:latin typeface="+mj-lt"/>
              </a:rPr>
              <a:t>nhỏ</a:t>
            </a:r>
            <a:endParaRPr sz="3467" dirty="0">
              <a:latin typeface="+mj-lt"/>
            </a:endParaRPr>
          </a:p>
        </p:txBody>
      </p:sp>
      <p:grpSp>
        <p:nvGrpSpPr>
          <p:cNvPr id="287" name="Google Shape;287;p29"/>
          <p:cNvGrpSpPr/>
          <p:nvPr/>
        </p:nvGrpSpPr>
        <p:grpSpPr>
          <a:xfrm>
            <a:off x="10881067" y="5746957"/>
            <a:ext cx="1199285" cy="1009228"/>
            <a:chOff x="6075750" y="3009125"/>
            <a:chExt cx="550400" cy="463175"/>
          </a:xfrm>
        </p:grpSpPr>
        <p:sp>
          <p:nvSpPr>
            <p:cNvPr id="288" name="Google Shape;288;p29"/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89;p29"/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290;p29"/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291;p29"/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" name="Google Shape;292;p29"/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" name="Google Shape;293;p29"/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94;p29"/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" name="Google Shape;295;p29"/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96" name="Google Shape;296;p29"/>
          <p:cNvSpPr/>
          <p:nvPr/>
        </p:nvSpPr>
        <p:spPr>
          <a:xfrm>
            <a:off x="162728" y="430905"/>
            <a:ext cx="599757" cy="57661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1145" y="687580"/>
            <a:ext cx="3608077" cy="769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US" sz="29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Bố </a:t>
            </a:r>
            <a:r>
              <a:rPr kumimoji="0" lang="en-US" sz="29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cục</a:t>
            </a:r>
            <a:r>
              <a:rPr kumimoji="0" lang="en-US" sz="29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2933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4</a:t>
            </a:r>
            <a:r>
              <a:rPr kumimoji="0" lang="en-US" sz="2933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phần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367275" y="1492618"/>
            <a:ext cx="9304937" cy="918073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933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Khổ 1: </a:t>
            </a:r>
            <a:r>
              <a:rPr kumimoji="0" lang="vi-VN" sz="2933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Cảm xúc trước mùa xuân thiên nhiên.</a:t>
            </a:r>
            <a:endParaRPr kumimoji="0" lang="en-US" sz="2933" b="0" i="0" u="none" strike="noStrike" kern="0" cap="none" spc="0" normalizeH="0" baseline="0" noProof="0" dirty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242585" y="2652736"/>
            <a:ext cx="9304939" cy="1032573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933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Khổ </a:t>
            </a:r>
            <a:r>
              <a:rPr kumimoji="0" lang="en-US" sz="2933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2, 3</a:t>
            </a:r>
            <a:r>
              <a:rPr kumimoji="0" lang="vi-VN" sz="2933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: </a:t>
            </a:r>
            <a:r>
              <a:rPr kumimoji="0" lang="vi-VN" sz="2933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Cảm xúc về mùa xuân của đất nước.</a:t>
            </a:r>
            <a:endParaRPr kumimoji="0" lang="en-US" sz="2933" b="0" i="0" u="none" strike="noStrike" kern="0" cap="none" spc="0" normalizeH="0" baseline="0" noProof="0" dirty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242584" y="3927354"/>
            <a:ext cx="9304940" cy="131699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933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Khổ </a:t>
            </a:r>
            <a:r>
              <a:rPr kumimoji="0" lang="en-US" sz="2933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4, </a:t>
            </a:r>
            <a:r>
              <a:rPr kumimoji="0" lang="en-US" sz="2933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5</a:t>
            </a:r>
            <a:r>
              <a:rPr kumimoji="0" lang="vi-VN" sz="2933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: </a:t>
            </a:r>
            <a:r>
              <a:rPr kumimoji="0" lang="vi-VN" sz="2933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Khát vọng dâng </a:t>
            </a:r>
            <a:r>
              <a:rPr kumimoji="0" lang="vi-VN" sz="2933" b="0" i="0" u="none" strike="noStrike" kern="0" cap="none" spc="0" normalizeH="0" baseline="0" noProof="0" dirty="0" smtClean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hiến</a:t>
            </a:r>
            <a:r>
              <a:rPr kumimoji="0" lang="en-US" sz="2933" b="0" i="0" u="none" strike="noStrike" kern="0" cap="none" spc="0" normalizeH="0" noProof="0" dirty="0" smtClean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933" b="0" i="0" u="none" strike="noStrike" kern="0" cap="none" spc="0" normalizeH="0" noProof="0" dirty="0" err="1" smtClean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của</a:t>
            </a:r>
            <a:r>
              <a:rPr kumimoji="0" lang="en-US" sz="2933" b="0" i="0" u="none" strike="noStrike" kern="0" cap="none" spc="0" normalizeH="0" noProof="0" dirty="0" smtClean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933" b="0" i="0" u="none" strike="noStrike" kern="0" cap="none" spc="0" normalizeH="0" noProof="0" dirty="0" err="1" smtClean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tác</a:t>
            </a:r>
            <a:r>
              <a:rPr kumimoji="0" lang="en-US" sz="2933" b="0" i="0" u="none" strike="noStrike" kern="0" cap="none" spc="0" normalizeH="0" noProof="0" dirty="0" smtClean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933" b="0" i="0" u="none" strike="noStrike" kern="0" cap="none" spc="0" normalizeH="0" noProof="0" dirty="0" err="1" smtClean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giả</a:t>
            </a:r>
            <a:r>
              <a:rPr kumimoji="0" lang="vi-VN" sz="2933" b="0" i="0" u="none" strike="noStrike" kern="0" cap="none" spc="0" normalizeH="0" baseline="0" noProof="0" dirty="0" smtClean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.</a:t>
            </a:r>
            <a:endParaRPr kumimoji="0" lang="en-US" sz="2933" b="0" i="0" u="none" strike="noStrike" kern="0" cap="none" spc="0" normalizeH="0" baseline="0" noProof="0" dirty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315418" y="5473894"/>
            <a:ext cx="9304939" cy="1032573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933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Khổ </a:t>
            </a:r>
            <a:r>
              <a:rPr lang="en-US" sz="2933" b="1" kern="0" dirty="0">
                <a:solidFill>
                  <a:srgbClr val="FF0000"/>
                </a:solidFill>
                <a:latin typeface="Arial"/>
                <a:sym typeface="Arial"/>
              </a:rPr>
              <a:t>6</a:t>
            </a:r>
            <a:r>
              <a:rPr kumimoji="0" lang="vi-VN" sz="2933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: </a:t>
            </a:r>
            <a:r>
              <a:rPr lang="en-US" sz="2933" kern="0" dirty="0" err="1" smtClean="0">
                <a:solidFill>
                  <a:srgbClr val="003849"/>
                </a:solidFill>
                <a:latin typeface="Arial" panose="020B0604020202020204" pitchFamily="34" charset="0"/>
                <a:sym typeface="Arial"/>
              </a:rPr>
              <a:t>Ngợi</a:t>
            </a:r>
            <a:r>
              <a:rPr lang="en-US" sz="2933" kern="0" dirty="0" smtClean="0">
                <a:solidFill>
                  <a:srgbClr val="003849"/>
                </a:solidFill>
                <a:latin typeface="Arial" panose="020B0604020202020204" pitchFamily="34" charset="0"/>
                <a:sym typeface="Arial"/>
              </a:rPr>
              <a:t> ca </a:t>
            </a:r>
            <a:r>
              <a:rPr lang="en-US" sz="2933" kern="0" dirty="0" err="1" smtClean="0">
                <a:solidFill>
                  <a:srgbClr val="003849"/>
                </a:solidFill>
                <a:latin typeface="Arial" panose="020B0604020202020204" pitchFamily="34" charset="0"/>
                <a:sym typeface="Arial"/>
              </a:rPr>
              <a:t>về</a:t>
            </a:r>
            <a:r>
              <a:rPr lang="en-US" sz="2933" kern="0" dirty="0" smtClean="0">
                <a:solidFill>
                  <a:srgbClr val="003849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2933" kern="0" dirty="0" err="1" smtClean="0">
                <a:solidFill>
                  <a:srgbClr val="003849"/>
                </a:solidFill>
                <a:latin typeface="Arial" panose="020B0604020202020204" pitchFamily="34" charset="0"/>
                <a:sym typeface="Arial"/>
              </a:rPr>
              <a:t>xứ</a:t>
            </a:r>
            <a:r>
              <a:rPr lang="en-US" sz="2933" kern="0" dirty="0" smtClean="0">
                <a:solidFill>
                  <a:srgbClr val="003849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2933" kern="0" dirty="0" err="1" smtClean="0">
                <a:solidFill>
                  <a:srgbClr val="003849"/>
                </a:solidFill>
                <a:latin typeface="Arial" panose="020B0604020202020204" pitchFamily="34" charset="0"/>
                <a:sym typeface="Arial"/>
              </a:rPr>
              <a:t>Huế</a:t>
            </a:r>
            <a:r>
              <a:rPr kumimoji="0" lang="vi-VN" sz="2933" b="0" i="0" u="none" strike="noStrike" kern="0" cap="none" spc="0" normalizeH="0" baseline="0" noProof="0" dirty="0" smtClean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.</a:t>
            </a:r>
            <a:endParaRPr kumimoji="0" lang="en-US" sz="2933" b="0" i="0" u="none" strike="noStrike" kern="0" cap="none" spc="0" normalizeH="0" baseline="0" noProof="0" dirty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06315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15" grpId="0" animBg="1"/>
      <p:bldP spid="16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101614-FFAC-48B4-B0D3-740A72655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82486B-05BF-43F6-AA5E-3182B8EA32E0}"/>
              </a:ext>
            </a:extLst>
          </p:cNvPr>
          <p:cNvSpPr txBox="1"/>
          <p:nvPr/>
        </p:nvSpPr>
        <p:spPr>
          <a:xfrm>
            <a:off x="3564737" y="3327384"/>
            <a:ext cx="4405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II, KHÁM PHÁ VĂN BẢN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33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36"/>
          <p:cNvSpPr/>
          <p:nvPr/>
        </p:nvSpPr>
        <p:spPr>
          <a:xfrm rot="2006702">
            <a:off x="10348388" y="657416"/>
            <a:ext cx="785101" cy="754793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2" name="Google Shape;532;p36"/>
          <p:cNvSpPr/>
          <p:nvPr/>
        </p:nvSpPr>
        <p:spPr>
          <a:xfrm>
            <a:off x="1103600" y="6083805"/>
            <a:ext cx="622441" cy="598396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286;p29"/>
          <p:cNvSpPr txBox="1">
            <a:spLocks noGrp="1"/>
          </p:cNvSpPr>
          <p:nvPr>
            <p:ph type="title"/>
          </p:nvPr>
        </p:nvSpPr>
        <p:spPr>
          <a:xfrm>
            <a:off x="516662" y="48099"/>
            <a:ext cx="9255412" cy="151796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 algn="just">
              <a:lnSpc>
                <a:spcPct val="130000"/>
              </a:lnSpc>
            </a:pPr>
            <a:r>
              <a:rPr lang="en-US" sz="3467" dirty="0">
                <a:latin typeface="+mj-lt"/>
              </a:rPr>
              <a:t>1. </a:t>
            </a:r>
            <a:r>
              <a:rPr lang="vi-VN" sz="3467" dirty="0">
                <a:latin typeface="+mn-lt"/>
              </a:rPr>
              <a:t>Cảm xúc của tác giả trước vẻ đẹp mùa xuân thiên nhiên</a:t>
            </a:r>
            <a:endParaRPr sz="3467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44100" y="1414370"/>
            <a:ext cx="3395481" cy="564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067" b="1" kern="0" dirty="0" smtClea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PHIẾU BÀI TẬP 1</a:t>
            </a:r>
            <a:endParaRPr kumimoji="0" lang="en-US" sz="3067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6500544"/>
              </p:ext>
            </p:extLst>
          </p:nvPr>
        </p:nvGraphicFramePr>
        <p:xfrm>
          <a:off x="5238045" y="2261624"/>
          <a:ext cx="6852129" cy="44506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4043">
                  <a:extLst>
                    <a:ext uri="{9D8B030D-6E8A-4147-A177-3AD203B41FA5}">
                      <a16:colId xmlns:a16="http://schemas.microsoft.com/office/drawing/2014/main" val="2432763436"/>
                    </a:ext>
                  </a:extLst>
                </a:gridCol>
                <a:gridCol w="2813038">
                  <a:extLst>
                    <a:ext uri="{9D8B030D-6E8A-4147-A177-3AD203B41FA5}">
                      <a16:colId xmlns:a16="http://schemas.microsoft.com/office/drawing/2014/main" val="1744439807"/>
                    </a:ext>
                  </a:extLst>
                </a:gridCol>
                <a:gridCol w="1755048">
                  <a:extLst>
                    <a:ext uri="{9D8B030D-6E8A-4147-A177-3AD203B41FA5}">
                      <a16:colId xmlns:a16="http://schemas.microsoft.com/office/drawing/2014/main" val="8688499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ngữ,</a:t>
                      </a:r>
                      <a:r>
                        <a:rPr lang="en-US" sz="28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endParaRPr lang="en-US" sz="2800" baseline="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baseline="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56113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gieo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2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ngắt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endParaRPr lang="en-US" sz="2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913423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04800" y="1696531"/>
            <a:ext cx="4933245" cy="4340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067" i="1" kern="100" dirty="0" err="1" smtClean="0">
                <a:solidFill>
                  <a:srgbClr val="000000"/>
                </a:solidFill>
                <a:ea typeface="SimSun" panose="02010600030101010101" pitchFamily="2" charset="-122"/>
                <a:cs typeface="Arial"/>
                <a:sym typeface="Arial"/>
              </a:rPr>
              <a:t>Mọc</a:t>
            </a:r>
            <a:r>
              <a:rPr lang="en-US" sz="3067" i="1" kern="100" dirty="0" smtClean="0">
                <a:solidFill>
                  <a:srgbClr val="000000"/>
                </a:solidFill>
                <a:ea typeface="SimSun" panose="02010600030101010101" pitchFamily="2" charset="-122"/>
                <a:cs typeface="Arial"/>
                <a:sym typeface="Arial"/>
              </a:rPr>
              <a:t> </a:t>
            </a:r>
            <a:r>
              <a:rPr lang="en-US" sz="3067" i="1" kern="100" dirty="0" err="1" smtClean="0">
                <a:solidFill>
                  <a:srgbClr val="000000"/>
                </a:solidFill>
                <a:ea typeface="SimSun" panose="02010600030101010101" pitchFamily="2" charset="-122"/>
                <a:cs typeface="Arial"/>
                <a:sym typeface="Arial"/>
              </a:rPr>
              <a:t>giữa</a:t>
            </a:r>
            <a:r>
              <a:rPr lang="en-US" sz="3067" i="1" kern="100" dirty="0" smtClean="0">
                <a:solidFill>
                  <a:srgbClr val="000000"/>
                </a:solidFill>
                <a:ea typeface="SimSun" panose="02010600030101010101" pitchFamily="2" charset="-122"/>
                <a:cs typeface="Arial"/>
                <a:sym typeface="Arial"/>
              </a:rPr>
              <a:t> </a:t>
            </a:r>
            <a:r>
              <a:rPr lang="en-US" sz="3067" i="1" kern="100" dirty="0" err="1" smtClean="0">
                <a:solidFill>
                  <a:srgbClr val="000000"/>
                </a:solidFill>
                <a:ea typeface="SimSun" panose="02010600030101010101" pitchFamily="2" charset="-122"/>
                <a:cs typeface="Arial"/>
                <a:sym typeface="Arial"/>
              </a:rPr>
              <a:t>dòng</a:t>
            </a:r>
            <a:r>
              <a:rPr lang="en-US" sz="3067" i="1" kern="100" dirty="0" smtClean="0">
                <a:solidFill>
                  <a:srgbClr val="000000"/>
                </a:solidFill>
                <a:ea typeface="SimSun" panose="02010600030101010101" pitchFamily="2" charset="-122"/>
                <a:cs typeface="Arial"/>
                <a:sym typeface="Arial"/>
              </a:rPr>
              <a:t> </a:t>
            </a:r>
            <a:r>
              <a:rPr lang="en-US" sz="3067" i="1" kern="100" dirty="0" err="1" smtClean="0">
                <a:solidFill>
                  <a:srgbClr val="000000"/>
                </a:solidFill>
                <a:ea typeface="SimSun" panose="02010600030101010101" pitchFamily="2" charset="-122"/>
                <a:cs typeface="Arial"/>
                <a:sym typeface="Arial"/>
              </a:rPr>
              <a:t>sông</a:t>
            </a:r>
            <a:r>
              <a:rPr lang="en-US" sz="3067" i="1" kern="100" dirty="0" smtClean="0">
                <a:solidFill>
                  <a:srgbClr val="000000"/>
                </a:solidFill>
                <a:ea typeface="SimSun" panose="02010600030101010101" pitchFamily="2" charset="-122"/>
                <a:cs typeface="Arial"/>
                <a:sym typeface="Arial"/>
              </a:rPr>
              <a:t> </a:t>
            </a:r>
            <a:r>
              <a:rPr lang="en-US" sz="3067" i="1" kern="100" dirty="0" err="1" smtClean="0">
                <a:solidFill>
                  <a:srgbClr val="000000"/>
                </a:solidFill>
                <a:ea typeface="SimSun" panose="02010600030101010101" pitchFamily="2" charset="-122"/>
                <a:cs typeface="Arial"/>
                <a:sym typeface="Arial"/>
              </a:rPr>
              <a:t>xanh</a:t>
            </a:r>
            <a:endParaRPr lang="en-US" sz="3067" i="1" kern="100" dirty="0" smtClean="0">
              <a:solidFill>
                <a:srgbClr val="000000"/>
              </a:solidFill>
              <a:ea typeface="SimSun" panose="02010600030101010101" pitchFamily="2" charset="-122"/>
              <a:cs typeface="Arial"/>
              <a:sym typeface="Arial"/>
            </a:endParaRPr>
          </a:p>
          <a:p>
            <a:pPr marL="0" lvl="3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067" i="1" kern="100" dirty="0" err="1" smtClean="0">
                <a:solidFill>
                  <a:srgbClr val="000000"/>
                </a:solidFill>
                <a:ea typeface="SimSun" panose="02010600030101010101" pitchFamily="2" charset="-122"/>
                <a:cs typeface="Arial"/>
                <a:sym typeface="Arial"/>
              </a:rPr>
              <a:t>Một</a:t>
            </a:r>
            <a:r>
              <a:rPr lang="en-US" sz="3067" i="1" kern="100" dirty="0" smtClean="0">
                <a:solidFill>
                  <a:srgbClr val="000000"/>
                </a:solidFill>
                <a:ea typeface="SimSun" panose="02010600030101010101" pitchFamily="2" charset="-122"/>
                <a:cs typeface="Arial"/>
                <a:sym typeface="Arial"/>
              </a:rPr>
              <a:t> </a:t>
            </a:r>
            <a:r>
              <a:rPr lang="en-US" sz="3067" i="1" kern="100" dirty="0" err="1" smtClean="0">
                <a:solidFill>
                  <a:srgbClr val="000000"/>
                </a:solidFill>
                <a:ea typeface="SimSun" panose="02010600030101010101" pitchFamily="2" charset="-122"/>
                <a:cs typeface="Arial"/>
                <a:sym typeface="Arial"/>
              </a:rPr>
              <a:t>bông</a:t>
            </a:r>
            <a:r>
              <a:rPr lang="en-US" sz="3067" i="1" kern="100" dirty="0" smtClean="0">
                <a:solidFill>
                  <a:srgbClr val="000000"/>
                </a:solidFill>
                <a:ea typeface="SimSun" panose="02010600030101010101" pitchFamily="2" charset="-122"/>
                <a:cs typeface="Arial"/>
                <a:sym typeface="Arial"/>
              </a:rPr>
              <a:t> </a:t>
            </a:r>
            <a:r>
              <a:rPr lang="en-US" sz="3067" i="1" kern="100" dirty="0" err="1" smtClean="0">
                <a:solidFill>
                  <a:srgbClr val="000000"/>
                </a:solidFill>
                <a:ea typeface="SimSun" panose="02010600030101010101" pitchFamily="2" charset="-122"/>
                <a:cs typeface="Arial"/>
                <a:sym typeface="Arial"/>
              </a:rPr>
              <a:t>hoa</a:t>
            </a:r>
            <a:r>
              <a:rPr lang="en-US" sz="3067" i="1" kern="100" dirty="0" smtClean="0">
                <a:solidFill>
                  <a:srgbClr val="000000"/>
                </a:solidFill>
                <a:ea typeface="SimSun" panose="02010600030101010101" pitchFamily="2" charset="-122"/>
                <a:cs typeface="Arial"/>
                <a:sym typeface="Arial"/>
              </a:rPr>
              <a:t> </a:t>
            </a:r>
            <a:r>
              <a:rPr lang="en-US" sz="3067" i="1" kern="100" dirty="0" err="1" smtClean="0">
                <a:solidFill>
                  <a:srgbClr val="000000"/>
                </a:solidFill>
                <a:ea typeface="SimSun" panose="02010600030101010101" pitchFamily="2" charset="-122"/>
                <a:cs typeface="Arial"/>
                <a:sym typeface="Arial"/>
              </a:rPr>
              <a:t>tím</a:t>
            </a:r>
            <a:r>
              <a:rPr lang="en-US" sz="3067" i="1" kern="100" dirty="0" smtClean="0">
                <a:solidFill>
                  <a:srgbClr val="000000"/>
                </a:solidFill>
                <a:ea typeface="SimSun" panose="02010600030101010101" pitchFamily="2" charset="-122"/>
                <a:cs typeface="Arial"/>
                <a:sym typeface="Arial"/>
              </a:rPr>
              <a:t> </a:t>
            </a:r>
            <a:r>
              <a:rPr lang="en-US" sz="3067" i="1" kern="100" dirty="0" err="1" smtClean="0">
                <a:solidFill>
                  <a:srgbClr val="000000"/>
                </a:solidFill>
                <a:ea typeface="SimSun" panose="02010600030101010101" pitchFamily="2" charset="-122"/>
                <a:cs typeface="Arial"/>
                <a:sym typeface="Arial"/>
              </a:rPr>
              <a:t>biếc</a:t>
            </a:r>
            <a:endParaRPr lang="en-US" sz="3067" i="1" kern="100" dirty="0" smtClean="0">
              <a:solidFill>
                <a:srgbClr val="000000"/>
              </a:solidFill>
              <a:ea typeface="SimSun" panose="02010600030101010101" pitchFamily="2" charset="-122"/>
              <a:cs typeface="Arial"/>
              <a:sym typeface="Arial"/>
            </a:endParaRPr>
          </a:p>
          <a:p>
            <a:pPr marL="0" lvl="3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067" i="1" kern="100" dirty="0" smtClean="0">
                <a:solidFill>
                  <a:srgbClr val="000000"/>
                </a:solidFill>
                <a:ea typeface="SimSun" panose="02010600030101010101" pitchFamily="2" charset="-122"/>
                <a:cs typeface="Arial"/>
                <a:sym typeface="Arial"/>
              </a:rPr>
              <a:t>Ơi</a:t>
            </a:r>
            <a:r>
              <a:rPr lang="vi-VN" sz="3067" i="1" kern="100" dirty="0">
                <a:solidFill>
                  <a:srgbClr val="000000"/>
                </a:solidFill>
                <a:ea typeface="SimSun" panose="02010600030101010101" pitchFamily="2" charset="-122"/>
                <a:cs typeface="Arial"/>
                <a:sym typeface="Arial"/>
              </a:rPr>
              <a:t>, con chim chiền chiện</a:t>
            </a:r>
          </a:p>
          <a:p>
            <a:pPr marL="0" lvl="3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067" i="1" kern="100" dirty="0" smtClean="0">
                <a:solidFill>
                  <a:srgbClr val="000000"/>
                </a:solidFill>
                <a:ea typeface="SimSun" panose="02010600030101010101" pitchFamily="2" charset="-122"/>
                <a:cs typeface="Arial"/>
                <a:sym typeface="Arial"/>
              </a:rPr>
              <a:t>Hót </a:t>
            </a:r>
            <a:r>
              <a:rPr lang="vi-VN" sz="3067" i="1" kern="100" dirty="0">
                <a:solidFill>
                  <a:srgbClr val="000000"/>
                </a:solidFill>
                <a:ea typeface="SimSun" panose="02010600030101010101" pitchFamily="2" charset="-122"/>
                <a:cs typeface="Arial"/>
                <a:sym typeface="Arial"/>
              </a:rPr>
              <a:t>chi mà vang trời</a:t>
            </a:r>
          </a:p>
          <a:p>
            <a:pPr marL="0" lvl="3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067" i="1" kern="100" dirty="0" smtClean="0">
                <a:solidFill>
                  <a:srgbClr val="000000"/>
                </a:solidFill>
                <a:ea typeface="SimSun" panose="02010600030101010101" pitchFamily="2" charset="-122"/>
                <a:cs typeface="Arial"/>
                <a:sym typeface="Arial"/>
              </a:rPr>
              <a:t>Từng </a:t>
            </a:r>
            <a:r>
              <a:rPr lang="vi-VN" sz="3067" i="1" kern="100" dirty="0">
                <a:solidFill>
                  <a:srgbClr val="000000"/>
                </a:solidFill>
                <a:ea typeface="SimSun" panose="02010600030101010101" pitchFamily="2" charset="-122"/>
                <a:cs typeface="Arial"/>
                <a:sym typeface="Arial"/>
              </a:rPr>
              <a:t>giọt long lanh rơi</a:t>
            </a:r>
          </a:p>
          <a:p>
            <a:pPr marL="0" lvl="3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067" i="1" kern="100" dirty="0" smtClean="0">
                <a:solidFill>
                  <a:srgbClr val="000000"/>
                </a:solidFill>
                <a:ea typeface="SimSun" panose="02010600030101010101" pitchFamily="2" charset="-122"/>
                <a:cs typeface="Arial"/>
                <a:sym typeface="Arial"/>
              </a:rPr>
              <a:t>Tôi </a:t>
            </a:r>
            <a:r>
              <a:rPr lang="vi-VN" sz="3067" i="1" kern="100" dirty="0">
                <a:solidFill>
                  <a:srgbClr val="000000"/>
                </a:solidFill>
                <a:ea typeface="SimSun" panose="02010600030101010101" pitchFamily="2" charset="-122"/>
                <a:cs typeface="Arial"/>
                <a:sym typeface="Arial"/>
              </a:rPr>
              <a:t>đưa tay tôi hứng?</a:t>
            </a:r>
          </a:p>
        </p:txBody>
      </p:sp>
    </p:spTree>
    <p:extLst>
      <p:ext uri="{BB962C8B-B14F-4D97-AF65-F5344CB8AC3E}">
        <p14:creationId xmlns:p14="http://schemas.microsoft.com/office/powerpoint/2010/main" val="19080248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36"/>
          <p:cNvSpPr/>
          <p:nvPr/>
        </p:nvSpPr>
        <p:spPr>
          <a:xfrm rot="2006702">
            <a:off x="10348388" y="657416"/>
            <a:ext cx="785101" cy="754793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2" name="Google Shape;532;p36"/>
          <p:cNvSpPr/>
          <p:nvPr/>
        </p:nvSpPr>
        <p:spPr>
          <a:xfrm>
            <a:off x="1103600" y="6083805"/>
            <a:ext cx="622441" cy="598396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286;p29"/>
          <p:cNvSpPr txBox="1">
            <a:spLocks noGrp="1"/>
          </p:cNvSpPr>
          <p:nvPr>
            <p:ph type="title"/>
          </p:nvPr>
        </p:nvSpPr>
        <p:spPr>
          <a:xfrm>
            <a:off x="357690" y="-238289"/>
            <a:ext cx="3116316" cy="67624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 algn="just">
              <a:lnSpc>
                <a:spcPct val="130000"/>
              </a:lnSpc>
            </a:pPr>
            <a:r>
              <a:rPr lang="en-US" sz="3200" dirty="0" err="1" smtClean="0">
                <a:latin typeface="+mj-lt"/>
              </a:rPr>
              <a:t>Khổ</a:t>
            </a:r>
            <a:r>
              <a:rPr lang="en-US" sz="3200" dirty="0" smtClean="0">
                <a:latin typeface="+mj-lt"/>
              </a:rPr>
              <a:t> 1</a:t>
            </a:r>
            <a:endParaRPr sz="32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977" y="217739"/>
            <a:ext cx="4933245" cy="6464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067" i="1" kern="100" dirty="0" err="1" smtClean="0">
                <a:solidFill>
                  <a:srgbClr val="FF0000"/>
                </a:solidFill>
                <a:ea typeface="SimSun" panose="02010600030101010101" pitchFamily="2" charset="-122"/>
                <a:cs typeface="Arial"/>
                <a:sym typeface="Arial"/>
              </a:rPr>
              <a:t>Mọc</a:t>
            </a:r>
            <a:r>
              <a:rPr lang="en-US" sz="3067" i="1" kern="100" dirty="0" smtClean="0">
                <a:solidFill>
                  <a:srgbClr val="000000"/>
                </a:solidFill>
                <a:ea typeface="SimSun" panose="02010600030101010101" pitchFamily="2" charset="-122"/>
                <a:cs typeface="Arial"/>
                <a:sym typeface="Arial"/>
              </a:rPr>
              <a:t> </a:t>
            </a:r>
            <a:r>
              <a:rPr lang="en-US" sz="3067" i="1" kern="100" dirty="0" err="1" smtClean="0">
                <a:solidFill>
                  <a:srgbClr val="000000"/>
                </a:solidFill>
                <a:ea typeface="SimSun" panose="02010600030101010101" pitchFamily="2" charset="-122"/>
                <a:cs typeface="Arial"/>
                <a:sym typeface="Arial"/>
              </a:rPr>
              <a:t>giữa</a:t>
            </a:r>
            <a:r>
              <a:rPr lang="en-US" sz="3067" i="1" kern="100" dirty="0" smtClean="0">
                <a:solidFill>
                  <a:srgbClr val="000000"/>
                </a:solidFill>
                <a:ea typeface="SimSun" panose="02010600030101010101" pitchFamily="2" charset="-122"/>
                <a:cs typeface="Arial"/>
                <a:sym typeface="Arial"/>
              </a:rPr>
              <a:t> </a:t>
            </a:r>
            <a:r>
              <a:rPr lang="en-US" sz="3067" i="1" kern="100" dirty="0" err="1" smtClean="0">
                <a:solidFill>
                  <a:srgbClr val="002060"/>
                </a:solidFill>
                <a:ea typeface="SimSun" panose="02010600030101010101" pitchFamily="2" charset="-122"/>
                <a:cs typeface="Arial"/>
                <a:sym typeface="Arial"/>
              </a:rPr>
              <a:t>dòng</a:t>
            </a:r>
            <a:r>
              <a:rPr lang="en-US" sz="3067" i="1" kern="100" dirty="0" smtClean="0">
                <a:solidFill>
                  <a:srgbClr val="002060"/>
                </a:solidFill>
                <a:ea typeface="SimSun" panose="02010600030101010101" pitchFamily="2" charset="-122"/>
                <a:cs typeface="Arial"/>
                <a:sym typeface="Arial"/>
              </a:rPr>
              <a:t> </a:t>
            </a:r>
            <a:r>
              <a:rPr lang="en-US" sz="3067" i="1" kern="100" dirty="0" err="1" smtClean="0">
                <a:solidFill>
                  <a:srgbClr val="002060"/>
                </a:solidFill>
                <a:ea typeface="SimSun" panose="02010600030101010101" pitchFamily="2" charset="-122"/>
                <a:cs typeface="Arial"/>
                <a:sym typeface="Arial"/>
              </a:rPr>
              <a:t>sông</a:t>
            </a:r>
            <a:r>
              <a:rPr lang="en-US" sz="3067" i="1" kern="100" dirty="0" smtClean="0">
                <a:solidFill>
                  <a:srgbClr val="002060"/>
                </a:solidFill>
                <a:ea typeface="SimSun" panose="02010600030101010101" pitchFamily="2" charset="-122"/>
                <a:cs typeface="Arial"/>
                <a:sym typeface="Arial"/>
              </a:rPr>
              <a:t> </a:t>
            </a:r>
            <a:r>
              <a:rPr lang="en-US" sz="3067" i="1" kern="100" dirty="0" err="1" smtClean="0">
                <a:solidFill>
                  <a:srgbClr val="002060"/>
                </a:solidFill>
                <a:ea typeface="SimSun" panose="02010600030101010101" pitchFamily="2" charset="-122"/>
                <a:cs typeface="Arial"/>
                <a:sym typeface="Arial"/>
              </a:rPr>
              <a:t>xanh</a:t>
            </a:r>
            <a:endParaRPr lang="en-US" sz="3067" i="1" kern="100" dirty="0" smtClean="0">
              <a:solidFill>
                <a:srgbClr val="002060"/>
              </a:solidFill>
              <a:ea typeface="SimSun" panose="02010600030101010101" pitchFamily="2" charset="-122"/>
              <a:cs typeface="Arial"/>
              <a:sym typeface="Arial"/>
            </a:endParaRPr>
          </a:p>
          <a:p>
            <a:pPr marL="0" lvl="3" algn="just" defTabSz="1219170">
              <a:lnSpc>
                <a:spcPct val="150000"/>
              </a:lnSpc>
              <a:buClr>
                <a:srgbClr val="000000"/>
              </a:buClr>
            </a:pPr>
            <a:endParaRPr lang="en-US" sz="3067" i="1" kern="100" dirty="0">
              <a:solidFill>
                <a:srgbClr val="000000"/>
              </a:solidFill>
              <a:ea typeface="SimSun" panose="02010600030101010101" pitchFamily="2" charset="-122"/>
              <a:cs typeface="Arial"/>
              <a:sym typeface="Arial"/>
            </a:endParaRPr>
          </a:p>
          <a:p>
            <a:pPr marL="0" lvl="3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067" i="1" kern="100" dirty="0" err="1" smtClean="0">
                <a:solidFill>
                  <a:srgbClr val="000000"/>
                </a:solidFill>
                <a:ea typeface="SimSun" panose="02010600030101010101" pitchFamily="2" charset="-122"/>
                <a:cs typeface="Arial"/>
                <a:sym typeface="Arial"/>
              </a:rPr>
              <a:t>Một</a:t>
            </a:r>
            <a:r>
              <a:rPr lang="en-US" sz="3067" i="1" kern="100" dirty="0" smtClean="0">
                <a:solidFill>
                  <a:srgbClr val="000000"/>
                </a:solidFill>
                <a:ea typeface="SimSun" panose="02010600030101010101" pitchFamily="2" charset="-122"/>
                <a:cs typeface="Arial"/>
                <a:sym typeface="Arial"/>
              </a:rPr>
              <a:t> </a:t>
            </a:r>
            <a:r>
              <a:rPr lang="en-US" sz="3067" i="1" kern="100" dirty="0" err="1" smtClean="0">
                <a:solidFill>
                  <a:srgbClr val="002060"/>
                </a:solidFill>
                <a:ea typeface="SimSun" panose="02010600030101010101" pitchFamily="2" charset="-122"/>
                <a:cs typeface="Arial"/>
                <a:sym typeface="Arial"/>
              </a:rPr>
              <a:t>bông</a:t>
            </a:r>
            <a:r>
              <a:rPr lang="en-US" sz="3067" i="1" kern="100" dirty="0" smtClean="0">
                <a:solidFill>
                  <a:srgbClr val="002060"/>
                </a:solidFill>
                <a:ea typeface="SimSun" panose="02010600030101010101" pitchFamily="2" charset="-122"/>
                <a:cs typeface="Arial"/>
                <a:sym typeface="Arial"/>
              </a:rPr>
              <a:t> </a:t>
            </a:r>
            <a:r>
              <a:rPr lang="en-US" sz="3067" i="1" kern="100" dirty="0" err="1" smtClean="0">
                <a:solidFill>
                  <a:srgbClr val="002060"/>
                </a:solidFill>
                <a:ea typeface="SimSun" panose="02010600030101010101" pitchFamily="2" charset="-122"/>
                <a:cs typeface="Arial"/>
                <a:sym typeface="Arial"/>
              </a:rPr>
              <a:t>hoa</a:t>
            </a:r>
            <a:r>
              <a:rPr lang="en-US" sz="3067" i="1" kern="100" dirty="0" smtClean="0">
                <a:solidFill>
                  <a:srgbClr val="002060"/>
                </a:solidFill>
                <a:ea typeface="SimSun" panose="02010600030101010101" pitchFamily="2" charset="-122"/>
                <a:cs typeface="Arial"/>
                <a:sym typeface="Arial"/>
              </a:rPr>
              <a:t> </a:t>
            </a:r>
            <a:r>
              <a:rPr lang="en-US" sz="3067" i="1" kern="100" dirty="0" err="1" smtClean="0">
                <a:solidFill>
                  <a:srgbClr val="002060"/>
                </a:solidFill>
                <a:ea typeface="SimSun" panose="02010600030101010101" pitchFamily="2" charset="-122"/>
                <a:cs typeface="Arial"/>
                <a:sym typeface="Arial"/>
              </a:rPr>
              <a:t>tím</a:t>
            </a:r>
            <a:r>
              <a:rPr lang="en-US" sz="3067" i="1" kern="100" dirty="0" smtClean="0">
                <a:solidFill>
                  <a:srgbClr val="002060"/>
                </a:solidFill>
                <a:ea typeface="SimSun" panose="02010600030101010101" pitchFamily="2" charset="-122"/>
                <a:cs typeface="Arial"/>
                <a:sym typeface="Arial"/>
              </a:rPr>
              <a:t> </a:t>
            </a:r>
            <a:r>
              <a:rPr lang="en-US" sz="3067" i="1" kern="100" dirty="0" err="1" smtClean="0">
                <a:solidFill>
                  <a:srgbClr val="002060"/>
                </a:solidFill>
                <a:ea typeface="SimSun" panose="02010600030101010101" pitchFamily="2" charset="-122"/>
                <a:cs typeface="Arial"/>
                <a:sym typeface="Arial"/>
              </a:rPr>
              <a:t>biếc</a:t>
            </a:r>
            <a:endParaRPr lang="en-US" sz="3067" i="1" kern="100" dirty="0" smtClean="0">
              <a:solidFill>
                <a:srgbClr val="002060"/>
              </a:solidFill>
              <a:ea typeface="SimSun" panose="02010600030101010101" pitchFamily="2" charset="-122"/>
              <a:cs typeface="Arial"/>
              <a:sym typeface="Arial"/>
            </a:endParaRPr>
          </a:p>
          <a:p>
            <a:pPr marL="0" lvl="3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067" i="1" kern="100" dirty="0" smtClean="0">
                <a:solidFill>
                  <a:srgbClr val="FF0000"/>
                </a:solidFill>
                <a:ea typeface="SimSun" panose="02010600030101010101" pitchFamily="2" charset="-122"/>
                <a:cs typeface="Arial"/>
                <a:sym typeface="Arial"/>
              </a:rPr>
              <a:t>Ơi</a:t>
            </a:r>
            <a:r>
              <a:rPr lang="vi-VN" sz="3067" i="1" kern="100" dirty="0">
                <a:solidFill>
                  <a:srgbClr val="FF0000"/>
                </a:solidFill>
                <a:ea typeface="SimSun" panose="02010600030101010101" pitchFamily="2" charset="-122"/>
                <a:cs typeface="Arial"/>
                <a:sym typeface="Arial"/>
              </a:rPr>
              <a:t>,</a:t>
            </a:r>
            <a:r>
              <a:rPr lang="vi-VN" sz="3067" i="1" kern="100" dirty="0">
                <a:solidFill>
                  <a:srgbClr val="000000"/>
                </a:solidFill>
                <a:ea typeface="SimSun" panose="02010600030101010101" pitchFamily="2" charset="-122"/>
                <a:cs typeface="Arial"/>
                <a:sym typeface="Arial"/>
              </a:rPr>
              <a:t> </a:t>
            </a:r>
            <a:r>
              <a:rPr lang="vi-VN" sz="3067" i="1" kern="100" dirty="0">
                <a:solidFill>
                  <a:srgbClr val="002060"/>
                </a:solidFill>
                <a:ea typeface="SimSun" panose="02010600030101010101" pitchFamily="2" charset="-122"/>
                <a:cs typeface="Arial"/>
                <a:sym typeface="Arial"/>
              </a:rPr>
              <a:t>con chim chiền </a:t>
            </a:r>
            <a:r>
              <a:rPr lang="vi-VN" sz="3067" i="1" kern="100" dirty="0" smtClean="0">
                <a:solidFill>
                  <a:srgbClr val="002060"/>
                </a:solidFill>
                <a:ea typeface="SimSun" panose="02010600030101010101" pitchFamily="2" charset="-122"/>
                <a:cs typeface="Arial"/>
                <a:sym typeface="Arial"/>
              </a:rPr>
              <a:t>chiện</a:t>
            </a:r>
            <a:endParaRPr lang="en-US" sz="3067" i="1" kern="100" dirty="0" smtClean="0">
              <a:solidFill>
                <a:srgbClr val="002060"/>
              </a:solidFill>
              <a:ea typeface="SimSun" panose="02010600030101010101" pitchFamily="2" charset="-122"/>
              <a:cs typeface="Arial"/>
              <a:sym typeface="Arial"/>
            </a:endParaRPr>
          </a:p>
          <a:p>
            <a:pPr marL="0" lvl="3" algn="just" defTabSz="1219170">
              <a:lnSpc>
                <a:spcPct val="150000"/>
              </a:lnSpc>
              <a:buClr>
                <a:srgbClr val="000000"/>
              </a:buClr>
            </a:pPr>
            <a:endParaRPr lang="en-US" sz="3067" i="1" kern="100" dirty="0">
              <a:solidFill>
                <a:srgbClr val="000000"/>
              </a:solidFill>
              <a:ea typeface="SimSun" panose="02010600030101010101" pitchFamily="2" charset="-122"/>
              <a:cs typeface="Arial"/>
              <a:sym typeface="Arial"/>
            </a:endParaRPr>
          </a:p>
          <a:p>
            <a:pPr marL="0" lvl="3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067" i="1" kern="100" dirty="0" smtClean="0">
                <a:solidFill>
                  <a:srgbClr val="000000"/>
                </a:solidFill>
                <a:ea typeface="SimSun" panose="02010600030101010101" pitchFamily="2" charset="-122"/>
                <a:cs typeface="Arial"/>
                <a:sym typeface="Arial"/>
              </a:rPr>
              <a:t>Hót </a:t>
            </a:r>
            <a:r>
              <a:rPr lang="vi-VN" sz="3067" i="1" kern="100" dirty="0">
                <a:solidFill>
                  <a:srgbClr val="FF0000"/>
                </a:solidFill>
                <a:ea typeface="SimSun" panose="02010600030101010101" pitchFamily="2" charset="-122"/>
                <a:cs typeface="Arial"/>
                <a:sym typeface="Arial"/>
              </a:rPr>
              <a:t>chi</a:t>
            </a:r>
            <a:r>
              <a:rPr lang="vi-VN" sz="3067" i="1" kern="100" dirty="0">
                <a:solidFill>
                  <a:srgbClr val="000000"/>
                </a:solidFill>
                <a:ea typeface="SimSun" panose="02010600030101010101" pitchFamily="2" charset="-122"/>
                <a:cs typeface="Arial"/>
                <a:sym typeface="Arial"/>
              </a:rPr>
              <a:t> mà vang trời</a:t>
            </a:r>
          </a:p>
          <a:p>
            <a:pPr marL="0" lvl="3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067" i="1" kern="100" dirty="0" smtClean="0">
                <a:solidFill>
                  <a:srgbClr val="000000"/>
                </a:solidFill>
                <a:ea typeface="SimSun" panose="02010600030101010101" pitchFamily="2" charset="-122"/>
                <a:cs typeface="Arial"/>
                <a:sym typeface="Arial"/>
              </a:rPr>
              <a:t>Từng </a:t>
            </a:r>
            <a:r>
              <a:rPr lang="vi-VN" sz="3067" i="1" kern="100" dirty="0" smtClean="0">
                <a:solidFill>
                  <a:srgbClr val="FF0000"/>
                </a:solidFill>
                <a:ea typeface="SimSun" panose="02010600030101010101" pitchFamily="2" charset="-122"/>
                <a:cs typeface="Arial"/>
                <a:sym typeface="Arial"/>
              </a:rPr>
              <a:t>giọt long lanh </a:t>
            </a:r>
            <a:r>
              <a:rPr lang="vi-VN" sz="3067" i="1" kern="100" dirty="0" smtClean="0">
                <a:solidFill>
                  <a:srgbClr val="000000"/>
                </a:solidFill>
                <a:ea typeface="SimSun" panose="02010600030101010101" pitchFamily="2" charset="-122"/>
                <a:cs typeface="Arial"/>
                <a:sym typeface="Arial"/>
              </a:rPr>
              <a:t>rơi</a:t>
            </a:r>
            <a:endParaRPr lang="en-US" sz="3067" i="1" kern="100" dirty="0">
              <a:solidFill>
                <a:srgbClr val="000000"/>
              </a:solidFill>
              <a:ea typeface="SimSun" panose="02010600030101010101" pitchFamily="2" charset="-122"/>
              <a:cs typeface="Arial"/>
              <a:sym typeface="Arial"/>
            </a:endParaRPr>
          </a:p>
          <a:p>
            <a:pPr marL="0" lvl="3" algn="just" defTabSz="1219170">
              <a:lnSpc>
                <a:spcPct val="150000"/>
              </a:lnSpc>
              <a:buClr>
                <a:srgbClr val="000000"/>
              </a:buClr>
            </a:pPr>
            <a:endParaRPr lang="en-US" sz="3067" i="1" kern="100" dirty="0" smtClean="0">
              <a:solidFill>
                <a:srgbClr val="000000"/>
              </a:solidFill>
              <a:ea typeface="SimSun" panose="02010600030101010101" pitchFamily="2" charset="-122"/>
              <a:cs typeface="Arial"/>
              <a:sym typeface="Arial"/>
            </a:endParaRPr>
          </a:p>
          <a:p>
            <a:pPr marL="0" lvl="3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067" i="1" kern="100" dirty="0" smtClean="0">
                <a:solidFill>
                  <a:srgbClr val="000000"/>
                </a:solidFill>
                <a:ea typeface="SimSun" panose="02010600030101010101" pitchFamily="2" charset="-122"/>
                <a:cs typeface="Arial"/>
                <a:sym typeface="Arial"/>
              </a:rPr>
              <a:t>Tôi </a:t>
            </a:r>
            <a:r>
              <a:rPr lang="vi-VN" sz="3067" i="1" kern="100" dirty="0">
                <a:solidFill>
                  <a:srgbClr val="000000"/>
                </a:solidFill>
                <a:ea typeface="SimSun" panose="02010600030101010101" pitchFamily="2" charset="-122"/>
                <a:cs typeface="Arial"/>
                <a:sym typeface="Arial"/>
              </a:rPr>
              <a:t>đưa tay tôi hứng?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6745" y="893982"/>
            <a:ext cx="798800" cy="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-54263" y="946946"/>
            <a:ext cx="4234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77" y="2993554"/>
            <a:ext cx="589320" cy="1385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-54263" y="3097079"/>
            <a:ext cx="2930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1110648" y="5089418"/>
            <a:ext cx="2256006" cy="2260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167330" y="5112019"/>
            <a:ext cx="2263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Bptt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2" name="Straight Connector 511"/>
          <p:cNvCxnSpPr/>
          <p:nvPr/>
        </p:nvCxnSpPr>
        <p:spPr>
          <a:xfrm>
            <a:off x="152400" y="6502092"/>
            <a:ext cx="45089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6" name="Straight Connector 515"/>
          <p:cNvCxnSpPr/>
          <p:nvPr/>
        </p:nvCxnSpPr>
        <p:spPr>
          <a:xfrm>
            <a:off x="2118748" y="6502092"/>
            <a:ext cx="36021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ight Arrow 7"/>
          <p:cNvSpPr/>
          <p:nvPr/>
        </p:nvSpPr>
        <p:spPr>
          <a:xfrm>
            <a:off x="1308347" y="1059124"/>
            <a:ext cx="417694" cy="3494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915848" y="6502092"/>
            <a:ext cx="1201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Điệp</a:t>
            </a:r>
            <a:r>
              <a:rPr lang="en-US" dirty="0" smtClean="0"/>
              <a:t> </a:t>
            </a:r>
            <a:r>
              <a:rPr lang="en-US" dirty="0" err="1" smtClean="0"/>
              <a:t>ngữ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3241964" y="5237018"/>
            <a:ext cx="256661" cy="19396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627337" y="5052352"/>
            <a:ext cx="3715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kẽ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3241964" y="5430982"/>
            <a:ext cx="385373" cy="44334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823855" y="5760238"/>
            <a:ext cx="33805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chiên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3" name="Left Brace 512"/>
          <p:cNvSpPr/>
          <p:nvPr/>
        </p:nvSpPr>
        <p:spPr>
          <a:xfrm>
            <a:off x="4808677" y="318655"/>
            <a:ext cx="533974" cy="2688754"/>
          </a:xfrm>
          <a:prstGeom prst="leftBrace">
            <a:avLst>
              <a:gd name="adj1" fmla="val 8333"/>
              <a:gd name="adj2" fmla="val 51546"/>
            </a:avLst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4" name="Right Arrow 513"/>
          <p:cNvSpPr/>
          <p:nvPr/>
        </p:nvSpPr>
        <p:spPr>
          <a:xfrm>
            <a:off x="5342651" y="775855"/>
            <a:ext cx="566888" cy="401923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5" name="TextBox 514"/>
          <p:cNvSpPr txBox="1"/>
          <p:nvPr/>
        </p:nvSpPr>
        <p:spPr>
          <a:xfrm>
            <a:off x="5909538" y="503558"/>
            <a:ext cx="42958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7" name="Left Brace 516"/>
          <p:cNvSpPr/>
          <p:nvPr/>
        </p:nvSpPr>
        <p:spPr>
          <a:xfrm>
            <a:off x="7204364" y="4405746"/>
            <a:ext cx="523918" cy="2177318"/>
          </a:xfrm>
          <a:prstGeom prst="leftBrac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8" name="Right Arrow 517"/>
          <p:cNvSpPr/>
          <p:nvPr/>
        </p:nvSpPr>
        <p:spPr>
          <a:xfrm>
            <a:off x="7603592" y="4793673"/>
            <a:ext cx="571617" cy="44334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0" name="TextBox 519"/>
          <p:cNvSpPr txBox="1"/>
          <p:nvPr/>
        </p:nvSpPr>
        <p:spPr>
          <a:xfrm>
            <a:off x="8231117" y="4065578"/>
            <a:ext cx="394854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say,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886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" grpId="0" animBg="1"/>
      <p:bldP spid="514" grpId="0" animBg="1"/>
      <p:bldP spid="515" grpId="0"/>
      <p:bldP spid="517" grpId="0" animBg="1"/>
      <p:bldP spid="518" grpId="0" animBg="1"/>
      <p:bldP spid="5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Content Placeholder 2">
            <a:extLst>
              <a:ext uri="{FF2B5EF4-FFF2-40B4-BE49-F238E27FC236}">
                <a16:creationId xmlns:a16="http://schemas.microsoft.com/office/drawing/2014/main" id="{64ED0318-345D-450F-9588-A85BD62202F5}"/>
              </a:ext>
            </a:extLst>
          </p:cNvPr>
          <p:cNvSpPr txBox="1">
            <a:spLocks/>
          </p:cNvSpPr>
          <p:nvPr/>
        </p:nvSpPr>
        <p:spPr bwMode="auto">
          <a:xfrm>
            <a:off x="152400" y="0"/>
            <a:ext cx="10872788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1.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Cảm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xúc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của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nhà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thơ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trước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mùa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xuân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thiên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nhiên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78A5EDF-C551-4B37-96F3-9742E03C785A}"/>
              </a:ext>
            </a:extLst>
          </p:cNvPr>
          <p:cNvSpPr txBox="1">
            <a:spLocks/>
          </p:cNvSpPr>
          <p:nvPr/>
        </p:nvSpPr>
        <p:spPr bwMode="auto">
          <a:xfrm>
            <a:off x="964767" y="1719086"/>
            <a:ext cx="11102542" cy="6318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-&gt;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Niềm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vui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sướng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lạc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quan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sưa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ngất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20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2368" y="1143000"/>
            <a:ext cx="10804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III, LUYỆN TẬP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49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1422" y="84221"/>
            <a:ext cx="109848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GIỚI THIỆU BÀI HỌC VÀ TRI THỨC NGỮ VĂN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Tri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 BÀI TẬP SỐ 1</a:t>
            </a:r>
          </a:p>
          <a:p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4195460"/>
              </p:ext>
            </p:extLst>
          </p:nvPr>
        </p:nvGraphicFramePr>
        <p:xfrm>
          <a:off x="421105" y="1466966"/>
          <a:ext cx="11105148" cy="463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2273">
                  <a:extLst>
                    <a:ext uri="{9D8B030D-6E8A-4147-A177-3AD203B41FA5}">
                      <a16:colId xmlns:a16="http://schemas.microsoft.com/office/drawing/2014/main" val="2803318989"/>
                    </a:ext>
                  </a:extLst>
                </a:gridCol>
                <a:gridCol w="8012875">
                  <a:extLst>
                    <a:ext uri="{9D8B030D-6E8A-4147-A177-3AD203B41FA5}">
                      <a16:colId xmlns:a16="http://schemas.microsoft.com/office/drawing/2014/main" val="30112612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YẾU TỐ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ĐẶC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 CHÍNH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84885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62295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89914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67024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455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/>
          <p:cNvSpPr/>
          <p:nvPr/>
        </p:nvSpPr>
        <p:spPr>
          <a:xfrm>
            <a:off x="87087" y="78377"/>
            <a:ext cx="12000411" cy="6696996"/>
          </a:xfrm>
          <a:prstGeom prst="roundRect">
            <a:avLst>
              <a:gd name="adj" fmla="val 3447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22720F4B-9EB6-69CF-DA71-5DC9C78E4DE6}"/>
              </a:ext>
            </a:extLst>
          </p:cNvPr>
          <p:cNvSpPr/>
          <p:nvPr/>
        </p:nvSpPr>
        <p:spPr>
          <a:xfrm>
            <a:off x="0" y="-19266"/>
            <a:ext cx="12192000" cy="6875711"/>
          </a:xfrm>
          <a:custGeom>
            <a:avLst/>
            <a:gdLst/>
            <a:ahLst/>
            <a:cxnLst/>
            <a:rect l="l" t="t" r="r" b="b"/>
            <a:pathLst>
              <a:path w="18288000" h="10313566">
                <a:moveTo>
                  <a:pt x="0" y="0"/>
                </a:moveTo>
                <a:lnTo>
                  <a:pt x="18288000" y="0"/>
                </a:lnTo>
                <a:lnTo>
                  <a:pt x="18288000" y="10313566"/>
                </a:lnTo>
                <a:lnTo>
                  <a:pt x="0" y="103135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0" r="-140"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Google Shape;613;p37">
            <a:extLst>
              <a:ext uri="{FF2B5EF4-FFF2-40B4-BE49-F238E27FC236}">
                <a16:creationId xmlns:a16="http://schemas.microsoft.com/office/drawing/2014/main" id="{814B6E18-1A62-41ED-94BF-CD57B3D9D6A2}"/>
              </a:ext>
            </a:extLst>
          </p:cNvPr>
          <p:cNvSpPr txBox="1">
            <a:spLocks/>
          </p:cNvSpPr>
          <p:nvPr/>
        </p:nvSpPr>
        <p:spPr>
          <a:xfrm>
            <a:off x="4892223" y="325693"/>
            <a:ext cx="1802627" cy="70942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630">
              <a:spcBef>
                <a:spcPts val="0"/>
              </a:spcBef>
            </a:pPr>
            <a:r>
              <a:rPr lang="en-US" sz="3600" b="1" dirty="0">
                <a:solidFill>
                  <a:srgbClr val="FFFFFF"/>
                </a:solidFill>
                <a:latin typeface="#9Slide03 SFU Futura_05" panose="00000800000000000000" pitchFamily="2" charset="0"/>
                <a:cs typeface="#9Slide03 Cousine Bold" panose="02070709020205020404" pitchFamily="49" charset="0"/>
              </a:rPr>
              <a:t>CÂU 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B64C9C-729D-4F86-B031-C8310EAEEC11}"/>
              </a:ext>
            </a:extLst>
          </p:cNvPr>
          <p:cNvSpPr/>
          <p:nvPr/>
        </p:nvSpPr>
        <p:spPr>
          <a:xfrm>
            <a:off x="11499985" y="556749"/>
            <a:ext cx="310243" cy="4358879"/>
          </a:xfrm>
          <a:prstGeom prst="rect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[TJ노래방] 빨리전화해(HIT ME) - MOBB(Feat.쿠시) %2F TJ Karaoke">
            <a:hlinkClick r:id="" action="ppaction://media"/>
            <a:extLst>
              <a:ext uri="{FF2B5EF4-FFF2-40B4-BE49-F238E27FC236}">
                <a16:creationId xmlns:a16="http://schemas.microsoft.com/office/drawing/2014/main" id="{E727FCC9-0259-47B8-91E4-6D73F005707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000" end="151440"/>
                  <p14:fade out="1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87291" y="223206"/>
            <a:ext cx="457200" cy="4572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77FA373-F5BD-9760-D2B3-F555CBAAEE45}"/>
              </a:ext>
            </a:extLst>
          </p:cNvPr>
          <p:cNvSpPr/>
          <p:nvPr/>
        </p:nvSpPr>
        <p:spPr>
          <a:xfrm>
            <a:off x="283406" y="2263273"/>
            <a:ext cx="622933" cy="6096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x-none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3AF08E-46D1-B54E-85DD-BCC588DE51B0}"/>
              </a:ext>
            </a:extLst>
          </p:cNvPr>
          <p:cNvSpPr txBox="1"/>
          <p:nvPr/>
        </p:nvSpPr>
        <p:spPr>
          <a:xfrm>
            <a:off x="332317" y="1270877"/>
            <a:ext cx="1089039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nho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VN" sz="2933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11" indent="-228611" defTabSz="609630">
              <a:buFont typeface="+mj-lt"/>
              <a:buAutoNum type="alphaUcPeriod"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11/1980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nằm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giường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bệnh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VN" sz="2933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11" indent="-228611" defTabSz="609630">
              <a:buFont typeface="+mj-lt"/>
              <a:buAutoNum type="alphaUcPeriod"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11/1980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VN" sz="2933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11" indent="-228611" defTabSz="609630">
              <a:buFont typeface="+mj-lt"/>
              <a:buAutoNum type="alphaUcPeriod"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4/1975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phóng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VN" sz="2933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11" indent="-228611" defTabSz="609630">
              <a:buFont typeface="+mj-lt"/>
              <a:buAutoNum type="alphaUcPeriod"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thắng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Biên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Phủ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1954.</a:t>
            </a:r>
            <a:endParaRPr lang="en-VN" sz="2933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Freeform 13">
            <a:extLst>
              <a:ext uri="{FF2B5EF4-FFF2-40B4-BE49-F238E27FC236}">
                <a16:creationId xmlns:a16="http://schemas.microsoft.com/office/drawing/2014/main" id="{16E9630F-B1B5-B4CA-34A0-13689DEA9D8A}"/>
              </a:ext>
            </a:extLst>
          </p:cNvPr>
          <p:cNvSpPr/>
          <p:nvPr/>
        </p:nvSpPr>
        <p:spPr>
          <a:xfrm>
            <a:off x="8890000" y="5664200"/>
            <a:ext cx="3192925" cy="1115423"/>
          </a:xfrm>
          <a:custGeom>
            <a:avLst/>
            <a:gdLst/>
            <a:ahLst/>
            <a:cxnLst/>
            <a:rect l="l" t="t" r="r" b="b"/>
            <a:pathLst>
              <a:path w="6777421" h="3371962">
                <a:moveTo>
                  <a:pt x="0" y="0"/>
                </a:moveTo>
                <a:lnTo>
                  <a:pt x="6777421" y="0"/>
                </a:lnTo>
                <a:lnTo>
                  <a:pt x="6777421" y="3371962"/>
                </a:lnTo>
                <a:lnTo>
                  <a:pt x="0" y="33719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532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4" grpId="0" animBg="1"/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/>
          <p:cNvSpPr/>
          <p:nvPr/>
        </p:nvSpPr>
        <p:spPr>
          <a:xfrm>
            <a:off x="87087" y="78377"/>
            <a:ext cx="12000411" cy="6696996"/>
          </a:xfrm>
          <a:prstGeom prst="roundRect">
            <a:avLst>
              <a:gd name="adj" fmla="val 3447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22720F4B-9EB6-69CF-DA71-5DC9C78E4DE6}"/>
              </a:ext>
            </a:extLst>
          </p:cNvPr>
          <p:cNvSpPr/>
          <p:nvPr/>
        </p:nvSpPr>
        <p:spPr>
          <a:xfrm>
            <a:off x="0" y="-19266"/>
            <a:ext cx="12192000" cy="6875711"/>
          </a:xfrm>
          <a:custGeom>
            <a:avLst/>
            <a:gdLst/>
            <a:ahLst/>
            <a:cxnLst/>
            <a:rect l="l" t="t" r="r" b="b"/>
            <a:pathLst>
              <a:path w="18288000" h="10313566">
                <a:moveTo>
                  <a:pt x="0" y="0"/>
                </a:moveTo>
                <a:lnTo>
                  <a:pt x="18288000" y="0"/>
                </a:lnTo>
                <a:lnTo>
                  <a:pt x="18288000" y="10313566"/>
                </a:lnTo>
                <a:lnTo>
                  <a:pt x="0" y="103135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40" r="-140"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Google Shape;613;p37">
            <a:extLst>
              <a:ext uri="{FF2B5EF4-FFF2-40B4-BE49-F238E27FC236}">
                <a16:creationId xmlns:a16="http://schemas.microsoft.com/office/drawing/2014/main" id="{814B6E18-1A62-41ED-94BF-CD57B3D9D6A2}"/>
              </a:ext>
            </a:extLst>
          </p:cNvPr>
          <p:cNvSpPr txBox="1">
            <a:spLocks/>
          </p:cNvSpPr>
          <p:nvPr/>
        </p:nvSpPr>
        <p:spPr>
          <a:xfrm>
            <a:off x="4766259" y="451807"/>
            <a:ext cx="2054552" cy="70942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630">
              <a:spcBef>
                <a:spcPts val="0"/>
              </a:spcBef>
            </a:pPr>
            <a:r>
              <a:rPr lang="en-US" sz="3600" b="1" dirty="0">
                <a:solidFill>
                  <a:srgbClr val="FFFFFF"/>
                </a:solidFill>
                <a:latin typeface="#9Slide03 SFU Futura_05" panose="00000800000000000000" pitchFamily="2" charset="0"/>
                <a:cs typeface="#9Slide03 Cousine Bold" panose="02070709020205020404" pitchFamily="49" charset="0"/>
              </a:rPr>
              <a:t>CÂU 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B64C9C-729D-4F86-B031-C8310EAEEC11}"/>
              </a:ext>
            </a:extLst>
          </p:cNvPr>
          <p:cNvSpPr/>
          <p:nvPr/>
        </p:nvSpPr>
        <p:spPr>
          <a:xfrm>
            <a:off x="11499985" y="556749"/>
            <a:ext cx="310243" cy="4358879"/>
          </a:xfrm>
          <a:prstGeom prst="rect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[TJ노래방] 빨리전화해(HIT ME) - MOBB(Feat.쿠시) %2F TJ Karaoke">
            <a:hlinkClick r:id="" action="ppaction://media"/>
            <a:extLst>
              <a:ext uri="{FF2B5EF4-FFF2-40B4-BE49-F238E27FC236}">
                <a16:creationId xmlns:a16="http://schemas.microsoft.com/office/drawing/2014/main" id="{E727FCC9-0259-47B8-91E4-6D73F005707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000" end="151440"/>
                  <p14:fade out="1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7291" y="223206"/>
            <a:ext cx="457200" cy="4572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77FA373-F5BD-9760-D2B3-F555CBAAEE45}"/>
              </a:ext>
            </a:extLst>
          </p:cNvPr>
          <p:cNvSpPr/>
          <p:nvPr/>
        </p:nvSpPr>
        <p:spPr>
          <a:xfrm>
            <a:off x="569117" y="3169439"/>
            <a:ext cx="622933" cy="6096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x-none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D927D4-926E-0E2D-994D-4D365B33D2AE}"/>
              </a:ext>
            </a:extLst>
          </p:cNvPr>
          <p:cNvSpPr txBox="1"/>
          <p:nvPr/>
        </p:nvSpPr>
        <p:spPr>
          <a:xfrm>
            <a:off x="652170" y="1600201"/>
            <a:ext cx="10764762" cy="2721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630">
              <a:spcAft>
                <a:spcPts val="533"/>
              </a:spcAft>
            </a:pPr>
            <a:r>
              <a:rPr lang="en-US" sz="3334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3334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34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3334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34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3334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34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3334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34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3334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34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lang="en-US" sz="3334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34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334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34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3334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34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3334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34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334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34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334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34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334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x-none" sz="3334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609630"/>
            <a:r>
              <a:rPr lang="en-US" sz="3334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3334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3334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34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3334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34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3334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334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3334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34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3334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34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3334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x-none" sz="3334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609630"/>
            <a:r>
              <a:rPr lang="en-US" sz="3334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3334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3334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34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3334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34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3334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34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3334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34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3334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lung </a:t>
            </a:r>
            <a:r>
              <a:rPr lang="en-US" sz="3334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linh</a:t>
            </a:r>
            <a:r>
              <a:rPr lang="en-US" sz="3334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334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huyền</a:t>
            </a:r>
            <a:r>
              <a:rPr lang="en-US" sz="3334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34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ảo</a:t>
            </a:r>
            <a:r>
              <a:rPr lang="en-US" sz="3334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x-none" sz="3334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609630"/>
            <a:r>
              <a:rPr lang="en-US" sz="3334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3334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3334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34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3334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34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3334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34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3334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34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3334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334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tràn</a:t>
            </a:r>
            <a:r>
              <a:rPr lang="en-US" sz="3334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34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đầy</a:t>
            </a:r>
            <a:r>
              <a:rPr lang="en-US" sz="3334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34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3334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34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334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x-none" sz="3334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609630"/>
            <a:r>
              <a:rPr lang="en-US" sz="3334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3334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3334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34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3334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34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3334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34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3334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34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3334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34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gũi</a:t>
            </a:r>
            <a:r>
              <a:rPr lang="en-US" sz="3334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34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334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334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334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x-none" sz="3334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Freeform 13">
            <a:extLst>
              <a:ext uri="{FF2B5EF4-FFF2-40B4-BE49-F238E27FC236}">
                <a16:creationId xmlns:a16="http://schemas.microsoft.com/office/drawing/2014/main" id="{BB10AED6-FD87-B7AF-4B09-89D3BCF5EE27}"/>
              </a:ext>
            </a:extLst>
          </p:cNvPr>
          <p:cNvSpPr/>
          <p:nvPr/>
        </p:nvSpPr>
        <p:spPr>
          <a:xfrm>
            <a:off x="8890000" y="5664200"/>
            <a:ext cx="3192925" cy="1115423"/>
          </a:xfrm>
          <a:custGeom>
            <a:avLst/>
            <a:gdLst/>
            <a:ahLst/>
            <a:cxnLst/>
            <a:rect l="l" t="t" r="r" b="b"/>
            <a:pathLst>
              <a:path w="6777421" h="3371962">
                <a:moveTo>
                  <a:pt x="0" y="0"/>
                </a:moveTo>
                <a:lnTo>
                  <a:pt x="6777421" y="0"/>
                </a:lnTo>
                <a:lnTo>
                  <a:pt x="6777421" y="3371962"/>
                </a:lnTo>
                <a:lnTo>
                  <a:pt x="0" y="33719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530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4" grpId="0" animBg="1"/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/>
          <p:cNvSpPr/>
          <p:nvPr/>
        </p:nvSpPr>
        <p:spPr>
          <a:xfrm>
            <a:off x="87087" y="78377"/>
            <a:ext cx="12000411" cy="6696996"/>
          </a:xfrm>
          <a:prstGeom prst="roundRect">
            <a:avLst>
              <a:gd name="adj" fmla="val 3447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49077202-4621-D954-B3C3-F844A1EDACDA}"/>
              </a:ext>
            </a:extLst>
          </p:cNvPr>
          <p:cNvSpPr/>
          <p:nvPr/>
        </p:nvSpPr>
        <p:spPr>
          <a:xfrm>
            <a:off x="0" y="-19266"/>
            <a:ext cx="12192000" cy="6875711"/>
          </a:xfrm>
          <a:custGeom>
            <a:avLst/>
            <a:gdLst/>
            <a:ahLst/>
            <a:cxnLst/>
            <a:rect l="l" t="t" r="r" b="b"/>
            <a:pathLst>
              <a:path w="18288000" h="10313566">
                <a:moveTo>
                  <a:pt x="0" y="0"/>
                </a:moveTo>
                <a:lnTo>
                  <a:pt x="18288000" y="0"/>
                </a:lnTo>
                <a:lnTo>
                  <a:pt x="18288000" y="10313566"/>
                </a:lnTo>
                <a:lnTo>
                  <a:pt x="0" y="103135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0" r="-140"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Google Shape;613;p37">
            <a:extLst>
              <a:ext uri="{FF2B5EF4-FFF2-40B4-BE49-F238E27FC236}">
                <a16:creationId xmlns:a16="http://schemas.microsoft.com/office/drawing/2014/main" id="{814B6E18-1A62-41ED-94BF-CD57B3D9D6A2}"/>
              </a:ext>
            </a:extLst>
          </p:cNvPr>
          <p:cNvSpPr txBox="1">
            <a:spLocks/>
          </p:cNvSpPr>
          <p:nvPr/>
        </p:nvSpPr>
        <p:spPr>
          <a:xfrm>
            <a:off x="4678788" y="262889"/>
            <a:ext cx="2054552" cy="70942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630">
              <a:spcBef>
                <a:spcPts val="0"/>
              </a:spcBef>
            </a:pPr>
            <a:r>
              <a:rPr lang="en-US" sz="3600" dirty="0">
                <a:solidFill>
                  <a:srgbClr val="FFFFFF"/>
                </a:solidFill>
                <a:latin typeface="#9Slide03 SFU Futura_05" panose="00000800000000000000" pitchFamily="2" charset="0"/>
                <a:cs typeface="#9Slide03 Cousine Bold" panose="02070709020205020404" pitchFamily="49" charset="0"/>
              </a:rPr>
              <a:t>CÂU 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B64C9C-729D-4F86-B031-C8310EAEEC11}"/>
              </a:ext>
            </a:extLst>
          </p:cNvPr>
          <p:cNvSpPr/>
          <p:nvPr/>
        </p:nvSpPr>
        <p:spPr>
          <a:xfrm>
            <a:off x="11320492" y="565561"/>
            <a:ext cx="310243" cy="4358879"/>
          </a:xfrm>
          <a:prstGeom prst="rect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FE3D952-2ACC-B0CA-CD96-A1D64A1BA23A}"/>
              </a:ext>
            </a:extLst>
          </p:cNvPr>
          <p:cNvSpPr/>
          <p:nvPr/>
        </p:nvSpPr>
        <p:spPr>
          <a:xfrm>
            <a:off x="174900" y="2440200"/>
            <a:ext cx="622933" cy="6096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x-none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5" name="[TJ노래방] 빨리전화해(HIT ME) - MOBB(Feat.쿠시) %2F TJ Karaoke">
            <a:hlinkClick r:id="" action="ppaction://media"/>
            <a:extLst>
              <a:ext uri="{FF2B5EF4-FFF2-40B4-BE49-F238E27FC236}">
                <a16:creationId xmlns:a16="http://schemas.microsoft.com/office/drawing/2014/main" id="{E727FCC9-0259-47B8-91E4-6D73F005707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000" end="151440"/>
                  <p14:fade out="1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87291" y="223206"/>
            <a:ext cx="457200" cy="457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CF68DD-A686-6D0A-7BB2-55ACFC926771}"/>
              </a:ext>
            </a:extLst>
          </p:cNvPr>
          <p:cNvSpPr txBox="1"/>
          <p:nvPr/>
        </p:nvSpPr>
        <p:spPr>
          <a:xfrm>
            <a:off x="254001" y="1270848"/>
            <a:ext cx="1106649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630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  <a:endParaRPr lang="x-none" sz="3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609630"/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3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609630"/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609630"/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609630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x-none" sz="3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Freeform 13">
            <a:extLst>
              <a:ext uri="{FF2B5EF4-FFF2-40B4-BE49-F238E27FC236}">
                <a16:creationId xmlns:a16="http://schemas.microsoft.com/office/drawing/2014/main" id="{C002A07A-323E-9F91-B45C-A2BD72EB77C4}"/>
              </a:ext>
            </a:extLst>
          </p:cNvPr>
          <p:cNvSpPr/>
          <p:nvPr/>
        </p:nvSpPr>
        <p:spPr>
          <a:xfrm>
            <a:off x="8890000" y="5664200"/>
            <a:ext cx="3192925" cy="1115423"/>
          </a:xfrm>
          <a:custGeom>
            <a:avLst/>
            <a:gdLst/>
            <a:ahLst/>
            <a:cxnLst/>
            <a:rect l="l" t="t" r="r" b="b"/>
            <a:pathLst>
              <a:path w="6777421" h="3371962">
                <a:moveTo>
                  <a:pt x="0" y="0"/>
                </a:moveTo>
                <a:lnTo>
                  <a:pt x="6777421" y="0"/>
                </a:lnTo>
                <a:lnTo>
                  <a:pt x="6777421" y="3371962"/>
                </a:lnTo>
                <a:lnTo>
                  <a:pt x="0" y="33719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029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4" grpId="0" animBg="1"/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902"/>
            <a:ext cx="12192000" cy="6922902"/>
          </a:xfrm>
          <a:prstGeom prst="rect">
            <a:avLst/>
          </a:prstGeom>
        </p:spPr>
      </p:pic>
      <p:sp>
        <p:nvSpPr>
          <p:cNvPr id="8" name="Rectangle: Rounded Corners 7"/>
          <p:cNvSpPr/>
          <p:nvPr/>
        </p:nvSpPr>
        <p:spPr>
          <a:xfrm>
            <a:off x="3397250" y="101077"/>
            <a:ext cx="6081032" cy="97971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B74919"/>
                </a:solidFill>
                <a:effectLst>
                  <a:outerShdw blurRad="12700" dist="38100" dir="2700000" algn="tl" rotWithShape="0">
                    <a:srgbClr val="B74919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B74919"/>
                </a:solidFill>
                <a:effectLst>
                  <a:outerShdw blurRad="12700" dist="38100" dir="2700000" algn="tl" rotWithShape="0">
                    <a:srgbClr val="B74919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de-DE" sz="2800" b="1" i="0" u="none" strike="noStrike" kern="120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B74919"/>
                </a:solidFill>
                <a:effectLst>
                  <a:outerShdw blurRad="12700" dist="38100" dir="2700000" algn="tl" rotWithShape="0">
                    <a:srgbClr val="B74919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kết nối với đọc</a:t>
            </a:r>
            <a:endParaRPr kumimoji="0" lang="en-US" sz="2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B74919"/>
              </a:solidFill>
              <a:effectLst>
                <a:outerShdw blurRad="12700" dist="38100" dir="2700000" algn="tl" rotWithShape="0">
                  <a:srgbClr val="B74919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9059" y="1733724"/>
            <a:ext cx="1819275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12700">
                  <a:solidFill>
                    <a:srgbClr val="1D9A78"/>
                  </a:solidFill>
                  <a:prstDash val="solid"/>
                </a:ln>
                <a:pattFill prst="pct50">
                  <a:fgClr>
                    <a:srgbClr val="1D9A78"/>
                  </a:fgClr>
                  <a:bgClr>
                    <a:srgbClr val="1D9A78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D9A78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CÁ NHÂN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46098" y="101649"/>
            <a:ext cx="1959620" cy="1479648"/>
            <a:chOff x="1866579" y="994939"/>
            <a:chExt cx="2225740" cy="2225503"/>
          </a:xfrm>
        </p:grpSpPr>
        <p:sp>
          <p:nvSpPr>
            <p:cNvPr id="11" name="Oval 10"/>
            <p:cNvSpPr/>
            <p:nvPr/>
          </p:nvSpPr>
          <p:spPr>
            <a:xfrm>
              <a:off x="1866579" y="994939"/>
              <a:ext cx="2225740" cy="2225503"/>
            </a:xfrm>
            <a:prstGeom prst="ellipse">
              <a:avLst/>
            </a:prstGeom>
            <a:blipFill rotWithShape="0">
              <a:blip r:embed="rId6"/>
              <a:srcRect/>
              <a:stretch>
                <a:fillRect l="-18000" r="-18000"/>
              </a:stretch>
            </a:blip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Oval 4"/>
            <p:cNvSpPr txBox="1"/>
            <p:nvPr/>
          </p:nvSpPr>
          <p:spPr>
            <a:xfrm>
              <a:off x="2184764" y="1312928"/>
              <a:ext cx="1589371" cy="15895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9690" tIns="59690" rIns="59690" bIns="59690" numCol="1" spcCol="1270" anchor="ctr" anchorCtr="0">
              <a:noAutofit/>
            </a:bodyPr>
            <a:lstStyle/>
            <a:p>
              <a:pPr marL="0" marR="0" lvl="0" indent="0" algn="ctr" defTabSz="20891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4F8076FC-E8B1-46E7-98B8-FA932073E18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A23C30-0843-423A-9B10-4E8C452046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4777" y="1080053"/>
            <a:ext cx="8966983" cy="2861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C233295-0C02-464C-B09D-EA8D61587C61}"/>
              </a:ext>
            </a:extLst>
          </p:cNvPr>
          <p:cNvSpPr/>
          <p:nvPr/>
        </p:nvSpPr>
        <p:spPr>
          <a:xfrm>
            <a:off x="4312016" y="2089047"/>
            <a:ext cx="65151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048AB1-BFD0-44A9-A555-55D79FB86652}"/>
              </a:ext>
            </a:extLst>
          </p:cNvPr>
          <p:cNvSpPr/>
          <p:nvPr/>
        </p:nvSpPr>
        <p:spPr>
          <a:xfrm>
            <a:off x="1105468" y="4223790"/>
            <a:ext cx="10848487" cy="25853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</a:t>
            </a:r>
          </a:p>
          <a:p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 MĐ, TĐ, KĐ)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Mùa Xuân Đầu Tiên - Nhạc Không Lời - Nhạc Hòa Tấu Hay Nhất - Nhạc Xuân Nhạc Tết 2017 Hay Mới Nhấ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574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6116534"/>
            <a:ext cx="1105468" cy="74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12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36"/>
          <p:cNvSpPr/>
          <p:nvPr/>
        </p:nvSpPr>
        <p:spPr>
          <a:xfrm rot="2006702">
            <a:off x="10348388" y="657416"/>
            <a:ext cx="785101" cy="754793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2" name="Google Shape;532;p36"/>
          <p:cNvSpPr/>
          <p:nvPr/>
        </p:nvSpPr>
        <p:spPr>
          <a:xfrm>
            <a:off x="1103600" y="6083805"/>
            <a:ext cx="622441" cy="598396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286;p29"/>
          <p:cNvSpPr txBox="1">
            <a:spLocks noGrp="1"/>
          </p:cNvSpPr>
          <p:nvPr>
            <p:ph type="title"/>
          </p:nvPr>
        </p:nvSpPr>
        <p:spPr>
          <a:xfrm>
            <a:off x="516662" y="-162014"/>
            <a:ext cx="9255412" cy="91145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 algn="just">
              <a:lnSpc>
                <a:spcPct val="130000"/>
              </a:lnSpc>
            </a:pPr>
            <a:r>
              <a:rPr lang="en-US" sz="3467" dirty="0">
                <a:latin typeface="+mj-lt"/>
              </a:rPr>
              <a:t>2</a:t>
            </a:r>
            <a:r>
              <a:rPr lang="en-US" sz="3467" dirty="0" smtClean="0">
                <a:latin typeface="+mj-lt"/>
              </a:rPr>
              <a:t>. </a:t>
            </a:r>
            <a:r>
              <a:rPr lang="vi-VN" sz="3467" dirty="0">
                <a:latin typeface="+mn-lt"/>
              </a:rPr>
              <a:t>Cảm xúc của tác giả </a:t>
            </a:r>
            <a:r>
              <a:rPr lang="en-US" sz="3467" dirty="0" err="1" smtClean="0">
                <a:latin typeface="+mn-lt"/>
              </a:rPr>
              <a:t>mùa</a:t>
            </a:r>
            <a:r>
              <a:rPr lang="en-US" sz="3467" dirty="0" smtClean="0">
                <a:latin typeface="+mn-lt"/>
              </a:rPr>
              <a:t> </a:t>
            </a:r>
            <a:r>
              <a:rPr lang="en-US" sz="3467" dirty="0" err="1" smtClean="0">
                <a:latin typeface="+mn-lt"/>
              </a:rPr>
              <a:t>xuân</a:t>
            </a:r>
            <a:r>
              <a:rPr lang="en-US" sz="3467" dirty="0" smtClean="0">
                <a:latin typeface="+mn-lt"/>
              </a:rPr>
              <a:t> </a:t>
            </a:r>
            <a:r>
              <a:rPr lang="en-US" sz="3467" dirty="0" err="1" smtClean="0">
                <a:latin typeface="+mn-lt"/>
              </a:rPr>
              <a:t>đất</a:t>
            </a:r>
            <a:r>
              <a:rPr lang="en-US" sz="3467" dirty="0" smtClean="0">
                <a:latin typeface="+mn-lt"/>
              </a:rPr>
              <a:t> </a:t>
            </a:r>
            <a:r>
              <a:rPr lang="en-US" sz="3467" dirty="0" err="1" smtClean="0">
                <a:latin typeface="+mn-lt"/>
              </a:rPr>
              <a:t>nước</a:t>
            </a:r>
            <a:endParaRPr sz="3467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44100" y="1414370"/>
            <a:ext cx="3395481" cy="564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067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PHIẾU BÀI TẬP 2</a:t>
            </a:r>
            <a:endParaRPr kumimoji="0" lang="en-US" sz="3067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2902799"/>
              </p:ext>
            </p:extLst>
          </p:nvPr>
        </p:nvGraphicFramePr>
        <p:xfrm>
          <a:off x="5238045" y="2261624"/>
          <a:ext cx="6852129" cy="44506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4043">
                  <a:extLst>
                    <a:ext uri="{9D8B030D-6E8A-4147-A177-3AD203B41FA5}">
                      <a16:colId xmlns:a16="http://schemas.microsoft.com/office/drawing/2014/main" val="2432763436"/>
                    </a:ext>
                  </a:extLst>
                </a:gridCol>
                <a:gridCol w="2284043">
                  <a:extLst>
                    <a:ext uri="{9D8B030D-6E8A-4147-A177-3AD203B41FA5}">
                      <a16:colId xmlns:a16="http://schemas.microsoft.com/office/drawing/2014/main" val="1744439807"/>
                    </a:ext>
                  </a:extLst>
                </a:gridCol>
                <a:gridCol w="2284043">
                  <a:extLst>
                    <a:ext uri="{9D8B030D-6E8A-4147-A177-3AD203B41FA5}">
                      <a16:colId xmlns:a16="http://schemas.microsoft.com/office/drawing/2014/main" val="8688499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endParaRPr lang="en-US" sz="2800" baseline="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baseline="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56113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gieo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2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ngắt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endParaRPr lang="en-US" sz="2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Bptt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913423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11123" y="749443"/>
            <a:ext cx="493324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3" indent="0" algn="just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1" u="none" strike="noStrike" kern="1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Mùa</a:t>
            </a:r>
            <a:r>
              <a:rPr kumimoji="0" lang="en-US" sz="2800" b="0" i="1" u="none" strike="noStrike" kern="1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1" u="none" strike="noStrike" kern="1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xuân</a:t>
            </a:r>
            <a:r>
              <a:rPr kumimoji="0" lang="en-US" sz="2800" b="0" i="1" u="none" strike="noStrike" kern="1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1" u="none" strike="noStrike" kern="1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2800" b="0" i="1" u="none" strike="noStrike" kern="1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1" u="none" strike="noStrike" kern="1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cầm</a:t>
            </a:r>
            <a:r>
              <a:rPr kumimoji="0" lang="en-US" sz="2800" b="0" i="1" u="none" strike="noStrike" kern="1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1" u="none" strike="noStrike" kern="1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súng</a:t>
            </a:r>
            <a:endParaRPr kumimoji="0" lang="en-US" sz="2800" b="0" i="1" u="none" strike="noStrike" kern="1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Arial"/>
            </a:endParaRPr>
          </a:p>
          <a:p>
            <a:pPr marL="0" marR="0" lvl="3" indent="0" algn="just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Lộc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giắt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đầy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bên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lưng</a:t>
            </a:r>
            <a:endParaRPr kumimoji="0" lang="en-US" sz="2800" b="0" i="1" u="none" strike="noStrike" kern="1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Arial"/>
            </a:endParaRPr>
          </a:p>
          <a:p>
            <a:pPr marL="0" marR="0" lvl="3" indent="0" algn="just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Mùa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xuân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ra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đồng</a:t>
            </a:r>
            <a:endParaRPr kumimoji="0" lang="vi-VN" sz="2800" b="0" i="1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Arial"/>
            </a:endParaRPr>
          </a:p>
          <a:p>
            <a:pPr marL="0" marR="0" lvl="3" indent="0" algn="just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Lộc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trải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dài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nương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mạ</a:t>
            </a:r>
            <a:endParaRPr kumimoji="0" lang="vi-VN" sz="2800" b="0" i="1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Arial"/>
            </a:endParaRPr>
          </a:p>
          <a:p>
            <a:pPr marL="0" marR="0" lvl="3" indent="0" algn="just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1" u="none" strike="noStrike" kern="1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T</a:t>
            </a:r>
            <a:r>
              <a:rPr lang="en-US" sz="2800" i="1" kern="100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ất</a:t>
            </a:r>
            <a:r>
              <a:rPr lang="en-US" sz="2800" i="1" kern="100" noProof="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100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cả</a:t>
            </a:r>
            <a:r>
              <a:rPr lang="en-US" sz="2800" i="1" kern="100" noProof="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100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như</a:t>
            </a:r>
            <a:r>
              <a:rPr lang="en-US" sz="2800" i="1" kern="100" noProof="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100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hối</a:t>
            </a:r>
            <a:r>
              <a:rPr lang="en-US" sz="2800" i="1" kern="100" noProof="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100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hả</a:t>
            </a:r>
            <a:endParaRPr kumimoji="0" lang="vi-VN" sz="2800" b="0" i="1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Arial"/>
            </a:endParaRPr>
          </a:p>
          <a:p>
            <a:pPr marL="0" marR="0" lvl="3" indent="0" algn="just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1" u="none" strike="noStrike" kern="1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T</a:t>
            </a:r>
            <a:r>
              <a:rPr lang="en-US" sz="2800" i="1" kern="100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ất</a:t>
            </a:r>
            <a:r>
              <a:rPr lang="en-US" sz="2800" i="1" kern="100" noProof="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100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cả</a:t>
            </a:r>
            <a:r>
              <a:rPr lang="en-US" sz="2800" i="1" kern="100" noProof="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100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như</a:t>
            </a:r>
            <a:r>
              <a:rPr lang="en-US" sz="2800" i="1" kern="100" noProof="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100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xôn</a:t>
            </a:r>
            <a:r>
              <a:rPr lang="en-US" sz="2800" i="1" kern="100" noProof="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100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xao</a:t>
            </a:r>
            <a:endParaRPr lang="en-US" sz="2800" i="1" kern="100" noProof="0" dirty="0" smtClean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Arial"/>
            </a:endParaRPr>
          </a:p>
          <a:p>
            <a:pPr marL="0" marR="0" lvl="3" indent="0" algn="just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lang="en-US" sz="2800" i="1" kern="100" noProof="0" dirty="0" smtClean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Arial"/>
            </a:endParaRPr>
          </a:p>
          <a:p>
            <a:pPr marL="0" marR="0" lvl="3" indent="0" algn="just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800" i="1" kern="100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Đất</a:t>
            </a:r>
            <a:r>
              <a:rPr lang="en-US" sz="2800" i="1" kern="100" noProof="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100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sz="2800" i="1" kern="100" noProof="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100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bốn</a:t>
            </a:r>
            <a:r>
              <a:rPr lang="en-US" sz="2800" i="1" kern="100" noProof="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100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ngàn</a:t>
            </a:r>
            <a:r>
              <a:rPr lang="en-US" sz="2800" i="1" kern="100" noProof="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100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năm</a:t>
            </a:r>
            <a:endParaRPr lang="en-US" sz="2800" i="1" kern="100" noProof="0" dirty="0" smtClean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Arial"/>
            </a:endParaRPr>
          </a:p>
          <a:p>
            <a:pPr marL="0" marR="0" lvl="3" indent="0" algn="just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1" u="none" strike="noStrike" kern="100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Vất</a:t>
            </a:r>
            <a:r>
              <a:rPr kumimoji="0" lang="en-US" sz="2800" b="0" i="1" u="none" strike="noStrike" kern="10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1" u="none" strike="noStrike" kern="10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vả</a:t>
            </a:r>
            <a:r>
              <a:rPr kumimoji="0" lang="en-US" sz="2800" b="0" i="1" u="none" strike="noStrike" kern="10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1" u="none" strike="noStrike" kern="10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2800" b="0" i="1" u="none" strike="noStrike" kern="10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1" u="none" strike="noStrike" kern="10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gian</a:t>
            </a:r>
            <a:r>
              <a:rPr kumimoji="0" lang="en-US" sz="2800" b="0" i="1" u="none" strike="noStrike" kern="10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1" u="none" strike="noStrike" kern="10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lao</a:t>
            </a:r>
            <a:endParaRPr kumimoji="0" lang="en-US" sz="2800" b="0" i="1" u="none" strike="noStrike" kern="100" cap="none" spc="0" normalizeH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Arial"/>
            </a:endParaRPr>
          </a:p>
          <a:p>
            <a:pPr marL="0" marR="0" lvl="3" indent="0" algn="just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Đất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như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vì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sao</a:t>
            </a:r>
            <a:endParaRPr lang="en-US" sz="2800" i="1" kern="100" dirty="0" smtClean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Arial"/>
            </a:endParaRPr>
          </a:p>
          <a:p>
            <a:pPr marL="0" marR="0" lvl="3" indent="0" algn="just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1" u="none" strike="noStrike" kern="1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Cứ</a:t>
            </a:r>
            <a:r>
              <a:rPr kumimoji="0" lang="en-US" sz="2800" b="0" i="1" u="none" strike="noStrike" kern="1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1" u="none" strike="noStrike" kern="1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đi</a:t>
            </a:r>
            <a:r>
              <a:rPr kumimoji="0" lang="en-US" sz="2800" b="0" i="1" u="none" strike="noStrike" kern="1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1" u="none" strike="noStrike" kern="1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lên</a:t>
            </a:r>
            <a:r>
              <a:rPr kumimoji="0" lang="en-US" sz="2800" b="0" i="1" u="none" strike="noStrike" kern="1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1" u="none" strike="noStrike" kern="1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phía</a:t>
            </a:r>
            <a:r>
              <a:rPr kumimoji="0" lang="en-US" sz="2800" b="0" i="1" u="none" strike="noStrike" kern="1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1" u="none" strike="noStrike" kern="1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trước</a:t>
            </a:r>
            <a:endParaRPr kumimoji="0" lang="vi-VN" sz="2800" b="0" i="1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68556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6846623"/>
              </p:ext>
            </p:extLst>
          </p:nvPr>
        </p:nvGraphicFramePr>
        <p:xfrm>
          <a:off x="-11289" y="-124177"/>
          <a:ext cx="12112979" cy="94787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7867">
                  <a:extLst>
                    <a:ext uri="{9D8B030D-6E8A-4147-A177-3AD203B41FA5}">
                      <a16:colId xmlns:a16="http://schemas.microsoft.com/office/drawing/2014/main" val="3046560322"/>
                    </a:ext>
                  </a:extLst>
                </a:gridCol>
                <a:gridCol w="3725333">
                  <a:extLst>
                    <a:ext uri="{9D8B030D-6E8A-4147-A177-3AD203B41FA5}">
                      <a16:colId xmlns:a16="http://schemas.microsoft.com/office/drawing/2014/main" val="3186239204"/>
                    </a:ext>
                  </a:extLst>
                </a:gridCol>
                <a:gridCol w="4289779">
                  <a:extLst>
                    <a:ext uri="{9D8B030D-6E8A-4147-A177-3AD203B41FA5}">
                      <a16:colId xmlns:a16="http://schemas.microsoft.com/office/drawing/2014/main" val="2970437429"/>
                    </a:ext>
                  </a:extLst>
                </a:gridCol>
              </a:tblGrid>
              <a:tr h="1275682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3492157"/>
                  </a:ext>
                </a:extLst>
              </a:tr>
              <a:tr h="905926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hối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hả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xôn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xao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vất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vả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gieo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vi-VN" sz="28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vần chân</a:t>
                      </a:r>
                      <a:r>
                        <a:rPr lang="en-US" sz="28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liền</a:t>
                      </a:r>
                      <a:r>
                        <a:rPr lang="en-US" sz="28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sz="2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mạ- hả; lao- sao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nhạc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hài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hoà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vi-VN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9359310"/>
                  </a:ext>
                </a:extLst>
              </a:tr>
              <a:tr h="90592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: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xuân,lộc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nương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cầm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súng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endParaRPr lang="en-US" sz="2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ngắt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vi-VN" sz="28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Ngắt nhịp: 3/2; 2/3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u="none" strike="noStrike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6555888"/>
                  </a:ext>
                </a:extLst>
              </a:tr>
              <a:tr h="90592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nương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</a:t>
                      </a:r>
                      <a:endParaRPr lang="en-US" sz="2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Bptt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ẩn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 </a:t>
                      </a:r>
                      <a:r>
                        <a:rPr lang="en-US" sz="28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cầm</a:t>
                      </a:r>
                      <a:r>
                        <a:rPr lang="en-US" sz="28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súng</a:t>
                      </a:r>
                      <a:r>
                        <a:rPr lang="en-US" sz="28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”, “ </a:t>
                      </a:r>
                      <a:r>
                        <a:rPr lang="en-US" sz="28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8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”, </a:t>
                      </a:r>
                      <a:r>
                        <a:rPr lang="en-US" sz="280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 </a:t>
                      </a:r>
                      <a:r>
                        <a:rPr lang="en-US" sz="280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r>
                        <a:rPr lang="en-US" sz="280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 </a:t>
                      </a:r>
                      <a:r>
                        <a:rPr lang="en-US" sz="28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8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8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8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8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i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Đúc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chặng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4000 </a:t>
                      </a:r>
                      <a:r>
                        <a:rPr lang="en-US" sz="2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giữ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thăng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trầm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thử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thách</a:t>
                      </a:r>
                      <a:endParaRPr lang="en-US" sz="2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u="none" strike="noStrike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2320075"/>
                  </a:ext>
                </a:extLst>
              </a:tr>
              <a:tr h="2328859">
                <a:tc>
                  <a:txBody>
                    <a:bodyPr/>
                    <a:lstStyle/>
                    <a:p>
                      <a:endParaRPr lang="en-US" sz="28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i="0" baseline="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3880881"/>
                  </a:ext>
                </a:extLst>
              </a:tr>
              <a:tr h="905926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75418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830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9480899"/>
              </p:ext>
            </p:extLst>
          </p:nvPr>
        </p:nvGraphicFramePr>
        <p:xfrm>
          <a:off x="-11289" y="-124177"/>
          <a:ext cx="12112979" cy="7241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7867">
                  <a:extLst>
                    <a:ext uri="{9D8B030D-6E8A-4147-A177-3AD203B41FA5}">
                      <a16:colId xmlns:a16="http://schemas.microsoft.com/office/drawing/2014/main" val="3046560322"/>
                    </a:ext>
                  </a:extLst>
                </a:gridCol>
                <a:gridCol w="3262489">
                  <a:extLst>
                    <a:ext uri="{9D8B030D-6E8A-4147-A177-3AD203B41FA5}">
                      <a16:colId xmlns:a16="http://schemas.microsoft.com/office/drawing/2014/main" val="3186239204"/>
                    </a:ext>
                  </a:extLst>
                </a:gridCol>
                <a:gridCol w="4752623">
                  <a:extLst>
                    <a:ext uri="{9D8B030D-6E8A-4147-A177-3AD203B41FA5}">
                      <a16:colId xmlns:a16="http://schemas.microsoft.com/office/drawing/2014/main" val="2970437429"/>
                    </a:ext>
                  </a:extLst>
                </a:gridCol>
              </a:tblGrid>
              <a:tr h="1275682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3492157"/>
                  </a:ext>
                </a:extLst>
              </a:tr>
              <a:tr h="259606"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 b="0" i="1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9359310"/>
                  </a:ext>
                </a:extLst>
              </a:tr>
              <a:tr h="3849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vi-VN" sz="2800" b="0" i="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u="none" strike="noStrike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6555888"/>
                  </a:ext>
                </a:extLst>
              </a:tr>
              <a:tr h="41990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i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u="none" strike="noStrike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2320075"/>
                  </a:ext>
                </a:extLst>
              </a:tr>
              <a:tr h="2328859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en-US" sz="28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gắn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liền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xuân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8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i="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800" i="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i="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i="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i="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800" i="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i="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800" i="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2800" i="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2800" i="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2800" i="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lược</a:t>
                      </a:r>
                      <a:r>
                        <a:rPr lang="en-US" sz="2800" i="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i="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800" i="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800" i="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i="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800" i="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i="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sz="2800" i="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i="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i="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800" i="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i="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2800" i="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2800" i="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800" i="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800" i="0" baseline="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hào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niềm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tin,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niềm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lạc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lai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tươi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vẫn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vững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nhanh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phía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endParaRPr lang="en-US" sz="2800" b="1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3880881"/>
                  </a:ext>
                </a:extLst>
              </a:tr>
              <a:tr h="905926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7541830"/>
                  </a:ext>
                </a:extLst>
              </a:tr>
            </a:tbl>
          </a:graphicData>
        </a:graphic>
      </p:graphicFrame>
      <p:cxnSp>
        <p:nvCxnSpPr>
          <p:cNvPr id="4" name="Straight Arrow Connector 3"/>
          <p:cNvCxnSpPr/>
          <p:nvPr/>
        </p:nvCxnSpPr>
        <p:spPr>
          <a:xfrm flipV="1">
            <a:off x="214489" y="2991556"/>
            <a:ext cx="259644" cy="112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7518400" y="3002844"/>
            <a:ext cx="19191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027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03497C6-3724-4868-A253-F62A00AE26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3762375"/>
            <a:ext cx="1692275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298" name="Picture 2" descr="Kawal Na May Baril Larawan_Numero ng Graphics_Format ng larawan  PSD_ph.lovepik.com">
            <a:extLst>
              <a:ext uri="{FF2B5EF4-FFF2-40B4-BE49-F238E27FC236}">
                <a16:creationId xmlns:a16="http://schemas.microsoft.com/office/drawing/2014/main" id="{FAF0F16C-4559-4B7E-981A-C42024ABD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675" y="1865313"/>
            <a:ext cx="1971675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DEAB31-AE83-4565-A241-4D6F85D3D1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325" y="-762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sng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2. Cảm xúc của nhà thơ trước mùa xuân đất nước.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AF81D1-DED3-4BDB-8BE1-A72E139B60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3" y="691327"/>
            <a:ext cx="5181600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Mùa xuân người cầm súng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Lộc giắt đầy trên lưng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Mùa xuân người ra đồng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Lộc trải dài nương mạ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Tất cả như hối hả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Tất cả như xôn xao...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Đất nước bốn nghìn năm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Vất vả và gian lao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Đất nước như vì sao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Cứ đi lên phía trước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B0F7D6-EEB8-451E-B1D5-F19D99A2CE5B}"/>
              </a:ext>
            </a:extLst>
          </p:cNvPr>
          <p:cNvSpPr txBox="1">
            <a:spLocks/>
          </p:cNvSpPr>
          <p:nvPr/>
        </p:nvSpPr>
        <p:spPr bwMode="auto">
          <a:xfrm>
            <a:off x="5344319" y="459580"/>
            <a:ext cx="6734792" cy="2486819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  <a:prstDash val="lgDash"/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gắn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liền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xuân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endParaRPr kumimoji="0" lang="en-US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endParaRPr kumimoji="0" lang="en-US" altLang="en-US" sz="28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lang="en-US" alt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alt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US" alt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</a:t>
            </a:r>
            <a:endParaRPr kumimoji="0" lang="en-US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xuân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endParaRPr kumimoji="0" lang="en-US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endParaRPr kumimoji="0" lang="en-US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16BC0BA-4A72-406E-93BF-DDD91A681697}"/>
              </a:ext>
            </a:extLst>
          </p:cNvPr>
          <p:cNvSpPr txBox="1">
            <a:spLocks/>
          </p:cNvSpPr>
          <p:nvPr/>
        </p:nvSpPr>
        <p:spPr bwMode="auto">
          <a:xfrm>
            <a:off x="5011738" y="2946400"/>
            <a:ext cx="6737350" cy="2081213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  <a:prstDash val="lgDash"/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vi-VN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gười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súng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-&gt; 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vụ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tiền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tuyến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vững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chắc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0C65F779-9063-4EC3-8EBB-0A47B96373FB}"/>
              </a:ext>
            </a:extLst>
          </p:cNvPr>
          <p:cNvSpPr/>
          <p:nvPr/>
        </p:nvSpPr>
        <p:spPr>
          <a:xfrm>
            <a:off x="4706938" y="1214438"/>
            <a:ext cx="609600" cy="7985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BF6E82B-5ED8-4860-B61F-3390448299A1}"/>
              </a:ext>
            </a:extLst>
          </p:cNvPr>
          <p:cNvSpPr txBox="1">
            <a:spLocks/>
          </p:cNvSpPr>
          <p:nvPr/>
        </p:nvSpPr>
        <p:spPr bwMode="auto">
          <a:xfrm>
            <a:off x="2553621" y="5302251"/>
            <a:ext cx="9638379" cy="16795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-&gt;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hào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quân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lang="en-US" alt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iễn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tả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niềm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tin,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niềm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lạc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lai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tươi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lao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vẫn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vững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phía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7834" name="AutoShape 4" descr="Cánh đồng lúa mì thu hoạch lúa mì nông dân png | Công cụ đồ họa PSD Tải  xuống miễn phí - Pikbest">
            <a:extLst>
              <a:ext uri="{FF2B5EF4-FFF2-40B4-BE49-F238E27FC236}">
                <a16:creationId xmlns:a16="http://schemas.microsoft.com/office/drawing/2014/main" id="{5A0DFED0-CF08-41D5-884D-10A15615BE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128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1" name="Picture 2" descr="Màu Cam, Logo, Dòng, Biểu Tượng, Mũi Tên png | Klipartz">
            <a:extLst>
              <a:ext uri="{FF2B5EF4-FFF2-40B4-BE49-F238E27FC236}">
                <a16:creationId xmlns:a16="http://schemas.microsoft.com/office/drawing/2014/main" id="{0F42C3DA-D72C-4599-B30E-9B9456D0D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4119" flipH="1">
            <a:off x="1121959" y="5403187"/>
            <a:ext cx="1321609" cy="1302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113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36"/>
          <p:cNvSpPr/>
          <p:nvPr/>
        </p:nvSpPr>
        <p:spPr>
          <a:xfrm rot="2006702">
            <a:off x="10348388" y="657416"/>
            <a:ext cx="785101" cy="754793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2" name="Google Shape;532;p36"/>
          <p:cNvSpPr/>
          <p:nvPr/>
        </p:nvSpPr>
        <p:spPr>
          <a:xfrm>
            <a:off x="1103600" y="6083805"/>
            <a:ext cx="622441" cy="598396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286;p29"/>
          <p:cNvSpPr txBox="1">
            <a:spLocks noGrp="1"/>
          </p:cNvSpPr>
          <p:nvPr>
            <p:ph type="title"/>
          </p:nvPr>
        </p:nvSpPr>
        <p:spPr>
          <a:xfrm>
            <a:off x="1" y="-162014"/>
            <a:ext cx="11943644" cy="91145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 algn="just">
              <a:lnSpc>
                <a:spcPct val="130000"/>
              </a:lnSpc>
            </a:pPr>
            <a:r>
              <a:rPr lang="en-US" dirty="0" smtClean="0">
                <a:latin typeface="+mj-lt"/>
              </a:rPr>
              <a:t>3. </a:t>
            </a:r>
            <a:r>
              <a:rPr lang="en-US" dirty="0" err="1" smtClean="0">
                <a:latin typeface="+mj-lt"/>
              </a:rPr>
              <a:t>Suy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nghĩ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và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ước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nguyện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của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tác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giả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trước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mùa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xuân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của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đất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nước</a:t>
            </a:r>
            <a:endParaRPr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31211" y="752651"/>
            <a:ext cx="3395481" cy="564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067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PHIẾU BÀI TẬP 3</a:t>
            </a:r>
            <a:endParaRPr kumimoji="0" lang="en-US" sz="3067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0505273"/>
              </p:ext>
            </p:extLst>
          </p:nvPr>
        </p:nvGraphicFramePr>
        <p:xfrm>
          <a:off x="5055140" y="1678995"/>
          <a:ext cx="6852129" cy="44506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4043">
                  <a:extLst>
                    <a:ext uri="{9D8B030D-6E8A-4147-A177-3AD203B41FA5}">
                      <a16:colId xmlns:a16="http://schemas.microsoft.com/office/drawing/2014/main" val="2432763436"/>
                    </a:ext>
                  </a:extLst>
                </a:gridCol>
                <a:gridCol w="2284043">
                  <a:extLst>
                    <a:ext uri="{9D8B030D-6E8A-4147-A177-3AD203B41FA5}">
                      <a16:colId xmlns:a16="http://schemas.microsoft.com/office/drawing/2014/main" val="1744439807"/>
                    </a:ext>
                  </a:extLst>
                </a:gridCol>
                <a:gridCol w="2284043">
                  <a:extLst>
                    <a:ext uri="{9D8B030D-6E8A-4147-A177-3AD203B41FA5}">
                      <a16:colId xmlns:a16="http://schemas.microsoft.com/office/drawing/2014/main" val="8688499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endParaRPr lang="en-US" sz="2800" baseline="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baseline="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56113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gieo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2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ngắt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endParaRPr lang="en-US" sz="2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Bptt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913423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21895" y="503558"/>
            <a:ext cx="4933245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3" indent="0" algn="just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Ta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chim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hót</a:t>
            </a:r>
            <a:endParaRPr lang="en-US" sz="2800" i="1" kern="100" dirty="0" smtClean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Arial"/>
            </a:endParaRPr>
          </a:p>
          <a:p>
            <a:pPr marL="0" marR="0" lvl="3" indent="0" algn="just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1" u="none" strike="noStrike" kern="1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Ta</a:t>
            </a:r>
            <a:r>
              <a:rPr kumimoji="0" lang="en-US" sz="2800" b="0" i="1" u="none" strike="noStrike" kern="1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1" u="none" strike="noStrike" kern="1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làm</a:t>
            </a:r>
            <a:r>
              <a:rPr kumimoji="0" lang="en-US" sz="2800" b="0" i="1" u="none" strike="noStrike" kern="1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1" u="none" strike="noStrike" kern="1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800" b="0" i="1" u="none" strike="noStrike" kern="1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1" u="none" strike="noStrike" kern="1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cành</a:t>
            </a:r>
            <a:r>
              <a:rPr kumimoji="0" lang="en-US" sz="2800" b="0" i="1" u="none" strike="noStrike" kern="1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1" u="none" strike="noStrike" kern="1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hoa</a:t>
            </a:r>
            <a:endParaRPr kumimoji="0" lang="en-US" sz="2800" b="0" i="1" u="none" strike="noStrike" kern="10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Arial"/>
            </a:endParaRPr>
          </a:p>
          <a:p>
            <a:pPr marL="0" marR="0" lvl="3" indent="0" algn="just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800" i="1" kern="100" baseline="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Ta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nhập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hoà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ca</a:t>
            </a:r>
          </a:p>
          <a:p>
            <a:pPr marL="0" marR="0" lvl="3" indent="0" algn="just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1" u="none" strike="noStrike" kern="1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800" b="0" i="1" u="none" strike="noStrike" kern="1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1" u="none" strike="noStrike" kern="1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nốt</a:t>
            </a:r>
            <a:r>
              <a:rPr kumimoji="0" lang="en-US" sz="2800" b="0" i="1" u="none" strike="noStrike" kern="1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1" u="none" strike="noStrike" kern="1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trầm</a:t>
            </a:r>
            <a:r>
              <a:rPr kumimoji="0" lang="en-US" sz="2800" b="0" i="1" u="none" strike="noStrike" kern="1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1" u="none" strike="noStrike" kern="1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xao</a:t>
            </a:r>
            <a:r>
              <a:rPr kumimoji="0" lang="en-US" sz="2800" b="0" i="1" u="none" strike="noStrike" kern="1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1" u="none" strike="noStrike" kern="1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xuyến</a:t>
            </a:r>
            <a:endParaRPr kumimoji="0" lang="en-US" sz="2800" b="0" i="1" u="none" strike="noStrike" kern="10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Arial"/>
            </a:endParaRPr>
          </a:p>
          <a:p>
            <a:pPr marL="0" marR="0" lvl="3" indent="0" algn="just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1" u="none" strike="noStrike" kern="10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Arial"/>
            </a:endParaRPr>
          </a:p>
          <a:p>
            <a:pPr marL="0" marR="0" lvl="3" indent="0" algn="just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800" i="1" kern="100" baseline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mùa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xuân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nho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nhỏ</a:t>
            </a:r>
            <a:endParaRPr lang="en-US" sz="2800" i="1" kern="100" dirty="0" smtClean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Arial"/>
            </a:endParaRPr>
          </a:p>
          <a:p>
            <a:pPr marL="0" marR="0" lvl="3" indent="0" algn="just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1" u="none" strike="noStrike" kern="1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Lặng</a:t>
            </a:r>
            <a:r>
              <a:rPr kumimoji="0" lang="en-US" sz="2800" b="0" i="1" u="none" strike="noStrike" kern="1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1" u="none" strike="noStrike" kern="1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lẽ</a:t>
            </a:r>
            <a:r>
              <a:rPr kumimoji="0" lang="en-US" sz="2800" b="0" i="1" u="none" strike="noStrike" kern="1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1" u="none" strike="noStrike" kern="1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dâng</a:t>
            </a:r>
            <a:r>
              <a:rPr kumimoji="0" lang="en-US" sz="2800" b="0" i="1" u="none" strike="noStrike" kern="1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1" u="none" strike="noStrike" kern="1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2800" b="0" i="1" u="none" strike="noStrike" kern="1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1" u="none" strike="noStrike" kern="1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đời</a:t>
            </a:r>
            <a:endParaRPr kumimoji="0" lang="en-US" sz="2800" b="0" i="1" u="none" strike="noStrike" kern="10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Arial"/>
            </a:endParaRPr>
          </a:p>
          <a:p>
            <a:pPr marL="0" marR="0" lvl="3" indent="0" algn="just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800" i="1" kern="100" baseline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Dù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tuổi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hai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mươi</a:t>
            </a:r>
            <a:endParaRPr lang="en-US" sz="2800" i="1" kern="100" dirty="0" smtClean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Arial"/>
            </a:endParaRPr>
          </a:p>
          <a:p>
            <a:pPr marL="0" marR="0" lvl="3" indent="0" algn="just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1" u="none" strike="noStrike" kern="1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Dù</a:t>
            </a:r>
            <a:r>
              <a:rPr kumimoji="0" lang="en-US" sz="2800" b="0" i="1" u="none" strike="noStrike" kern="1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1" u="none" strike="noStrike" kern="1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2800" b="0" i="1" u="none" strike="noStrike" kern="1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1" u="none" strike="noStrike" kern="1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khi</a:t>
            </a:r>
            <a:r>
              <a:rPr kumimoji="0" lang="en-US" sz="2800" b="0" i="1" u="none" strike="noStrike" kern="1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1" u="none" strike="noStrike" kern="1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tóc</a:t>
            </a:r>
            <a:r>
              <a:rPr kumimoji="0" lang="en-US" sz="2800" b="0" i="1" u="none" strike="noStrike" kern="1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1" u="none" strike="noStrike" kern="1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bạc</a:t>
            </a:r>
            <a:endParaRPr kumimoji="0" lang="en-US" sz="2800" b="0" i="1" u="none" strike="noStrike" kern="10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Arial"/>
            </a:endParaRPr>
          </a:p>
          <a:p>
            <a:pPr marL="0" marR="0" lvl="3" indent="0" algn="just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1" u="none" strike="noStrike" kern="10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Arial"/>
            </a:endParaRPr>
          </a:p>
          <a:p>
            <a:pPr marL="0" marR="0" lvl="3" indent="0" algn="just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800" i="1" kern="100" baseline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Mùa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xuân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- ta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xin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hát</a:t>
            </a:r>
            <a:endParaRPr lang="en-US" sz="2800" i="1" kern="100" dirty="0" smtClean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Arial"/>
            </a:endParaRPr>
          </a:p>
          <a:p>
            <a:pPr marL="0" marR="0" lvl="3" indent="0" algn="just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1" u="none" strike="noStrike" kern="1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800" b="0" i="1" u="none" strike="noStrike" kern="1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Nam </a:t>
            </a:r>
            <a:r>
              <a:rPr kumimoji="0" lang="en-US" sz="2800" b="0" i="1" u="none" strike="noStrike" kern="1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ai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, Nam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bình</a:t>
            </a:r>
            <a:endParaRPr lang="en-US" sz="2800" i="1" kern="100" dirty="0" smtClean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Arial"/>
            </a:endParaRPr>
          </a:p>
          <a:p>
            <a:pPr marL="0" marR="0" lvl="3" indent="0" algn="just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1" u="none" strike="noStrike" kern="1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Nước</a:t>
            </a:r>
            <a:r>
              <a:rPr kumimoji="0" lang="en-US" sz="2800" b="0" i="1" u="none" strike="noStrike" kern="1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non </a:t>
            </a:r>
            <a:r>
              <a:rPr kumimoji="0" lang="en-US" sz="2800" b="0" i="1" u="none" strike="noStrike" kern="1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ngàn</a:t>
            </a:r>
            <a:r>
              <a:rPr kumimoji="0" lang="en-US" sz="2800" b="0" i="1" u="none" strike="noStrike" kern="1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1" u="none" strike="noStrike" kern="1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dặm</a:t>
            </a:r>
            <a:r>
              <a:rPr kumimoji="0" lang="en-US" sz="2800" b="0" i="1" u="none" strike="noStrike" kern="1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1" u="none" strike="noStrike" kern="1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mình</a:t>
            </a:r>
            <a:endParaRPr kumimoji="0" lang="en-US" sz="2800" b="0" i="1" u="none" strike="noStrike" kern="10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Arial"/>
            </a:endParaRPr>
          </a:p>
          <a:p>
            <a:pPr marL="0" marR="0" lvl="3" indent="0" algn="just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800" i="1" kern="100" baseline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non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ngàn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dặm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tình</a:t>
            </a:r>
            <a:endParaRPr lang="en-US" sz="2800" i="1" kern="100" dirty="0" smtClean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Arial"/>
            </a:endParaRPr>
          </a:p>
          <a:p>
            <a:pPr marL="0" marR="0" lvl="3" indent="0" algn="just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1" u="none" strike="noStrike" kern="1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Nhịp</a:t>
            </a:r>
            <a:r>
              <a:rPr kumimoji="0" lang="en-US" sz="2800" b="0" i="1" u="none" strike="noStrike" kern="1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1" u="none" strike="noStrike" kern="1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phách</a:t>
            </a:r>
            <a:r>
              <a:rPr kumimoji="0" lang="en-US" sz="2800" b="0" i="1" u="none" strike="noStrike" kern="1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1" u="none" strike="noStrike" kern="1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tiền</a:t>
            </a:r>
            <a:r>
              <a:rPr kumimoji="0" lang="en-US" sz="2800" b="0" i="1" u="none" strike="noStrike" kern="1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1" u="none" strike="noStrike" kern="1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đất</a:t>
            </a:r>
            <a:r>
              <a:rPr kumimoji="0" lang="en-US" sz="2800" b="0" i="1" u="none" strike="noStrike" kern="1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1" u="none" strike="noStrike" kern="1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Huế</a:t>
            </a:r>
            <a:endParaRPr kumimoji="0" lang="en-US" sz="2800" b="0" i="1" u="none" strike="noStrike" kern="1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61932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0750799"/>
              </p:ext>
            </p:extLst>
          </p:nvPr>
        </p:nvGraphicFramePr>
        <p:xfrm>
          <a:off x="-11289" y="-124177"/>
          <a:ext cx="12112979" cy="99054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7867">
                  <a:extLst>
                    <a:ext uri="{9D8B030D-6E8A-4147-A177-3AD203B41FA5}">
                      <a16:colId xmlns:a16="http://schemas.microsoft.com/office/drawing/2014/main" val="3046560322"/>
                    </a:ext>
                  </a:extLst>
                </a:gridCol>
                <a:gridCol w="3725333">
                  <a:extLst>
                    <a:ext uri="{9D8B030D-6E8A-4147-A177-3AD203B41FA5}">
                      <a16:colId xmlns:a16="http://schemas.microsoft.com/office/drawing/2014/main" val="3186239204"/>
                    </a:ext>
                  </a:extLst>
                </a:gridCol>
                <a:gridCol w="4289779">
                  <a:extLst>
                    <a:ext uri="{9D8B030D-6E8A-4147-A177-3AD203B41FA5}">
                      <a16:colId xmlns:a16="http://schemas.microsoft.com/office/drawing/2014/main" val="2970437429"/>
                    </a:ext>
                  </a:extLst>
                </a:gridCol>
              </a:tblGrid>
              <a:tr h="1275682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3492157"/>
                  </a:ext>
                </a:extLst>
              </a:tr>
              <a:tr h="905926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sang “ ta”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gieo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vi-VN" sz="28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vần chân</a:t>
                      </a:r>
                      <a:r>
                        <a:rPr lang="en-US" sz="2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800" b="0" i="1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ca, </a:t>
                      </a:r>
                      <a:r>
                        <a:rPr lang="en-US" sz="2800" b="0" i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2800" b="0" i="1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0" i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800" b="0" i="1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i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800" b="0" i="1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2800" b="0" i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mình</a:t>
                      </a:r>
                      <a:endParaRPr lang="vi-VN" sz="2800" b="0" i="1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bộc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lộ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trực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niệm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thơ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9359310"/>
                  </a:ext>
                </a:extLst>
              </a:tr>
              <a:tr h="90592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: con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hót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nốt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trầm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xao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xuyến</a:t>
                      </a:r>
                      <a:endParaRPr lang="en-US" sz="2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ngắt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vi-VN" sz="28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Ngắt nhịp: 3/2; 2/3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u="none" strike="noStrike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6555888"/>
                  </a:ext>
                </a:extLst>
              </a:tr>
              <a:tr h="90592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Bptt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lang="en-US" sz="28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 ta </a:t>
                      </a:r>
                      <a:r>
                        <a:rPr lang="en-US" sz="28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 ta </a:t>
                      </a:r>
                      <a:r>
                        <a:rPr lang="en-US" sz="28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nhập</a:t>
                      </a:r>
                      <a:r>
                        <a:rPr lang="en-US" sz="28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2800" b="0" i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khiến</a:t>
                      </a:r>
                      <a:r>
                        <a:rPr lang="en-US" sz="280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80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</a:t>
                      </a:r>
                      <a:r>
                        <a:rPr lang="en-US" sz="280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thỉ</a:t>
                      </a:r>
                      <a:r>
                        <a:rPr lang="en-US" sz="280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80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80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ước</a:t>
                      </a:r>
                      <a:r>
                        <a:rPr lang="en-US" sz="280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nguyện</a:t>
                      </a:r>
                      <a:r>
                        <a:rPr lang="en-US" sz="280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US" sz="280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80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hiến</a:t>
                      </a:r>
                      <a:r>
                        <a:rPr lang="en-US" sz="280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dâng</a:t>
                      </a:r>
                      <a:r>
                        <a:rPr lang="en-US" sz="280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quê</a:t>
                      </a:r>
                      <a:r>
                        <a:rPr lang="en-US" sz="280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280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80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80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0" i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u="none" strike="noStrike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2320075"/>
                  </a:ext>
                </a:extLst>
              </a:tr>
              <a:tr h="2328859">
                <a:tc>
                  <a:txBody>
                    <a:bodyPr/>
                    <a:lstStyle/>
                    <a:p>
                      <a:endParaRPr lang="en-US" sz="28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i="0" baseline="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3880881"/>
                  </a:ext>
                </a:extLst>
              </a:tr>
              <a:tr h="905926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75418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392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36" y="193964"/>
            <a:ext cx="11568546" cy="680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99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0AEB79-F5A3-4B78-B13D-3EEA0C78DA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5675" y="90488"/>
            <a:ext cx="79359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3. Khát vọng và lí tưởng sống cao đẹp của nhà thơ.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3321F6-12B4-4592-A05A-D8F3F4700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3188" y="747713"/>
            <a:ext cx="62484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Ta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làm 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con chim hót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Ta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làm 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một cành hoa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Ta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nhập vào hòa 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Một 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nốt trầm xao xuyến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C56A561-E396-474F-8BC7-8E751FE0CC11}"/>
              </a:ext>
            </a:extLst>
          </p:cNvPr>
          <p:cNvSpPr txBox="1">
            <a:spLocks/>
          </p:cNvSpPr>
          <p:nvPr/>
        </p:nvSpPr>
        <p:spPr bwMode="auto">
          <a:xfrm>
            <a:off x="176380" y="790929"/>
            <a:ext cx="3695700" cy="25570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“ta”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lộ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trực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niệm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tộc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6C4C9B1-4F6F-409F-9587-2D645CF604E2}"/>
              </a:ext>
            </a:extLst>
          </p:cNvPr>
          <p:cNvSpPr txBox="1">
            <a:spLocks/>
          </p:cNvSpPr>
          <p:nvPr/>
        </p:nvSpPr>
        <p:spPr bwMode="auto">
          <a:xfrm>
            <a:off x="7807325" y="1265238"/>
            <a:ext cx="4322763" cy="436245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cấu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trúc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“ta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...ta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...” 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khiến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nhịp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nhẹ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khiến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thỉ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nguyện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hiến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1281861-94E2-4456-8982-EB4793798C73}"/>
              </a:ext>
            </a:extLst>
          </p:cNvPr>
          <p:cNvSpPr txBox="1">
            <a:spLocks/>
          </p:cNvSpPr>
          <p:nvPr/>
        </p:nvSpPr>
        <p:spPr bwMode="auto">
          <a:xfrm>
            <a:off x="550863" y="3403600"/>
            <a:ext cx="7134225" cy="31496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“con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”, “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”, “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xuyến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khiêm</a:t>
            </a:r>
            <a:r>
              <a:rPr lang="en-US" alt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vi-VN" dirty="0" smtClean="0"/>
              <a:t>.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Đồng thời những hình ảnh này cũng thể hiện ước nguyện chần thành, tha thiết của nhà thơ: muốn cống hiến phần tốt đẹp - dù nhỏ be - của mình cho cuộc đời chung, cho đất nước, cho mùa xuân của dân tộc.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Màu Cam, Logo, Dòng, Biểu Tượng, Mũi Tên png | Klipartz">
            <a:extLst>
              <a:ext uri="{FF2B5EF4-FFF2-40B4-BE49-F238E27FC236}">
                <a16:creationId xmlns:a16="http://schemas.microsoft.com/office/drawing/2014/main" id="{8858B8E8-66E4-42D2-B492-704D43246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1786">
            <a:off x="3366170" y="975519"/>
            <a:ext cx="50323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Màu Cam, Logo, Dòng, Biểu Tượng, Mũi Tên png | Klipartz">
            <a:extLst>
              <a:ext uri="{FF2B5EF4-FFF2-40B4-BE49-F238E27FC236}">
                <a16:creationId xmlns:a16="http://schemas.microsoft.com/office/drawing/2014/main" id="{2014A295-5E3E-4AF3-B051-C99046325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1786" flipH="1">
            <a:off x="7142163" y="1514475"/>
            <a:ext cx="681037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Màu Cam, Logo, Dòng, Biểu Tượng, Mũi Tên png | Klipartz">
            <a:extLst>
              <a:ext uri="{FF2B5EF4-FFF2-40B4-BE49-F238E27FC236}">
                <a16:creationId xmlns:a16="http://schemas.microsoft.com/office/drawing/2014/main" id="{28FB7C3A-79B8-48AE-A002-8458183F1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8565">
            <a:off x="5214938" y="2757488"/>
            <a:ext cx="796925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623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 animBg="1"/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8AAEFB-B78B-4E2A-B783-84F17BD16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76200"/>
            <a:ext cx="62484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sng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Một mùa xuân nho nhỏ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Lặng lẽ 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dâng cho đời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Dù là 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tuổi hai mươi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Dù là 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khi tóc bạc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1302B8-5566-4D68-BC26-003CB3364A42}"/>
              </a:ext>
            </a:extLst>
          </p:cNvPr>
          <p:cNvSpPr txBox="1">
            <a:spLocks/>
          </p:cNvSpPr>
          <p:nvPr/>
        </p:nvSpPr>
        <p:spPr bwMode="auto">
          <a:xfrm>
            <a:off x="0" y="20574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“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Một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mùa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xuân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nho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nhỏ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”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là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hình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ảnh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ẩn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dụ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đặc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sắc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của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bài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thơ</a:t>
            </a:r>
            <a:endParaRPr kumimoji="0" lang="en-US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Từ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láy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“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nho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nhỏ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”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vừa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gợi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nên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vẻ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đẹp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xinh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xắn</a:t>
            </a:r>
            <a:endParaRPr kumimoji="0" lang="en-US" altLang="en-US" sz="2800" b="1" i="0" u="none" strike="noStrike" kern="1200" cap="none" spc="0" normalizeH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-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Tính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từ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“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lặng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lẽ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”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cho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thấy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vẻ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đẹp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của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một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tâm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hồn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lối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sống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và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nhân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cách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-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Nghệ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thuật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điệp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cấu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trúc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“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dù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là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...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dù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là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...”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kết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hợp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với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hình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ảnh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tương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phản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“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tuổi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hai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mươi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”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và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“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khi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tóc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bạc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-&gt;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Khẳng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định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sự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tồn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tại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bền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vững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của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những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khát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vọng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sống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lí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tưởng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sống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là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cống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hiến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, hi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sinh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Tình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yêu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đời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yêu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cuộc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sống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trỗi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dậy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mãnh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liệt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trở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thành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khúc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hát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tâm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tình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trong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những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dòng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thơ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cuối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.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Khúc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hát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đó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thật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cảm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động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cao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quý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và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đáng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trân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trọng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biết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bao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47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1991" y="0"/>
            <a:ext cx="11201400" cy="877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i="1" dirty="0" smtClean="0"/>
              <a:t>“</a:t>
            </a:r>
            <a:r>
              <a:rPr lang="en-US" sz="2800" b="1" i="1" dirty="0" err="1" smtClean="0"/>
              <a:t>Mọc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giữa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dòng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sông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xanh</a:t>
            </a:r>
            <a:endParaRPr lang="en-US" sz="2800" b="1" i="1" dirty="0" smtClean="0"/>
          </a:p>
          <a:p>
            <a:pPr algn="ctr">
              <a:lnSpc>
                <a:spcPct val="150000"/>
              </a:lnSpc>
            </a:pPr>
            <a:r>
              <a:rPr lang="en-US" sz="2800" b="1" i="1" dirty="0" err="1" smtClean="0"/>
              <a:t>Một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bông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hoa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tím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biếc</a:t>
            </a:r>
            <a:endParaRPr lang="en-US" sz="2800" b="1" i="1" dirty="0" smtClean="0"/>
          </a:p>
          <a:p>
            <a:pPr algn="ctr">
              <a:lnSpc>
                <a:spcPct val="150000"/>
              </a:lnSpc>
            </a:pPr>
            <a:r>
              <a:rPr lang="en-US" sz="2800" b="1" i="1" dirty="0" err="1" smtClean="0"/>
              <a:t>Ơi</a:t>
            </a:r>
            <a:r>
              <a:rPr lang="en-US" sz="2800" b="1" i="1" dirty="0" smtClean="0"/>
              <a:t> con </a:t>
            </a:r>
            <a:r>
              <a:rPr lang="en-US" sz="2800" b="1" i="1" dirty="0" err="1" smtClean="0"/>
              <a:t>chim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chiền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chiện</a:t>
            </a:r>
            <a:endParaRPr lang="en-US" sz="2800" b="1" i="1" dirty="0" smtClean="0"/>
          </a:p>
          <a:p>
            <a:pPr algn="ctr">
              <a:lnSpc>
                <a:spcPct val="150000"/>
              </a:lnSpc>
            </a:pPr>
            <a:r>
              <a:rPr lang="en-US" sz="2800" b="1" i="1" dirty="0" err="1" smtClean="0"/>
              <a:t>Hót</a:t>
            </a:r>
            <a:r>
              <a:rPr lang="en-US" sz="2800" b="1" i="1" dirty="0" smtClean="0"/>
              <a:t> chi </a:t>
            </a:r>
            <a:r>
              <a:rPr lang="en-US" sz="2800" b="1" i="1" dirty="0" err="1" smtClean="0"/>
              <a:t>mà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vang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trời</a:t>
            </a:r>
            <a:endParaRPr lang="en-US" sz="2800" b="1" i="1" dirty="0" smtClean="0"/>
          </a:p>
          <a:p>
            <a:pPr algn="ctr">
              <a:lnSpc>
                <a:spcPct val="150000"/>
              </a:lnSpc>
            </a:pPr>
            <a:r>
              <a:rPr lang="en-US" sz="2800" b="1" i="1" dirty="0" err="1" smtClean="0"/>
              <a:t>Từng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giọt</a:t>
            </a:r>
            <a:r>
              <a:rPr lang="en-US" sz="2800" b="1" i="1" dirty="0" smtClean="0"/>
              <a:t> long </a:t>
            </a:r>
            <a:r>
              <a:rPr lang="en-US" sz="2800" b="1" i="1" dirty="0" err="1" smtClean="0"/>
              <a:t>lanh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rơi</a:t>
            </a:r>
            <a:endParaRPr lang="en-US" sz="2800" b="1" i="1" dirty="0" smtClean="0"/>
          </a:p>
          <a:p>
            <a:pPr algn="ctr">
              <a:lnSpc>
                <a:spcPct val="150000"/>
              </a:lnSpc>
            </a:pPr>
            <a:r>
              <a:rPr lang="en-US" sz="2800" b="1" i="1" dirty="0" err="1" smtClean="0"/>
              <a:t>Tôi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đưa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tay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tôi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hứng</a:t>
            </a:r>
            <a:r>
              <a:rPr lang="en-US" sz="2800" b="1" i="1" dirty="0" smtClean="0"/>
              <a:t>”</a:t>
            </a:r>
            <a:endParaRPr lang="en-US" sz="2800" b="1" dirty="0"/>
          </a:p>
          <a:p>
            <a:pPr>
              <a:lnSpc>
                <a:spcPct val="150000"/>
              </a:lnSpc>
            </a:pPr>
            <a:r>
              <a:rPr lang="en-US" sz="2800" b="1" i="1" dirty="0"/>
              <a:t>                   </a:t>
            </a:r>
            <a:r>
              <a:rPr lang="en-US" sz="2800" b="1" i="1" dirty="0" smtClean="0"/>
              <a:t>                     </a:t>
            </a:r>
            <a:r>
              <a:rPr lang="en-US" sz="2800" i="1" dirty="0" smtClean="0"/>
              <a:t>( </a:t>
            </a:r>
            <a:r>
              <a:rPr lang="en-US" sz="2800" i="1" dirty="0" err="1" smtClean="0"/>
              <a:t>Mùa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xuân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nho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nhỏ</a:t>
            </a:r>
            <a:r>
              <a:rPr lang="en-US" sz="2800" i="1" dirty="0" smtClean="0"/>
              <a:t>- </a:t>
            </a:r>
            <a:r>
              <a:rPr lang="en-US" sz="2800" i="1" dirty="0" err="1" smtClean="0"/>
              <a:t>Thanh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Hải</a:t>
            </a:r>
            <a:r>
              <a:rPr lang="en-US" sz="2800" i="1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en-US" sz="2800" i="1" dirty="0" smtClean="0"/>
              <a:t>               </a:t>
            </a:r>
            <a:endParaRPr lang="en-US" sz="2800" dirty="0"/>
          </a:p>
          <a:p>
            <a:pPr>
              <a:lnSpc>
                <a:spcPct val="150000"/>
              </a:lnSpc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17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Brace 3">
            <a:extLst>
              <a:ext uri="{FF2B5EF4-FFF2-40B4-BE49-F238E27FC236}">
                <a16:creationId xmlns:a16="http://schemas.microsoft.com/office/drawing/2014/main" id="{B3F072E4-E39D-D67A-3B73-9A2174571F17}"/>
              </a:ext>
            </a:extLst>
          </p:cNvPr>
          <p:cNvSpPr/>
          <p:nvPr/>
        </p:nvSpPr>
        <p:spPr>
          <a:xfrm>
            <a:off x="9599607" y="627529"/>
            <a:ext cx="447259" cy="3093681"/>
          </a:xfrm>
          <a:prstGeom prst="rightBrace">
            <a:avLst>
              <a:gd name="adj1" fmla="val 48462"/>
              <a:gd name="adj2" fmla="val 50000"/>
            </a:avLst>
          </a:prstGeom>
          <a:ln w="28575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9225E7-1D4D-BBB8-43B4-7B56B167C714}"/>
              </a:ext>
            </a:extLst>
          </p:cNvPr>
          <p:cNvSpPr/>
          <p:nvPr/>
        </p:nvSpPr>
        <p:spPr>
          <a:xfrm>
            <a:off x="10079883" y="1914627"/>
            <a:ext cx="1865907" cy="5088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667" kern="0" dirty="0" err="1">
                <a:solidFill>
                  <a:srgbClr val="0070C0"/>
                </a:solidFill>
                <a:sym typeface="Arial"/>
              </a:rPr>
              <a:t>Tác</a:t>
            </a:r>
            <a:r>
              <a:rPr lang="en-US" sz="2667" kern="0" dirty="0">
                <a:solidFill>
                  <a:srgbClr val="0070C0"/>
                </a:solidFill>
                <a:sym typeface="Arial"/>
              </a:rPr>
              <a:t> </a:t>
            </a:r>
            <a:r>
              <a:rPr lang="en-US" sz="2667" kern="0" dirty="0" err="1">
                <a:solidFill>
                  <a:srgbClr val="0070C0"/>
                </a:solidFill>
                <a:sym typeface="Arial"/>
              </a:rPr>
              <a:t>dụng</a:t>
            </a:r>
            <a:endParaRPr lang="en-US" sz="2667" kern="0" dirty="0">
              <a:solidFill>
                <a:srgbClr val="0070C0"/>
              </a:solidFill>
              <a:sym typeface="Arial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E32BF9-EEC8-C2C3-0F7D-E26C6CA0DDC6}"/>
              </a:ext>
            </a:extLst>
          </p:cNvPr>
          <p:cNvSpPr/>
          <p:nvPr/>
        </p:nvSpPr>
        <p:spPr>
          <a:xfrm>
            <a:off x="370780" y="1259026"/>
            <a:ext cx="1741337" cy="4407847"/>
          </a:xfrm>
          <a:prstGeom prst="roundRect">
            <a:avLst/>
          </a:prstGeom>
          <a:solidFill>
            <a:srgbClr val="FCF3D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 smtClean="0">
                <a:solidFill>
                  <a:srgbClr val="FF0000"/>
                </a:solidFill>
                <a:latin typeface="Tm"/>
                <a:sym typeface="Arial"/>
              </a:rPr>
              <a:t>2,Cách </a:t>
            </a:r>
            <a:r>
              <a:rPr lang="en-US" sz="3200" kern="0" dirty="0" err="1" smtClean="0">
                <a:solidFill>
                  <a:srgbClr val="FF0000"/>
                </a:solidFill>
                <a:latin typeface="Tm"/>
                <a:sym typeface="Arial"/>
              </a:rPr>
              <a:t>đọc</a:t>
            </a:r>
            <a:r>
              <a:rPr lang="en-US" sz="3200" kern="0" dirty="0" smtClean="0">
                <a:solidFill>
                  <a:srgbClr val="FF0000"/>
                </a:solidFill>
                <a:latin typeface="Tm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m"/>
                <a:sym typeface="Arial"/>
              </a:rPr>
              <a:t>hiểu</a:t>
            </a:r>
            <a:r>
              <a:rPr lang="en-US" sz="3200" kern="0" dirty="0" smtClean="0">
                <a:solidFill>
                  <a:srgbClr val="FF0000"/>
                </a:solidFill>
                <a:latin typeface="Tm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m"/>
                <a:sym typeface="Arial"/>
              </a:rPr>
              <a:t>một</a:t>
            </a:r>
            <a:r>
              <a:rPr lang="en-US" sz="3200" kern="0" dirty="0" smtClean="0">
                <a:solidFill>
                  <a:srgbClr val="FF0000"/>
                </a:solidFill>
                <a:latin typeface="Tm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m"/>
                <a:sym typeface="Arial"/>
              </a:rPr>
              <a:t>văn</a:t>
            </a:r>
            <a:r>
              <a:rPr lang="en-US" sz="3200" kern="0" dirty="0" smtClean="0">
                <a:solidFill>
                  <a:srgbClr val="FF0000"/>
                </a:solidFill>
                <a:latin typeface="Tm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m"/>
                <a:sym typeface="Arial"/>
              </a:rPr>
              <a:t>bản</a:t>
            </a:r>
            <a:r>
              <a:rPr lang="en-US" sz="3200" kern="0" dirty="0" smtClean="0">
                <a:solidFill>
                  <a:srgbClr val="FF0000"/>
                </a:solidFill>
                <a:latin typeface="Tm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m"/>
                <a:sym typeface="Arial"/>
              </a:rPr>
              <a:t>thơ</a:t>
            </a:r>
            <a:r>
              <a:rPr lang="en-US" sz="3200" kern="0" dirty="0" smtClean="0">
                <a:solidFill>
                  <a:srgbClr val="FF0000"/>
                </a:solidFill>
                <a:latin typeface="Tm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m"/>
                <a:sym typeface="Arial"/>
              </a:rPr>
              <a:t>trữ</a:t>
            </a:r>
            <a:r>
              <a:rPr lang="en-US" sz="3200" kern="0" dirty="0" smtClean="0">
                <a:solidFill>
                  <a:srgbClr val="FF0000"/>
                </a:solidFill>
                <a:latin typeface="Tm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m"/>
                <a:sym typeface="Arial"/>
              </a:rPr>
              <a:t>tình</a:t>
            </a:r>
            <a:endParaRPr lang="en-US" sz="3200" kern="0" dirty="0">
              <a:solidFill>
                <a:srgbClr val="FF0000"/>
              </a:solidFill>
              <a:latin typeface="Tm"/>
              <a:sym typeface="Arial"/>
            </a:endParaRP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6CB01B25-9B8D-E5A2-CB43-BBE85C8E0DF2}"/>
              </a:ext>
            </a:extLst>
          </p:cNvPr>
          <p:cNvSpPr/>
          <p:nvPr/>
        </p:nvSpPr>
        <p:spPr>
          <a:xfrm>
            <a:off x="2112117" y="2173357"/>
            <a:ext cx="698376" cy="3340153"/>
          </a:xfrm>
          <a:prstGeom prst="leftBrace">
            <a:avLst>
              <a:gd name="adj1" fmla="val 90625"/>
              <a:gd name="adj2" fmla="val 50000"/>
            </a:avLst>
          </a:prstGeom>
          <a:ln w="28575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916F3D4-5A0B-A766-7172-5322A1F4F9DF}"/>
              </a:ext>
            </a:extLst>
          </p:cNvPr>
          <p:cNvSpPr/>
          <p:nvPr/>
        </p:nvSpPr>
        <p:spPr>
          <a:xfrm>
            <a:off x="3136549" y="1646983"/>
            <a:ext cx="1871660" cy="1181431"/>
          </a:xfrm>
          <a:prstGeom prst="roundRect">
            <a:avLst/>
          </a:prstGeom>
          <a:solidFill>
            <a:srgbClr val="E1F2C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667" kern="0" dirty="0" err="1">
                <a:solidFill>
                  <a:srgbClr val="0070C0"/>
                </a:solidFill>
                <a:sym typeface="Arial"/>
              </a:rPr>
              <a:t>Đặc</a:t>
            </a:r>
            <a:r>
              <a:rPr lang="en-US" sz="2667" kern="0" dirty="0">
                <a:solidFill>
                  <a:srgbClr val="0070C0"/>
                </a:solidFill>
                <a:sym typeface="Arial"/>
              </a:rPr>
              <a:t> </a:t>
            </a:r>
            <a:r>
              <a:rPr lang="en-US" sz="2667" kern="0" dirty="0" err="1">
                <a:solidFill>
                  <a:srgbClr val="0070C0"/>
                </a:solidFill>
                <a:sym typeface="Arial"/>
              </a:rPr>
              <a:t>điểm</a:t>
            </a:r>
            <a:r>
              <a:rPr lang="en-US" sz="2667" kern="0" dirty="0">
                <a:solidFill>
                  <a:srgbClr val="0070C0"/>
                </a:solidFill>
                <a:sym typeface="Arial"/>
              </a:rPr>
              <a:t> </a:t>
            </a:r>
            <a:r>
              <a:rPr lang="en-US" sz="2667" kern="0" dirty="0" err="1">
                <a:solidFill>
                  <a:srgbClr val="0070C0"/>
                </a:solidFill>
                <a:sym typeface="Arial"/>
              </a:rPr>
              <a:t>hình</a:t>
            </a:r>
            <a:r>
              <a:rPr lang="en-US" sz="2667" kern="0" dirty="0">
                <a:solidFill>
                  <a:srgbClr val="0070C0"/>
                </a:solidFill>
                <a:sym typeface="Arial"/>
              </a:rPr>
              <a:t> </a:t>
            </a:r>
            <a:r>
              <a:rPr lang="en-US" sz="2667" kern="0" dirty="0" err="1">
                <a:solidFill>
                  <a:srgbClr val="0070C0"/>
                </a:solidFill>
                <a:sym typeface="Arial"/>
              </a:rPr>
              <a:t>thức</a:t>
            </a:r>
            <a:endParaRPr lang="en-US" sz="2667" kern="0" dirty="0">
              <a:solidFill>
                <a:srgbClr val="0070C0"/>
              </a:solidFill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415638C-E5AD-7658-8C39-6AFE8ED89434}"/>
              </a:ext>
            </a:extLst>
          </p:cNvPr>
          <p:cNvSpPr/>
          <p:nvPr/>
        </p:nvSpPr>
        <p:spPr>
          <a:xfrm>
            <a:off x="3174694" y="4922795"/>
            <a:ext cx="1871660" cy="1181431"/>
          </a:xfrm>
          <a:prstGeom prst="roundRect">
            <a:avLst/>
          </a:prstGeom>
          <a:solidFill>
            <a:srgbClr val="E1F2C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667" kern="0" dirty="0" err="1">
                <a:solidFill>
                  <a:srgbClr val="0070C0"/>
                </a:solidFill>
                <a:sym typeface="Arial"/>
              </a:rPr>
              <a:t>Đặc</a:t>
            </a:r>
            <a:r>
              <a:rPr lang="en-US" sz="2667" kern="0" dirty="0">
                <a:solidFill>
                  <a:srgbClr val="0070C0"/>
                </a:solidFill>
                <a:sym typeface="Arial"/>
              </a:rPr>
              <a:t> </a:t>
            </a:r>
            <a:r>
              <a:rPr lang="en-US" sz="2667" kern="0" dirty="0" err="1">
                <a:solidFill>
                  <a:srgbClr val="0070C0"/>
                </a:solidFill>
                <a:sym typeface="Arial"/>
              </a:rPr>
              <a:t>điểm</a:t>
            </a:r>
            <a:r>
              <a:rPr lang="en-US" sz="2667" kern="0" dirty="0">
                <a:solidFill>
                  <a:srgbClr val="0070C0"/>
                </a:solidFill>
                <a:sym typeface="Arial"/>
              </a:rPr>
              <a:t> </a:t>
            </a:r>
            <a:r>
              <a:rPr lang="en-US" sz="2667" kern="0" dirty="0" err="1">
                <a:solidFill>
                  <a:srgbClr val="0070C0"/>
                </a:solidFill>
                <a:sym typeface="Arial"/>
              </a:rPr>
              <a:t>nội</a:t>
            </a:r>
            <a:r>
              <a:rPr lang="en-US" sz="2667" kern="0" dirty="0">
                <a:solidFill>
                  <a:srgbClr val="0070C0"/>
                </a:solidFill>
                <a:sym typeface="Arial"/>
              </a:rPr>
              <a:t> dung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14E56A5-6782-3F53-75F1-6C8759653747}"/>
              </a:ext>
            </a:extLst>
          </p:cNvPr>
          <p:cNvSpPr/>
          <p:nvPr/>
        </p:nvSpPr>
        <p:spPr>
          <a:xfrm>
            <a:off x="6163750" y="382827"/>
            <a:ext cx="3103109" cy="745724"/>
          </a:xfrm>
          <a:prstGeom prst="roundRect">
            <a:avLst>
              <a:gd name="adj" fmla="val 50000"/>
            </a:avLst>
          </a:prstGeom>
          <a:solidFill>
            <a:srgbClr val="ECDFF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667" kern="0" dirty="0" err="1">
                <a:solidFill>
                  <a:srgbClr val="000000">
                    <a:lumMod val="50000"/>
                  </a:srgbClr>
                </a:solidFill>
                <a:sym typeface="Arial"/>
              </a:rPr>
              <a:t>Nhận</a:t>
            </a:r>
            <a:r>
              <a:rPr lang="en-US" sz="2667" kern="0" dirty="0">
                <a:solidFill>
                  <a:srgbClr val="000000">
                    <a:lumMod val="50000"/>
                  </a:srgbClr>
                </a:solidFill>
                <a:sym typeface="Arial"/>
              </a:rPr>
              <a:t> </a:t>
            </a:r>
            <a:r>
              <a:rPr lang="en-US" sz="2667" kern="0" dirty="0" err="1">
                <a:solidFill>
                  <a:srgbClr val="000000">
                    <a:lumMod val="50000"/>
                  </a:srgbClr>
                </a:solidFill>
                <a:sym typeface="Arial"/>
              </a:rPr>
              <a:t>biết</a:t>
            </a:r>
            <a:r>
              <a:rPr lang="en-US" sz="2667" kern="0" dirty="0">
                <a:solidFill>
                  <a:srgbClr val="000000">
                    <a:lumMod val="50000"/>
                  </a:srgbClr>
                </a:solidFill>
                <a:sym typeface="Arial"/>
              </a:rPr>
              <a:t> </a:t>
            </a:r>
            <a:r>
              <a:rPr lang="en-US" sz="2667" kern="0" dirty="0" err="1">
                <a:solidFill>
                  <a:srgbClr val="000000">
                    <a:lumMod val="50000"/>
                  </a:srgbClr>
                </a:solidFill>
                <a:sym typeface="Arial"/>
              </a:rPr>
              <a:t>thể</a:t>
            </a:r>
            <a:r>
              <a:rPr lang="en-US" sz="2667" kern="0" dirty="0">
                <a:solidFill>
                  <a:srgbClr val="000000">
                    <a:lumMod val="50000"/>
                  </a:srgbClr>
                </a:solidFill>
                <a:sym typeface="Arial"/>
              </a:rPr>
              <a:t> </a:t>
            </a:r>
            <a:r>
              <a:rPr lang="en-US" sz="2667" kern="0" dirty="0" err="1">
                <a:solidFill>
                  <a:srgbClr val="000000">
                    <a:lumMod val="50000"/>
                  </a:srgbClr>
                </a:solidFill>
                <a:sym typeface="Arial"/>
              </a:rPr>
              <a:t>thơ</a:t>
            </a:r>
            <a:endParaRPr lang="en-US" sz="2667" kern="0" dirty="0">
              <a:solidFill>
                <a:srgbClr val="000000">
                  <a:lumMod val="50000"/>
                </a:srgbClr>
              </a:solidFill>
              <a:sym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3C7C4C5-B6D2-FB2D-09FA-65DF8239AB94}"/>
              </a:ext>
            </a:extLst>
          </p:cNvPr>
          <p:cNvSpPr/>
          <p:nvPr/>
        </p:nvSpPr>
        <p:spPr>
          <a:xfrm>
            <a:off x="6163750" y="1544589"/>
            <a:ext cx="3103109" cy="1091249"/>
          </a:xfrm>
          <a:prstGeom prst="roundRect">
            <a:avLst>
              <a:gd name="adj" fmla="val 24740"/>
            </a:avLst>
          </a:prstGeom>
          <a:solidFill>
            <a:srgbClr val="ECDFF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667" kern="0" dirty="0" err="1">
                <a:solidFill>
                  <a:srgbClr val="000000">
                    <a:lumMod val="50000"/>
                  </a:srgbClr>
                </a:solidFill>
                <a:sym typeface="Arial"/>
              </a:rPr>
              <a:t>Cách</a:t>
            </a:r>
            <a:r>
              <a:rPr lang="en-US" sz="2667" kern="0" dirty="0">
                <a:solidFill>
                  <a:srgbClr val="000000">
                    <a:lumMod val="50000"/>
                  </a:srgbClr>
                </a:solidFill>
                <a:sym typeface="Arial"/>
              </a:rPr>
              <a:t> </a:t>
            </a:r>
            <a:r>
              <a:rPr lang="en-US" sz="2667" kern="0" dirty="0" err="1">
                <a:solidFill>
                  <a:srgbClr val="000000">
                    <a:lumMod val="50000"/>
                  </a:srgbClr>
                </a:solidFill>
                <a:sym typeface="Arial"/>
              </a:rPr>
              <a:t>gieo</a:t>
            </a:r>
            <a:r>
              <a:rPr lang="en-US" sz="2667" kern="0" dirty="0">
                <a:solidFill>
                  <a:srgbClr val="000000">
                    <a:lumMod val="50000"/>
                  </a:srgbClr>
                </a:solidFill>
                <a:sym typeface="Arial"/>
              </a:rPr>
              <a:t> </a:t>
            </a:r>
            <a:r>
              <a:rPr lang="en-US" sz="2667" kern="0" dirty="0" err="1">
                <a:solidFill>
                  <a:srgbClr val="000000">
                    <a:lumMod val="50000"/>
                  </a:srgbClr>
                </a:solidFill>
                <a:sym typeface="Arial"/>
              </a:rPr>
              <a:t>vần</a:t>
            </a:r>
            <a:r>
              <a:rPr lang="en-US" sz="2667" kern="0" dirty="0">
                <a:solidFill>
                  <a:srgbClr val="000000">
                    <a:lumMod val="50000"/>
                  </a:srgbClr>
                </a:solidFill>
                <a:sym typeface="Arial"/>
              </a:rPr>
              <a:t>, </a:t>
            </a:r>
            <a:r>
              <a:rPr lang="en-US" sz="2667" kern="0" dirty="0" err="1">
                <a:solidFill>
                  <a:srgbClr val="000000">
                    <a:lumMod val="50000"/>
                  </a:srgbClr>
                </a:solidFill>
                <a:sym typeface="Arial"/>
              </a:rPr>
              <a:t>ngắt</a:t>
            </a:r>
            <a:r>
              <a:rPr lang="en-US" sz="2667" kern="0" dirty="0">
                <a:solidFill>
                  <a:srgbClr val="000000">
                    <a:lumMod val="50000"/>
                  </a:srgbClr>
                </a:solidFill>
                <a:sym typeface="Arial"/>
              </a:rPr>
              <a:t> </a:t>
            </a:r>
            <a:r>
              <a:rPr lang="en-US" sz="2667" kern="0" dirty="0" err="1">
                <a:solidFill>
                  <a:srgbClr val="000000">
                    <a:lumMod val="50000"/>
                  </a:srgbClr>
                </a:solidFill>
                <a:sym typeface="Arial"/>
              </a:rPr>
              <a:t>nhịp</a:t>
            </a:r>
            <a:endParaRPr lang="en-US" sz="2667" kern="0" dirty="0">
              <a:solidFill>
                <a:srgbClr val="000000">
                  <a:lumMod val="50000"/>
                </a:srgbClr>
              </a:solidFill>
              <a:sym typeface="Arial"/>
            </a:endParaRP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89DBDC8C-B2E8-C4CD-C890-51E451035B80}"/>
              </a:ext>
            </a:extLst>
          </p:cNvPr>
          <p:cNvSpPr/>
          <p:nvPr/>
        </p:nvSpPr>
        <p:spPr>
          <a:xfrm>
            <a:off x="5385286" y="616929"/>
            <a:ext cx="446225" cy="3104281"/>
          </a:xfrm>
          <a:prstGeom prst="leftBrace">
            <a:avLst>
              <a:gd name="adj1" fmla="val 90625"/>
              <a:gd name="adj2" fmla="val 50000"/>
            </a:avLst>
          </a:prstGeom>
          <a:ln w="28575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D9E9BBD-0EE3-0250-8D45-0ED7A48C9C90}"/>
              </a:ext>
            </a:extLst>
          </p:cNvPr>
          <p:cNvSpPr/>
          <p:nvPr/>
        </p:nvSpPr>
        <p:spPr>
          <a:xfrm>
            <a:off x="6163750" y="2889605"/>
            <a:ext cx="3103109" cy="1091248"/>
          </a:xfrm>
          <a:prstGeom prst="roundRect">
            <a:avLst>
              <a:gd name="adj" fmla="val 18911"/>
            </a:avLst>
          </a:prstGeom>
          <a:solidFill>
            <a:srgbClr val="ECDFF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667" kern="0" dirty="0" err="1">
                <a:solidFill>
                  <a:srgbClr val="000000">
                    <a:lumMod val="50000"/>
                  </a:srgbClr>
                </a:solidFill>
                <a:sym typeface="Arial"/>
              </a:rPr>
              <a:t>Từ</a:t>
            </a:r>
            <a:r>
              <a:rPr lang="en-US" sz="2667" kern="0" dirty="0">
                <a:solidFill>
                  <a:srgbClr val="000000">
                    <a:lumMod val="50000"/>
                  </a:srgbClr>
                </a:solidFill>
                <a:sym typeface="Arial"/>
              </a:rPr>
              <a:t> </a:t>
            </a:r>
            <a:r>
              <a:rPr lang="en-US" sz="2667" kern="0" dirty="0" err="1">
                <a:solidFill>
                  <a:srgbClr val="000000">
                    <a:lumMod val="50000"/>
                  </a:srgbClr>
                </a:solidFill>
                <a:sym typeface="Arial"/>
              </a:rPr>
              <a:t>ngữ</a:t>
            </a:r>
            <a:r>
              <a:rPr lang="en-US" sz="2667" kern="0" dirty="0">
                <a:solidFill>
                  <a:srgbClr val="000000">
                    <a:lumMod val="50000"/>
                  </a:srgbClr>
                </a:solidFill>
                <a:sym typeface="Arial"/>
              </a:rPr>
              <a:t> + </a:t>
            </a:r>
            <a:r>
              <a:rPr lang="en-US" sz="2667" kern="0" dirty="0" err="1">
                <a:solidFill>
                  <a:srgbClr val="000000">
                    <a:lumMod val="50000"/>
                  </a:srgbClr>
                </a:solidFill>
                <a:sym typeface="Arial"/>
              </a:rPr>
              <a:t>Hình</a:t>
            </a:r>
            <a:r>
              <a:rPr lang="en-US" sz="2667" kern="0" dirty="0">
                <a:solidFill>
                  <a:srgbClr val="000000">
                    <a:lumMod val="50000"/>
                  </a:srgbClr>
                </a:solidFill>
                <a:sym typeface="Arial"/>
              </a:rPr>
              <a:t> </a:t>
            </a:r>
            <a:r>
              <a:rPr lang="en-US" sz="2667" kern="0" dirty="0" err="1">
                <a:solidFill>
                  <a:srgbClr val="000000">
                    <a:lumMod val="50000"/>
                  </a:srgbClr>
                </a:solidFill>
                <a:sym typeface="Arial"/>
              </a:rPr>
              <a:t>ảnh</a:t>
            </a:r>
            <a:r>
              <a:rPr lang="en-US" sz="2667" kern="0" dirty="0">
                <a:solidFill>
                  <a:srgbClr val="000000">
                    <a:lumMod val="50000"/>
                  </a:srgbClr>
                </a:solidFill>
                <a:sym typeface="Arial"/>
              </a:rPr>
              <a:t> + </a:t>
            </a:r>
            <a:r>
              <a:rPr lang="en-US" sz="2667" kern="0" dirty="0" err="1">
                <a:solidFill>
                  <a:srgbClr val="000000">
                    <a:lumMod val="50000"/>
                  </a:srgbClr>
                </a:solidFill>
                <a:sym typeface="Arial"/>
              </a:rPr>
              <a:t>Các</a:t>
            </a:r>
            <a:r>
              <a:rPr lang="en-US" sz="2667" kern="0" dirty="0">
                <a:solidFill>
                  <a:srgbClr val="000000">
                    <a:lumMod val="50000"/>
                  </a:srgbClr>
                </a:solidFill>
                <a:sym typeface="Arial"/>
              </a:rPr>
              <a:t> BPTT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1E886DC-23D0-7E4E-B856-53BC0CEDC757}"/>
              </a:ext>
            </a:extLst>
          </p:cNvPr>
          <p:cNvSpPr/>
          <p:nvPr/>
        </p:nvSpPr>
        <p:spPr>
          <a:xfrm>
            <a:off x="6163749" y="4656215"/>
            <a:ext cx="5584912" cy="745724"/>
          </a:xfrm>
          <a:prstGeom prst="roundRect">
            <a:avLst>
              <a:gd name="adj" fmla="val 50000"/>
            </a:avLst>
          </a:prstGeom>
          <a:solidFill>
            <a:srgbClr val="ECDFF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667" kern="0" dirty="0" err="1">
                <a:solidFill>
                  <a:srgbClr val="000000">
                    <a:lumMod val="50000"/>
                  </a:srgbClr>
                </a:solidFill>
                <a:sym typeface="Arial"/>
              </a:rPr>
              <a:t>Tình</a:t>
            </a:r>
            <a:r>
              <a:rPr lang="en-US" sz="2667" kern="0" dirty="0">
                <a:solidFill>
                  <a:srgbClr val="000000">
                    <a:lumMod val="50000"/>
                  </a:srgbClr>
                </a:solidFill>
                <a:sym typeface="Arial"/>
              </a:rPr>
              <a:t> </a:t>
            </a:r>
            <a:r>
              <a:rPr lang="en-US" sz="2667" kern="0" dirty="0" err="1">
                <a:solidFill>
                  <a:srgbClr val="000000">
                    <a:lumMod val="50000"/>
                  </a:srgbClr>
                </a:solidFill>
                <a:sym typeface="Arial"/>
              </a:rPr>
              <a:t>cảm</a:t>
            </a:r>
            <a:r>
              <a:rPr lang="en-US" sz="2667" kern="0" dirty="0">
                <a:solidFill>
                  <a:srgbClr val="000000">
                    <a:lumMod val="50000"/>
                  </a:srgbClr>
                </a:solidFill>
                <a:sym typeface="Arial"/>
              </a:rPr>
              <a:t>, </a:t>
            </a:r>
            <a:r>
              <a:rPr lang="en-US" sz="2667" kern="0" dirty="0" err="1">
                <a:solidFill>
                  <a:srgbClr val="000000">
                    <a:lumMod val="50000"/>
                  </a:srgbClr>
                </a:solidFill>
                <a:sym typeface="Arial"/>
              </a:rPr>
              <a:t>cảm</a:t>
            </a:r>
            <a:r>
              <a:rPr lang="en-US" sz="2667" kern="0" dirty="0">
                <a:solidFill>
                  <a:srgbClr val="000000">
                    <a:lumMod val="50000"/>
                  </a:srgbClr>
                </a:solidFill>
                <a:sym typeface="Arial"/>
              </a:rPr>
              <a:t> </a:t>
            </a:r>
            <a:r>
              <a:rPr lang="en-US" sz="2667" kern="0" dirty="0" err="1">
                <a:solidFill>
                  <a:srgbClr val="000000">
                    <a:lumMod val="50000"/>
                  </a:srgbClr>
                </a:solidFill>
                <a:sym typeface="Arial"/>
              </a:rPr>
              <a:t>xúc</a:t>
            </a:r>
            <a:r>
              <a:rPr lang="en-US" sz="2667" kern="0" dirty="0">
                <a:solidFill>
                  <a:srgbClr val="000000">
                    <a:lumMod val="50000"/>
                  </a:srgbClr>
                </a:solidFill>
                <a:sym typeface="Arial"/>
              </a:rPr>
              <a:t> </a:t>
            </a:r>
            <a:r>
              <a:rPr lang="en-US" sz="2667" kern="0" dirty="0" err="1">
                <a:solidFill>
                  <a:srgbClr val="000000">
                    <a:lumMod val="50000"/>
                  </a:srgbClr>
                </a:solidFill>
                <a:sym typeface="Arial"/>
              </a:rPr>
              <a:t>của</a:t>
            </a:r>
            <a:r>
              <a:rPr lang="en-US" sz="2667" kern="0" dirty="0">
                <a:solidFill>
                  <a:srgbClr val="000000">
                    <a:lumMod val="50000"/>
                  </a:srgbClr>
                </a:solidFill>
                <a:sym typeface="Arial"/>
              </a:rPr>
              <a:t> </a:t>
            </a:r>
            <a:r>
              <a:rPr lang="en-US" sz="2667" kern="0" dirty="0" err="1">
                <a:solidFill>
                  <a:srgbClr val="000000">
                    <a:lumMod val="50000"/>
                  </a:srgbClr>
                </a:solidFill>
                <a:sym typeface="Arial"/>
              </a:rPr>
              <a:t>tác</a:t>
            </a:r>
            <a:r>
              <a:rPr lang="en-US" sz="2667" kern="0" dirty="0">
                <a:solidFill>
                  <a:srgbClr val="000000">
                    <a:lumMod val="50000"/>
                  </a:srgbClr>
                </a:solidFill>
                <a:sym typeface="Arial"/>
              </a:rPr>
              <a:t> </a:t>
            </a:r>
            <a:r>
              <a:rPr lang="en-US" sz="2667" kern="0" dirty="0" err="1">
                <a:solidFill>
                  <a:srgbClr val="000000">
                    <a:lumMod val="50000"/>
                  </a:srgbClr>
                </a:solidFill>
                <a:sym typeface="Arial"/>
              </a:rPr>
              <a:t>giả</a:t>
            </a:r>
            <a:endParaRPr lang="en-US" sz="2667" kern="0" dirty="0">
              <a:solidFill>
                <a:srgbClr val="000000">
                  <a:lumMod val="50000"/>
                </a:srgbClr>
              </a:solidFill>
              <a:sym typeface="Arial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6508ABA-D885-C62B-CFB5-7B27ECC818F1}"/>
              </a:ext>
            </a:extLst>
          </p:cNvPr>
          <p:cNvSpPr/>
          <p:nvPr/>
        </p:nvSpPr>
        <p:spPr>
          <a:xfrm>
            <a:off x="6163749" y="5754354"/>
            <a:ext cx="5584912" cy="745724"/>
          </a:xfrm>
          <a:prstGeom prst="roundRect">
            <a:avLst>
              <a:gd name="adj" fmla="val 50000"/>
            </a:avLst>
          </a:prstGeom>
          <a:solidFill>
            <a:srgbClr val="ECDFF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667" kern="0" dirty="0" err="1">
                <a:solidFill>
                  <a:srgbClr val="000000">
                    <a:lumMod val="50000"/>
                  </a:srgbClr>
                </a:solidFill>
                <a:sym typeface="Arial"/>
              </a:rPr>
              <a:t>Chủ</a:t>
            </a:r>
            <a:r>
              <a:rPr lang="en-US" sz="2667" kern="0" dirty="0">
                <a:solidFill>
                  <a:srgbClr val="000000">
                    <a:lumMod val="50000"/>
                  </a:srgbClr>
                </a:solidFill>
                <a:sym typeface="Arial"/>
              </a:rPr>
              <a:t> </a:t>
            </a:r>
            <a:r>
              <a:rPr lang="en-US" sz="2667" kern="0" dirty="0" err="1">
                <a:solidFill>
                  <a:srgbClr val="000000">
                    <a:lumMod val="50000"/>
                  </a:srgbClr>
                </a:solidFill>
                <a:sym typeface="Arial"/>
              </a:rPr>
              <a:t>đề</a:t>
            </a:r>
            <a:r>
              <a:rPr lang="en-US" sz="2667" kern="0" dirty="0">
                <a:solidFill>
                  <a:srgbClr val="000000">
                    <a:lumMod val="50000"/>
                  </a:srgbClr>
                </a:solidFill>
                <a:sym typeface="Arial"/>
              </a:rPr>
              <a:t>, </a:t>
            </a:r>
            <a:r>
              <a:rPr lang="en-US" sz="2667" kern="0" dirty="0" err="1">
                <a:solidFill>
                  <a:srgbClr val="000000">
                    <a:lumMod val="50000"/>
                  </a:srgbClr>
                </a:solidFill>
                <a:sym typeface="Arial"/>
              </a:rPr>
              <a:t>tư</a:t>
            </a:r>
            <a:r>
              <a:rPr lang="en-US" sz="2667" kern="0" dirty="0">
                <a:solidFill>
                  <a:srgbClr val="000000">
                    <a:lumMod val="50000"/>
                  </a:srgbClr>
                </a:solidFill>
                <a:sym typeface="Arial"/>
              </a:rPr>
              <a:t> </a:t>
            </a:r>
            <a:r>
              <a:rPr lang="en-US" sz="2667" kern="0" dirty="0" err="1">
                <a:solidFill>
                  <a:srgbClr val="000000">
                    <a:lumMod val="50000"/>
                  </a:srgbClr>
                </a:solidFill>
                <a:sym typeface="Arial"/>
              </a:rPr>
              <a:t>tưởng</a:t>
            </a:r>
            <a:r>
              <a:rPr lang="en-US" sz="2667" kern="0" dirty="0">
                <a:solidFill>
                  <a:srgbClr val="000000">
                    <a:lumMod val="50000"/>
                  </a:srgbClr>
                </a:solidFill>
                <a:sym typeface="Arial"/>
              </a:rPr>
              <a:t> </a:t>
            </a:r>
            <a:r>
              <a:rPr lang="en-US" sz="2667" kern="0" dirty="0" err="1">
                <a:solidFill>
                  <a:srgbClr val="000000">
                    <a:lumMod val="50000"/>
                  </a:srgbClr>
                </a:solidFill>
                <a:sym typeface="Arial"/>
              </a:rPr>
              <a:t>của</a:t>
            </a:r>
            <a:r>
              <a:rPr lang="en-US" sz="2667" kern="0" dirty="0">
                <a:solidFill>
                  <a:srgbClr val="000000">
                    <a:lumMod val="50000"/>
                  </a:srgbClr>
                </a:solidFill>
                <a:sym typeface="Arial"/>
              </a:rPr>
              <a:t> </a:t>
            </a:r>
            <a:r>
              <a:rPr lang="en-US" sz="2667" kern="0" dirty="0" err="1">
                <a:solidFill>
                  <a:srgbClr val="000000">
                    <a:lumMod val="50000"/>
                  </a:srgbClr>
                </a:solidFill>
                <a:sym typeface="Arial"/>
              </a:rPr>
              <a:t>bài</a:t>
            </a:r>
            <a:r>
              <a:rPr lang="en-US" sz="2667" kern="0" dirty="0">
                <a:solidFill>
                  <a:srgbClr val="000000">
                    <a:lumMod val="50000"/>
                  </a:srgbClr>
                </a:solidFill>
                <a:sym typeface="Arial"/>
              </a:rPr>
              <a:t> </a:t>
            </a:r>
            <a:r>
              <a:rPr lang="en-US" sz="2667" kern="0" dirty="0" err="1">
                <a:solidFill>
                  <a:srgbClr val="000000">
                    <a:lumMod val="50000"/>
                  </a:srgbClr>
                </a:solidFill>
                <a:sym typeface="Arial"/>
              </a:rPr>
              <a:t>thơ</a:t>
            </a:r>
            <a:endParaRPr lang="en-US" sz="2667" kern="0" dirty="0">
              <a:solidFill>
                <a:srgbClr val="000000">
                  <a:lumMod val="50000"/>
                </a:srgbClr>
              </a:solidFill>
              <a:sym typeface="Arial"/>
            </a:endParaRP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44B0B6D7-B7E6-F524-866A-85FADBFDAB65}"/>
              </a:ext>
            </a:extLst>
          </p:cNvPr>
          <p:cNvSpPr/>
          <p:nvPr/>
        </p:nvSpPr>
        <p:spPr>
          <a:xfrm>
            <a:off x="5385841" y="4891419"/>
            <a:ext cx="446225" cy="1294459"/>
          </a:xfrm>
          <a:prstGeom prst="leftBrace">
            <a:avLst>
              <a:gd name="adj1" fmla="val 90625"/>
              <a:gd name="adj2" fmla="val 50000"/>
            </a:avLst>
          </a:prstGeom>
          <a:ln w="28575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504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Phân tích bài thơ Mùa Xuân Nho Nhỏ - Thanh Hải">
            <a:extLst>
              <a:ext uri="{FF2B5EF4-FFF2-40B4-BE49-F238E27FC236}">
                <a16:creationId xmlns:a16="http://schemas.microsoft.com/office/drawing/2014/main" id="{54A727CB-3CB6-42A1-A885-25A501C18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44675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id="{CA7211A6-296B-416A-A207-73A4952D6CC4}"/>
              </a:ext>
            </a:extLst>
          </p:cNvPr>
          <p:cNvSpPr>
            <a:spLocks noChangeArrowheads="1"/>
          </p:cNvSpPr>
          <p:nvPr/>
        </p:nvSpPr>
        <p:spPr bwMode="gray">
          <a:xfrm>
            <a:off x="2100325" y="1005995"/>
            <a:ext cx="7918450" cy="639762"/>
          </a:xfrm>
          <a:prstGeom prst="roundRect">
            <a:avLst>
              <a:gd name="adj" fmla="val 16667"/>
            </a:avLst>
          </a:prstGeom>
          <a:solidFill>
            <a:srgbClr val="C26840"/>
          </a:solidFill>
          <a:ln w="12700" algn="ctr">
            <a:solidFill>
              <a:srgbClr val="FFFFFF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AutoShape 5">
            <a:extLst>
              <a:ext uri="{FF2B5EF4-FFF2-40B4-BE49-F238E27FC236}">
                <a16:creationId xmlns:a16="http://schemas.microsoft.com/office/drawing/2014/main" id="{8BD264BC-214F-495A-A722-B3DB9DA0DE6B}"/>
              </a:ext>
            </a:extLst>
          </p:cNvPr>
          <p:cNvSpPr>
            <a:spLocks noChangeArrowheads="1"/>
          </p:cNvSpPr>
          <p:nvPr/>
        </p:nvSpPr>
        <p:spPr bwMode="gray">
          <a:xfrm>
            <a:off x="1389220" y="780486"/>
            <a:ext cx="1250950" cy="958850"/>
          </a:xfrm>
          <a:prstGeom prst="diamond">
            <a:avLst/>
          </a:prstGeom>
          <a:solidFill>
            <a:srgbClr val="C26840"/>
          </a:solidFill>
          <a:ln w="25400" algn="ctr">
            <a:solidFill>
              <a:srgbClr val="FFFFFF"/>
            </a:solidFill>
            <a:miter lim="800000"/>
            <a:headEnd/>
            <a:tailEnd/>
          </a:ln>
          <a:effectLst>
            <a:outerShdw dist="63500" dir="221219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5EC60E4F-F5F5-4A99-BC19-1AC8921F8EC3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306449" y="1095292"/>
            <a:ext cx="7502525" cy="584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kern="0" noProof="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ĐỌC, TÌM HIỂU CHUNG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55260870-1D63-408C-8120-96764576DD59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640462" y="879145"/>
            <a:ext cx="646113" cy="5857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D364DE55-9692-4A0B-8273-E4939ED867CB}"/>
              </a:ext>
            </a:extLst>
          </p:cNvPr>
          <p:cNvSpPr>
            <a:spLocks noChangeArrowheads="1"/>
          </p:cNvSpPr>
          <p:nvPr/>
        </p:nvSpPr>
        <p:spPr bwMode="gray">
          <a:xfrm>
            <a:off x="2179638" y="3182938"/>
            <a:ext cx="7920037" cy="639762"/>
          </a:xfrm>
          <a:prstGeom prst="roundRect">
            <a:avLst>
              <a:gd name="adj" fmla="val 16667"/>
            </a:avLst>
          </a:prstGeom>
          <a:solidFill>
            <a:srgbClr val="845084"/>
          </a:solidFill>
          <a:ln w="12700" algn="ctr">
            <a:solidFill>
              <a:srgbClr val="FFFFFF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AutoShape 10">
            <a:extLst>
              <a:ext uri="{FF2B5EF4-FFF2-40B4-BE49-F238E27FC236}">
                <a16:creationId xmlns:a16="http://schemas.microsoft.com/office/drawing/2014/main" id="{56585C94-4743-4CE8-BF36-DFBFD1E4DAEE}"/>
              </a:ext>
            </a:extLst>
          </p:cNvPr>
          <p:cNvSpPr>
            <a:spLocks noChangeArrowheads="1"/>
          </p:cNvSpPr>
          <p:nvPr/>
        </p:nvSpPr>
        <p:spPr bwMode="gray">
          <a:xfrm>
            <a:off x="1798638" y="3063875"/>
            <a:ext cx="1250950" cy="960438"/>
          </a:xfrm>
          <a:prstGeom prst="diamond">
            <a:avLst/>
          </a:prstGeom>
          <a:solidFill>
            <a:srgbClr val="845084"/>
          </a:solidFill>
          <a:ln w="25400" algn="ctr">
            <a:solidFill>
              <a:srgbClr val="FFFFFF"/>
            </a:solidFill>
            <a:miter lim="800000"/>
            <a:headEnd/>
            <a:tailEnd/>
          </a:ln>
          <a:effectLst>
            <a:outerShdw dist="63500" dir="221219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D1B1255B-1F19-4E24-9E38-0996ACE55BBD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741613" y="3248754"/>
            <a:ext cx="6253162" cy="584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 KẾT</a:t>
            </a: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D6798752-6B24-4B0B-A316-67689892BA26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001838" y="3267075"/>
            <a:ext cx="82391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utoShape 14">
            <a:extLst>
              <a:ext uri="{FF2B5EF4-FFF2-40B4-BE49-F238E27FC236}">
                <a16:creationId xmlns:a16="http://schemas.microsoft.com/office/drawing/2014/main" id="{B450C8E2-8AD5-4D57-A3CE-3457F31D30CE}"/>
              </a:ext>
            </a:extLst>
          </p:cNvPr>
          <p:cNvSpPr>
            <a:spLocks noChangeArrowheads="1"/>
          </p:cNvSpPr>
          <p:nvPr/>
        </p:nvSpPr>
        <p:spPr bwMode="gray">
          <a:xfrm>
            <a:off x="2208213" y="4357688"/>
            <a:ext cx="7918450" cy="639762"/>
          </a:xfrm>
          <a:prstGeom prst="roundRect">
            <a:avLst>
              <a:gd name="adj" fmla="val 16667"/>
            </a:avLst>
          </a:prstGeom>
          <a:solidFill>
            <a:srgbClr val="C8BA74"/>
          </a:solidFill>
          <a:ln w="12700" algn="ctr">
            <a:solidFill>
              <a:srgbClr val="FFFFFF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AutoShape 15">
            <a:extLst>
              <a:ext uri="{FF2B5EF4-FFF2-40B4-BE49-F238E27FC236}">
                <a16:creationId xmlns:a16="http://schemas.microsoft.com/office/drawing/2014/main" id="{793D979E-D66B-480A-95BD-AB14C1E25BB6}"/>
              </a:ext>
            </a:extLst>
          </p:cNvPr>
          <p:cNvSpPr>
            <a:spLocks noChangeArrowheads="1"/>
          </p:cNvSpPr>
          <p:nvPr/>
        </p:nvSpPr>
        <p:spPr bwMode="gray">
          <a:xfrm>
            <a:off x="1827213" y="4238625"/>
            <a:ext cx="1250950" cy="958850"/>
          </a:xfrm>
          <a:prstGeom prst="diamond">
            <a:avLst/>
          </a:prstGeom>
          <a:solidFill>
            <a:srgbClr val="C8BA74"/>
          </a:solidFill>
          <a:ln w="25400" algn="ctr">
            <a:solidFill>
              <a:srgbClr val="FFFFFF"/>
            </a:solidFill>
            <a:miter lim="800000"/>
            <a:headEnd/>
            <a:tailEnd/>
          </a:ln>
          <a:effectLst>
            <a:outerShdw dist="63500" dir="221219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 Box 16">
            <a:extLst>
              <a:ext uri="{FF2B5EF4-FFF2-40B4-BE49-F238E27FC236}">
                <a16:creationId xmlns:a16="http://schemas.microsoft.com/office/drawing/2014/main" id="{583692B9-661A-4C66-B6EB-4914B01279B1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436813" y="4413250"/>
            <a:ext cx="6251575" cy="584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28DB4E8D-CB68-4C2B-8D5B-AEEE207D1688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097088" y="4387850"/>
            <a:ext cx="644525" cy="584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AutoShape 19">
            <a:extLst>
              <a:ext uri="{FF2B5EF4-FFF2-40B4-BE49-F238E27FC236}">
                <a16:creationId xmlns:a16="http://schemas.microsoft.com/office/drawing/2014/main" id="{3CCFABE0-ABA3-4A8C-A9F4-826033ADDDA7}"/>
              </a:ext>
            </a:extLst>
          </p:cNvPr>
          <p:cNvSpPr>
            <a:spLocks noChangeArrowheads="1"/>
          </p:cNvSpPr>
          <p:nvPr/>
        </p:nvSpPr>
        <p:spPr bwMode="gray">
          <a:xfrm>
            <a:off x="2324100" y="5457825"/>
            <a:ext cx="7918450" cy="639763"/>
          </a:xfrm>
          <a:prstGeom prst="roundRect">
            <a:avLst>
              <a:gd name="adj" fmla="val 16667"/>
            </a:avLst>
          </a:prstGeom>
          <a:solidFill>
            <a:srgbClr val="438BA1"/>
          </a:solidFill>
          <a:ln w="12700" algn="ctr">
            <a:solidFill>
              <a:srgbClr val="FFFFFF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AutoShape 20">
            <a:extLst>
              <a:ext uri="{FF2B5EF4-FFF2-40B4-BE49-F238E27FC236}">
                <a16:creationId xmlns:a16="http://schemas.microsoft.com/office/drawing/2014/main" id="{EF78A0BA-A3AF-4DB0-9AD5-0064EBEC08D9}"/>
              </a:ext>
            </a:extLst>
          </p:cNvPr>
          <p:cNvSpPr>
            <a:spLocks noChangeArrowheads="1"/>
          </p:cNvSpPr>
          <p:nvPr/>
        </p:nvSpPr>
        <p:spPr bwMode="gray">
          <a:xfrm>
            <a:off x="1943100" y="5338763"/>
            <a:ext cx="1249363" cy="960437"/>
          </a:xfrm>
          <a:prstGeom prst="diamond">
            <a:avLst/>
          </a:prstGeom>
          <a:solidFill>
            <a:srgbClr val="438BA1"/>
          </a:solidFill>
          <a:ln w="25400" algn="ctr">
            <a:solidFill>
              <a:srgbClr val="FFFFFF"/>
            </a:solidFill>
            <a:miter lim="800000"/>
            <a:headEnd/>
            <a:tailEnd/>
          </a:ln>
          <a:effectLst>
            <a:outerShdw dist="63500" dir="221219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 Box 21">
            <a:extLst>
              <a:ext uri="{FF2B5EF4-FFF2-40B4-BE49-F238E27FC236}">
                <a16:creationId xmlns:a16="http://schemas.microsoft.com/office/drawing/2014/main" id="{2D96724F-7F1F-4E61-A7D0-1CA26949FC2E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552700" y="5513388"/>
            <a:ext cx="6251575" cy="584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20" name="Text Box 22">
            <a:extLst>
              <a:ext uri="{FF2B5EF4-FFF2-40B4-BE49-F238E27FC236}">
                <a16:creationId xmlns:a16="http://schemas.microsoft.com/office/drawing/2014/main" id="{F9F98FB4-8EB1-4AFD-B629-B15AE18AC479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179638" y="5484813"/>
            <a:ext cx="646112" cy="5857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AutoShape 4">
            <a:extLst>
              <a:ext uri="{FF2B5EF4-FFF2-40B4-BE49-F238E27FC236}">
                <a16:creationId xmlns:a16="http://schemas.microsoft.com/office/drawing/2014/main" id="{30A37AFC-934B-4A08-8614-AEFB1CC107F8}"/>
              </a:ext>
            </a:extLst>
          </p:cNvPr>
          <p:cNvSpPr>
            <a:spLocks noChangeArrowheads="1"/>
          </p:cNvSpPr>
          <p:nvPr/>
        </p:nvSpPr>
        <p:spPr bwMode="gray">
          <a:xfrm>
            <a:off x="2136775" y="1925618"/>
            <a:ext cx="7918450" cy="639762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2700" algn="ctr">
            <a:solidFill>
              <a:srgbClr val="FFFFFF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kern="0" noProof="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HIỂU VĂN BẢN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AutoShape 5">
            <a:extLst>
              <a:ext uri="{FF2B5EF4-FFF2-40B4-BE49-F238E27FC236}">
                <a16:creationId xmlns:a16="http://schemas.microsoft.com/office/drawing/2014/main" id="{2BCD4BE7-E1BD-457D-A798-02826C0FC2C9}"/>
              </a:ext>
            </a:extLst>
          </p:cNvPr>
          <p:cNvSpPr>
            <a:spLocks noChangeArrowheads="1"/>
          </p:cNvSpPr>
          <p:nvPr/>
        </p:nvSpPr>
        <p:spPr bwMode="gray">
          <a:xfrm>
            <a:off x="1369346" y="1732461"/>
            <a:ext cx="1250950" cy="958850"/>
          </a:xfrm>
          <a:prstGeom prst="diamond">
            <a:avLst/>
          </a:prstGeom>
          <a:solidFill>
            <a:srgbClr val="92D050"/>
          </a:solidFill>
          <a:ln w="25400" algn="ctr">
            <a:solidFill>
              <a:srgbClr val="FFFFFF"/>
            </a:solidFill>
            <a:miter lim="800000"/>
            <a:headEnd/>
            <a:tailEnd/>
          </a:ln>
          <a:effectLst>
            <a:outerShdw dist="63500" dir="221219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19350" y="39426"/>
            <a:ext cx="7030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B, TRẢI NGHIỆM CÙNG VĂN BẢN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4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BB746322-B06D-422C-95AC-1AD000B9F6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406" y="227736"/>
            <a:ext cx="8721213" cy="983227"/>
          </a:xfr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en-US" sz="16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I, ĐỌC, TÌM HIỂU CHUNG</a:t>
            </a:r>
          </a:p>
          <a:p>
            <a:pPr algn="l">
              <a:lnSpc>
                <a:spcPct val="120000"/>
              </a:lnSpc>
            </a:pPr>
            <a:endParaRPr lang="en-US" sz="160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20000"/>
              </a:lnSpc>
            </a:pPr>
            <a:r>
              <a:rPr lang="en-US" sz="160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 </a:t>
            </a:r>
            <a:r>
              <a:rPr lang="en-US" sz="16000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160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0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160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0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160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02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547" b="754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1048361"/>
            <a:ext cx="9978705" cy="4761281"/>
            <a:chOff x="0" y="0"/>
            <a:chExt cx="4358929" cy="20798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58929" cy="2079838"/>
            </a:xfrm>
            <a:custGeom>
              <a:avLst/>
              <a:gdLst/>
              <a:ahLst/>
              <a:cxnLst/>
              <a:rect l="l" t="t" r="r" b="b"/>
              <a:pathLst>
                <a:path w="4358929" h="2079838">
                  <a:moveTo>
                    <a:pt x="0" y="0"/>
                  </a:moveTo>
                  <a:lnTo>
                    <a:pt x="4358929" y="0"/>
                  </a:lnTo>
                  <a:lnTo>
                    <a:pt x="4358929" y="2079838"/>
                  </a:lnTo>
                  <a:lnTo>
                    <a:pt x="0" y="2079838"/>
                  </a:lnTo>
                  <a:close/>
                </a:path>
              </a:pathLst>
            </a:custGeom>
            <a:solidFill>
              <a:srgbClr val="044F2B">
                <a:alpha val="41961"/>
              </a:srgbClr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443344" y="156083"/>
            <a:ext cx="10224655" cy="6093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algn="just" defTabSz="609585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 smtClean="0">
                <a:latin typeface="Calibri (Body)"/>
                <a:cs typeface="Arial"/>
                <a:sym typeface="Arial"/>
              </a:rPr>
              <a:t>*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Giọng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to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rõ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ràng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chú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ý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ngắt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nghỉ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lúc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chỗ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*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diễn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cảm:Thể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đầy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đủ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bậc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xúc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</a:t>
            </a:r>
            <a:r>
              <a:rPr lang="vi-VN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 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nên đọc với giọng nhẹ nhàng, say m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r>
              <a:rPr lang="vi-VN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nhịp thơ khoan thai, thong thả. Phần 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 đọc với tốc độ nhanh 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Phần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3,4</a:t>
            </a:r>
            <a:r>
              <a:rPr lang="vi-VN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đọc với giọng thiết tha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just" defTabSz="609585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dung</a:t>
            </a:r>
          </a:p>
          <a:p>
            <a:pPr marL="457200" marR="0" lvl="0" indent="-457200" algn="just" defTabSz="609585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noProof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Liên</a:t>
            </a:r>
            <a:r>
              <a:rPr lang="en-US" sz="3600" noProof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noProof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tưởng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193193" y="1048361"/>
            <a:ext cx="1998807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67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emonada Semi Bold Bold"/>
                <a:ea typeface="+mn-ea"/>
                <a:cs typeface="Arial"/>
                <a:sym typeface="Arial"/>
              </a:rPr>
              <a:t>HƯỚNG DẪN ĐỌC</a:t>
            </a:r>
          </a:p>
        </p:txBody>
      </p:sp>
    </p:spTree>
    <p:extLst>
      <p:ext uri="{BB962C8B-B14F-4D97-AF65-F5344CB8AC3E}">
        <p14:creationId xmlns:p14="http://schemas.microsoft.com/office/powerpoint/2010/main" val="4364494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FE7575"/>
      </a:dk2>
      <a:lt2>
        <a:srgbClr val="E3E7EA"/>
      </a:lt2>
      <a:accent1>
        <a:srgbClr val="C7EEB7"/>
      </a:accent1>
      <a:accent2>
        <a:srgbClr val="B2E49E"/>
      </a:accent2>
      <a:accent3>
        <a:srgbClr val="FFCC62"/>
      </a:accent3>
      <a:accent4>
        <a:srgbClr val="FDAF5E"/>
      </a:accent4>
      <a:accent5>
        <a:srgbClr val="E5F59F"/>
      </a:accent5>
      <a:accent6>
        <a:srgbClr val="5AB185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4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ancún as a Tourist Destination by Slidesgo">
  <a:themeElements>
    <a:clrScheme name="Simple Light">
      <a:dk1>
        <a:srgbClr val="000000"/>
      </a:dk1>
      <a:lt1>
        <a:srgbClr val="FFFFFF"/>
      </a:lt1>
      <a:dk2>
        <a:srgbClr val="52A8AD"/>
      </a:dk2>
      <a:lt2>
        <a:srgbClr val="F6ECD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1403</TotalTime>
  <Words>3076</Words>
  <Application>Microsoft Office PowerPoint</Application>
  <PresentationFormat>Widescreen</PresentationFormat>
  <Paragraphs>388</Paragraphs>
  <Slides>41</Slides>
  <Notes>8</Notes>
  <HiddenSlides>0</HiddenSlides>
  <MMClips>7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41</vt:i4>
      </vt:variant>
    </vt:vector>
  </HeadingPairs>
  <TitlesOfParts>
    <vt:vector size="71" baseType="lpstr">
      <vt:lpstr>宋体</vt:lpstr>
      <vt:lpstr>宋体</vt:lpstr>
      <vt:lpstr>#9Slide03 Cousine Bold</vt:lpstr>
      <vt:lpstr>#9Slide03 SFU Futura_05</vt:lpstr>
      <vt:lpstr>#9Slide05 Claudia</vt:lpstr>
      <vt:lpstr>Arial</vt:lpstr>
      <vt:lpstr>Baloo 2</vt:lpstr>
      <vt:lpstr>Calibri</vt:lpstr>
      <vt:lpstr>Calibri (Body)</vt:lpstr>
      <vt:lpstr>Calibri Light</vt:lpstr>
      <vt:lpstr>Century Gothic</vt:lpstr>
      <vt:lpstr>Chivo Black</vt:lpstr>
      <vt:lpstr>DM Sans</vt:lpstr>
      <vt:lpstr>Garamond</vt:lpstr>
      <vt:lpstr>Georgia</vt:lpstr>
      <vt:lpstr>Lemonada Semi Bold Bold</vt:lpstr>
      <vt:lpstr>Nunito</vt:lpstr>
      <vt:lpstr>Pangolin</vt:lpstr>
      <vt:lpstr>Raleway</vt:lpstr>
      <vt:lpstr>Roboto Condensed Light</vt:lpstr>
      <vt:lpstr>Times New Roman</vt:lpstr>
      <vt:lpstr>Tm</vt:lpstr>
      <vt:lpstr>Trebuchet MS</vt:lpstr>
      <vt:lpstr>Yeseva One</vt:lpstr>
      <vt:lpstr>English Vocabulary Workshop by Slidesgo</vt:lpstr>
      <vt:lpstr>4_Office Theme</vt:lpstr>
      <vt:lpstr>Savon</vt:lpstr>
      <vt:lpstr>Slipstream</vt:lpstr>
      <vt:lpstr>Office Theme</vt:lpstr>
      <vt:lpstr>Cancún as a Tourist Destination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Tác phẩm Mùa xuân nho nhỏ</vt:lpstr>
      <vt:lpstr>PowerPoint Presentation</vt:lpstr>
      <vt:lpstr>1. Cảm xúc của tác giả trước vẻ đẹp mùa xuân thiên nhiên</vt:lpstr>
      <vt:lpstr>Khổ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Cảm xúc của tác giả mùa xuân đất nước</vt:lpstr>
      <vt:lpstr>PowerPoint Presentation</vt:lpstr>
      <vt:lpstr>PowerPoint Presentation</vt:lpstr>
      <vt:lpstr>PowerPoint Presentation</vt:lpstr>
      <vt:lpstr>3. Suy nghĩ và ước nguyện của tác giả trước mùa xuân của đất nước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128</cp:revision>
  <dcterms:created xsi:type="dcterms:W3CDTF">2023-10-18T07:33:10Z</dcterms:created>
  <dcterms:modified xsi:type="dcterms:W3CDTF">2023-11-06T03:39:43Z</dcterms:modified>
</cp:coreProperties>
</file>