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3" r:id="rId4"/>
    <p:sldId id="272" r:id="rId5"/>
    <p:sldId id="276" r:id="rId6"/>
    <p:sldId id="264" r:id="rId7"/>
    <p:sldId id="266" r:id="rId8"/>
    <p:sldId id="278" r:id="rId9"/>
    <p:sldId id="268" r:id="rId10"/>
    <p:sldId id="332" r:id="rId11"/>
    <p:sldId id="331" r:id="rId12"/>
    <p:sldId id="270" r:id="rId13"/>
  </p:sldIdLst>
  <p:sldSz cx="12192000" cy="6858000"/>
  <p:notesSz cx="6858000" cy="9144000"/>
  <p:embeddedFontLs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Cz4dhd7BLRm3eTBfzHbhns2oK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040"/>
    <a:srgbClr val="FAB13F"/>
    <a:srgbClr val="11B7BD"/>
    <a:srgbClr val="FFDBAB"/>
    <a:srgbClr val="4DD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BF6DF3-2DA5-4FB2-BFE6-B0FE108F967F}">
  <a:tblStyle styleId="{F9BF6DF3-2DA5-4FB2-BFE6-B0FE108F967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FA0619F-9D6B-46F4-95B5-5385AC6202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6"/>
    <p:restoredTop sz="94650"/>
  </p:normalViewPr>
  <p:slideViewPr>
    <p:cSldViewPr snapToGrid="0">
      <p:cViewPr varScale="1">
        <p:scale>
          <a:sx n="66" d="100"/>
          <a:sy n="66" d="100"/>
        </p:scale>
        <p:origin x="65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9580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481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246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08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18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524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9650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575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ìm hiểu với hơn 100 hình nền mở đầu powerpoint đẹp hay nhất - Tin Học V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Report your results to the class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REPORT YOUR FRIENDS’ </a:t>
            </a: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FAVOURITE FOOD AND </a:t>
            </a: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DRINK </a:t>
            </a:r>
            <a:endParaRPr lang="en-US"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715314" y="1795052"/>
            <a:ext cx="9047278" cy="44165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2338939" y="806009"/>
            <a:ext cx="8275711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HOMe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ASSIGNMENTS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8052" y="2521819"/>
            <a:ext cx="86338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/>
              <a:t> </a:t>
            </a:r>
            <a:endParaRPr lang="en-US" sz="3600" dirty="0"/>
          </a:p>
          <a:p>
            <a:pPr marL="571500" indent="-571500">
              <a:buFontTx/>
              <a:buChar char="-"/>
            </a:pPr>
            <a:r>
              <a:rPr lang="en-US" sz="3600" dirty="0" smtClean="0">
                <a:ea typeface="Cutive"/>
                <a:cs typeface="Cutive"/>
              </a:rPr>
              <a:t>Do </a:t>
            </a:r>
            <a:r>
              <a:rPr lang="en-US" sz="3600" dirty="0">
                <a:ea typeface="Cutive"/>
                <a:cs typeface="Cutive"/>
              </a:rPr>
              <a:t>exercise </a:t>
            </a:r>
            <a:r>
              <a:rPr lang="en-US" sz="3600" dirty="0" smtClean="0">
                <a:ea typeface="Cutive"/>
                <a:cs typeface="Cutive"/>
              </a:rPr>
              <a:t>C1,C2,D1,D2 Workbook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Prepare for the next lesson: </a:t>
            </a:r>
            <a: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 1</a:t>
            </a:r>
          </a:p>
          <a:p>
            <a:r>
              <a:rPr lang="en-US" sz="4000" dirty="0"/>
              <a:t/>
            </a:r>
            <a:br>
              <a:rPr lang="en-US" sz="4000" dirty="0"/>
            </a:br>
            <a:endParaRPr lang="x-none" sz="4000" dirty="0"/>
          </a:p>
          <a:p>
            <a:pPr lvl="0">
              <a:lnSpc>
                <a:spcPct val="200000"/>
              </a:lnSpc>
              <a:buBlip>
                <a:blip r:embed="rId3"/>
              </a:buBlip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8605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ank You Images – Browse 245,757 Stock Photos, Vectors, and Video | Adobe 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mmer Food and Drink Pairings - Martin's Famous Potato Rolls and Br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0741" y="2139124"/>
            <a:ext cx="8129726" cy="92771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4492" y="2139124"/>
            <a:ext cx="935400" cy="92771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2424467" y="2172799"/>
            <a:ext cx="1538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45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941467" y="2196438"/>
            <a:ext cx="4959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FOOD AND DRINK</a:t>
            </a:r>
            <a:endParaRPr sz="4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946380" y="2196124"/>
            <a:ext cx="935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3363298" y="3519165"/>
            <a:ext cx="5465401" cy="691153"/>
            <a:chOff x="3270916" y="1293511"/>
            <a:chExt cx="5515685" cy="897064"/>
          </a:xfrm>
        </p:grpSpPr>
        <p:sp>
          <p:nvSpPr>
            <p:cNvPr id="100" name="Google Shape;100;p2"/>
            <p:cNvSpPr/>
            <p:nvPr/>
          </p:nvSpPr>
          <p:spPr>
            <a:xfrm>
              <a:off x="3270916" y="1293511"/>
              <a:ext cx="5263630" cy="728964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3617367" y="1323452"/>
              <a:ext cx="4917179" cy="699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</a:t>
              </a:r>
              <a:r>
                <a:rPr lang="en-US" sz="2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4: </a:t>
              </a:r>
              <a:r>
                <a:rPr lang="en-US" sz="29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2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832601" y="1882775"/>
              <a:ext cx="3954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C363B2B-CD22-BD4F-BBB4-368FCE6B6E2C}"/>
              </a:ext>
            </a:extLst>
          </p:cNvPr>
          <p:cNvSpPr/>
          <p:nvPr/>
        </p:nvSpPr>
        <p:spPr>
          <a:xfrm>
            <a:off x="2084175" y="3161268"/>
            <a:ext cx="33087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Arial" panose="020B0604020202020204" pitchFamily="34" charset="0"/>
              </a:rPr>
              <a:t>/iːl/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B7A825-8F06-594D-9A87-C7DE87A70565}"/>
              </a:ext>
            </a:extLst>
          </p:cNvPr>
          <p:cNvSpPr/>
          <p:nvPr/>
        </p:nvSpPr>
        <p:spPr>
          <a:xfrm>
            <a:off x="2753133" y="1955359"/>
            <a:ext cx="17717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600" b="1" dirty="0">
                <a:solidFill>
                  <a:srgbClr val="11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eel</a:t>
            </a:r>
            <a:r>
              <a:rPr lang="vi-VN" sz="6600" dirty="0">
                <a:solidFill>
                  <a:srgbClr val="11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CF60F6F-CCA2-3142-ADC8-C32592DA68D7}"/>
              </a:ext>
            </a:extLst>
          </p:cNvPr>
          <p:cNvSpPr/>
          <p:nvPr/>
        </p:nvSpPr>
        <p:spPr>
          <a:xfrm>
            <a:off x="2536395" y="4079367"/>
            <a:ext cx="24400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dirty="0">
                <a:solidFill>
                  <a:srgbClr val="231F20"/>
                </a:solidFill>
                <a:latin typeface="Arial" panose="020B0604020202020204" pitchFamily="34" charset="0"/>
              </a:rPr>
              <a:t>con lươn</a:t>
            </a:r>
            <a:endParaRPr lang="vi-VN" sz="4400" dirty="0"/>
          </a:p>
        </p:txBody>
      </p:sp>
      <p:pic>
        <p:nvPicPr>
          <p:cNvPr id="5128" name="Picture 8" descr="The Recorder - Earth Matters: An eel's journey: A troubled present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1234758"/>
            <a:ext cx="6307582" cy="410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7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C363B2B-CD22-BD4F-BBB4-368FCE6B6E2C}"/>
              </a:ext>
            </a:extLst>
          </p:cNvPr>
          <p:cNvSpPr/>
          <p:nvPr/>
        </p:nvSpPr>
        <p:spPr>
          <a:xfrm>
            <a:off x="4279692" y="1737809"/>
            <a:ext cx="3962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rgbClr val="11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lang="vi-VN" sz="66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C970CB9-18B4-F342-955F-B0D4E52B0F4E}"/>
              </a:ext>
            </a:extLst>
          </p:cNvPr>
          <p:cNvSpPr/>
          <p:nvPr/>
        </p:nvSpPr>
        <p:spPr>
          <a:xfrm>
            <a:off x="4279692" y="3915968"/>
            <a:ext cx="3962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ngoại quốc</a:t>
            </a:r>
            <a:endParaRPr lang="vi-V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E10CCB5-C094-064C-8393-63A6AEC972DD}"/>
              </a:ext>
            </a:extLst>
          </p:cNvPr>
          <p:cNvSpPr/>
          <p:nvPr/>
        </p:nvSpPr>
        <p:spPr>
          <a:xfrm>
            <a:off x="4487932" y="2935995"/>
            <a:ext cx="3962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/ˈfɒr.ən/ </a:t>
            </a:r>
          </a:p>
        </p:txBody>
      </p:sp>
    </p:spTree>
    <p:extLst>
      <p:ext uri="{BB962C8B-B14F-4D97-AF65-F5344CB8AC3E}">
        <p14:creationId xmlns:p14="http://schemas.microsoft.com/office/powerpoint/2010/main" val="211828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C363B2B-CD22-BD4F-BBB4-368FCE6B6E2C}"/>
              </a:ext>
            </a:extLst>
          </p:cNvPr>
          <p:cNvSpPr/>
          <p:nvPr/>
        </p:nvSpPr>
        <p:spPr>
          <a:xfrm>
            <a:off x="1325988" y="1874117"/>
            <a:ext cx="36316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600" b="1" dirty="0" smtClean="0">
                <a:solidFill>
                  <a:srgbClr val="11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</a:t>
            </a:r>
            <a:r>
              <a:rPr lang="vi-VN" sz="6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sz="6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2AEFA0-B5ED-F74D-8B78-7C4E97D1BCD2}"/>
              </a:ext>
            </a:extLst>
          </p:cNvPr>
          <p:cNvSpPr/>
          <p:nvPr/>
        </p:nvSpPr>
        <p:spPr>
          <a:xfrm>
            <a:off x="1636922" y="3099850"/>
            <a:ext cx="3336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/ˈɪn.tə.vjuː/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536F30C-EE71-454E-BFFE-7B20802BA33E}"/>
              </a:ext>
            </a:extLst>
          </p:cNvPr>
          <p:cNvSpPr/>
          <p:nvPr/>
        </p:nvSpPr>
        <p:spPr>
          <a:xfrm>
            <a:off x="1399894" y="4043211"/>
            <a:ext cx="3483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cuộc phỏng vấn</a:t>
            </a:r>
            <a:endParaRPr lang="vi-V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Good questions to ask the employer in an interview | CV-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83" y="1606806"/>
            <a:ext cx="7069806" cy="36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/>
          <p:nvPr/>
        </p:nvSpPr>
        <p:spPr>
          <a:xfrm>
            <a:off x="758020" y="1292743"/>
            <a:ext cx="11564312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Listen and repeat the conversation. Pay attention to the questions and answers.</a:t>
            </a:r>
            <a:endParaRPr sz="2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2B6AAFC4-4CFA-174D-AAA9-3680800651CD}"/>
              </a:ext>
            </a:extLst>
          </p:cNvPr>
          <p:cNvSpPr/>
          <p:nvPr/>
        </p:nvSpPr>
        <p:spPr>
          <a:xfrm>
            <a:off x="365431" y="1314777"/>
            <a:ext cx="447676" cy="44704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170A854-84DA-844E-9E34-A86B2D037CA9}"/>
              </a:ext>
            </a:extLst>
          </p:cNvPr>
          <p:cNvSpPr txBox="1"/>
          <p:nvPr/>
        </p:nvSpPr>
        <p:spPr>
          <a:xfrm>
            <a:off x="437006" y="1262292"/>
            <a:ext cx="304526" cy="54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54CAE06-4ED6-5A40-AFA9-005C70D983B1}"/>
              </a:ext>
            </a:extLst>
          </p:cNvPr>
          <p:cNvSpPr/>
          <p:nvPr/>
        </p:nvSpPr>
        <p:spPr>
          <a:xfrm>
            <a:off x="813107" y="2286542"/>
            <a:ext cx="106731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11B7BD"/>
                </a:solidFill>
                <a:latin typeface="Calibri"/>
                <a:ea typeface="Calibri"/>
                <a:cs typeface="Calibri"/>
                <a:sym typeface="Calibri"/>
              </a:rPr>
              <a:t>Mark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much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is a bottle of mineral water? 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11B7BD"/>
                </a:solidFill>
                <a:latin typeface="Calibri"/>
                <a:cs typeface="Calibri"/>
                <a:sym typeface="Calibri"/>
              </a:rPr>
              <a:t>Mi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: It's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5,000 dong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11B7BD"/>
                </a:solidFill>
                <a:latin typeface="Calibri"/>
                <a:cs typeface="Calibri"/>
                <a:sym typeface="Calibri"/>
              </a:rPr>
              <a:t>Mark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: And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much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are two kilos of apples? 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11B7BD"/>
                </a:solidFill>
                <a:latin typeface="Calibri"/>
                <a:cs typeface="Calibri"/>
                <a:sym typeface="Calibri"/>
              </a:rPr>
              <a:t>Mi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: They're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50,000 dong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936887" y="1192469"/>
            <a:ext cx="1116506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Work in pairs. Take turns to ask and answer about the prices of the food and drink on the menu.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6" name="Google Shape;216;p11"/>
          <p:cNvGraphicFramePr/>
          <p:nvPr>
            <p:extLst>
              <p:ext uri="{D42A27DB-BD31-4B8C-83A1-F6EECF244321}">
                <p14:modId xmlns:p14="http://schemas.microsoft.com/office/powerpoint/2010/main" val="3055243845"/>
              </p:ext>
            </p:extLst>
          </p:nvPr>
        </p:nvGraphicFramePr>
        <p:xfrm>
          <a:off x="6187781" y="1783221"/>
          <a:ext cx="5464367" cy="503466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393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04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0026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/>
                        <a:t>LY'S RESTAURANT</a:t>
                      </a:r>
                      <a:endParaRPr sz="28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/>
                        <a:t>Breakfast Menu</a:t>
                      </a:r>
                      <a:endParaRPr sz="2800" i="1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686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Food</a:t>
                      </a:r>
                      <a:endParaRPr sz="2400" b="1" dirty="0">
                        <a:solidFill>
                          <a:srgbClr val="11B7BD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bowl of </a:t>
                      </a:r>
                      <a:r>
                        <a:rPr lang="en-US" sz="2400" u="none" strike="noStrike" cap="none" dirty="0" smtClean="0"/>
                        <a:t>beef</a:t>
                      </a:r>
                      <a:r>
                        <a:rPr lang="en-US" sz="2400" u="none" strike="noStrike" cap="none" baseline="0" dirty="0" smtClean="0"/>
                        <a:t> </a:t>
                      </a:r>
                      <a:r>
                        <a:rPr lang="en-US" sz="2400" u="none" strike="noStrike" cap="none" dirty="0" smtClean="0"/>
                        <a:t>noo</a:t>
                      </a:r>
                      <a:r>
                        <a:rPr lang="en-US" sz="2400" dirty="0" smtClean="0"/>
                        <a:t>dl</a:t>
                      </a:r>
                      <a:r>
                        <a:rPr lang="en-US" sz="2400" u="none" strike="noStrike" cap="none" dirty="0" smtClean="0"/>
                        <a:t>e </a:t>
                      </a:r>
                      <a:r>
                        <a:rPr lang="en-US" sz="2400" u="none" strike="noStrike" cap="none" dirty="0"/>
                        <a:t>soup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30,000 dong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bowl of eel soup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35,000 dong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toast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20,000 dong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6686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Drink</a:t>
                      </a:r>
                      <a:endParaRPr sz="2400" b="1" dirty="0">
                        <a:solidFill>
                          <a:srgbClr val="11B7BD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glass of milk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9,000 dong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bottle of mineral water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8,000  dong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cup of green tea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5,000 dong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4C7DCBD5-998B-B848-A9C7-AD03C706931E}"/>
              </a:ext>
            </a:extLst>
          </p:cNvPr>
          <p:cNvSpPr/>
          <p:nvPr/>
        </p:nvSpPr>
        <p:spPr>
          <a:xfrm>
            <a:off x="310800" y="1336290"/>
            <a:ext cx="571456" cy="57678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75DF127-641B-494E-84CE-CFE5762E9870}"/>
              </a:ext>
            </a:extLst>
          </p:cNvPr>
          <p:cNvSpPr txBox="1"/>
          <p:nvPr/>
        </p:nvSpPr>
        <p:spPr>
          <a:xfrm>
            <a:off x="402165" y="1268572"/>
            <a:ext cx="38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74D87E5-32EA-DC40-9516-D1025F355174}"/>
              </a:ext>
            </a:extLst>
          </p:cNvPr>
          <p:cNvSpPr/>
          <p:nvPr/>
        </p:nvSpPr>
        <p:spPr>
          <a:xfrm>
            <a:off x="310800" y="2640673"/>
            <a:ext cx="5663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11B7BD"/>
                </a:solidFill>
                <a:latin typeface="Calibri"/>
                <a:ea typeface="Calibri"/>
                <a:cs typeface="Calibri"/>
                <a:sym typeface="Calibri"/>
              </a:rPr>
              <a:t>Sample:</a:t>
            </a:r>
          </a:p>
          <a:p>
            <a:pPr lvl="0"/>
            <a:r>
              <a:rPr lang="en-US" sz="2400" b="1" dirty="0">
                <a:solidFill>
                  <a:srgbClr val="11B7BD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much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a glass of milk? 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2400" b="1" dirty="0">
                <a:solidFill>
                  <a:srgbClr val="11B7BD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: It’s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,000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dong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3"/>
          <p:cNvSpPr txBox="1"/>
          <p:nvPr/>
        </p:nvSpPr>
        <p:spPr>
          <a:xfrm>
            <a:off x="487066" y="207665"/>
            <a:ext cx="7048053" cy="6462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YOUR FAVOURITE FOOD AND DRINK</a:t>
            </a:r>
            <a:endParaRPr lang="en-US"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1200439" y="1184731"/>
            <a:ext cx="101925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Listen to the conversation and answer the following questions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49946E72-F867-5946-A49F-8D351F916A7C}"/>
              </a:ext>
            </a:extLst>
          </p:cNvPr>
          <p:cNvSpPr/>
          <p:nvPr/>
        </p:nvSpPr>
        <p:spPr>
          <a:xfrm>
            <a:off x="541772" y="1166833"/>
            <a:ext cx="571456" cy="57678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048DA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ED14E2A-E6EB-4743-9A8B-BE030CE7A773}"/>
              </a:ext>
            </a:extLst>
          </p:cNvPr>
          <p:cNvSpPr txBox="1"/>
          <p:nvPr/>
        </p:nvSpPr>
        <p:spPr>
          <a:xfrm>
            <a:off x="633137" y="1099115"/>
            <a:ext cx="38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Google Shape;243;p13">
            <a:extLst>
              <a:ext uri="{FF2B5EF4-FFF2-40B4-BE49-F238E27FC236}">
                <a16:creationId xmlns="" xmlns:a16="http://schemas.microsoft.com/office/drawing/2014/main" id="{154472EB-9DD7-6B46-A926-F45A5829E9F3}"/>
              </a:ext>
            </a:extLst>
          </p:cNvPr>
          <p:cNvSpPr/>
          <p:nvPr/>
        </p:nvSpPr>
        <p:spPr>
          <a:xfrm>
            <a:off x="1200439" y="1809336"/>
            <a:ext cx="5619003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1. What's Nam's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food?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2. What's his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drink?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3. What foreign food does he like?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4. What food does he want to try?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5. What food can he cook?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45;p13">
            <a:extLst>
              <a:ext uri="{FF2B5EF4-FFF2-40B4-BE49-F238E27FC236}">
                <a16:creationId xmlns="" xmlns:a16="http://schemas.microsoft.com/office/drawing/2014/main" id="{E7A91C17-99B6-CC4D-90EB-91B637E0F106}"/>
              </a:ext>
            </a:extLst>
          </p:cNvPr>
          <p:cNvSpPr txBox="1"/>
          <p:nvPr/>
        </p:nvSpPr>
        <p:spPr>
          <a:xfrm>
            <a:off x="1456488" y="5594977"/>
            <a:ext cx="595392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Omelettes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rice, and spring rolls.</a:t>
            </a: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46;p13">
            <a:extLst>
              <a:ext uri="{FF2B5EF4-FFF2-40B4-BE49-F238E27FC236}">
                <a16:creationId xmlns="" xmlns:a16="http://schemas.microsoft.com/office/drawing/2014/main" id="{792E4996-50CC-8F4C-A43A-FF6821174F9F}"/>
              </a:ext>
            </a:extLst>
          </p:cNvPr>
          <p:cNvSpPr txBox="1"/>
          <p:nvPr/>
        </p:nvSpPr>
        <p:spPr>
          <a:xfrm>
            <a:off x="1557515" y="2187884"/>
            <a:ext cx="3000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Spring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rolls.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18" name="Google Shape;247;p13">
            <a:extLst>
              <a:ext uri="{FF2B5EF4-FFF2-40B4-BE49-F238E27FC236}">
                <a16:creationId xmlns="" xmlns:a16="http://schemas.microsoft.com/office/drawing/2014/main" id="{0EA20832-09F4-5D45-BDD5-197A61CABE50}"/>
              </a:ext>
            </a:extLst>
          </p:cNvPr>
          <p:cNvSpPr txBox="1"/>
          <p:nvPr/>
        </p:nvSpPr>
        <p:spPr>
          <a:xfrm>
            <a:off x="1557515" y="3032872"/>
            <a:ext cx="3000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Lemonade</a:t>
            </a:r>
            <a:r>
              <a:rPr lang="en-US" sz="28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b="1" dirty="0">
              <a:solidFill>
                <a:schemeClr val="accent2"/>
              </a:solidFill>
            </a:endParaRPr>
          </a:p>
        </p:txBody>
      </p:sp>
      <p:sp>
        <p:nvSpPr>
          <p:cNvPr id="19" name="Google Shape;248;p13">
            <a:extLst>
              <a:ext uri="{FF2B5EF4-FFF2-40B4-BE49-F238E27FC236}">
                <a16:creationId xmlns="" xmlns:a16="http://schemas.microsoft.com/office/drawing/2014/main" id="{E977A32A-BA9D-204D-B979-F0E0AEBC498B}"/>
              </a:ext>
            </a:extLst>
          </p:cNvPr>
          <p:cNvSpPr txBox="1"/>
          <p:nvPr/>
        </p:nvSpPr>
        <p:spPr>
          <a:xfrm>
            <a:off x="1504923" y="3874876"/>
            <a:ext cx="5010033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</a:t>
            </a: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pie and pancakes. 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20" name="Google Shape;249;p13">
            <a:extLst>
              <a:ext uri="{FF2B5EF4-FFF2-40B4-BE49-F238E27FC236}">
                <a16:creationId xmlns="" xmlns:a16="http://schemas.microsoft.com/office/drawing/2014/main" id="{5BE71705-9861-AB47-ADFD-2472312F1730}"/>
              </a:ext>
            </a:extLst>
          </p:cNvPr>
          <p:cNvSpPr txBox="1"/>
          <p:nvPr/>
        </p:nvSpPr>
        <p:spPr>
          <a:xfrm>
            <a:off x="1504923" y="4738914"/>
            <a:ext cx="647997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Hu </a:t>
            </a:r>
            <a:r>
              <a:rPr lang="en-US" sz="28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tieu</a:t>
            </a:r>
            <a:r>
              <a:rPr lang="en-US" sz="28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(in Ho Chi Minh City).</a:t>
            </a:r>
            <a:endParaRPr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1163565" y="1248395"/>
            <a:ext cx="1069526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in groups. Interview two of you friends about their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food and drink. Write their answers in the table below.</a:t>
            </a:r>
            <a:endParaRPr sz="2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4" name="Google Shape;244;p13"/>
          <p:cNvGraphicFramePr/>
          <p:nvPr>
            <p:extLst>
              <p:ext uri="{D42A27DB-BD31-4B8C-83A1-F6EECF244321}">
                <p14:modId xmlns:p14="http://schemas.microsoft.com/office/powerpoint/2010/main" val="2902201675"/>
              </p:ext>
            </p:extLst>
          </p:nvPr>
        </p:nvGraphicFramePr>
        <p:xfrm>
          <a:off x="487067" y="2283692"/>
          <a:ext cx="11300980" cy="3657420"/>
        </p:xfrm>
        <a:graphic>
          <a:graphicData uri="http://schemas.openxmlformats.org/drawingml/2006/table">
            <a:tbl>
              <a:tblPr>
                <a:noFill/>
                <a:tableStyleId>{8FA0619F-9D6B-46F4-95B5-5385AC620208}</a:tableStyleId>
              </a:tblPr>
              <a:tblGrid>
                <a:gridCol w="62332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99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77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Questions</a:t>
                      </a:r>
                      <a:endParaRPr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1</a:t>
                      </a:r>
                      <a:endParaRPr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2</a:t>
                      </a:r>
                      <a:endParaRPr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What's your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favourite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food?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What's your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favourite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drink?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What food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</a:t>
                      </a:r>
                      <a:r>
                        <a:rPr lang="en-US" sz="28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drink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 want to try?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What foreign food or drink do you like?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What can you cook?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79317C1D-93B1-E347-A9C6-895A47199868}"/>
              </a:ext>
            </a:extLst>
          </p:cNvPr>
          <p:cNvSpPr/>
          <p:nvPr/>
        </p:nvSpPr>
        <p:spPr>
          <a:xfrm>
            <a:off x="500744" y="1317604"/>
            <a:ext cx="571456" cy="57678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048DA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8E73825-7979-9E4F-A908-849FD8CEEEAA}"/>
              </a:ext>
            </a:extLst>
          </p:cNvPr>
          <p:cNvSpPr txBox="1"/>
          <p:nvPr/>
        </p:nvSpPr>
        <p:spPr>
          <a:xfrm>
            <a:off x="592109" y="1249886"/>
            <a:ext cx="38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356</Words>
  <Application>Microsoft Office PowerPoint</Application>
  <PresentationFormat>Widescreen</PresentationFormat>
  <Paragraphs>81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Cutive</vt:lpstr>
      <vt:lpstr>Arial</vt:lpstr>
      <vt:lpstr>Myriad Pro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 YOUR FRIENDS’ FAVOURITE FOOD AND DRINK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account</cp:lastModifiedBy>
  <cp:revision>33</cp:revision>
  <dcterms:modified xsi:type="dcterms:W3CDTF">2023-11-01T02:30:27Z</dcterms:modified>
</cp:coreProperties>
</file>