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wav" ContentType="audio/x-wav"/>
  <Override PartName="/ppt/media/audio2.wav" ContentType="audio/x-wav"/>
  <Override PartName="/ppt/media/media2.wav" ContentType="audio/x-wav"/>
  <Override PartName="/ppt/notesSlides/notesSlide6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3" r:id="rId3"/>
    <p:sldMasterId id="2147483717" r:id="rId4"/>
    <p:sldMasterId id="2147483741" r:id="rId5"/>
  </p:sldMasterIdLst>
  <p:notesMasterIdLst>
    <p:notesMasterId r:id="rId23"/>
  </p:notesMasterIdLst>
  <p:sldIdLst>
    <p:sldId id="293" r:id="rId6"/>
    <p:sldId id="294" r:id="rId7"/>
    <p:sldId id="295" r:id="rId8"/>
    <p:sldId id="296" r:id="rId9"/>
    <p:sldId id="297" r:id="rId10"/>
    <p:sldId id="298" r:id="rId11"/>
    <p:sldId id="2884" r:id="rId12"/>
    <p:sldId id="265" r:id="rId13"/>
    <p:sldId id="2896" r:id="rId14"/>
    <p:sldId id="2886" r:id="rId15"/>
    <p:sldId id="2897" r:id="rId16"/>
    <p:sldId id="2890" r:id="rId17"/>
    <p:sldId id="2895" r:id="rId18"/>
    <p:sldId id="438" r:id="rId19"/>
    <p:sldId id="436" r:id="rId20"/>
    <p:sldId id="442" r:id="rId21"/>
    <p:sldId id="3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2591" autoAdjust="0"/>
  </p:normalViewPr>
  <p:slideViewPr>
    <p:cSldViewPr snapToGrid="0">
      <p:cViewPr varScale="1">
        <p:scale>
          <a:sx n="55" d="100"/>
          <a:sy n="55" d="100"/>
        </p:scale>
        <p:origin x="10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ếch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ếch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latin typeface="UTM Avo" panose="02040603050506020204" pitchFamily="18" charset="0"/>
                <a:sym typeface="+mn-ea"/>
              </a:rPr>
              <a:t>Bài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giảng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được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thiết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kế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bởi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: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Zalo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0972.115.126</a:t>
            </a:r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khế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4178D-D3F9-49A6-B5D1-996E4C1E9B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75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239305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7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4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52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70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8023" y="-77638"/>
            <a:ext cx="12439291" cy="70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0864804" y="154272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70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45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22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24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14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33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3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958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5/27/2023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040823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0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373720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047391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292194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191755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462790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222459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72059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209917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59187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90198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837888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143747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985472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305981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09334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224157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372152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41118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359822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833352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186580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991814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00707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1111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5081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898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6314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2017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040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579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8868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4669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9541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08624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53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3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5858A6-78BD-4413-8E45-6E8991F8258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909614" y="476250"/>
            <a:ext cx="1362382" cy="13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2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6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slide" Target="slide6.xml"/><Relationship Id="rId26" Type="http://schemas.openxmlformats.org/officeDocument/2006/relationships/image" Target="../media/image19.png"/><Relationship Id="rId39" Type="http://schemas.openxmlformats.org/officeDocument/2006/relationships/image" Target="../media/image26.gif"/><Relationship Id="rId3" Type="http://schemas.openxmlformats.org/officeDocument/2006/relationships/notesSlide" Target="../notesSlides/notesSlide1.xml"/><Relationship Id="rId21" Type="http://schemas.openxmlformats.org/officeDocument/2006/relationships/slide" Target="slide3.xml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47" Type="http://schemas.openxmlformats.org/officeDocument/2006/relationships/image" Target="../media/image32.gif"/><Relationship Id="rId50" Type="http://schemas.openxmlformats.org/officeDocument/2006/relationships/image" Target="../media/image35.gif"/><Relationship Id="rId7" Type="http://schemas.openxmlformats.org/officeDocument/2006/relationships/image" Target="../media/image12.png"/><Relationship Id="rId12" Type="http://schemas.openxmlformats.org/officeDocument/2006/relationships/slide" Target="slide4.xml"/><Relationship Id="rId17" Type="http://schemas.microsoft.com/office/2007/relationships/hdphoto" Target="../media/hdphoto4.wdp"/><Relationship Id="rId25" Type="http://schemas.microsoft.com/office/2007/relationships/hdphoto" Target="../media/hdphoto7.wdp"/><Relationship Id="rId33" Type="http://schemas.microsoft.com/office/2007/relationships/hdphoto" Target="../media/hdphoto11.wdp"/><Relationship Id="rId38" Type="http://schemas.microsoft.com/office/2007/relationships/hdphoto" Target="../media/hdphoto13.wdp"/><Relationship Id="rId46" Type="http://schemas.openxmlformats.org/officeDocument/2006/relationships/image" Target="../media/image31.gif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15.png"/><Relationship Id="rId20" Type="http://schemas.microsoft.com/office/2007/relationships/hdphoto" Target="../media/hdphoto5.wdp"/><Relationship Id="rId29" Type="http://schemas.microsoft.com/office/2007/relationships/hdphoto" Target="../media/hdphoto9.wdp"/><Relationship Id="rId41" Type="http://schemas.openxmlformats.org/officeDocument/2006/relationships/slide" Target="slide7.xml"/><Relationship Id="rId1" Type="http://schemas.openxmlformats.org/officeDocument/2006/relationships/audio" Target="file:///C:\Users\Admin\Desktop\Ti&#7871;ng%20&#7870;ch%20&#272;&#7891;ng%20K&#234;u%20----%20&#194;m%20Thanh%20D&#7851;n%20D&#7909;%20&#7870;ch%20Ra%20MP3%20_%20Frog%20sound(480P)_1.mp3" TargetMode="Externa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25.png"/><Relationship Id="rId40" Type="http://schemas.openxmlformats.org/officeDocument/2006/relationships/slide" Target="slide10.xml"/><Relationship Id="rId45" Type="http://schemas.openxmlformats.org/officeDocument/2006/relationships/image" Target="../media/image30.gif"/><Relationship Id="rId5" Type="http://schemas.openxmlformats.org/officeDocument/2006/relationships/image" Target="../media/image10.png"/><Relationship Id="rId15" Type="http://schemas.openxmlformats.org/officeDocument/2006/relationships/slide" Target="slide5.xml"/><Relationship Id="rId23" Type="http://schemas.microsoft.com/office/2007/relationships/hdphoto" Target="../media/hdphoto6.wdp"/><Relationship Id="rId28" Type="http://schemas.openxmlformats.org/officeDocument/2006/relationships/image" Target="../media/image20.png"/><Relationship Id="rId36" Type="http://schemas.openxmlformats.org/officeDocument/2006/relationships/image" Target="../media/image24.gif"/><Relationship Id="rId49" Type="http://schemas.openxmlformats.org/officeDocument/2006/relationships/image" Target="../media/image34.gif"/><Relationship Id="rId10" Type="http://schemas.openxmlformats.org/officeDocument/2006/relationships/image" Target="../media/image13.png"/><Relationship Id="rId19" Type="http://schemas.openxmlformats.org/officeDocument/2006/relationships/image" Target="../media/image16.png"/><Relationship Id="rId31" Type="http://schemas.microsoft.com/office/2007/relationships/hdphoto" Target="../media/hdphoto10.wdp"/><Relationship Id="rId44" Type="http://schemas.openxmlformats.org/officeDocument/2006/relationships/image" Target="../media/image29.gif"/><Relationship Id="rId4" Type="http://schemas.openxmlformats.org/officeDocument/2006/relationships/image" Target="../media/image9.png"/><Relationship Id="rId9" Type="http://schemas.openxmlformats.org/officeDocument/2006/relationships/slide" Target="slide2.xml"/><Relationship Id="rId14" Type="http://schemas.microsoft.com/office/2007/relationships/hdphoto" Target="../media/hdphoto3.wdp"/><Relationship Id="rId22" Type="http://schemas.openxmlformats.org/officeDocument/2006/relationships/image" Target="../media/image17.png"/><Relationship Id="rId27" Type="http://schemas.microsoft.com/office/2007/relationships/hdphoto" Target="../media/hdphoto8.wdp"/><Relationship Id="rId30" Type="http://schemas.openxmlformats.org/officeDocument/2006/relationships/image" Target="../media/image21.png"/><Relationship Id="rId35" Type="http://schemas.microsoft.com/office/2007/relationships/hdphoto" Target="../media/hdphoto12.wdp"/><Relationship Id="rId43" Type="http://schemas.openxmlformats.org/officeDocument/2006/relationships/image" Target="../media/image28.gif"/><Relationship Id="rId48" Type="http://schemas.openxmlformats.org/officeDocument/2006/relationships/image" Target="../media/image33.png"/><Relationship Id="rId8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8.wdp"/><Relationship Id="rId5" Type="http://schemas.openxmlformats.org/officeDocument/2006/relationships/image" Target="../media/image45.png"/><Relationship Id="rId4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2.gif"/><Relationship Id="rId12" Type="http://schemas.openxmlformats.org/officeDocument/2006/relationships/image" Target="../media/image57.gif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51.gif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gif"/><Relationship Id="rId11" Type="http://schemas.openxmlformats.org/officeDocument/2006/relationships/image" Target="../media/image52.gif"/><Relationship Id="rId5" Type="http://schemas.openxmlformats.org/officeDocument/2006/relationships/image" Target="../media/image51.gif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8.png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57.gif"/><Relationship Id="rId7" Type="http://schemas.openxmlformats.org/officeDocument/2006/relationships/audio" Target="../media/audio5.wav"/><Relationship Id="rId12" Type="http://schemas.openxmlformats.org/officeDocument/2006/relationships/image" Target="../media/image53.gif"/><Relationship Id="rId17" Type="http://schemas.openxmlformats.org/officeDocument/2006/relationships/image" Target="../media/image64.png"/><Relationship Id="rId2" Type="http://schemas.openxmlformats.org/officeDocument/2006/relationships/audio" Target="../media/media2.wav"/><Relationship Id="rId16" Type="http://schemas.openxmlformats.org/officeDocument/2006/relationships/image" Target="../media/image63.png"/><Relationship Id="rId20" Type="http://schemas.openxmlformats.org/officeDocument/2006/relationships/image" Target="../media/image56.png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52.gif"/><Relationship Id="rId5" Type="http://schemas.openxmlformats.org/officeDocument/2006/relationships/audio" Target="../media/audio3.wav"/><Relationship Id="rId15" Type="http://schemas.openxmlformats.org/officeDocument/2006/relationships/image" Target="../media/image62.png"/><Relationship Id="rId10" Type="http://schemas.openxmlformats.org/officeDocument/2006/relationships/image" Target="../media/image51.gif"/><Relationship Id="rId19" Type="http://schemas.openxmlformats.org/officeDocument/2006/relationships/image" Target="../media/image5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0.png"/><Relationship Id="rId1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6.png"/><Relationship Id="rId7" Type="http://schemas.microsoft.com/office/2007/relationships/hdphoto" Target="../media/hdphoto15.wdp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8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microsoft.com/office/2007/relationships/hdphoto" Target="../media/hdphoto1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6" Type="http://schemas.microsoft.com/office/2007/relationships/hdphoto" Target="../media/hdphoto14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6.png"/><Relationship Id="rId7" Type="http://schemas.microsoft.com/office/2007/relationships/hdphoto" Target="../media/hdphoto15.wdp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8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6.png"/><Relationship Id="rId7" Type="http://schemas.microsoft.com/office/2007/relationships/hdphoto" Target="../media/hdphoto15.wdp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8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6.png"/><Relationship Id="rId7" Type="http://schemas.microsoft.com/office/2007/relationships/hdphoto" Target="../media/hdphoto15.wdp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8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18.wdp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Tiếng Ếch Đồng Kêu ---- Âm Thanh Dẫn Dụ Ếch Ra MP3 _ Frog sound(480P)_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9448800" y="5461000"/>
            <a:ext cx="203200" cy="203200"/>
          </a:xfrm>
          <a:prstGeom prst="rect">
            <a:avLst/>
          </a:prstGeom>
        </p:spPr>
      </p:pic>
      <p:pic>
        <p:nvPicPr>
          <p:cNvPr id="66" name="Tiếng Ếch Đồng Kêu ---- Âm Thanh Dẫn Dụ Ếch Ra MP3 _ Frog sound(480P)_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9347200" y="5562600"/>
            <a:ext cx="203200" cy="20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DFFC31-B372-4CAE-B803-57A9D39DA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1200" y="1"/>
            <a:ext cx="12903200" cy="6859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263276" y="2045467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2847091" y="2606744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247605" y="3529152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200401" y="3987800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748640" y="2177872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82402" y="4469306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1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1" y="2983318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8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2" y="2070292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5" y="2131654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4" y="1858999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56801" y="4343400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11" y="755231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619024" y="231424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546600"/>
            <a:ext cx="1709994" cy="1573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5" y="2466626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1" y="5229824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2" y="5280092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2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711200" y="3810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8483367" y="134254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7366000" y="1498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40" action="ppaction://hlinksldjump"/>
          </p:cNvPr>
          <p:cNvPicPr>
            <a:picLocks noChangeAspect="1" noChangeArrowheads="1" noCrop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-163893" y="57097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050540" y="3126872"/>
            <a:ext cx="70135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bevelB w="69850" h="38100" prst="cross"/>
              <a:extrusionClr>
                <a:srgbClr val="FFFF00"/>
              </a:extrusionClr>
              <a:contourClr>
                <a:srgbClr val="002060"/>
              </a:contourClr>
            </a:sp3d>
          </a:bodyPr>
          <a:lstStyle/>
          <a:p>
            <a:pPr algn="ctr" defTabSz="609630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" name="Picture 5">
            <a:hlinkClick r:id="rId41" action="ppaction://hlinksldjump"/>
            <a:extLst>
              <a:ext uri="{FF2B5EF4-FFF2-40B4-BE49-F238E27FC236}">
                <a16:creationId xmlns:a16="http://schemas.microsoft.com/office/drawing/2014/main" id="{E785F177-5136-4D80-85E2-33083972F7A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1188270" y="5558433"/>
            <a:ext cx="948413" cy="926459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565015" y="3121224"/>
            <a:ext cx="123175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endParaRPr lang="en-US" sz="36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</a:endParaRPr>
          </a:p>
        </p:txBody>
      </p:sp>
      <p:pic>
        <p:nvPicPr>
          <p:cNvPr id="45" name="Picture 44" descr="Picture144.gif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622800" y="330200"/>
            <a:ext cx="641350" cy="307848"/>
          </a:xfrm>
          <a:prstGeom prst="rect">
            <a:avLst/>
          </a:prstGeom>
        </p:spPr>
      </p:pic>
      <p:pic>
        <p:nvPicPr>
          <p:cNvPr id="46" name="Picture 45" descr="Picture144.gif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114800" y="96252"/>
            <a:ext cx="692150" cy="332232"/>
          </a:xfrm>
          <a:prstGeom prst="rect">
            <a:avLst/>
          </a:prstGeom>
        </p:spPr>
      </p:pic>
      <p:pic>
        <p:nvPicPr>
          <p:cNvPr id="47" name="Picture 46" descr="Picture144.gif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029200" y="80210"/>
            <a:ext cx="660400" cy="316992"/>
          </a:xfrm>
          <a:prstGeom prst="rect">
            <a:avLst/>
          </a:prstGeom>
        </p:spPr>
      </p:pic>
      <p:pic>
        <p:nvPicPr>
          <p:cNvPr id="50" name="Picture 49" descr="Hinh dong (7).gif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3600" y="4191000"/>
            <a:ext cx="863600" cy="558800"/>
          </a:xfrm>
          <a:prstGeom prst="rect">
            <a:avLst/>
          </a:prstGeom>
        </p:spPr>
      </p:pic>
      <p:pic>
        <p:nvPicPr>
          <p:cNvPr id="51" name="Picture 50" descr="Picture1.gif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435600" y="3114676"/>
            <a:ext cx="980595" cy="466725"/>
          </a:xfrm>
          <a:prstGeom prst="rect">
            <a:avLst/>
          </a:prstGeom>
        </p:spPr>
      </p:pic>
      <p:pic>
        <p:nvPicPr>
          <p:cNvPr id="53" name="Picture 52" descr="picture117.gif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025900" y="1447800"/>
            <a:ext cx="444500" cy="355600"/>
          </a:xfrm>
          <a:prstGeom prst="rect">
            <a:avLst/>
          </a:prstGeom>
        </p:spPr>
      </p:pic>
      <p:pic>
        <p:nvPicPr>
          <p:cNvPr id="56" name="Picture 55" descr="Picture1.gif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826000" y="2870200"/>
            <a:ext cx="863600" cy="411041"/>
          </a:xfrm>
          <a:prstGeom prst="rect">
            <a:avLst/>
          </a:prstGeom>
        </p:spPr>
      </p:pic>
      <p:pic>
        <p:nvPicPr>
          <p:cNvPr id="57" name="Picture 56" descr="Hinh dong (7).gif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368800" y="2514600"/>
            <a:ext cx="762000" cy="520700"/>
          </a:xfrm>
          <a:prstGeom prst="rect">
            <a:avLst/>
          </a:prstGeom>
        </p:spPr>
      </p:pic>
      <p:pic>
        <p:nvPicPr>
          <p:cNvPr id="58" name="Picture 57" descr="Hinh dong (7).gif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486400" y="5003800"/>
            <a:ext cx="923637" cy="609600"/>
          </a:xfrm>
          <a:prstGeom prst="rect">
            <a:avLst/>
          </a:prstGeom>
        </p:spPr>
      </p:pic>
      <p:pic>
        <p:nvPicPr>
          <p:cNvPr id="59" name="Picture 58" descr="Picture1.gif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740400" y="2463800"/>
            <a:ext cx="863600" cy="411041"/>
          </a:xfrm>
          <a:prstGeom prst="rect">
            <a:avLst/>
          </a:prstGeom>
        </p:spPr>
      </p:pic>
      <p:pic>
        <p:nvPicPr>
          <p:cNvPr id="60" name="Picture 59" descr="Picture1.gif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448800" y="3225800"/>
            <a:ext cx="863600" cy="411041"/>
          </a:xfrm>
          <a:prstGeom prst="rect">
            <a:avLst/>
          </a:prstGeom>
        </p:spPr>
      </p:pic>
      <p:pic>
        <p:nvPicPr>
          <p:cNvPr id="61" name="Picture 60" descr="Picture1.gif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550400" y="2616200"/>
            <a:ext cx="863600" cy="411041"/>
          </a:xfrm>
          <a:prstGeom prst="rect">
            <a:avLst/>
          </a:prstGeom>
        </p:spPr>
      </p:pic>
      <p:pic>
        <p:nvPicPr>
          <p:cNvPr id="62" name="Picture 61" descr="Picture1.gif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6197600" y="2819400"/>
            <a:ext cx="863600" cy="411041"/>
          </a:xfrm>
          <a:prstGeom prst="rect">
            <a:avLst/>
          </a:prstGeom>
        </p:spPr>
      </p:pic>
      <p:pic>
        <p:nvPicPr>
          <p:cNvPr id="63" name="Picture 62" descr="picture117.gif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419600" y="1498600"/>
            <a:ext cx="444500" cy="355600"/>
          </a:xfrm>
          <a:prstGeom prst="rect">
            <a:avLst/>
          </a:prstGeom>
        </p:spPr>
      </p:pic>
      <p:pic>
        <p:nvPicPr>
          <p:cNvPr id="64" name="Picture 63" descr="picture117.gif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3759200" y="1447800"/>
            <a:ext cx="444500" cy="355600"/>
          </a:xfrm>
          <a:prstGeom prst="rect">
            <a:avLst/>
          </a:prstGeom>
        </p:spPr>
      </p:pic>
      <p:pic>
        <p:nvPicPr>
          <p:cNvPr id="65" name="Picture 64" descr="picture117.gif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216400" y="1397000"/>
            <a:ext cx="444500" cy="355600"/>
          </a:xfrm>
          <a:prstGeom prst="rect">
            <a:avLst/>
          </a:prstGeom>
        </p:spPr>
      </p:pic>
      <p:pic>
        <p:nvPicPr>
          <p:cNvPr id="72" name="Picture 71" descr="Picture10.gif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435600" y="5664200"/>
            <a:ext cx="843213" cy="736600"/>
          </a:xfrm>
          <a:prstGeom prst="rect">
            <a:avLst/>
          </a:prstGeom>
        </p:spPr>
      </p:pic>
      <p:pic>
        <p:nvPicPr>
          <p:cNvPr id="73" name="Picture 72" descr="Picture10.gif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63600" y="5613400"/>
            <a:ext cx="843213" cy="736600"/>
          </a:xfrm>
          <a:prstGeom prst="rect">
            <a:avLst/>
          </a:prstGeom>
        </p:spPr>
      </p:pic>
      <p:pic>
        <p:nvPicPr>
          <p:cNvPr id="74" name="Picture 73" descr="Picture3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54000" y="5003800"/>
            <a:ext cx="863600" cy="1237407"/>
          </a:xfrm>
          <a:prstGeom prst="rect">
            <a:avLst/>
          </a:prstGeom>
        </p:spPr>
      </p:pic>
      <p:pic>
        <p:nvPicPr>
          <p:cNvPr id="77" name="Picture 76" descr="pucture112.gif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146800" y="5613400"/>
            <a:ext cx="812800" cy="10223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416801" y="2159000"/>
            <a:ext cx="575459" cy="438398"/>
          </a:xfrm>
          <a:prstGeom prst="rect">
            <a:avLst/>
          </a:prstGeom>
        </p:spPr>
      </p:pic>
      <p:pic>
        <p:nvPicPr>
          <p:cNvPr id="79" name="Picture 78" descr="Picture44.gif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959600" y="5562600"/>
            <a:ext cx="876300" cy="937045"/>
          </a:xfrm>
          <a:prstGeom prst="rect">
            <a:avLst/>
          </a:prstGeom>
        </p:spPr>
      </p:pic>
      <p:pic>
        <p:nvPicPr>
          <p:cNvPr id="55" name="Picture 54" descr="Hinh dong (7).gif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267200" y="2514600"/>
            <a:ext cx="762000" cy="5207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1834 L 0.81927 0.0072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" y="-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C 0.00417 -0.00717 0.01185 -0.0162 0.01823 -0.01898 C 0.03112 -0.01667 0.02539 -0.02037 0.03503 -0.00694 C 0.03737 -0.00393 0.04284 -1.48148E-6 0.04284 0.00023 C 0.04584 0.00602 0.04948 0.0088 0.05326 0.01389 C 0.05625 0.02454 0.05521 0.02361 0.06367 0.03125 C 0.06498 0.03241 0.06758 0.03472 0.06758 0.03496 C 0.06992 0.04352 0.07813 0.05556 0.06628 0.06065 C 0.06289 0.06991 0.05847 0.07755 0.05847 0.08843 " pathEditMode="relative" rAng="0" ptsTypes="AAAAAAAAA">
                                      <p:cBhvr>
                                        <p:cTn id="2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47 0.08842 C 0.05703 0.07569 0.05573 0.07685 0.05365 0.06851 C 0.05117 0.05833 0.04414 0.0375 0.0405 0.0324 C 0.03841 0.02546 0.03633 0.01898 0.03386 0.01527 C 0.03151 0.00833 0.02852 0.00601 0.02578 0.00463 C 0.01563 -0.01389 0.00417 -0.00579 -0.00664 -0.01459 C -0.01888 -0.01274 -0.0289 -0.00741 -0.04075 0.00185 C -0.04245 0.00463 -0.04349 0.00879 -0.04518 0.01088 C -0.04752 0.01805 -0.04948 0.03379 -0.05078 0.0456 C -0.05234 0.07013 -0.05534 0.09305 -0.05534 0.11967 " pathEditMode="relative" rAng="0" ptsTypes="AAAAAAAAAA">
                                      <p:cBhvr>
                                        <p:cTn id="3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34 0.11968 C -0.06211 0.11273 -0.06016 0.10417 -0.07045 0.10023 C -0.07865 0.09028 -0.08829 0.08542 -0.09909 0.08333 C -0.10339 0.08102 -0.10886 0.07917 -0.11355 0.07847 C -0.11589 0.07732 -0.11823 0.07685 -0.12084 0.07593 C -0.12214 0.07546 -0.12513 0.07431 -0.12513 0.07454 C -0.14454 0.075 -0.15261 0.07384 -0.16797 0.08009 C -0.17149 0.0831 -0.175 0.08588 -0.17839 0.08889 C -0.18594 0.10463 -0.1961 0.11829 -0.20013 0.13658 C -0.20118 0.14167 -0.2043 0.14815 -0.20443 0.1537 C -0.20469 0.16111 -0.20443 0.16875 -0.20443 0.17616 " pathEditMode="relative" rAng="0" ptsTypes="AAAAAAAAAAA">
                                      <p:cBhvr>
                                        <p:cTn id="3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4 0.15625 C -0.24687 0.14352 -0.25625 0.12222 -0.26797 0.11736 C -0.27565 0.10903 -0.27148 0.11088 -0.28034 0.11435 C -0.2832 0.12083 -0.28541 0.12708 -0.28841 0.13241 C -0.28906 0.13542 -0.28932 0.13912 -0.29023 0.1412 C -0.29088 0.14305 -0.29218 0.1419 -0.29297 0.14421 C -0.29362 0.14653 -0.29336 0.15046 -0.29375 0.15324 C -0.29609 0.16736 -0.29661 0.16805 -0.29909 0.17731 C -0.30013 0.18704 -0.30143 0.19352 -0.30377 0.20092 C -0.30481 0.21342 -0.3069 0.22361 -0.30807 0.23704 C -0.30833 0.24005 -0.30872 0.24259 -0.30885 0.2456 C -0.30924 0.24838 -0.31002 0.2544 -0.31002 0.25463 C -0.30885 0.31505 -0.31315 0.3 -0.30807 0.31736 " pathEditMode="relative" rAng="0" ptsTypes="AAAAAAAAAAAAA">
                                      <p:cBhvr>
                                        <p:cTn id="4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581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807 0.31735 C -0.30477 0.30178 -0.29045 0.29392 -0.28064 0.29007 C -0.27561 0.28283 -0.26875 0.27897 -0.26189 0.27682 C -0.25547 0.27204 -0.24904 0.27065 -0.24227 0.2688 C -0.22335 0.2688 -0.20443 0.2688 -0.1855 0.26973 C -0.17717 0.27019 -0.17005 0.28591 -0.16449 0.29362 C -0.16415 0.29516 -0.16406 0.29716 -0.16345 0.29855 C -0.16302 0.30009 -0.16163 0.3004 -0.16111 0.30178 C -0.15833 0.31042 -0.15859 0.31889 -0.15425 0.32552 C -0.15243 0.33585 -0.15052 0.34648 -0.14687 0.35635 " pathEditMode="relative" rAng="0" ptsTypes="AAAAAAAAA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55 0.36144 C -0.11303 0.35866 -0.11311 0.35542 -0.11198 0.35296 C -0.11086 0.3508 -0.10851 0.35034 -0.10704 0.3488 C -0.10061 0.34186 -0.09496 0.33585 -0.08802 0.32968 C -0.08637 0.3283 -0.08498 0.32645 -0.08324 0.32537 C -0.08072 0.32398 -0.07777 0.32306 -0.07526 0.32121 C -0.06823 0.31627 -0.06449 0.30965 -0.05789 0.30456 C -0.04904 0.29778 -0.03915 0.29393 -0.02925 0.29177 C -0.00652 0.27651 0.0277 0.28699 0.04853 0.28761 C 0.06389 0.29161 0.07396 0.3061 0.08646 0.3172 C 0.08994 0.32321 0.0915 0.32953 0.09454 0.336 C 0.09731 0.34741 0.09888 0.35635 0.10096 0.36775 C 0.10356 0.38163 0.10877 0.39365 0.10877 0.40798 " pathEditMode="relative" rAng="0" ptsTypes="AAAAAAAAAAAA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" y="-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6 L 0.23594 0.5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4080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41" grpId="0"/>
      <p:bldP spid="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Không có mô tả.">
            <a:extLst>
              <a:ext uri="{FF2B5EF4-FFF2-40B4-BE49-F238E27FC236}">
                <a16:creationId xmlns:a16="http://schemas.microsoft.com/office/drawing/2014/main" id="{3FB6E3FA-2BB2-4BF4-A376-69C9AA733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C924C1B-962E-4F5B-8DEB-61BBFF3C1A8D}"/>
              </a:ext>
            </a:extLst>
          </p:cNvPr>
          <p:cNvSpPr/>
          <p:nvPr/>
        </p:nvSpPr>
        <p:spPr>
          <a:xfrm>
            <a:off x="921091" y="169627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DDE4D4-D1C0-4FBE-9AFC-702CF10A336A}"/>
              </a:ext>
            </a:extLst>
          </p:cNvPr>
          <p:cNvGrpSpPr/>
          <p:nvPr/>
        </p:nvGrpSpPr>
        <p:grpSpPr>
          <a:xfrm>
            <a:off x="1538898" y="1716243"/>
            <a:ext cx="1116312" cy="472052"/>
            <a:chOff x="1870518" y="1440653"/>
            <a:chExt cx="1116312" cy="4616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1C14A31-F337-43DE-A2C3-C5EAB8BF338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6"/>
              <a:chOff x="1870518" y="1440654"/>
              <a:chExt cx="758382" cy="461666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C4353A3B-40B9-4CD0-89CE-4025BCEB5950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4E9C1C0-C10D-4D7B-B738-68A6AB32BB46}"/>
                  </a:ext>
                </a:extLst>
              </p:cNvPr>
              <p:cNvSpPr txBox="1"/>
              <p:nvPr/>
            </p:nvSpPr>
            <p:spPr>
              <a:xfrm>
                <a:off x="1969023" y="1440655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70B2FE-1E3E-4E0F-8236-145D4910EC0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26" name="Table 6">
            <a:extLst>
              <a:ext uri="{FF2B5EF4-FFF2-40B4-BE49-F238E27FC236}">
                <a16:creationId xmlns:a16="http://schemas.microsoft.com/office/drawing/2014/main" id="{1F2FFF18-4614-40A0-8589-A99A20FC0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519386"/>
              </p:ext>
            </p:extLst>
          </p:nvPr>
        </p:nvGraphicFramePr>
        <p:xfrm>
          <a:off x="1358413" y="2470363"/>
          <a:ext cx="9455915" cy="2212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1183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963610807"/>
                    </a:ext>
                  </a:extLst>
                </a:gridCol>
              </a:tblGrid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 : 2 = 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 : 5 =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16 : 2 =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 : 5 = 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9952CB0E-5886-43C5-A026-E34644C9D3E4}"/>
              </a:ext>
            </a:extLst>
          </p:cNvPr>
          <p:cNvSpPr txBox="1"/>
          <p:nvPr/>
        </p:nvSpPr>
        <p:spPr>
          <a:xfrm>
            <a:off x="5779499" y="3034547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20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71331D-6C4A-4CB4-8BA1-D594A5BA8009}"/>
              </a:ext>
            </a:extLst>
          </p:cNvPr>
          <p:cNvSpPr txBox="1"/>
          <p:nvPr/>
        </p:nvSpPr>
        <p:spPr>
          <a:xfrm>
            <a:off x="5872263" y="3617070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08A27F-75EA-4907-AFC0-519FAFAC0A0A}"/>
              </a:ext>
            </a:extLst>
          </p:cNvPr>
          <p:cNvSpPr txBox="1"/>
          <p:nvPr/>
        </p:nvSpPr>
        <p:spPr>
          <a:xfrm>
            <a:off x="5795859" y="4150394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B73E34-5D8F-4FBB-A057-0DFF82E24693}"/>
              </a:ext>
            </a:extLst>
          </p:cNvPr>
          <p:cNvSpPr txBox="1"/>
          <p:nvPr/>
        </p:nvSpPr>
        <p:spPr>
          <a:xfrm>
            <a:off x="7659096" y="3060039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16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4A41C-C911-4F04-86FC-3D58A6A54DD2}"/>
              </a:ext>
            </a:extLst>
          </p:cNvPr>
          <p:cNvSpPr txBox="1"/>
          <p:nvPr/>
        </p:nvSpPr>
        <p:spPr>
          <a:xfrm>
            <a:off x="7784197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AA0739-282A-4FE7-B9CA-A3F4896F2D4E}"/>
              </a:ext>
            </a:extLst>
          </p:cNvPr>
          <p:cNvSpPr txBox="1"/>
          <p:nvPr/>
        </p:nvSpPr>
        <p:spPr>
          <a:xfrm>
            <a:off x="7685600" y="4157481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AF9C22-42B2-4635-B046-DC091A874984}"/>
              </a:ext>
            </a:extLst>
          </p:cNvPr>
          <p:cNvSpPr txBox="1"/>
          <p:nvPr/>
        </p:nvSpPr>
        <p:spPr>
          <a:xfrm>
            <a:off x="9590115" y="3058556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0FB7CB-97BC-4752-92A7-068D4DE434B1}"/>
              </a:ext>
            </a:extLst>
          </p:cNvPr>
          <p:cNvSpPr txBox="1"/>
          <p:nvPr/>
        </p:nvSpPr>
        <p:spPr>
          <a:xfrm>
            <a:off x="9696131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865D16-D01E-4672-B739-1CE6A2E99F58}"/>
              </a:ext>
            </a:extLst>
          </p:cNvPr>
          <p:cNvSpPr txBox="1"/>
          <p:nvPr/>
        </p:nvSpPr>
        <p:spPr>
          <a:xfrm>
            <a:off x="9696131" y="416429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5D106A-56A3-4393-B9CF-74D23F7137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618" y="320373"/>
            <a:ext cx="7666946" cy="3781921"/>
          </a:xfrm>
          <a:prstGeom prst="rect">
            <a:avLst/>
          </a:prstGeom>
        </p:spPr>
      </p:pic>
      <p:pic>
        <p:nvPicPr>
          <p:cNvPr id="25" name="Picture 4" descr="Không có mô tả.">
            <a:extLst>
              <a:ext uri="{FF2B5EF4-FFF2-40B4-BE49-F238E27FC236}">
                <a16:creationId xmlns:a16="http://schemas.microsoft.com/office/drawing/2014/main" id="{E6BD3452-2AA5-44BD-9E7E-3D344CCF6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794664F1-6251-4918-8DD0-D5719227738B}"/>
              </a:ext>
            </a:extLst>
          </p:cNvPr>
          <p:cNvSpPr/>
          <p:nvPr/>
        </p:nvSpPr>
        <p:spPr>
          <a:xfrm>
            <a:off x="837355" y="170290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1550AA-D229-46AB-8790-80D6FEED7F3D}"/>
              </a:ext>
            </a:extLst>
          </p:cNvPr>
          <p:cNvSpPr txBox="1"/>
          <p:nvPr/>
        </p:nvSpPr>
        <p:spPr>
          <a:xfrm>
            <a:off x="1274678" y="1720075"/>
            <a:ext cx="265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a) Chọn phép tính thích hợp.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1BBC136-16C4-4E93-A6AE-A6BD8EAA16A1}"/>
              </a:ext>
            </a:extLst>
          </p:cNvPr>
          <p:cNvSpPr/>
          <p:nvPr/>
        </p:nvSpPr>
        <p:spPr>
          <a:xfrm>
            <a:off x="5075134" y="1623392"/>
            <a:ext cx="4757980" cy="619195"/>
          </a:xfrm>
          <a:custGeom>
            <a:avLst/>
            <a:gdLst>
              <a:gd name="connsiteX0" fmla="*/ 6314486 w 6673111"/>
              <a:gd name="connsiteY0" fmla="*/ 0 h 768627"/>
              <a:gd name="connsiteX1" fmla="*/ 6075947 w 6673111"/>
              <a:gd name="connsiteY1" fmla="*/ 384314 h 768627"/>
              <a:gd name="connsiteX2" fmla="*/ 748573 w 6673111"/>
              <a:gd name="connsiteY2" fmla="*/ 463827 h 768627"/>
              <a:gd name="connsiteX3" fmla="*/ 165477 w 6673111"/>
              <a:gd name="connsiteY3" fmla="*/ 768627 h 76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3111" h="768627">
                <a:moveTo>
                  <a:pt x="6314486" y="0"/>
                </a:moveTo>
                <a:cubicBezTo>
                  <a:pt x="6659042" y="153505"/>
                  <a:pt x="7003599" y="307010"/>
                  <a:pt x="6075947" y="384314"/>
                </a:cubicBezTo>
                <a:cubicBezTo>
                  <a:pt x="5148295" y="461618"/>
                  <a:pt x="1733651" y="399775"/>
                  <a:pt x="748573" y="463827"/>
                </a:cubicBezTo>
                <a:cubicBezTo>
                  <a:pt x="-236505" y="527879"/>
                  <a:pt x="-35514" y="648253"/>
                  <a:pt x="165477" y="7686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F03E67B-ACF8-45B8-B2AA-B024F034CDF8}"/>
              </a:ext>
            </a:extLst>
          </p:cNvPr>
          <p:cNvSpPr/>
          <p:nvPr/>
        </p:nvSpPr>
        <p:spPr>
          <a:xfrm>
            <a:off x="7222435" y="2813076"/>
            <a:ext cx="3052724" cy="615924"/>
          </a:xfrm>
          <a:custGeom>
            <a:avLst/>
            <a:gdLst>
              <a:gd name="connsiteX0" fmla="*/ 159476 w 4179159"/>
              <a:gd name="connsiteY0" fmla="*/ 742122 h 742122"/>
              <a:gd name="connsiteX1" fmla="*/ 411267 w 4179159"/>
              <a:gd name="connsiteY1" fmla="*/ 371061 h 742122"/>
              <a:gd name="connsiteX2" fmla="*/ 3697806 w 4179159"/>
              <a:gd name="connsiteY2" fmla="*/ 318052 h 742122"/>
              <a:gd name="connsiteX3" fmla="*/ 4095371 w 4179159"/>
              <a:gd name="connsiteY3" fmla="*/ 0 h 74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9159" h="742122">
                <a:moveTo>
                  <a:pt x="159476" y="742122"/>
                </a:moveTo>
                <a:cubicBezTo>
                  <a:pt x="-9490" y="591930"/>
                  <a:pt x="-178455" y="441739"/>
                  <a:pt x="411267" y="371061"/>
                </a:cubicBezTo>
                <a:cubicBezTo>
                  <a:pt x="1000989" y="300383"/>
                  <a:pt x="3083789" y="379895"/>
                  <a:pt x="3697806" y="318052"/>
                </a:cubicBezTo>
                <a:cubicBezTo>
                  <a:pt x="4311823" y="256208"/>
                  <a:pt x="4203597" y="128104"/>
                  <a:pt x="409537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4F81E1F-A9E6-474C-A743-583E9C4636E4}"/>
              </a:ext>
            </a:extLst>
          </p:cNvPr>
          <p:cNvGrpSpPr/>
          <p:nvPr/>
        </p:nvGrpSpPr>
        <p:grpSpPr>
          <a:xfrm>
            <a:off x="1274677" y="4102294"/>
            <a:ext cx="1564852" cy="482391"/>
            <a:chOff x="2577634" y="1440653"/>
            <a:chExt cx="1564852" cy="48239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0295125-0C84-44F7-8AF9-669D6C6B7725}"/>
                </a:ext>
              </a:extLst>
            </p:cNvPr>
            <p:cNvGrpSpPr/>
            <p:nvPr/>
          </p:nvGrpSpPr>
          <p:grpSpPr>
            <a:xfrm>
              <a:off x="2996953" y="1461379"/>
              <a:ext cx="758382" cy="461665"/>
              <a:chOff x="2996953" y="1461379"/>
              <a:chExt cx="758382" cy="46166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D2003BA-737B-4A41-BFD6-D6C6264EF95F}"/>
                  </a:ext>
                </a:extLst>
              </p:cNvPr>
              <p:cNvSpPr/>
              <p:nvPr/>
            </p:nvSpPr>
            <p:spPr>
              <a:xfrm>
                <a:off x="2996953" y="1461379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B51C056-810E-4642-A408-25B419C54F82}"/>
                  </a:ext>
                </a:extLst>
              </p:cNvPr>
              <p:cNvSpPr txBox="1"/>
              <p:nvPr/>
            </p:nvSpPr>
            <p:spPr>
              <a:xfrm>
                <a:off x="3095458" y="1461379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EF6E008-ED0D-46D4-88C5-937D892B9252}"/>
                </a:ext>
              </a:extLst>
            </p:cNvPr>
            <p:cNvSpPr txBox="1"/>
            <p:nvPr/>
          </p:nvSpPr>
          <p:spPr>
            <a:xfrm>
              <a:off x="2577634" y="1440653"/>
              <a:ext cx="15648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b)           ?</a:t>
              </a:r>
            </a:p>
          </p:txBody>
        </p:sp>
      </p:grpSp>
      <p:graphicFrame>
        <p:nvGraphicFramePr>
          <p:cNvPr id="35" name="Table 6">
            <a:extLst>
              <a:ext uri="{FF2B5EF4-FFF2-40B4-BE49-F238E27FC236}">
                <a16:creationId xmlns:a16="http://schemas.microsoft.com/office/drawing/2014/main" id="{A45878B7-D69C-4407-B4F2-041D18A8C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316658"/>
              </p:ext>
            </p:extLst>
          </p:nvPr>
        </p:nvGraphicFramePr>
        <p:xfrm>
          <a:off x="3233247" y="4306929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 </a:t>
                      </a:r>
                      <a:endParaRPr lang="vi-V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</a:t>
                      </a:r>
                      <a:endParaRPr lang="vi-V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(C) </a:t>
                      </a:r>
                      <a:endParaRPr lang="vi-V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B7FD4297-5CB9-41BC-972D-560087C8A8C2}"/>
              </a:ext>
            </a:extLst>
          </p:cNvPr>
          <p:cNvSpPr txBox="1"/>
          <p:nvPr/>
        </p:nvSpPr>
        <p:spPr>
          <a:xfrm>
            <a:off x="8060562" y="476578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31146B-C3AA-4CE5-8C24-BC60D726CCDB}"/>
              </a:ext>
            </a:extLst>
          </p:cNvPr>
          <p:cNvSpPr txBox="1"/>
          <p:nvPr/>
        </p:nvSpPr>
        <p:spPr>
          <a:xfrm>
            <a:off x="8060562" y="522309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79B2E-BFCB-4A55-8185-0D1E245BE5A9}"/>
              </a:ext>
            </a:extLst>
          </p:cNvPr>
          <p:cNvSpPr txBox="1"/>
          <p:nvPr/>
        </p:nvSpPr>
        <p:spPr>
          <a:xfrm>
            <a:off x="8054314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E58BFE-7FC0-4691-81FC-D9BC78390232}"/>
              </a:ext>
            </a:extLst>
          </p:cNvPr>
          <p:cNvSpPr txBox="1"/>
          <p:nvPr/>
        </p:nvSpPr>
        <p:spPr>
          <a:xfrm>
            <a:off x="10030054" y="476260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38FC44-7009-4A00-A96C-51CB23FA4993}"/>
              </a:ext>
            </a:extLst>
          </p:cNvPr>
          <p:cNvSpPr txBox="1"/>
          <p:nvPr/>
        </p:nvSpPr>
        <p:spPr>
          <a:xfrm>
            <a:off x="10030054" y="521992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7C3CD5-8ED5-4916-9950-66BA0F3EFF7A}"/>
              </a:ext>
            </a:extLst>
          </p:cNvPr>
          <p:cNvSpPr txBox="1"/>
          <p:nvPr/>
        </p:nvSpPr>
        <p:spPr>
          <a:xfrm>
            <a:off x="10037057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394" y="1431697"/>
            <a:ext cx="4989444" cy="174695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CỦNG CỐ</a:t>
            </a:r>
            <a:endParaRPr kumimoji="0" lang="vi-VN" sz="96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42F10-82C0-4DFA-AE90-544D237A5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2A9C1-C4D9-4E31-9509-E0B9C2F9A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DEE2C-BED1-4D02-9161-18629DAED5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CF5BB-6D8D-4BF7-A02A-2647A882F6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B97DE-262F-4BCE-A707-EC73AC9B1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C56E9-FDEF-4F65-BCD3-8B380BF36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1EA30-2927-493E-A686-C2BEFA1DD7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4902E-5F9C-4691-89B4-B53B36A847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122DE0-0C48-4509-AE2D-82F6EF8A4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963A4-A7FE-42D9-A725-759E7D3B7D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D98FC9-7323-40AA-A544-B8C463688A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47F65B-3EA0-4861-B3B4-001BA8D896F7}"/>
              </a:ext>
            </a:extLst>
          </p:cNvPr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6" name="nhacankhetravang">
            <a:hlinkClick r:id="" action="ppaction://media"/>
            <a:extLst>
              <a:ext uri="{FF2B5EF4-FFF2-40B4-BE49-F238E27FC236}">
                <a16:creationId xmlns:a16="http://schemas.microsoft.com/office/drawing/2014/main" id="{C8F36E20-1AE5-44FD-9FCC-BBA2FC3005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6E9947-F639-473E-B390-34BA1F459B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5" y="1520696"/>
            <a:ext cx="3981033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9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9"/>
          <a:stretch/>
        </p:blipFill>
        <p:spPr>
          <a:xfrm>
            <a:off x="0" y="3174"/>
            <a:ext cx="12192000" cy="6854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68189-795D-4BD3-B583-35814CBFE9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D8374-B0BC-40C6-8483-B2F06A06CC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A8F09-A0CD-4B12-8AF7-E4A2E3897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572B5-F6BA-42E2-A11B-2CDE6C993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90E3B-55D5-4490-AFD1-F28729217E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9" name="Rectangular Callout 1">
            <a:extLst>
              <a:ext uri="{FF2B5EF4-FFF2-40B4-BE49-F238E27FC236}">
                <a16:creationId xmlns:a16="http://schemas.microsoft.com/office/drawing/2014/main" id="{70D38E90-CC6C-4BDA-860E-0747B54DD2A3}"/>
              </a:ext>
            </a:extLst>
          </p:cNvPr>
          <p:cNvSpPr/>
          <p:nvPr/>
        </p:nvSpPr>
        <p:spPr>
          <a:xfrm>
            <a:off x="4572000" y="3790571"/>
            <a:ext cx="4163628" cy="1563755"/>
          </a:xfrm>
          <a:prstGeom prst="wedgeRectCallout">
            <a:avLst>
              <a:gd name="adj1" fmla="val -80540"/>
              <a:gd name="adj2" fmla="val -33274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may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ular Callout 36">
            <a:extLst>
              <a:ext uri="{FF2B5EF4-FFF2-40B4-BE49-F238E27FC236}">
                <a16:creationId xmlns:a16="http://schemas.microsoft.com/office/drawing/2014/main" id="{120C6F9D-AAF8-47A6-B462-CB9B05E5CE1B}"/>
              </a:ext>
            </a:extLst>
          </p:cNvPr>
          <p:cNvSpPr/>
          <p:nvPr/>
        </p:nvSpPr>
        <p:spPr>
          <a:xfrm>
            <a:off x="6096001" y="228132"/>
            <a:ext cx="5604952" cy="1564775"/>
          </a:xfrm>
          <a:prstGeom prst="wedgeRectCallout">
            <a:avLst>
              <a:gd name="adj1" fmla="val 24797"/>
              <a:gd name="adj2" fmla="val 110604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ra.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E9B9E3-A0DA-4C64-A3CA-9B52CC3ED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8AE84-55C4-454D-80FD-8BE889B31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DD2DDC-A21B-46D4-8855-5C8816F0C7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4FB8A9-908B-4519-92E1-BBD050D8B9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93B03-4ABF-412C-AB9F-FA96CF7C23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846E88-A0A4-49B0-A64E-AF5B84332C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56" y="5275441"/>
            <a:ext cx="730250" cy="1020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92BE30-AB77-40C7-8FC2-5C2BC71B52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35" y="2903750"/>
            <a:ext cx="2679717" cy="33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669"/>
          <a:stretch/>
        </p:blipFill>
        <p:spPr>
          <a:xfrm>
            <a:off x="0" y="3174"/>
            <a:ext cx="12192000" cy="68548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02E79F-FCAD-443D-80E5-7B2A70F6A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BC6D30-B0B0-4D9C-A668-D715CBD5DA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7D102C-A30E-447E-9970-2046ADDED1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21" name="1a">
            <a:extLst>
              <a:ext uri="{FF2B5EF4-FFF2-40B4-BE49-F238E27FC236}">
                <a16:creationId xmlns:a16="http://schemas.microsoft.com/office/drawing/2014/main" id="{C9EF7C06-EEB3-44BC-8226-BAD87142929A}"/>
              </a:ext>
            </a:extLst>
          </p:cNvPr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: 3 = 5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1b">
            <a:extLst>
              <a:ext uri="{FF2B5EF4-FFF2-40B4-BE49-F238E27FC236}">
                <a16:creationId xmlns:a16="http://schemas.microsoft.com/office/drawing/2014/main" id="{F610BD5A-DF48-48F2-9710-99FF798DAFB1}"/>
              </a:ext>
            </a:extLst>
          </p:cNvPr>
          <p:cNvSpPr/>
          <p:nvPr/>
        </p:nvSpPr>
        <p:spPr>
          <a:xfrm>
            <a:off x="7287283" y="2791852"/>
            <a:ext cx="4318143" cy="126838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23" name="dapan">
            <a:extLst>
              <a:ext uri="{FF2B5EF4-FFF2-40B4-BE49-F238E27FC236}">
                <a16:creationId xmlns:a16="http://schemas.microsoft.com/office/drawing/2014/main" id="{4000B332-60E2-42A6-BE7B-342D7316C5DB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xoa">
            <a:extLst>
              <a:ext uri="{FF2B5EF4-FFF2-40B4-BE49-F238E27FC236}">
                <a16:creationId xmlns:a16="http://schemas.microsoft.com/office/drawing/2014/main" id="{37700E80-C5C7-4C46-98B1-9B9CC9402BE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EAT">
            <a:hlinkClick r:id="" action="ppaction://media"/>
            <a:extLst>
              <a:ext uri="{FF2B5EF4-FFF2-40B4-BE49-F238E27FC236}">
                <a16:creationId xmlns:a16="http://schemas.microsoft.com/office/drawing/2014/main" id="{8BF1AB10-16E0-4601-99FA-1692105BD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27" name="2b">
            <a:extLst>
              <a:ext uri="{FF2B5EF4-FFF2-40B4-BE49-F238E27FC236}">
                <a16:creationId xmlns:a16="http://schemas.microsoft.com/office/drawing/2014/main" id="{C2ACA248-7207-4464-893C-C4CFA7AEEC70}"/>
              </a:ext>
            </a:extLst>
          </p:cNvPr>
          <p:cNvSpPr/>
          <p:nvPr/>
        </p:nvSpPr>
        <p:spPr>
          <a:xfrm>
            <a:off x="7357894" y="2833357"/>
            <a:ext cx="4247532" cy="1222996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dapan">
            <a:extLst>
              <a:ext uri="{FF2B5EF4-FFF2-40B4-BE49-F238E27FC236}">
                <a16:creationId xmlns:a16="http://schemas.microsoft.com/office/drawing/2014/main" id="{6D26CD0B-D93A-480A-9359-43AE4F9E878C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xoa">
            <a:extLst>
              <a:ext uri="{FF2B5EF4-FFF2-40B4-BE49-F238E27FC236}">
                <a16:creationId xmlns:a16="http://schemas.microsoft.com/office/drawing/2014/main" id="{5AE1ED1C-904C-4AD2-ACE4-63BBE7DFEA9B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3b">
            <a:extLst>
              <a:ext uri="{FF2B5EF4-FFF2-40B4-BE49-F238E27FC236}">
                <a16:creationId xmlns:a16="http://schemas.microsoft.com/office/drawing/2014/main" id="{5D6AEF20-8FAC-476E-AD00-0D070B5F308C}"/>
              </a:ext>
            </a:extLst>
          </p:cNvPr>
          <p:cNvSpPr/>
          <p:nvPr/>
        </p:nvSpPr>
        <p:spPr>
          <a:xfrm>
            <a:off x="7238067" y="2966836"/>
            <a:ext cx="4326932" cy="1045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</a:t>
            </a:r>
          </a:p>
        </p:txBody>
      </p:sp>
      <p:pic>
        <p:nvPicPr>
          <p:cNvPr id="32" name="khe3a">
            <a:extLst>
              <a:ext uri="{FF2B5EF4-FFF2-40B4-BE49-F238E27FC236}">
                <a16:creationId xmlns:a16="http://schemas.microsoft.com/office/drawing/2014/main" id="{E243CD9F-FB22-4829-91D0-946EBFBB1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3" name="dapan">
            <a:extLst>
              <a:ext uri="{FF2B5EF4-FFF2-40B4-BE49-F238E27FC236}">
                <a16:creationId xmlns:a16="http://schemas.microsoft.com/office/drawing/2014/main" id="{F2745D21-C4F6-4D65-9DE3-931A28823363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khe3b">
            <a:extLst>
              <a:ext uri="{FF2B5EF4-FFF2-40B4-BE49-F238E27FC236}">
                <a16:creationId xmlns:a16="http://schemas.microsoft.com/office/drawing/2014/main" id="{538904D5-D2AD-46E8-A74C-E79EE0396B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5" name="xoa">
            <a:extLst>
              <a:ext uri="{FF2B5EF4-FFF2-40B4-BE49-F238E27FC236}">
                <a16:creationId xmlns:a16="http://schemas.microsoft.com/office/drawing/2014/main" id="{4CC8A5F0-EF2C-48D2-B656-F8C1C1DE9B9F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4b">
            <a:extLst>
              <a:ext uri="{FF2B5EF4-FFF2-40B4-BE49-F238E27FC236}">
                <a16:creationId xmlns:a16="http://schemas.microsoft.com/office/drawing/2014/main" id="{92F270D8-6AB4-4A2E-B684-834219173A95}"/>
              </a:ext>
            </a:extLst>
          </p:cNvPr>
          <p:cNvSpPr/>
          <p:nvPr/>
        </p:nvSpPr>
        <p:spPr>
          <a:xfrm>
            <a:off x="7407110" y="2868244"/>
            <a:ext cx="4247532" cy="105247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dapan">
            <a:extLst>
              <a:ext uri="{FF2B5EF4-FFF2-40B4-BE49-F238E27FC236}">
                <a16:creationId xmlns:a16="http://schemas.microsoft.com/office/drawing/2014/main" id="{F8CA0C16-1D48-41BF-AEF9-5EBA449071E8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xoa">
            <a:extLst>
              <a:ext uri="{FF2B5EF4-FFF2-40B4-BE49-F238E27FC236}">
                <a16:creationId xmlns:a16="http://schemas.microsoft.com/office/drawing/2014/main" id="{7FF6B496-BEF2-47D4-B496-D3597C0BB258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5b">
            <a:extLst>
              <a:ext uri="{FF2B5EF4-FFF2-40B4-BE49-F238E27FC236}">
                <a16:creationId xmlns:a16="http://schemas.microsoft.com/office/drawing/2014/main" id="{C3F819F2-13E4-461E-B13C-644AFB243F58}"/>
              </a:ext>
            </a:extLst>
          </p:cNvPr>
          <p:cNvSpPr/>
          <p:nvPr/>
        </p:nvSpPr>
        <p:spPr>
          <a:xfrm>
            <a:off x="7323544" y="2918095"/>
            <a:ext cx="4281882" cy="1038940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: 2 = 3</a:t>
            </a:r>
          </a:p>
        </p:txBody>
      </p:sp>
      <p:pic>
        <p:nvPicPr>
          <p:cNvPr id="42" name="khe5a">
            <a:extLst>
              <a:ext uri="{FF2B5EF4-FFF2-40B4-BE49-F238E27FC236}">
                <a16:creationId xmlns:a16="http://schemas.microsoft.com/office/drawing/2014/main" id="{5A5382DF-C321-49D3-8717-91DB07A9C5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3" name="dapan">
            <a:extLst>
              <a:ext uri="{FF2B5EF4-FFF2-40B4-BE49-F238E27FC236}">
                <a16:creationId xmlns:a16="http://schemas.microsoft.com/office/drawing/2014/main" id="{4D04EBD1-EA75-4AF1-BE6D-38D799A097A7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khe5b">
            <a:extLst>
              <a:ext uri="{FF2B5EF4-FFF2-40B4-BE49-F238E27FC236}">
                <a16:creationId xmlns:a16="http://schemas.microsoft.com/office/drawing/2014/main" id="{8B74216F-5BF5-49A4-96A2-D5B8CCD5B2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5" name="xoa">
            <a:extLst>
              <a:ext uri="{FF2B5EF4-FFF2-40B4-BE49-F238E27FC236}">
                <a16:creationId xmlns:a16="http://schemas.microsoft.com/office/drawing/2014/main" id="{66905240-CC47-4D5E-9A73-E14E28F335C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khe1a">
            <a:extLst>
              <a:ext uri="{FF2B5EF4-FFF2-40B4-BE49-F238E27FC236}">
                <a16:creationId xmlns:a16="http://schemas.microsoft.com/office/drawing/2014/main" id="{EAAE6097-6BA6-46C7-A197-728D9684143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7" name="khe1b">
            <a:extLst>
              <a:ext uri="{FF2B5EF4-FFF2-40B4-BE49-F238E27FC236}">
                <a16:creationId xmlns:a16="http://schemas.microsoft.com/office/drawing/2014/main" id="{D96542A9-0DE0-45EE-B94F-B9C613BC80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8" name="khe2a">
            <a:extLst>
              <a:ext uri="{FF2B5EF4-FFF2-40B4-BE49-F238E27FC236}">
                <a16:creationId xmlns:a16="http://schemas.microsoft.com/office/drawing/2014/main" id="{55F9BFBF-AE14-478F-8EB8-E0F5FD1AAF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49" name="khe2b">
            <a:extLst>
              <a:ext uri="{FF2B5EF4-FFF2-40B4-BE49-F238E27FC236}">
                <a16:creationId xmlns:a16="http://schemas.microsoft.com/office/drawing/2014/main" id="{54B6C1CF-4685-44DF-AA06-1556721A10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50" name="khe4a">
            <a:extLst>
              <a:ext uri="{FF2B5EF4-FFF2-40B4-BE49-F238E27FC236}">
                <a16:creationId xmlns:a16="http://schemas.microsoft.com/office/drawing/2014/main" id="{086C757E-618E-4D72-9515-F8513E0893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1" name="khe4b">
            <a:extLst>
              <a:ext uri="{FF2B5EF4-FFF2-40B4-BE49-F238E27FC236}">
                <a16:creationId xmlns:a16="http://schemas.microsoft.com/office/drawing/2014/main" id="{AC010D71-1BC2-40E7-89CD-839B14FF45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C5CF1F3-17CD-4699-875D-79208DC9B9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F0098C2-C02B-4799-931A-1DB261E77D78}"/>
              </a:ext>
            </a:extLst>
          </p:cNvPr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3EC4D77-5358-4F85-8894-2FF3EBDE6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1451BFA-0126-4E02-86C2-57845514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26" name="2a">
            <a:extLst>
              <a:ext uri="{FF2B5EF4-FFF2-40B4-BE49-F238E27FC236}">
                <a16:creationId xmlns:a16="http://schemas.microsoft.com/office/drawing/2014/main" id="{7D5198BD-343A-4D29-8DBC-5CB930E45C83}"/>
              </a:ext>
            </a:extLst>
          </p:cNvPr>
          <p:cNvSpPr/>
          <p:nvPr/>
        </p:nvSpPr>
        <p:spPr>
          <a:xfrm>
            <a:off x="6754720" y="252440"/>
            <a:ext cx="5289452" cy="247032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 : 2 = 9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3a">
            <a:extLst>
              <a:ext uri="{FF2B5EF4-FFF2-40B4-BE49-F238E27FC236}">
                <a16:creationId xmlns:a16="http://schemas.microsoft.com/office/drawing/2014/main" id="{63C25264-AB3E-4020-A51B-29B30BB84D78}"/>
              </a:ext>
            </a:extLst>
          </p:cNvPr>
          <p:cNvSpPr/>
          <p:nvPr/>
        </p:nvSpPr>
        <p:spPr>
          <a:xfrm>
            <a:off x="6606886" y="320788"/>
            <a:ext cx="5465292" cy="21385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: 5 = 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6" name="4a">
            <a:extLst>
              <a:ext uri="{FF2B5EF4-FFF2-40B4-BE49-F238E27FC236}">
                <a16:creationId xmlns:a16="http://schemas.microsoft.com/office/drawing/2014/main" id="{DB3D2B51-A883-4C2C-AA66-2BDF924FB952}"/>
              </a:ext>
            </a:extLst>
          </p:cNvPr>
          <p:cNvSpPr/>
          <p:nvPr/>
        </p:nvSpPr>
        <p:spPr>
          <a:xfrm>
            <a:off x="6603380" y="212331"/>
            <a:ext cx="5289452" cy="2376557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: 2 = 7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0" name="5a">
            <a:extLst>
              <a:ext uri="{FF2B5EF4-FFF2-40B4-BE49-F238E27FC236}">
                <a16:creationId xmlns:a16="http://schemas.microsoft.com/office/drawing/2014/main" id="{AB64706E-6A8A-47A5-8F94-290592A71D15}"/>
              </a:ext>
            </a:extLst>
          </p:cNvPr>
          <p:cNvSpPr/>
          <p:nvPr/>
        </p:nvSpPr>
        <p:spPr>
          <a:xfrm>
            <a:off x="6751214" y="34076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6,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9724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3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3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25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9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1" dur="3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50"/>
                            </p:stCondLst>
                            <p:childTnLst>
                              <p:par>
                                <p:cTn id="29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25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5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26" grpId="0" animBg="1"/>
      <p:bldP spid="26" grpId="1" animBg="1"/>
      <p:bldP spid="30" grpId="0" animBg="1"/>
      <p:bldP spid="30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855" y="1380490"/>
            <a:ext cx="7400290" cy="409638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0305FA-4C79-4552-809E-36470F8639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81000"/>
            <a:ext cx="10007600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209801"/>
            <a:ext cx="10312400" cy="50339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-203200" y="0"/>
            <a:ext cx="1687286" cy="1397000"/>
          </a:xfrm>
          <a:prstGeom prst="rect">
            <a:avLst/>
          </a:prstGeom>
        </p:spPr>
      </p:pic>
      <p:pic>
        <p:nvPicPr>
          <p:cNvPr id="6" name="Content Placeholder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94800" y="236220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71600" y="990600"/>
            <a:ext cx="833120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609630"/>
            <a:r>
              <a:rPr lang="en-US" sz="32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 gọi các thành phần trong phép cộng ?</a:t>
            </a:r>
            <a:endParaRPr lang="en-US" sz="3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2133600" y="2616200"/>
            <a:ext cx="4368800" cy="1027844"/>
          </a:xfrm>
          <a:prstGeom prst="wedgeRoundRectCallout">
            <a:avLst>
              <a:gd name="adj1" fmla="val 57110"/>
              <a:gd name="adj2" fmla="val -142018"/>
              <a:gd name="adj3" fmla="val 16667"/>
            </a:avLst>
          </a:prstGeom>
          <a:solidFill>
            <a:srgbClr val="97E4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09630"/>
            <a:r>
              <a:rPr lang="en-US" sz="4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Số hạng, tổng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4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CGB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172817">
            <a:off x="3788360" y="5001173"/>
            <a:ext cx="764742" cy="4847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5C1D01-8E9A-4FE7-B83C-AE11643B56AB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381001"/>
            <a:ext cx="10820400" cy="314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168400" y="3437974"/>
            <a:ext cx="10007600" cy="342002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0" y="0"/>
            <a:ext cx="1320800" cy="1244600"/>
          </a:xfrm>
          <a:prstGeom prst="rect">
            <a:avLst/>
          </a:prstGeom>
        </p:spPr>
      </p:pic>
      <p:pic>
        <p:nvPicPr>
          <p:cNvPr id="6" name="Content Placeholder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312400" y="175260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71600" y="787400"/>
            <a:ext cx="96012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609630"/>
            <a:r>
              <a:rPr lang="en-US" sz="40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 gọi các thành phần phép trừ?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1320800" y="1905000"/>
            <a:ext cx="5080000" cy="1149216"/>
          </a:xfrm>
          <a:prstGeom prst="wedgeRoundRectCallout">
            <a:avLst>
              <a:gd name="adj1" fmla="val 69359"/>
              <a:gd name="adj2" fmla="val -84723"/>
              <a:gd name="adj3" fmla="val 16667"/>
            </a:avLst>
          </a:prstGeom>
          <a:solidFill>
            <a:srgbClr val="9BE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09630"/>
            <a:r>
              <a:rPr lang="en-US" sz="4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Số bị trừ, số trừ, hiệu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4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GB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4172817">
            <a:off x="6887160" y="4493173"/>
            <a:ext cx="764742" cy="484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50274C-8A23-403A-A778-9991FD8F0A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320042"/>
            <a:ext cx="10820400" cy="39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514600"/>
            <a:ext cx="10058400" cy="47244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058400" y="236220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73200" y="1041400"/>
            <a:ext cx="9601200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609630"/>
            <a:r>
              <a:rPr lang="en-US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 gọi các thành phần phép nhân?</a:t>
            </a:r>
            <a:endParaRPr lang="en-US" sz="3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4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ular Callout 11"/>
          <p:cNvSpPr/>
          <p:nvPr/>
        </p:nvSpPr>
        <p:spPr>
          <a:xfrm>
            <a:off x="2540000" y="2565400"/>
            <a:ext cx="3403600" cy="711200"/>
          </a:xfrm>
          <a:prstGeom prst="wedgeRectCallout">
            <a:avLst>
              <a:gd name="adj1" fmla="val 90933"/>
              <a:gd name="adj2" fmla="val -172087"/>
            </a:avLst>
          </a:prstGeom>
          <a:solidFill>
            <a:srgbClr val="9BE3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2906" y="2616200"/>
            <a:ext cx="360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/>
            <a:r>
              <a:rPr lang="en-US" sz="4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Thừa số, tích</a:t>
            </a:r>
          </a:p>
        </p:txBody>
      </p:sp>
      <p:pic>
        <p:nvPicPr>
          <p:cNvPr id="14" name="Picture 13" descr="CGB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172817">
            <a:off x="7997576" y="5021690"/>
            <a:ext cx="764742" cy="577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750EAA-BE85-4AF6-B481-907D3840EE21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81001"/>
            <a:ext cx="10668000" cy="337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2032000" y="3683000"/>
            <a:ext cx="8243409" cy="3175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032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10800" y="190500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0" y="787400"/>
            <a:ext cx="93980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609630"/>
            <a:r>
              <a:rPr lang="en-US" sz="40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Kết quả phép tính trừ được gọi là gì?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5842000" y="3987800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ular Callout 15">
            <a:extLst>
              <a:ext uri="{FF2B5EF4-FFF2-40B4-BE49-F238E27FC236}">
                <a16:creationId xmlns:a16="http://schemas.microsoft.com/office/drawing/2014/main" id="{C3541D54-A446-4514-9BC8-1E73CB6C307A}"/>
              </a:ext>
            </a:extLst>
          </p:cNvPr>
          <p:cNvSpPr/>
          <p:nvPr/>
        </p:nvSpPr>
        <p:spPr>
          <a:xfrm>
            <a:off x="2336801" y="2159000"/>
            <a:ext cx="2697555" cy="1226176"/>
          </a:xfrm>
          <a:prstGeom prst="wedgeRoundRectCallout">
            <a:avLst>
              <a:gd name="adj1" fmla="val 137693"/>
              <a:gd name="adj2" fmla="val -99698"/>
              <a:gd name="adj3" fmla="val 16667"/>
            </a:avLst>
          </a:prstGeom>
          <a:solidFill>
            <a:srgbClr val="97E4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09630"/>
            <a:r>
              <a:rPr lang="en-US" sz="4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Hiệu</a:t>
            </a:r>
            <a:endParaRPr 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CGB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172817">
            <a:off x="6785560" y="4239173"/>
            <a:ext cx="764742" cy="484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56D8E0A-B109-41B1-8690-2E3E609A09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81000"/>
            <a:ext cx="10617200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422401" y="3683000"/>
            <a:ext cx="8567479" cy="3175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4001" y="0"/>
            <a:ext cx="1552303" cy="1168400"/>
          </a:xfrm>
          <a:prstGeom prst="rect">
            <a:avLst/>
          </a:prstGeom>
        </p:spPr>
      </p:pic>
      <p:pic>
        <p:nvPicPr>
          <p:cNvPr id="6" name="Content Placeholder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007600" y="195580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73200" y="1006640"/>
            <a:ext cx="98044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91317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0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Kết quả phép tính nhân được gọi là gì?</a:t>
            </a:r>
            <a:endParaRPr lang="en-US" altLang="vi-VN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5943600" y="4038600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ular Callout 15">
            <a:extLst>
              <a:ext uri="{FF2B5EF4-FFF2-40B4-BE49-F238E27FC236}">
                <a16:creationId xmlns:a16="http://schemas.microsoft.com/office/drawing/2014/main" id="{A8E824F7-A778-4681-993B-A3972A6E352A}"/>
              </a:ext>
            </a:extLst>
          </p:cNvPr>
          <p:cNvSpPr/>
          <p:nvPr/>
        </p:nvSpPr>
        <p:spPr>
          <a:xfrm>
            <a:off x="2590800" y="2108200"/>
            <a:ext cx="2917372" cy="1101496"/>
          </a:xfrm>
          <a:prstGeom prst="wedgeRoundRectCallout">
            <a:avLst>
              <a:gd name="adj1" fmla="val 122822"/>
              <a:gd name="adj2" fmla="val -82171"/>
              <a:gd name="adj3" fmla="val 16667"/>
            </a:avLst>
          </a:prstGeom>
          <a:solidFill>
            <a:srgbClr val="97E4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09630"/>
            <a:r>
              <a:rPr lang="en-US" sz="40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Tích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7315200" y="3987800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CGB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172817">
            <a:off x="8309560" y="4137573"/>
            <a:ext cx="764742" cy="484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651575" y="1785882"/>
            <a:ext cx="8703190" cy="22063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 </a:t>
            </a:r>
            <a:r>
              <a:rPr lang="en-US" sz="60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42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bị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chia –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ố chia -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Thương</a:t>
            </a:r>
            <a:endParaRPr kumimoji="0" lang="vi-VN" sz="6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1369FFC-CDFE-4CDE-991D-878F3F01E89C}"/>
              </a:ext>
            </a:extLst>
          </p:cNvPr>
          <p:cNvGrpSpPr/>
          <p:nvPr/>
        </p:nvGrpSpPr>
        <p:grpSpPr>
          <a:xfrm>
            <a:off x="4702298" y="223089"/>
            <a:ext cx="6885007" cy="3897979"/>
            <a:chOff x="4520951" y="347034"/>
            <a:chExt cx="6885007" cy="389797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DCBC4B1-978C-48E8-B347-BE3827F23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0951" y="347034"/>
              <a:ext cx="6885007" cy="38979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F1D78F-A602-4A63-954C-BED1B7233FE3}"/>
                </a:ext>
              </a:extLst>
            </p:cNvPr>
            <p:cNvSpPr txBox="1"/>
            <p:nvPr/>
          </p:nvSpPr>
          <p:spPr>
            <a:xfrm>
              <a:off x="5059561" y="726363"/>
              <a:ext cx="43188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dirty="0"/>
                <a:t>Chia đều 10 bông hoa vào 2 lọ. Hỏi mỗi lọ có mấy bông hoa?</a:t>
              </a:r>
            </a:p>
          </p:txBody>
        </p:sp>
      </p:grpSp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7D715F8D-BEE2-4580-9108-BAD034560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C4C8E98-478F-4D57-9C46-91E6C4A5393A}"/>
              </a:ext>
            </a:extLst>
          </p:cNvPr>
          <p:cNvSpPr/>
          <p:nvPr/>
        </p:nvSpPr>
        <p:spPr>
          <a:xfrm>
            <a:off x="1478683" y="3923472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10 : 2  = 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7EE210-E832-4520-96DC-B91BBBDF5726}"/>
              </a:ext>
            </a:extLst>
          </p:cNvPr>
          <p:cNvSpPr txBox="1"/>
          <p:nvPr/>
        </p:nvSpPr>
        <p:spPr>
          <a:xfrm>
            <a:off x="897867" y="4583049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Mỗi lọ có 5 bông hoa.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54E571-C72C-4D7D-9092-6BB2BD5BA866}"/>
                  </a:ext>
                </a:extLst>
              </p:cNvPr>
              <p:cNvSpPr txBox="1"/>
              <p:nvPr/>
            </p:nvSpPr>
            <p:spPr>
              <a:xfrm>
                <a:off x="4961077" y="3172423"/>
                <a:ext cx="35750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10 </a:t>
                </a:r>
                <a:r>
                  <a:rPr lang="vi-VN" sz="32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</a:t>
                </a:r>
                <a:r>
                  <a:rPr lang="vi-VN" sz="3200" dirty="0"/>
                  <a:t>2</a:t>
                </a:r>
                <a:r>
                  <a:rPr lang="vi-VN" sz="3200" dirty="0">
                    <a:solidFill>
                      <a:schemeClr val="tx1"/>
                    </a:solidFill>
                  </a:rPr>
                  <a:t>     =    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54E571-C72C-4D7D-9092-6BB2BD5BA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077" y="3172423"/>
                <a:ext cx="3575018" cy="584775"/>
              </a:xfrm>
              <a:prstGeom prst="rect">
                <a:avLst/>
              </a:prstGeom>
              <a:blipFill>
                <a:blip r:embed="rId6"/>
                <a:stretch>
                  <a:fillRect l="-4437" t="-13542" r="-32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5985B4-3ADB-494E-9AD1-0D345FA6ADA9}"/>
              </a:ext>
            </a:extLst>
          </p:cNvPr>
          <p:cNvCxnSpPr/>
          <p:nvPr/>
        </p:nvCxnSpPr>
        <p:spPr>
          <a:xfrm flipV="1">
            <a:off x="5223880" y="3772050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37FC99-E7FA-42E3-AFDF-D7D276CC8CAE}"/>
              </a:ext>
            </a:extLst>
          </p:cNvPr>
          <p:cNvCxnSpPr/>
          <p:nvPr/>
        </p:nvCxnSpPr>
        <p:spPr>
          <a:xfrm flipV="1">
            <a:off x="6800613" y="3772049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4431B04-890D-450F-87C5-C0229A6998BA}"/>
              </a:ext>
            </a:extLst>
          </p:cNvPr>
          <p:cNvCxnSpPr/>
          <p:nvPr/>
        </p:nvCxnSpPr>
        <p:spPr>
          <a:xfrm flipV="1">
            <a:off x="8270089" y="3757198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303F39A-6053-4342-9EAE-D5C9593C0333}"/>
              </a:ext>
            </a:extLst>
          </p:cNvPr>
          <p:cNvSpPr txBox="1"/>
          <p:nvPr/>
        </p:nvSpPr>
        <p:spPr>
          <a:xfrm>
            <a:off x="4728623" y="4275272"/>
            <a:ext cx="1006679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bị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9300B4-EFA9-44F5-8B49-0E3806721EFE}"/>
              </a:ext>
            </a:extLst>
          </p:cNvPr>
          <p:cNvSpPr txBox="1"/>
          <p:nvPr/>
        </p:nvSpPr>
        <p:spPr>
          <a:xfrm>
            <a:off x="6297273" y="4268540"/>
            <a:ext cx="1006680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C5DC86-C206-4DA6-B4FE-A8D7EEDC428B}"/>
              </a:ext>
            </a:extLst>
          </p:cNvPr>
          <p:cNvSpPr txBox="1"/>
          <p:nvPr/>
        </p:nvSpPr>
        <p:spPr>
          <a:xfrm>
            <a:off x="7622315" y="4269563"/>
            <a:ext cx="1481496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Thương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F10113-B1D7-40FF-B3BB-DE22BF41237F}"/>
              </a:ext>
            </a:extLst>
          </p:cNvPr>
          <p:cNvSpPr/>
          <p:nvPr/>
        </p:nvSpPr>
        <p:spPr>
          <a:xfrm>
            <a:off x="4804236" y="5383583"/>
            <a:ext cx="4299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10 : 2 cũng gọi là thương.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94289F3-95BA-4D36-BD7E-1BEBA95C981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877" y="1476142"/>
            <a:ext cx="36957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7" grpId="0" animBg="1"/>
      <p:bldP spid="28" grpId="0" animBg="1"/>
      <p:bldP spid="29" grpId="0" animBg="1"/>
      <p:bldP spid="30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442</Words>
  <Application>Microsoft Office PowerPoint</Application>
  <PresentationFormat>Widescreen</PresentationFormat>
  <Paragraphs>116</Paragraphs>
  <Slides>17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DengXian</vt:lpstr>
      <vt:lpstr>Arial</vt:lpstr>
      <vt:lpstr>Arial-Rounded</vt:lpstr>
      <vt:lpstr>Calibri</vt:lpstr>
      <vt:lpstr>Calibri Light</vt:lpstr>
      <vt:lpstr>Cambria</vt:lpstr>
      <vt:lpstr>Cambria Math</vt:lpstr>
      <vt:lpstr>Microsoft YaHei</vt:lpstr>
      <vt:lpstr>UTM Avo</vt:lpstr>
      <vt:lpstr>自定义设计方案</vt:lpstr>
      <vt:lpstr>第一PPT，www.1ppt.com</vt:lpstr>
      <vt:lpstr>1_Office Theme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19</cp:revision>
  <dcterms:created xsi:type="dcterms:W3CDTF">2021-07-09T06:30:31Z</dcterms:created>
  <dcterms:modified xsi:type="dcterms:W3CDTF">2023-05-27T08:23:28Z</dcterms:modified>
</cp:coreProperties>
</file>