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0"/>
  </p:notesMasterIdLst>
  <p:sldIdLst>
    <p:sldId id="550" r:id="rId4"/>
    <p:sldId id="549" r:id="rId5"/>
    <p:sldId id="551" r:id="rId6"/>
    <p:sldId id="356" r:id="rId7"/>
    <p:sldId id="355" r:id="rId8"/>
    <p:sldId id="554" r:id="rId9"/>
    <p:sldId id="553" r:id="rId10"/>
    <p:sldId id="552" r:id="rId11"/>
    <p:sldId id="555" r:id="rId12"/>
    <p:sldId id="270" r:id="rId13"/>
    <p:sldId id="556" r:id="rId14"/>
    <p:sldId id="291" r:id="rId15"/>
    <p:sldId id="299" r:id="rId16"/>
    <p:sldId id="292" r:id="rId17"/>
    <p:sldId id="293" r:id="rId18"/>
    <p:sldId id="3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4E7A1-F770-403A-B44F-ABE2628A000E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4FFD4-C49B-4DE4-BDB2-D4736871B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3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</a:t>
            </a:r>
            <a:r>
              <a:rPr lang="en-US">
                <a:sym typeface="+mn-ea"/>
              </a:rPr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4FFD4-C49B-4DE4-BDB2-D4736871B2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5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</a:t>
            </a:r>
            <a:r>
              <a:rPr lang="en-US">
                <a:sym typeface="+mn-ea"/>
              </a:rPr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4FFD4-C49B-4DE4-BDB2-D4736871B2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13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4FFD4-C49B-4DE4-BDB2-D4736871B2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4FFD4-C49B-4DE4-BDB2-D4736871B2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1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335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4FFD4-C49B-4DE4-BDB2-D4736871B2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8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4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3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4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960217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10600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29038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63294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25954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73364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15561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1640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8346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505509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53367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04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36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27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25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86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82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06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69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8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55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1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3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5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3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9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1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7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3089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3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iếc Đèn Ông Sao - Nhạc Trung Thu 2019 Hay Nhấ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437" y="365126"/>
            <a:ext cx="11149524" cy="6271465"/>
          </a:xfrm>
        </p:spPr>
      </p:pic>
    </p:spTree>
    <p:extLst>
      <p:ext uri="{BB962C8B-B14F-4D97-AF65-F5344CB8AC3E}">
        <p14:creationId xmlns:p14="http://schemas.microsoft.com/office/powerpoint/2010/main" val="353376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B49DBA-1AA0-4A78-93E7-0E7022D27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562325"/>
            <a:ext cx="11379200" cy="47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88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EBCC25A-C4AE-4786-9613-62CD574E7607}"/>
              </a:ext>
            </a:extLst>
          </p:cNvPr>
          <p:cNvSpPr/>
          <p:nvPr/>
        </p:nvSpPr>
        <p:spPr>
          <a:xfrm>
            <a:off x="0" y="0"/>
            <a:ext cx="12192000" cy="8770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</a:rPr>
              <a:t>2. </a:t>
            </a:r>
            <a:r>
              <a:rPr lang="en-US" sz="4800" b="1" dirty="0" err="1">
                <a:solidFill>
                  <a:srgbClr val="FF0000"/>
                </a:solidFill>
              </a:rPr>
              <a:t>Thực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hành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làm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đèn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đón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tết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Trung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thu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Hướng dẫn làm đèn lồng">
            <a:hlinkClick r:id="" action="ppaction://media"/>
            <a:extLst>
              <a:ext uri="{FF2B5EF4-FFF2-40B4-BE49-F238E27FC236}">
                <a16:creationId xmlns:a16="http://schemas.microsoft.com/office/drawing/2014/main" xmlns="" id="{E45F1281-9505-40E4-A7C6-256BEAEAA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877077"/>
            <a:ext cx="12192000" cy="59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1680" cy="6786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103120" y="2097815"/>
            <a:ext cx="8553132" cy="3477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 Trung thu có nhiều hình ảnh tiêu biểu, quen thuộc với mỗi người Việt Nam như mâm quả, trăng sáng, rước đèn, bày cỗ Trung </a:t>
            </a:r>
            <a:r>
              <a:rPr lang="vi-VN" sz="4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thu,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 </a:t>
            </a:r>
            <a:r>
              <a:rPr lang="vi-VN" sz="4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4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rung</a:t>
            </a:r>
            <a:r>
              <a:rPr lang="en-US" sz="4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4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0445131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2519680" y="2171700"/>
            <a:ext cx="7386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AD3E89-574F-4BFF-82D2-CF99A8D816FE}"/>
              </a:ext>
            </a:extLst>
          </p:cNvPr>
          <p:cNvSpPr txBox="1"/>
          <p:nvPr/>
        </p:nvSpPr>
        <p:spPr>
          <a:xfrm>
            <a:off x="2092960" y="151844"/>
            <a:ext cx="8747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</a:rPr>
              <a:t>Thực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để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chuẩn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bị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Trung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cùng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hoặc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A54DE9-A0D6-4D93-B2FC-CAA106283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475283"/>
            <a:ext cx="11409680" cy="510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4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8C2DB6-59EC-47D2-B595-92FE47168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959962"/>
            <a:ext cx="4165600" cy="547893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959962"/>
            <a:ext cx="5461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77CF31-C527-410C-95B0-9703850D5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3796"/>
            <a:ext cx="12191999" cy="55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99" y="517524"/>
            <a:ext cx="7471861" cy="5845175"/>
          </a:xfrm>
        </p:spPr>
      </p:pic>
    </p:spTree>
    <p:extLst>
      <p:ext uri="{BB962C8B-B14F-4D97-AF65-F5344CB8AC3E}">
        <p14:creationId xmlns:p14="http://schemas.microsoft.com/office/powerpoint/2010/main" val="133574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2" y="606427"/>
            <a:ext cx="10116256" cy="5690394"/>
          </a:xfrm>
        </p:spPr>
      </p:pic>
    </p:spTree>
    <p:extLst>
      <p:ext uri="{BB962C8B-B14F-4D97-AF65-F5344CB8AC3E}">
        <p14:creationId xmlns:p14="http://schemas.microsoft.com/office/powerpoint/2010/main" val="95273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4" y="542925"/>
            <a:ext cx="10103556" cy="5683250"/>
          </a:xfrm>
        </p:spPr>
      </p:pic>
    </p:spTree>
    <p:extLst>
      <p:ext uri="{BB962C8B-B14F-4D97-AF65-F5344CB8AC3E}">
        <p14:creationId xmlns:p14="http://schemas.microsoft.com/office/powerpoint/2010/main" val="57364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658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154</Words>
  <Application>Microsoft Office PowerPoint</Application>
  <PresentationFormat>Widescreen</PresentationFormat>
  <Paragraphs>22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Times New Roman</vt:lpstr>
      <vt:lpstr>等线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</cp:revision>
  <dcterms:created xsi:type="dcterms:W3CDTF">2021-06-09T04:20:56Z</dcterms:created>
  <dcterms:modified xsi:type="dcterms:W3CDTF">2022-08-14T14:13:28Z</dcterms:modified>
</cp:coreProperties>
</file>