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</p:sldMasterIdLst>
  <p:notesMasterIdLst>
    <p:notesMasterId r:id="rId23"/>
  </p:notesMasterIdLst>
  <p:sldIdLst>
    <p:sldId id="265" r:id="rId5"/>
    <p:sldId id="306" r:id="rId6"/>
    <p:sldId id="307" r:id="rId7"/>
    <p:sldId id="308" r:id="rId8"/>
    <p:sldId id="258" r:id="rId9"/>
    <p:sldId id="261" r:id="rId10"/>
    <p:sldId id="259" r:id="rId11"/>
    <p:sldId id="289" r:id="rId12"/>
    <p:sldId id="262" r:id="rId13"/>
    <p:sldId id="290" r:id="rId14"/>
    <p:sldId id="292" r:id="rId15"/>
    <p:sldId id="310" r:id="rId16"/>
    <p:sldId id="309" r:id="rId17"/>
    <p:sldId id="311" r:id="rId18"/>
    <p:sldId id="298" r:id="rId19"/>
    <p:sldId id="277" r:id="rId20"/>
    <p:sldId id="295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7.gif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4.jpeg"/><Relationship Id="rId2" Type="http://schemas.openxmlformats.org/officeDocument/2006/relationships/audio" Target="../media/audio2.wav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11" Type="http://schemas.openxmlformats.org/officeDocument/2006/relationships/image" Target="../media/image13.jpeg"/><Relationship Id="rId5" Type="http://schemas.openxmlformats.org/officeDocument/2006/relationships/image" Target="../media/image19.gif"/><Relationship Id="rId15" Type="http://schemas.openxmlformats.org/officeDocument/2006/relationships/image" Target="../media/image21.jpe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23.gif"/><Relationship Id="rId15" Type="http://schemas.openxmlformats.org/officeDocument/2006/relationships/image" Target="../media/image22.jpe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12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gif"/><Relationship Id="rId11" Type="http://schemas.openxmlformats.org/officeDocument/2006/relationships/image" Target="../media/image21.jpeg"/><Relationship Id="rId5" Type="http://schemas.openxmlformats.org/officeDocument/2006/relationships/image" Target="../media/image23.gif"/><Relationship Id="rId10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=""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=""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=""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=""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=""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=""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=""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=""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=""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=""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=""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454</Words>
  <Application>Microsoft Office PowerPoint</Application>
  <PresentationFormat>Widescreen</PresentationFormat>
  <Paragraphs>72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inpin heiti</vt:lpstr>
      <vt:lpstr>Montserrat Alternates Black</vt:lpstr>
      <vt:lpstr>SVN-Gretoon</vt:lpstr>
      <vt:lpstr>Tahoma</vt:lpstr>
      <vt:lpstr>Times New Roman</vt:lpstr>
      <vt:lpstr>等线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2022-11-03T06:26:31Z</dcterms:created>
  <dcterms:modified xsi:type="dcterms:W3CDTF">2023-06-11T15:18:14Z</dcterms:modified>
</cp:coreProperties>
</file>