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75" r:id="rId3"/>
    <p:sldId id="271" r:id="rId4"/>
    <p:sldId id="276" r:id="rId5"/>
    <p:sldId id="259" r:id="rId6"/>
    <p:sldId id="270" r:id="rId7"/>
    <p:sldId id="260" r:id="rId8"/>
    <p:sldId id="268" r:id="rId9"/>
    <p:sldId id="267" r:id="rId10"/>
    <p:sldId id="269" r:id="rId11"/>
    <p:sldId id="261" r:id="rId12"/>
    <p:sldId id="263" r:id="rId13"/>
    <p:sldId id="316" r:id="rId14"/>
    <p:sldId id="423" r:id="rId15"/>
    <p:sldId id="429" r:id="rId16"/>
    <p:sldId id="428" r:id="rId17"/>
    <p:sldId id="26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CDF8B-69D2-4EDF-BCA5-96574798AD4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7953-3942-4EE6-A1D6-475DD79B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7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F41D336-3CDC-4AFF-BFEB-725318DF5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6DAC161C-A744-4558-8D65-91DEE7666553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F6A69C3-DA48-4801-B0B4-CA8B232DF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0705923-8536-4F59-95E9-D4E184760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522BE03-8E5B-4204-8D24-F2829E733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1C774E04-5A1B-4316-A5A6-35F91C87CAA5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6A5DDE3-9FF2-4503-B00B-114BC96E9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C5B198E-7C51-44E2-B8BA-C12779A81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7A18CF7-8D53-4824-89D0-83818F0D94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5EA8B70E-5E5C-40F8-ACD0-262533CEFA2F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7B9B98B-3988-43D8-9882-7A6AC510B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E0DB1AA-BB55-4CA2-99DC-E3EC928F0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03E3-1E14-4346-9C5C-9FC2D0F00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28B7C-B7FA-4EF7-832F-5D347657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65933-6558-4427-B2AE-38DF9D25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C6181-44C3-446D-B717-1444A893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D9B41-5DC1-4390-BE87-FDFE8D88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2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9171-5274-4AEB-B926-45D843B9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AD40B-7D6B-43E4-8889-31ED8A0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3223A-5088-4EC7-853B-1762F167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92F9-EB8D-4E3C-B591-CF3F87C5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9D4E8-2C04-466F-AA94-1948D381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9B155-1BBD-4F96-B88B-66CECF99A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280A6-8683-4647-A24C-60ABB577F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2F80F-F826-4F12-A411-9B35F7D7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45BA-B470-434C-9605-5D1368B8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15679-77D7-4443-88DC-9BF81F91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8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E29E-DFBD-478F-8DD1-30D8A3DC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DADC-B17D-443B-8770-F4A77A6E4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8945D-F173-4F85-8A42-033E4FD0E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2B4A1-EFDB-4592-AB74-37A2F7F0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8923-853B-4750-9332-BCADDE81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5B49-8B55-4C63-A14E-27E7421C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1B3FE-8B84-4FDC-AE9B-96BE46F93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F1D2-21DB-4B1E-9B4D-74667088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7DA0B-15E1-4228-B303-E439885F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84901-8177-494C-94D0-FB7742DD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9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E5A2-0182-4729-ACF9-0C506468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9EA8-4E8A-42CA-B76D-8571A38B4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92C88-3656-4BDD-BA40-C3585398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20151-AD43-49E9-91D5-5B08A447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1B6E-5FDA-4E53-AC4D-5F05578F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2069-F25C-4A15-8C85-13A7FAC8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F32D-A472-402A-9295-6B10B3F9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0E7A1-B457-40CE-A160-F98E89F54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4C115-E061-4A71-9926-4D3EDF849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8B8DC-9699-4C50-9FB3-02812F369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57568-97C5-4F6A-83C1-3AD8BD4EC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1B6A1-D101-4CF4-9BA0-6861F70F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0B1AE-C59F-465D-9FD4-83BBEC04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DFE949-35B8-4321-9B5F-6C63E6EF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7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4D32-37A5-411E-AEED-48D80440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D05D1-1A62-4E45-97B7-6F331031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0CA95-756B-4041-99B3-1FFB5964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A980A-5841-42EB-9980-01A97F5E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5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74B1D0-E755-45E5-A56C-688AB537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B2747-923C-475C-8FAD-00F60AFE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08FAB-00A7-43A2-A95E-13383673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F005-9F80-4298-B9D8-8EECB29D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68FC-3D6D-49BD-8195-11A38873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D9916-FDDD-4838-9EB6-8381FE958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9F50F-A1DC-43F2-88E2-B735C81E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6CD2-213F-4797-A009-7C06DC1F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86827-B1BE-46A9-AE2E-56363B7D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9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3B91-370A-47CE-B4AD-6F9A489D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EC6BF3-9869-4580-B38C-C50D49EDC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E470F-7B9B-4CFF-A0F0-DC19D6A92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D8C74-1548-474F-BAA4-1BC93015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10E0C-DE9E-4DCE-AAA0-2534EA97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A44A8-632A-46D7-A571-C96D9794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FF5D6"/>
            </a:gs>
            <a:gs pos="100000">
              <a:schemeClr val="accent2">
                <a:lumMod val="20000"/>
                <a:lumOff val="80000"/>
              </a:schemeClr>
            </a:gs>
            <a:gs pos="30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E245E-3174-41EF-8C25-A2DCEAA1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83BDB-43A5-4155-BC4D-DF2599B8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CB999-612A-4201-AA43-B1E178B3C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2D1B-D4D0-45E9-A32E-DB7CDDE8B9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70793-526D-47DB-BAFC-838A56909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B2F7F-8FB2-422A-AFAF-BCCBF6D78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6D76C-C50D-4585-8127-A8D6BE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7.gif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2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8.pn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C2755-039B-4C67-BD55-4C5235B44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085"/>
            <a:ext cx="12192000" cy="52469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5E5AF8-8440-43B8-99C4-B7CB2334C1DE}"/>
              </a:ext>
            </a:extLst>
          </p:cNvPr>
          <p:cNvSpPr/>
          <p:nvPr/>
        </p:nvSpPr>
        <p:spPr>
          <a:xfrm>
            <a:off x="2483352" y="157874"/>
            <a:ext cx="6933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Unit 14 What does he look like?</a:t>
            </a:r>
          </a:p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Lesson 2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1A564-652D-43B6-A225-57A912E1B19F}"/>
              </a:ext>
            </a:extLst>
          </p:cNvPr>
          <p:cNvSpPr/>
          <p:nvPr/>
        </p:nvSpPr>
        <p:spPr>
          <a:xfrm>
            <a:off x="3764085" y="2820086"/>
            <a:ext cx="6328271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Grade 4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Teacher: Le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Thu Huong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Dang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Cuong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 primary school</a:t>
            </a:r>
          </a:p>
        </p:txBody>
      </p:sp>
      <p:pic>
        <p:nvPicPr>
          <p:cNvPr id="5" name="Picture 31" descr="ROSEWET">
            <a:extLst>
              <a:ext uri="{FF2B5EF4-FFF2-40B4-BE49-F238E27FC236}">
                <a16:creationId xmlns:a16="http://schemas.microsoft.com/office/drawing/2014/main" id="{2833AD88-7BEF-4693-B07F-39FBBC7961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291" y="1056654"/>
            <a:ext cx="710656" cy="6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 descr="ROSEWET">
            <a:extLst>
              <a:ext uri="{FF2B5EF4-FFF2-40B4-BE49-F238E27FC236}">
                <a16:creationId xmlns:a16="http://schemas.microsoft.com/office/drawing/2014/main" id="{EC11B0B5-4490-45C8-8437-5B99F9A0B4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0703" y="1834274"/>
            <a:ext cx="710656" cy="6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1" descr="ROSEWET">
            <a:extLst>
              <a:ext uri="{FF2B5EF4-FFF2-40B4-BE49-F238E27FC236}">
                <a16:creationId xmlns:a16="http://schemas.microsoft.com/office/drawing/2014/main" id="{9B5A8C99-0717-476C-BA52-0EF519F8A7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8709" y="805071"/>
            <a:ext cx="710656" cy="6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ROSEWET">
            <a:extLst>
              <a:ext uri="{FF2B5EF4-FFF2-40B4-BE49-F238E27FC236}">
                <a16:creationId xmlns:a16="http://schemas.microsoft.com/office/drawing/2014/main" id="{D6886852-8120-4539-B45E-C697968F76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8564" y="2136611"/>
            <a:ext cx="710656" cy="6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56CEE190D2834983BE9B1882D8651F72">
            <a:extLst>
              <a:ext uri="{FF2B5EF4-FFF2-40B4-BE49-F238E27FC236}">
                <a16:creationId xmlns:a16="http://schemas.microsoft.com/office/drawing/2014/main" id="{D9971021-D1BF-48E3-9E6B-F556F56A7B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97" y="157874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56CEE190D2834983BE9B1882D8651F72">
            <a:extLst>
              <a:ext uri="{FF2B5EF4-FFF2-40B4-BE49-F238E27FC236}">
                <a16:creationId xmlns:a16="http://schemas.microsoft.com/office/drawing/2014/main" id="{C2EB08A3-6CDF-4A1B-B954-B2ACD062D3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3" y="117226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56CEE190D2834983BE9B1882D8651F72">
            <a:extLst>
              <a:ext uri="{FF2B5EF4-FFF2-40B4-BE49-F238E27FC236}">
                <a16:creationId xmlns:a16="http://schemas.microsoft.com/office/drawing/2014/main" id="{8E7237AE-0DBA-4C09-8852-F0D150222C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797" y="310274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146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54472F-6CBF-4AD5-B20E-6DA6A6257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15" y="736390"/>
            <a:ext cx="1641523" cy="2572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B8004-E397-45AC-963A-D3360AAED34B}"/>
              </a:ext>
            </a:extLst>
          </p:cNvPr>
          <p:cNvSpPr txBox="1"/>
          <p:nvPr/>
        </p:nvSpPr>
        <p:spPr>
          <a:xfrm>
            <a:off x="4684399" y="3455504"/>
            <a:ext cx="216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tall-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taller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short-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B028E-4AC1-4033-B75B-3E18C02C5B3D}"/>
              </a:ext>
            </a:extLst>
          </p:cNvPr>
          <p:cNvSpPr txBox="1"/>
          <p:nvPr/>
        </p:nvSpPr>
        <p:spPr>
          <a:xfrm>
            <a:off x="2734827" y="4782634"/>
            <a:ext cx="6311525" cy="108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Who’s ………..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</a:p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…..…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 …….. than the ……..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1CF9FA-848E-4DB3-88A5-06C1C91D5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98" y="437875"/>
            <a:ext cx="1796454" cy="2596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3CD763-2ABD-4A0F-9122-3BC23E304ABD}"/>
              </a:ext>
            </a:extLst>
          </p:cNvPr>
          <p:cNvSpPr txBox="1"/>
          <p:nvPr/>
        </p:nvSpPr>
        <p:spPr>
          <a:xfrm>
            <a:off x="4681330" y="3308135"/>
            <a:ext cx="226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big-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small-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81EEE-7C0B-474A-86BC-3EDA206C8951}"/>
              </a:ext>
            </a:extLst>
          </p:cNvPr>
          <p:cNvSpPr txBox="1"/>
          <p:nvPr/>
        </p:nvSpPr>
        <p:spPr>
          <a:xfrm>
            <a:off x="2709585" y="4527316"/>
            <a:ext cx="6311525" cy="108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Who’s ………..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</a:p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…..…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 …….. than the ……..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BD8801-91C9-4727-997B-7FF293553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8" y="330996"/>
            <a:ext cx="1709519" cy="2675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943975-17B6-4E95-A672-96D9E27A5C47}"/>
              </a:ext>
            </a:extLst>
          </p:cNvPr>
          <p:cNvSpPr txBox="1"/>
          <p:nvPr/>
        </p:nvSpPr>
        <p:spPr>
          <a:xfrm>
            <a:off x="4839360" y="3328561"/>
            <a:ext cx="249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old-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young-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37F4E-63D9-4C36-97A2-766E4056BFC7}"/>
              </a:ext>
            </a:extLst>
          </p:cNvPr>
          <p:cNvSpPr txBox="1"/>
          <p:nvPr/>
        </p:nvSpPr>
        <p:spPr>
          <a:xfrm>
            <a:off x="2814341" y="4858621"/>
            <a:ext cx="6311525" cy="108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Who’s ………..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</a:p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…..…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 …….. than the ……..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úa">
            <a:extLst>
              <a:ext uri="{FF2B5EF4-FFF2-40B4-BE49-F238E27FC236}">
                <a16:creationId xmlns:a16="http://schemas.microsoft.com/office/drawing/2014/main" id="{77EC3E7B-BEAC-4478-87AC-4E7F89801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256" r="5000" b="4256"/>
          <a:stretch>
            <a:fillRect/>
          </a:stretch>
        </p:blipFill>
        <p:spPr bwMode="auto">
          <a:xfrm>
            <a:off x="265043" y="160020"/>
            <a:ext cx="11661913" cy="65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CBC458-ECD7-4947-AD8B-642ED4757040}"/>
              </a:ext>
            </a:extLst>
          </p:cNvPr>
          <p:cNvSpPr txBox="1"/>
          <p:nvPr/>
        </p:nvSpPr>
        <p:spPr>
          <a:xfrm>
            <a:off x="1543878" y="837974"/>
            <a:ext cx="5141844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Let’s talk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ABB533-8D78-47C2-9B95-418017995834}"/>
              </a:ext>
            </a:extLst>
          </p:cNvPr>
          <p:cNvSpPr/>
          <p:nvPr/>
        </p:nvSpPr>
        <p:spPr>
          <a:xfrm>
            <a:off x="2867105" y="3598187"/>
            <a:ext cx="6457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olden Bell Challenge</a:t>
            </a:r>
          </a:p>
        </p:txBody>
      </p:sp>
      <p:pic>
        <p:nvPicPr>
          <p:cNvPr id="9" name="Picture 10" descr="hinh_rungchuôngvang">
            <a:extLst>
              <a:ext uri="{FF2B5EF4-FFF2-40B4-BE49-F238E27FC236}">
                <a16:creationId xmlns:a16="http://schemas.microsoft.com/office/drawing/2014/main" id="{4A20B566-F9DE-4861-8FE2-2ADA240870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790872"/>
            <a:ext cx="22860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 Box 2">
            <a:extLst>
              <a:ext uri="{FF2B5EF4-FFF2-40B4-BE49-F238E27FC236}">
                <a16:creationId xmlns:a16="http://schemas.microsoft.com/office/drawing/2014/main" id="{C6F9510C-F4CC-46C7-99BB-DD61927E5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60" y="1403008"/>
            <a:ext cx="88888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1: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………? – The brother’s younger than the sister.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older            B. younger             C. smaller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5" descr="Buombay">
            <a:extLst>
              <a:ext uri="{FF2B5EF4-FFF2-40B4-BE49-F238E27FC236}">
                <a16:creationId xmlns:a16="http://schemas.microsoft.com/office/drawing/2014/main" id="{A992C391-21D5-4493-A3CA-07560072A6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" y="-50258"/>
            <a:ext cx="1186069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22" name="Text Box 6">
            <a:extLst>
              <a:ext uri="{FF2B5EF4-FFF2-40B4-BE49-F238E27FC236}">
                <a16:creationId xmlns:a16="http://schemas.microsoft.com/office/drawing/2014/main" id="{41552F78-76C3-4EC8-91C5-E3CDB7C9F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861" y="3480402"/>
            <a:ext cx="37750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younger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8" descr="118292675060">
            <a:extLst>
              <a:ext uri="{FF2B5EF4-FFF2-40B4-BE49-F238E27FC236}">
                <a16:creationId xmlns:a16="http://schemas.microsoft.com/office/drawing/2014/main" id="{2B38CB0D-6B68-4794-B4CD-2775821060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0" y="3796494"/>
            <a:ext cx="20716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25" name="Oval 9">
            <a:extLst>
              <a:ext uri="{FF2B5EF4-FFF2-40B4-BE49-F238E27FC236}">
                <a16:creationId xmlns:a16="http://schemas.microsoft.com/office/drawing/2014/main" id="{063D7754-96F0-4EF2-9FD8-E4236AD2B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67626" name="Oval 10">
            <a:extLst>
              <a:ext uri="{FF2B5EF4-FFF2-40B4-BE49-F238E27FC236}">
                <a16:creationId xmlns:a16="http://schemas.microsoft.com/office/drawing/2014/main" id="{3D2BDD27-CA8D-4C1B-884C-4D808E94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67627" name="Oval 11">
            <a:extLst>
              <a:ext uri="{FF2B5EF4-FFF2-40B4-BE49-F238E27FC236}">
                <a16:creationId xmlns:a16="http://schemas.microsoft.com/office/drawing/2014/main" id="{D0BFB314-85A6-4569-A056-C1BFD7778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67628" name="Oval 12">
            <a:extLst>
              <a:ext uri="{FF2B5EF4-FFF2-40B4-BE49-F238E27FC236}">
                <a16:creationId xmlns:a16="http://schemas.microsoft.com/office/drawing/2014/main" id="{1D05984D-C303-4669-86F9-B6B931CCD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67629" name="Oval 13">
            <a:extLst>
              <a:ext uri="{FF2B5EF4-FFF2-40B4-BE49-F238E27FC236}">
                <a16:creationId xmlns:a16="http://schemas.microsoft.com/office/drawing/2014/main" id="{0A344A47-A539-438E-BF73-968E5B3B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67630" name="Oval 14">
            <a:extLst>
              <a:ext uri="{FF2B5EF4-FFF2-40B4-BE49-F238E27FC236}">
                <a16:creationId xmlns:a16="http://schemas.microsoft.com/office/drawing/2014/main" id="{1F78966E-5C6D-412C-AFAD-4FFC1A6F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67631" name="Oval 15">
            <a:extLst>
              <a:ext uri="{FF2B5EF4-FFF2-40B4-BE49-F238E27FC236}">
                <a16:creationId xmlns:a16="http://schemas.microsoft.com/office/drawing/2014/main" id="{EED8CF33-2D7E-4CE8-93D0-8A0763599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7632" name="Oval 16">
            <a:extLst>
              <a:ext uri="{FF2B5EF4-FFF2-40B4-BE49-F238E27FC236}">
                <a16:creationId xmlns:a16="http://schemas.microsoft.com/office/drawing/2014/main" id="{95CF13B9-D628-4711-A9E7-753B21A81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7633" name="Oval 17">
            <a:extLst>
              <a:ext uri="{FF2B5EF4-FFF2-40B4-BE49-F238E27FC236}">
                <a16:creationId xmlns:a16="http://schemas.microsoft.com/office/drawing/2014/main" id="{2B3AB071-E408-416C-82A5-E1F9BC7B3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7634" name="Oval 18">
            <a:extLst>
              <a:ext uri="{FF2B5EF4-FFF2-40B4-BE49-F238E27FC236}">
                <a16:creationId xmlns:a16="http://schemas.microsoft.com/office/drawing/2014/main" id="{5CE6F21A-3B35-4A45-8887-D9B487099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7635" name="Oval 19">
            <a:extLst>
              <a:ext uri="{FF2B5EF4-FFF2-40B4-BE49-F238E27FC236}">
                <a16:creationId xmlns:a16="http://schemas.microsoft.com/office/drawing/2014/main" id="{BAA3E338-578B-4466-992E-AB2DF01B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67636" name="Oval 20">
            <a:extLst>
              <a:ext uri="{FF2B5EF4-FFF2-40B4-BE49-F238E27FC236}">
                <a16:creationId xmlns:a16="http://schemas.microsoft.com/office/drawing/2014/main" id="{CA83ECDC-CCBC-4AF9-955D-1FA9108E7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7637" name="Oval 21">
            <a:extLst>
              <a:ext uri="{FF2B5EF4-FFF2-40B4-BE49-F238E27FC236}">
                <a16:creationId xmlns:a16="http://schemas.microsoft.com/office/drawing/2014/main" id="{C09E71CC-9F41-4025-867F-7BD38E5F2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7638" name="Oval 22">
            <a:extLst>
              <a:ext uri="{FF2B5EF4-FFF2-40B4-BE49-F238E27FC236}">
                <a16:creationId xmlns:a16="http://schemas.microsoft.com/office/drawing/2014/main" id="{7BAB99B9-77CD-4851-B050-D53E3B8E8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7639" name="Oval 23">
            <a:extLst>
              <a:ext uri="{FF2B5EF4-FFF2-40B4-BE49-F238E27FC236}">
                <a16:creationId xmlns:a16="http://schemas.microsoft.com/office/drawing/2014/main" id="{07B996DA-2CB9-4A64-A9BE-A2761D66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7640" name="Oval 24">
            <a:extLst>
              <a:ext uri="{FF2B5EF4-FFF2-40B4-BE49-F238E27FC236}">
                <a16:creationId xmlns:a16="http://schemas.microsoft.com/office/drawing/2014/main" id="{F908C819-F0DE-4BB2-810D-0F0B9BC96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Time up</a:t>
            </a:r>
          </a:p>
        </p:txBody>
      </p:sp>
      <p:sp>
        <p:nvSpPr>
          <p:cNvPr id="367641" name="AutoShape 25">
            <a:extLst>
              <a:ext uri="{FF2B5EF4-FFF2-40B4-BE49-F238E27FC236}">
                <a16:creationId xmlns:a16="http://schemas.microsoft.com/office/drawing/2014/main" id="{A17735B6-442F-48FA-A407-D8680C774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0960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Time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40EDFC-E8CD-4626-8068-D26A283540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82" y="1441360"/>
            <a:ext cx="2393982" cy="235513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7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7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7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7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67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67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7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67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67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67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7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67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7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67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67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67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67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641"/>
                  </p:tgtEl>
                </p:cond>
              </p:nextCondLst>
            </p:seq>
          </p:childTnLst>
        </p:cTn>
      </p:par>
    </p:tnLst>
    <p:bldLst>
      <p:bldP spid="367618" grpId="0"/>
      <p:bldP spid="367622" grpId="0"/>
      <p:bldP spid="367625" grpId="0" animBg="1"/>
      <p:bldP spid="367626" grpId="0" animBg="1"/>
      <p:bldP spid="367627" grpId="0" animBg="1"/>
      <p:bldP spid="367628" grpId="0" animBg="1"/>
      <p:bldP spid="367629" grpId="0" animBg="1"/>
      <p:bldP spid="367630" grpId="0" animBg="1"/>
      <p:bldP spid="367631" grpId="0" animBg="1"/>
      <p:bldP spid="367632" grpId="0" animBg="1"/>
      <p:bldP spid="367633" grpId="0" animBg="1"/>
      <p:bldP spid="367634" grpId="0" animBg="1"/>
      <p:bldP spid="367635" grpId="0" animBg="1"/>
      <p:bldP spid="367636" grpId="0" animBg="1"/>
      <p:bldP spid="367637" grpId="0" animBg="1"/>
      <p:bldP spid="367638" grpId="0" animBg="1"/>
      <p:bldP spid="367639" grpId="0" animBg="1"/>
      <p:bldP spid="3676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ext Box 2">
            <a:extLst>
              <a:ext uri="{FF2B5EF4-FFF2-40B4-BE49-F238E27FC236}">
                <a16:creationId xmlns:a16="http://schemas.microsoft.com/office/drawing/2014/main" id="{753BB9E8-FACC-46DC-82F0-1AC8C4F32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" y="1572955"/>
            <a:ext cx="8382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shorter? The ……is shorter than the father.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brother            B. sister            C. mother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4" descr="Buombay">
            <a:extLst>
              <a:ext uri="{FF2B5EF4-FFF2-40B4-BE49-F238E27FC236}">
                <a16:creationId xmlns:a16="http://schemas.microsoft.com/office/drawing/2014/main" id="{81E49518-65D2-4742-ACA9-E993ED1930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-148432"/>
            <a:ext cx="1184744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9" name="Text Box 5">
            <a:extLst>
              <a:ext uri="{FF2B5EF4-FFF2-40B4-BE49-F238E27FC236}">
                <a16:creationId xmlns:a16="http://schemas.microsoft.com/office/drawing/2014/main" id="{1BE65AF7-B5CB-4970-9C0E-718BB9BA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946" y="3981397"/>
            <a:ext cx="314573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mother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3" name="Picture 6" descr="118292675060">
            <a:extLst>
              <a:ext uri="{FF2B5EF4-FFF2-40B4-BE49-F238E27FC236}">
                <a16:creationId xmlns:a16="http://schemas.microsoft.com/office/drawing/2014/main" id="{AF98F48C-0F50-4E76-B4E1-CDE06F86EF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517805"/>
            <a:ext cx="17129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11" name="Oval 7">
            <a:extLst>
              <a:ext uri="{FF2B5EF4-FFF2-40B4-BE49-F238E27FC236}">
                <a16:creationId xmlns:a16="http://schemas.microsoft.com/office/drawing/2014/main" id="{A7EC885B-205D-4D8B-946D-EB26E547A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79912" name="Oval 8">
            <a:extLst>
              <a:ext uri="{FF2B5EF4-FFF2-40B4-BE49-F238E27FC236}">
                <a16:creationId xmlns:a16="http://schemas.microsoft.com/office/drawing/2014/main" id="{A98AE9C7-46E9-433A-89CA-E57874ED3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9913" name="Oval 9">
            <a:extLst>
              <a:ext uri="{FF2B5EF4-FFF2-40B4-BE49-F238E27FC236}">
                <a16:creationId xmlns:a16="http://schemas.microsoft.com/office/drawing/2014/main" id="{B4800472-5399-495A-95FE-980A8E6A9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79914" name="Oval 10">
            <a:extLst>
              <a:ext uri="{FF2B5EF4-FFF2-40B4-BE49-F238E27FC236}">
                <a16:creationId xmlns:a16="http://schemas.microsoft.com/office/drawing/2014/main" id="{D5A4E549-777F-4C21-AF9F-3A926D4A3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9915" name="Oval 11">
            <a:extLst>
              <a:ext uri="{FF2B5EF4-FFF2-40B4-BE49-F238E27FC236}">
                <a16:creationId xmlns:a16="http://schemas.microsoft.com/office/drawing/2014/main" id="{BEAC8E42-4A12-4B03-B994-58D9EFEA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79916" name="Oval 12">
            <a:extLst>
              <a:ext uri="{FF2B5EF4-FFF2-40B4-BE49-F238E27FC236}">
                <a16:creationId xmlns:a16="http://schemas.microsoft.com/office/drawing/2014/main" id="{4408B39C-79D2-42C2-8884-E0550C01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9917" name="Oval 13">
            <a:extLst>
              <a:ext uri="{FF2B5EF4-FFF2-40B4-BE49-F238E27FC236}">
                <a16:creationId xmlns:a16="http://schemas.microsoft.com/office/drawing/2014/main" id="{E9EFD4AD-199A-4D26-AD5E-4A60F1506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79918" name="Oval 14">
            <a:extLst>
              <a:ext uri="{FF2B5EF4-FFF2-40B4-BE49-F238E27FC236}">
                <a16:creationId xmlns:a16="http://schemas.microsoft.com/office/drawing/2014/main" id="{F874F4C8-D23B-41C3-A085-A58FDFE04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9919" name="Oval 15">
            <a:extLst>
              <a:ext uri="{FF2B5EF4-FFF2-40B4-BE49-F238E27FC236}">
                <a16:creationId xmlns:a16="http://schemas.microsoft.com/office/drawing/2014/main" id="{9A14ED83-A3EF-48E5-B4B6-9837B329E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9920" name="Oval 16">
            <a:extLst>
              <a:ext uri="{FF2B5EF4-FFF2-40B4-BE49-F238E27FC236}">
                <a16:creationId xmlns:a16="http://schemas.microsoft.com/office/drawing/2014/main" id="{E50CC43A-FE7E-48D8-B80A-7343B6437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79921" name="Oval 17">
            <a:extLst>
              <a:ext uri="{FF2B5EF4-FFF2-40B4-BE49-F238E27FC236}">
                <a16:creationId xmlns:a16="http://schemas.microsoft.com/office/drawing/2014/main" id="{E3B0C127-0122-469F-A0B9-B687A5EE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9922" name="Oval 18">
            <a:extLst>
              <a:ext uri="{FF2B5EF4-FFF2-40B4-BE49-F238E27FC236}">
                <a16:creationId xmlns:a16="http://schemas.microsoft.com/office/drawing/2014/main" id="{6EE4DCB0-D6B6-4555-8E5E-5C846E8D5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9923" name="Oval 19">
            <a:extLst>
              <a:ext uri="{FF2B5EF4-FFF2-40B4-BE49-F238E27FC236}">
                <a16:creationId xmlns:a16="http://schemas.microsoft.com/office/drawing/2014/main" id="{DE233195-272A-4449-80AB-2BA7EC6C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9924" name="Oval 20">
            <a:extLst>
              <a:ext uri="{FF2B5EF4-FFF2-40B4-BE49-F238E27FC236}">
                <a16:creationId xmlns:a16="http://schemas.microsoft.com/office/drawing/2014/main" id="{459D51B2-81F4-4697-9CAE-6992714B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9925" name="Oval 21">
            <a:extLst>
              <a:ext uri="{FF2B5EF4-FFF2-40B4-BE49-F238E27FC236}">
                <a16:creationId xmlns:a16="http://schemas.microsoft.com/office/drawing/2014/main" id="{6D5188DA-A9A2-4BF4-BDAF-706D307A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9926" name="Oval 22">
            <a:extLst>
              <a:ext uri="{FF2B5EF4-FFF2-40B4-BE49-F238E27FC236}">
                <a16:creationId xmlns:a16="http://schemas.microsoft.com/office/drawing/2014/main" id="{AC70B032-F373-46D2-AB90-6AE572DC5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Time up</a:t>
            </a:r>
          </a:p>
        </p:txBody>
      </p:sp>
      <p:sp>
        <p:nvSpPr>
          <p:cNvPr id="379927" name="AutoShape 23">
            <a:extLst>
              <a:ext uri="{FF2B5EF4-FFF2-40B4-BE49-F238E27FC236}">
                <a16:creationId xmlns:a16="http://schemas.microsoft.com/office/drawing/2014/main" id="{33C3A256-DB42-4F09-A24A-BD24A6563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0960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Time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12D742-31E2-46C5-AD32-43F1637279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19" y="1125893"/>
            <a:ext cx="2107481" cy="323406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9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9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9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9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79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9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79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79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9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79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79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79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79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79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927"/>
                  </p:tgtEl>
                </p:cond>
              </p:nextCondLst>
            </p:seq>
          </p:childTnLst>
        </p:cTn>
      </p:par>
    </p:tnLst>
    <p:bldLst>
      <p:bldP spid="379906" grpId="0"/>
      <p:bldP spid="379909" grpId="0"/>
      <p:bldP spid="379911" grpId="0" animBg="1"/>
      <p:bldP spid="379912" grpId="0" animBg="1"/>
      <p:bldP spid="379913" grpId="0" animBg="1"/>
      <p:bldP spid="379914" grpId="0" animBg="1"/>
      <p:bldP spid="379915" grpId="0" animBg="1"/>
      <p:bldP spid="379916" grpId="0" animBg="1"/>
      <p:bldP spid="379917" grpId="0" animBg="1"/>
      <p:bldP spid="379918" grpId="0" animBg="1"/>
      <p:bldP spid="379919" grpId="0" animBg="1"/>
      <p:bldP spid="379920" grpId="0" animBg="1"/>
      <p:bldP spid="379921" grpId="0" animBg="1"/>
      <p:bldP spid="379922" grpId="0" animBg="1"/>
      <p:bldP spid="379923" grpId="0" animBg="1"/>
      <p:bldP spid="379924" grpId="0" animBg="1"/>
      <p:bldP spid="379925" grpId="0" animBg="1"/>
      <p:bldP spid="3799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>
            <a:extLst>
              <a:ext uri="{FF2B5EF4-FFF2-40B4-BE49-F238E27FC236}">
                <a16:creationId xmlns:a16="http://schemas.microsoft.com/office/drawing/2014/main" id="{C3A8AEF7-7BA0-49FD-870C-367481EB1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43" y="1284452"/>
            <a:ext cx="8382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bigger? –The father is …….than the brother.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bigger             B. smaller              C. taller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7861" name="Text Box 5">
            <a:extLst>
              <a:ext uri="{FF2B5EF4-FFF2-40B4-BE49-F238E27FC236}">
                <a16:creationId xmlns:a16="http://schemas.microsoft.com/office/drawing/2014/main" id="{D3C0E30D-8381-43E9-B8FD-6EF76F433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156" y="4002087"/>
            <a:ext cx="20716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bigger </a:t>
            </a:r>
          </a:p>
        </p:txBody>
      </p:sp>
      <p:pic>
        <p:nvPicPr>
          <p:cNvPr id="9220" name="Picture 6" descr="118292675060">
            <a:extLst>
              <a:ext uri="{FF2B5EF4-FFF2-40B4-BE49-F238E27FC236}">
                <a16:creationId xmlns:a16="http://schemas.microsoft.com/office/drawing/2014/main" id="{BEF106C3-9E7A-4691-B03D-34E263F2C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0716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63" name="Oval 7">
            <a:extLst>
              <a:ext uri="{FF2B5EF4-FFF2-40B4-BE49-F238E27FC236}">
                <a16:creationId xmlns:a16="http://schemas.microsoft.com/office/drawing/2014/main" id="{10969CAA-6E96-413B-BC4D-E3E0824C4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77864" name="Oval 8">
            <a:extLst>
              <a:ext uri="{FF2B5EF4-FFF2-40B4-BE49-F238E27FC236}">
                <a16:creationId xmlns:a16="http://schemas.microsoft.com/office/drawing/2014/main" id="{F960BF89-AE88-46E6-A72A-36A7B0AB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7865" name="Oval 9">
            <a:extLst>
              <a:ext uri="{FF2B5EF4-FFF2-40B4-BE49-F238E27FC236}">
                <a16:creationId xmlns:a16="http://schemas.microsoft.com/office/drawing/2014/main" id="{9FF3720F-FE04-4A7D-A78C-9C2AAE3D3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77866" name="Oval 10">
            <a:extLst>
              <a:ext uri="{FF2B5EF4-FFF2-40B4-BE49-F238E27FC236}">
                <a16:creationId xmlns:a16="http://schemas.microsoft.com/office/drawing/2014/main" id="{647DAF02-D68D-4004-8DD1-E724FC203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7867" name="Oval 11">
            <a:extLst>
              <a:ext uri="{FF2B5EF4-FFF2-40B4-BE49-F238E27FC236}">
                <a16:creationId xmlns:a16="http://schemas.microsoft.com/office/drawing/2014/main" id="{305E4BD4-F4E5-49E9-8F6C-15F9A4C7A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77868" name="Oval 12">
            <a:extLst>
              <a:ext uri="{FF2B5EF4-FFF2-40B4-BE49-F238E27FC236}">
                <a16:creationId xmlns:a16="http://schemas.microsoft.com/office/drawing/2014/main" id="{54EE5CEF-8E45-4BAE-B4C9-F60B05F5E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7869" name="Oval 13">
            <a:extLst>
              <a:ext uri="{FF2B5EF4-FFF2-40B4-BE49-F238E27FC236}">
                <a16:creationId xmlns:a16="http://schemas.microsoft.com/office/drawing/2014/main" id="{2BC9CD5E-7150-4DDC-A584-83301C88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77870" name="Oval 14">
            <a:extLst>
              <a:ext uri="{FF2B5EF4-FFF2-40B4-BE49-F238E27FC236}">
                <a16:creationId xmlns:a16="http://schemas.microsoft.com/office/drawing/2014/main" id="{AB16EFB7-9CC2-4403-98C3-D24DDFD08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7871" name="Oval 15">
            <a:extLst>
              <a:ext uri="{FF2B5EF4-FFF2-40B4-BE49-F238E27FC236}">
                <a16:creationId xmlns:a16="http://schemas.microsoft.com/office/drawing/2014/main" id="{836F1D77-0FA7-4B78-9021-890E7DE7D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7872" name="Oval 16">
            <a:extLst>
              <a:ext uri="{FF2B5EF4-FFF2-40B4-BE49-F238E27FC236}">
                <a16:creationId xmlns:a16="http://schemas.microsoft.com/office/drawing/2014/main" id="{82EB6D25-E1A2-44AD-AAF9-D96D37DF7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77873" name="Oval 17">
            <a:extLst>
              <a:ext uri="{FF2B5EF4-FFF2-40B4-BE49-F238E27FC236}">
                <a16:creationId xmlns:a16="http://schemas.microsoft.com/office/drawing/2014/main" id="{19D93FCD-3E20-4CAB-9805-59F715DEC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7874" name="Oval 18">
            <a:extLst>
              <a:ext uri="{FF2B5EF4-FFF2-40B4-BE49-F238E27FC236}">
                <a16:creationId xmlns:a16="http://schemas.microsoft.com/office/drawing/2014/main" id="{933E37C9-AF10-4C9A-A14F-331B27E71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7875" name="Oval 19">
            <a:extLst>
              <a:ext uri="{FF2B5EF4-FFF2-40B4-BE49-F238E27FC236}">
                <a16:creationId xmlns:a16="http://schemas.microsoft.com/office/drawing/2014/main" id="{2479227A-00B2-44D4-ABD1-58A81807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7876" name="Oval 20">
            <a:extLst>
              <a:ext uri="{FF2B5EF4-FFF2-40B4-BE49-F238E27FC236}">
                <a16:creationId xmlns:a16="http://schemas.microsoft.com/office/drawing/2014/main" id="{939A2D3E-B6F0-4D4F-B7B5-345DD78A6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7877" name="Oval 21">
            <a:extLst>
              <a:ext uri="{FF2B5EF4-FFF2-40B4-BE49-F238E27FC236}">
                <a16:creationId xmlns:a16="http://schemas.microsoft.com/office/drawing/2014/main" id="{4D1BC9C1-2562-4519-B9DA-DBBC98A5A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7878" name="Oval 22">
            <a:extLst>
              <a:ext uri="{FF2B5EF4-FFF2-40B4-BE49-F238E27FC236}">
                <a16:creationId xmlns:a16="http://schemas.microsoft.com/office/drawing/2014/main" id="{2F616C7A-6A5E-42F2-B58F-89EFB9532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1066800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Time up</a:t>
            </a:r>
          </a:p>
        </p:txBody>
      </p:sp>
      <p:sp>
        <p:nvSpPr>
          <p:cNvPr id="377879" name="AutoShape 23">
            <a:extLst>
              <a:ext uri="{FF2B5EF4-FFF2-40B4-BE49-F238E27FC236}">
                <a16:creationId xmlns:a16="http://schemas.microsoft.com/office/drawing/2014/main" id="{3CDA0560-B552-45CE-A17F-3E815252E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0960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Time</a:t>
            </a:r>
          </a:p>
        </p:txBody>
      </p:sp>
      <p:pic>
        <p:nvPicPr>
          <p:cNvPr id="9239" name="Picture 5" descr="Buombay">
            <a:extLst>
              <a:ext uri="{FF2B5EF4-FFF2-40B4-BE49-F238E27FC236}">
                <a16:creationId xmlns:a16="http://schemas.microsoft.com/office/drawing/2014/main" id="{E0FDB251-E8CB-4DD7-9BBC-070C3FC918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-94162"/>
            <a:ext cx="1184744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509C16-E9C6-4F84-92F7-C2AAF42018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981462"/>
            <a:ext cx="2272345" cy="272418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7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879"/>
                  </p:tgtEl>
                </p:cond>
              </p:nextCondLst>
            </p:seq>
          </p:childTnLst>
        </p:cTn>
      </p:par>
    </p:tnLst>
    <p:bldLst>
      <p:bldP spid="377858" grpId="0"/>
      <p:bldP spid="377861" grpId="0"/>
      <p:bldP spid="377863" grpId="0" animBg="1"/>
      <p:bldP spid="377864" grpId="0" animBg="1"/>
      <p:bldP spid="377865" grpId="0" animBg="1"/>
      <p:bldP spid="377866" grpId="0" animBg="1"/>
      <p:bldP spid="377867" grpId="0" animBg="1"/>
      <p:bldP spid="377868" grpId="0" animBg="1"/>
      <p:bldP spid="377869" grpId="0" animBg="1"/>
      <p:bldP spid="377870" grpId="0" animBg="1"/>
      <p:bldP spid="377871" grpId="0" animBg="1"/>
      <p:bldP spid="377872" grpId="0" animBg="1"/>
      <p:bldP spid="377873" grpId="0" animBg="1"/>
      <p:bldP spid="377874" grpId="0" animBg="1"/>
      <p:bldP spid="377875" grpId="0" animBg="1"/>
      <p:bldP spid="377876" grpId="0" animBg="1"/>
      <p:bldP spid="377877" grpId="0" animBg="1"/>
      <p:bldP spid="3778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231BF7-264C-42DB-B809-7B63F7016210}"/>
              </a:ext>
            </a:extLst>
          </p:cNvPr>
          <p:cNvSpPr txBox="1"/>
          <p:nvPr/>
        </p:nvSpPr>
        <p:spPr>
          <a:xfrm>
            <a:off x="1126438" y="5947634"/>
            <a:ext cx="727544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Who’s 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shorter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– The boy is 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shorter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than the girl.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DC4A4-75C0-4FF0-858E-673BCF801BEC}"/>
              </a:ext>
            </a:extLst>
          </p:cNvPr>
          <p:cNvSpPr txBox="1"/>
          <p:nvPr/>
        </p:nvSpPr>
        <p:spPr>
          <a:xfrm>
            <a:off x="3670852" y="198808"/>
            <a:ext cx="514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Tuesday, March 8</a:t>
            </a:r>
            <a:r>
              <a:rPr lang="en-US" sz="2400" b="1" baseline="30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5BEAA-3801-45CC-B46C-215D01861926}"/>
              </a:ext>
            </a:extLst>
          </p:cNvPr>
          <p:cNvSpPr txBox="1"/>
          <p:nvPr/>
        </p:nvSpPr>
        <p:spPr>
          <a:xfrm>
            <a:off x="3670852" y="616012"/>
            <a:ext cx="5141844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Unit 14-Lesson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A06B6-0A7A-412B-8379-3626D7AC9AA7}"/>
              </a:ext>
            </a:extLst>
          </p:cNvPr>
          <p:cNvSpPr txBox="1"/>
          <p:nvPr/>
        </p:nvSpPr>
        <p:spPr>
          <a:xfrm>
            <a:off x="795130" y="966956"/>
            <a:ext cx="5141844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Vocabulary.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F9679-7B40-45E1-BB3D-1D0B50935453}"/>
              </a:ext>
            </a:extLst>
          </p:cNvPr>
          <p:cNvSpPr txBox="1"/>
          <p:nvPr/>
        </p:nvSpPr>
        <p:spPr>
          <a:xfrm>
            <a:off x="795129" y="4956326"/>
            <a:ext cx="58839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Model sentences: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97A589-1F5E-4EA2-9BB0-4BF16887740D}"/>
              </a:ext>
            </a:extLst>
          </p:cNvPr>
          <p:cNvSpPr txBox="1"/>
          <p:nvPr/>
        </p:nvSpPr>
        <p:spPr>
          <a:xfrm>
            <a:off x="795128" y="5484264"/>
            <a:ext cx="6586333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Who’s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taller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– The girl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taller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than the boy.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5622C8-76A6-4FDF-BD93-04A4B9C01B68}"/>
              </a:ext>
            </a:extLst>
          </p:cNvPr>
          <p:cNvCxnSpPr/>
          <p:nvPr/>
        </p:nvCxnSpPr>
        <p:spPr>
          <a:xfrm>
            <a:off x="111318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615E9A4-5E13-4F11-A24F-25A670E3E228}"/>
              </a:ext>
            </a:extLst>
          </p:cNvPr>
          <p:cNvSpPr txBox="1"/>
          <p:nvPr/>
        </p:nvSpPr>
        <p:spPr>
          <a:xfrm>
            <a:off x="1557129" y="1371594"/>
            <a:ext cx="190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75BA93-65F9-434F-A448-029DEF9BA46D}"/>
              </a:ext>
            </a:extLst>
          </p:cNvPr>
          <p:cNvSpPr txBox="1"/>
          <p:nvPr/>
        </p:nvSpPr>
        <p:spPr>
          <a:xfrm>
            <a:off x="1557129" y="1778087"/>
            <a:ext cx="190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8FD22-BDCF-480E-8A28-2281F3EE3D18}"/>
              </a:ext>
            </a:extLst>
          </p:cNvPr>
          <p:cNvSpPr txBox="1"/>
          <p:nvPr/>
        </p:nvSpPr>
        <p:spPr>
          <a:xfrm>
            <a:off x="1557128" y="2224339"/>
            <a:ext cx="190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DD8BE-A0C2-4F9B-90EC-FA46AC76BBAE}"/>
              </a:ext>
            </a:extLst>
          </p:cNvPr>
          <p:cNvSpPr txBox="1"/>
          <p:nvPr/>
        </p:nvSpPr>
        <p:spPr>
          <a:xfrm>
            <a:off x="1557128" y="2670590"/>
            <a:ext cx="190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622082-410C-41A7-B833-D063E3BD7391}"/>
              </a:ext>
            </a:extLst>
          </p:cNvPr>
          <p:cNvSpPr txBox="1"/>
          <p:nvPr/>
        </p:nvSpPr>
        <p:spPr>
          <a:xfrm>
            <a:off x="1557127" y="3143349"/>
            <a:ext cx="190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older/ elder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43CC7-194E-4FD7-97B3-7CDB09C4E2BF}"/>
              </a:ext>
            </a:extLst>
          </p:cNvPr>
          <p:cNvSpPr txBox="1"/>
          <p:nvPr/>
        </p:nvSpPr>
        <p:spPr>
          <a:xfrm>
            <a:off x="1557126" y="3616092"/>
            <a:ext cx="190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2936E6-BCBE-4D94-8941-DBA81E3D0B99}"/>
              </a:ext>
            </a:extLst>
          </p:cNvPr>
          <p:cNvSpPr txBox="1"/>
          <p:nvPr/>
        </p:nvSpPr>
        <p:spPr>
          <a:xfrm>
            <a:off x="3254874" y="1371594"/>
            <a:ext cx="190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704927-FF24-4C9E-B149-3BCC58054401}"/>
              </a:ext>
            </a:extLst>
          </p:cNvPr>
          <p:cNvSpPr txBox="1"/>
          <p:nvPr/>
        </p:nvSpPr>
        <p:spPr>
          <a:xfrm>
            <a:off x="3254874" y="1778087"/>
            <a:ext cx="215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720BBA-E99A-4192-8328-8678F2406CE5}"/>
              </a:ext>
            </a:extLst>
          </p:cNvPr>
          <p:cNvSpPr txBox="1"/>
          <p:nvPr/>
        </p:nvSpPr>
        <p:spPr>
          <a:xfrm>
            <a:off x="3254873" y="2224339"/>
            <a:ext cx="215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449EAD-B449-4AF5-A374-3AE92BC88E38}"/>
              </a:ext>
            </a:extLst>
          </p:cNvPr>
          <p:cNvSpPr txBox="1"/>
          <p:nvPr/>
        </p:nvSpPr>
        <p:spPr>
          <a:xfrm>
            <a:off x="3254873" y="2670590"/>
            <a:ext cx="215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A200B-8D97-4050-84EA-E831E1A0405C}"/>
              </a:ext>
            </a:extLst>
          </p:cNvPr>
          <p:cNvSpPr txBox="1"/>
          <p:nvPr/>
        </p:nvSpPr>
        <p:spPr>
          <a:xfrm>
            <a:off x="3254872" y="3143349"/>
            <a:ext cx="215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8D4221-87EF-4BDB-8866-1D66855E4FFC}"/>
              </a:ext>
            </a:extLst>
          </p:cNvPr>
          <p:cNvSpPr txBox="1"/>
          <p:nvPr/>
        </p:nvSpPr>
        <p:spPr>
          <a:xfrm>
            <a:off x="3254871" y="3616092"/>
            <a:ext cx="215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A78DC7-425F-4050-B2B8-5640E80D9C17}"/>
              </a:ext>
            </a:extLst>
          </p:cNvPr>
          <p:cNvSpPr txBox="1"/>
          <p:nvPr/>
        </p:nvSpPr>
        <p:spPr>
          <a:xfrm>
            <a:off x="1557126" y="4036723"/>
            <a:ext cx="190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BE9866-CE38-4649-82E6-32850BA19949}"/>
              </a:ext>
            </a:extLst>
          </p:cNvPr>
          <p:cNvSpPr txBox="1"/>
          <p:nvPr/>
        </p:nvSpPr>
        <p:spPr>
          <a:xfrm>
            <a:off x="3254871" y="4036723"/>
            <a:ext cx="215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5E0E58-EADC-4D67-A9A9-1DA6BBADB206}"/>
              </a:ext>
            </a:extLst>
          </p:cNvPr>
          <p:cNvSpPr txBox="1"/>
          <p:nvPr/>
        </p:nvSpPr>
        <p:spPr>
          <a:xfrm>
            <a:off x="1557126" y="4468837"/>
            <a:ext cx="190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00BD7D-BB15-46EC-89B1-7EF611FB91FE}"/>
              </a:ext>
            </a:extLst>
          </p:cNvPr>
          <p:cNvSpPr txBox="1"/>
          <p:nvPr/>
        </p:nvSpPr>
        <p:spPr>
          <a:xfrm>
            <a:off x="3254871" y="4468837"/>
            <a:ext cx="215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5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824831" y="3348831"/>
            <a:ext cx="6858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315200" y="3352800"/>
            <a:ext cx="655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133600" y="1600200"/>
            <a:ext cx="78486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 cap="rnd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Thank you very much!</a:t>
            </a:r>
          </a:p>
          <a:p>
            <a:pPr algn="ctr"/>
            <a:r>
              <a:rPr lang="en-US" b="1" kern="10" dirty="0">
                <a:ln w="9525" cap="rnd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Goodbye!</a:t>
            </a:r>
          </a:p>
        </p:txBody>
      </p:sp>
      <p:pic>
        <p:nvPicPr>
          <p:cNvPr id="30727" name="Picture 7" descr="C78050FB9F484BAE8E8262A9851A74C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32" y="3119438"/>
            <a:ext cx="847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6" descr="141o39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810125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28" y="2443163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LIE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4" y="4729162"/>
            <a:ext cx="23622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141o39t">
            <a:extLst>
              <a:ext uri="{FF2B5EF4-FFF2-40B4-BE49-F238E27FC236}">
                <a16:creationId xmlns:a16="http://schemas.microsoft.com/office/drawing/2014/main" id="{143EC123-E44D-4ADC-93E6-3C539F59E6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47" y="4753355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LIEU">
            <a:extLst>
              <a:ext uri="{FF2B5EF4-FFF2-40B4-BE49-F238E27FC236}">
                <a16:creationId xmlns:a16="http://schemas.microsoft.com/office/drawing/2014/main" id="{9D26B5ED-B54D-4044-AAAA-5C85F85B7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04556"/>
            <a:ext cx="23622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78050FB9F484BAE8E8262A9851A74CA">
            <a:extLst>
              <a:ext uri="{FF2B5EF4-FFF2-40B4-BE49-F238E27FC236}">
                <a16:creationId xmlns:a16="http://schemas.microsoft.com/office/drawing/2014/main" id="{6202F5D7-DAA2-447B-BA7B-AC042CD520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082788"/>
            <a:ext cx="847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56CEE190D2834983BE9B1882D8651F72">
            <a:extLst>
              <a:ext uri="{FF2B5EF4-FFF2-40B4-BE49-F238E27FC236}">
                <a16:creationId xmlns:a16="http://schemas.microsoft.com/office/drawing/2014/main" id="{430CBBDA-4292-4C7F-B58E-EB07BA73FB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32" y="150020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776417"/>
      </p:ext>
    </p:extLst>
  </p:cSld>
  <p:clrMapOvr>
    <a:masterClrMapping/>
  </p:clrMapOvr>
  <p:transition spd="slow">
    <p:circle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2514600"/>
            <a:ext cx="7086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ngLiU" pitchFamily="49" charset="-120"/>
                <a:ea typeface="MingLiU" pitchFamily="49" charset="-120"/>
                <a:cs typeface="Microsoft Uighur" pitchFamily="2" charset="-78"/>
              </a:rPr>
              <a:t>WARM- 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230E-0FA1-4C27-A1B6-2106170A075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75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447800" cy="6858000"/>
          </a:xfrm>
          <a:prstGeom prst="rect">
            <a:avLst/>
          </a:prstGeom>
        </p:spPr>
      </p:pic>
      <p:pic>
        <p:nvPicPr>
          <p:cNvPr id="7" name="Picture 6" descr="78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0"/>
            <a:ext cx="12192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6">
            <a:extLst>
              <a:ext uri="{FF2B5EF4-FFF2-40B4-BE49-F238E27FC236}">
                <a16:creationId xmlns:a16="http://schemas.microsoft.com/office/drawing/2014/main" id="{F2D8A60E-F465-4519-A09A-B0CA1875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12" y="28348"/>
            <a:ext cx="12144288" cy="682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0292F-F849-4374-98FC-8F4AB1A9AED9}"/>
              </a:ext>
            </a:extLst>
          </p:cNvPr>
          <p:cNvSpPr txBox="1"/>
          <p:nvPr/>
        </p:nvSpPr>
        <p:spPr>
          <a:xfrm>
            <a:off x="3407203" y="2517912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98CE-AFFD-43E3-A237-405F37156815}"/>
              </a:ext>
            </a:extLst>
          </p:cNvPr>
          <p:cNvSpPr txBox="1"/>
          <p:nvPr/>
        </p:nvSpPr>
        <p:spPr>
          <a:xfrm>
            <a:off x="3407203" y="3096685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E93F0-7B73-42E0-9EB8-C70289A01874}"/>
              </a:ext>
            </a:extLst>
          </p:cNvPr>
          <p:cNvSpPr txBox="1"/>
          <p:nvPr/>
        </p:nvSpPr>
        <p:spPr>
          <a:xfrm>
            <a:off x="3407202" y="3675458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A8788-10B4-4EFA-84EE-EC4E2099C921}"/>
              </a:ext>
            </a:extLst>
          </p:cNvPr>
          <p:cNvSpPr txBox="1"/>
          <p:nvPr/>
        </p:nvSpPr>
        <p:spPr>
          <a:xfrm>
            <a:off x="3407202" y="4254231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1B6AE-D999-4D14-A4E7-2716D785F934}"/>
              </a:ext>
            </a:extLst>
          </p:cNvPr>
          <p:cNvSpPr txBox="1"/>
          <p:nvPr/>
        </p:nvSpPr>
        <p:spPr>
          <a:xfrm>
            <a:off x="3407201" y="4833004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4730E-6537-49ED-BC89-68849C8A166A}"/>
              </a:ext>
            </a:extLst>
          </p:cNvPr>
          <p:cNvSpPr txBox="1"/>
          <p:nvPr/>
        </p:nvSpPr>
        <p:spPr>
          <a:xfrm>
            <a:off x="3407200" y="5411777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E847D-CFCF-4F17-A8E6-3796597F22D6}"/>
              </a:ext>
            </a:extLst>
          </p:cNvPr>
          <p:cNvSpPr txBox="1"/>
          <p:nvPr/>
        </p:nvSpPr>
        <p:spPr>
          <a:xfrm>
            <a:off x="4831812" y="2517912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2560C-A702-461A-B9EC-162A529A0958}"/>
              </a:ext>
            </a:extLst>
          </p:cNvPr>
          <p:cNvSpPr txBox="1"/>
          <p:nvPr/>
        </p:nvSpPr>
        <p:spPr>
          <a:xfrm>
            <a:off x="4831812" y="3096685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0C31E-1A9D-49A9-9006-2CF59696E695}"/>
              </a:ext>
            </a:extLst>
          </p:cNvPr>
          <p:cNvSpPr txBox="1"/>
          <p:nvPr/>
        </p:nvSpPr>
        <p:spPr>
          <a:xfrm>
            <a:off x="4831811" y="3675458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23C7C-E4F7-499F-B0C1-FE7C86C829CF}"/>
              </a:ext>
            </a:extLst>
          </p:cNvPr>
          <p:cNvSpPr txBox="1"/>
          <p:nvPr/>
        </p:nvSpPr>
        <p:spPr>
          <a:xfrm>
            <a:off x="4831811" y="4254231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F2371-3285-43FC-9B83-3E312F43F592}"/>
              </a:ext>
            </a:extLst>
          </p:cNvPr>
          <p:cNvSpPr txBox="1"/>
          <p:nvPr/>
        </p:nvSpPr>
        <p:spPr>
          <a:xfrm>
            <a:off x="4831810" y="4833004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DE02B-703D-42DE-B0B7-B628903A5BCF}"/>
              </a:ext>
            </a:extLst>
          </p:cNvPr>
          <p:cNvSpPr txBox="1"/>
          <p:nvPr/>
        </p:nvSpPr>
        <p:spPr>
          <a:xfrm>
            <a:off x="4831809" y="5411777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7AC05-1ECA-4816-A3F3-DFD6D87BD357}"/>
              </a:ext>
            </a:extLst>
          </p:cNvPr>
          <p:cNvSpPr txBox="1"/>
          <p:nvPr/>
        </p:nvSpPr>
        <p:spPr>
          <a:xfrm>
            <a:off x="6740122" y="3637763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437AA-1D48-4027-80A2-AE4949BD1681}"/>
              </a:ext>
            </a:extLst>
          </p:cNvPr>
          <p:cNvSpPr txBox="1"/>
          <p:nvPr/>
        </p:nvSpPr>
        <p:spPr>
          <a:xfrm>
            <a:off x="6740122" y="4205346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EF4B4D-094D-4453-A4E6-A06E5CF7993A}"/>
              </a:ext>
            </a:extLst>
          </p:cNvPr>
          <p:cNvSpPr txBox="1"/>
          <p:nvPr/>
        </p:nvSpPr>
        <p:spPr>
          <a:xfrm>
            <a:off x="6740122" y="5411777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984FF-97CA-4A87-A3A9-F7B53CA11A2D}"/>
              </a:ext>
            </a:extLst>
          </p:cNvPr>
          <p:cNvSpPr txBox="1"/>
          <p:nvPr/>
        </p:nvSpPr>
        <p:spPr>
          <a:xfrm>
            <a:off x="6740124" y="2498076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D6F8A-D759-47D9-B594-BB58CBC94D05}"/>
              </a:ext>
            </a:extLst>
          </p:cNvPr>
          <p:cNvSpPr txBox="1"/>
          <p:nvPr/>
        </p:nvSpPr>
        <p:spPr>
          <a:xfrm>
            <a:off x="6740121" y="3129374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older/ elder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04F6B2-A9FA-4AC9-A771-A24BA21371C6}"/>
              </a:ext>
            </a:extLst>
          </p:cNvPr>
          <p:cNvSpPr txBox="1"/>
          <p:nvPr/>
        </p:nvSpPr>
        <p:spPr>
          <a:xfrm>
            <a:off x="6740122" y="4777451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8F9E29-9061-4AC8-8318-78D9200CE53D}"/>
              </a:ext>
            </a:extLst>
          </p:cNvPr>
          <p:cNvSpPr/>
          <p:nvPr/>
        </p:nvSpPr>
        <p:spPr>
          <a:xfrm>
            <a:off x="3909243" y="726040"/>
            <a:ext cx="4335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Game: Matching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9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6">
            <a:extLst>
              <a:ext uri="{FF2B5EF4-FFF2-40B4-BE49-F238E27FC236}">
                <a16:creationId xmlns:a16="http://schemas.microsoft.com/office/drawing/2014/main" id="{F2D8A60E-F465-4519-A09A-B0CA1875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12" y="28348"/>
            <a:ext cx="12144288" cy="682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B7AAC9-1405-4055-899B-2A95AFD13A19}"/>
              </a:ext>
            </a:extLst>
          </p:cNvPr>
          <p:cNvSpPr txBox="1"/>
          <p:nvPr/>
        </p:nvSpPr>
        <p:spPr>
          <a:xfrm>
            <a:off x="2877808" y="2261240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5CC16-E886-4AE2-BC49-076F01A3DB04}"/>
              </a:ext>
            </a:extLst>
          </p:cNvPr>
          <p:cNvSpPr txBox="1"/>
          <p:nvPr/>
        </p:nvSpPr>
        <p:spPr>
          <a:xfrm>
            <a:off x="2877808" y="2840013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9D28A-AF6E-4C19-95E2-212BE5644229}"/>
              </a:ext>
            </a:extLst>
          </p:cNvPr>
          <p:cNvSpPr txBox="1"/>
          <p:nvPr/>
        </p:nvSpPr>
        <p:spPr>
          <a:xfrm>
            <a:off x="2877807" y="3418786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BED25-AF68-4D82-AAE9-65E2C194AC7D}"/>
              </a:ext>
            </a:extLst>
          </p:cNvPr>
          <p:cNvSpPr txBox="1"/>
          <p:nvPr/>
        </p:nvSpPr>
        <p:spPr>
          <a:xfrm>
            <a:off x="2877807" y="3997559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66C97-8C92-43BC-BBD4-78671ED22D33}"/>
              </a:ext>
            </a:extLst>
          </p:cNvPr>
          <p:cNvSpPr txBox="1"/>
          <p:nvPr/>
        </p:nvSpPr>
        <p:spPr>
          <a:xfrm>
            <a:off x="2877806" y="4576332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1A0B7-F710-4A16-BAB6-D344F72D08CB}"/>
              </a:ext>
            </a:extLst>
          </p:cNvPr>
          <p:cNvSpPr txBox="1"/>
          <p:nvPr/>
        </p:nvSpPr>
        <p:spPr>
          <a:xfrm>
            <a:off x="2877805" y="5155105"/>
            <a:ext cx="109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4DA24-6D38-48C8-83C3-925B5C5D5847}"/>
              </a:ext>
            </a:extLst>
          </p:cNvPr>
          <p:cNvSpPr txBox="1"/>
          <p:nvPr/>
        </p:nvSpPr>
        <p:spPr>
          <a:xfrm>
            <a:off x="4302417" y="2261240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4998D-BD84-40AF-B8C9-661FC8C98A5D}"/>
              </a:ext>
            </a:extLst>
          </p:cNvPr>
          <p:cNvSpPr txBox="1"/>
          <p:nvPr/>
        </p:nvSpPr>
        <p:spPr>
          <a:xfrm>
            <a:off x="4302417" y="2840013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B174C-86A0-427C-874D-487458CB08AE}"/>
              </a:ext>
            </a:extLst>
          </p:cNvPr>
          <p:cNvSpPr txBox="1"/>
          <p:nvPr/>
        </p:nvSpPr>
        <p:spPr>
          <a:xfrm>
            <a:off x="4302416" y="3418786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48F31-3858-4EA8-9751-345D814D1DA4}"/>
              </a:ext>
            </a:extLst>
          </p:cNvPr>
          <p:cNvSpPr txBox="1"/>
          <p:nvPr/>
        </p:nvSpPr>
        <p:spPr>
          <a:xfrm>
            <a:off x="4302416" y="3997559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F42A6-03BA-4174-B302-7FA9EAF355C3}"/>
              </a:ext>
            </a:extLst>
          </p:cNvPr>
          <p:cNvSpPr txBox="1"/>
          <p:nvPr/>
        </p:nvSpPr>
        <p:spPr>
          <a:xfrm>
            <a:off x="4302415" y="4576332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7C968-4664-4B76-B27C-13C54FA746BB}"/>
              </a:ext>
            </a:extLst>
          </p:cNvPr>
          <p:cNvSpPr txBox="1"/>
          <p:nvPr/>
        </p:nvSpPr>
        <p:spPr>
          <a:xfrm>
            <a:off x="4302414" y="5155105"/>
            <a:ext cx="64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DC3F63-C5D3-40FC-826E-08738FC544A0}"/>
              </a:ext>
            </a:extLst>
          </p:cNvPr>
          <p:cNvSpPr txBox="1"/>
          <p:nvPr/>
        </p:nvSpPr>
        <p:spPr>
          <a:xfrm>
            <a:off x="5389095" y="2261240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EB5A1B-04D5-4A50-82E4-BD12493EAE37}"/>
              </a:ext>
            </a:extLst>
          </p:cNvPr>
          <p:cNvSpPr txBox="1"/>
          <p:nvPr/>
        </p:nvSpPr>
        <p:spPr>
          <a:xfrm>
            <a:off x="5389095" y="2840013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544B5C-2DE9-450C-9A0E-916AC4731B08}"/>
              </a:ext>
            </a:extLst>
          </p:cNvPr>
          <p:cNvSpPr txBox="1"/>
          <p:nvPr/>
        </p:nvSpPr>
        <p:spPr>
          <a:xfrm>
            <a:off x="5389094" y="3418786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67E87-5833-46B4-BDD3-50B010019F41}"/>
              </a:ext>
            </a:extLst>
          </p:cNvPr>
          <p:cNvSpPr txBox="1"/>
          <p:nvPr/>
        </p:nvSpPr>
        <p:spPr>
          <a:xfrm>
            <a:off x="5389094" y="3997559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CEDF01-7EF0-4197-93C0-FD1F77A6D09F}"/>
              </a:ext>
            </a:extLst>
          </p:cNvPr>
          <p:cNvSpPr txBox="1"/>
          <p:nvPr/>
        </p:nvSpPr>
        <p:spPr>
          <a:xfrm>
            <a:off x="5389093" y="4576332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older/ elder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A3D247-88CB-46B7-9043-A071045D6693}"/>
              </a:ext>
            </a:extLst>
          </p:cNvPr>
          <p:cNvSpPr txBox="1"/>
          <p:nvPr/>
        </p:nvSpPr>
        <p:spPr>
          <a:xfrm>
            <a:off x="5389092" y="5155105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EC3532-3049-4DAB-B5A0-035D43825D8E}"/>
              </a:ext>
            </a:extLst>
          </p:cNvPr>
          <p:cNvCxnSpPr>
            <a:cxnSpLocks/>
          </p:cNvCxnSpPr>
          <p:nvPr/>
        </p:nvCxnSpPr>
        <p:spPr>
          <a:xfrm>
            <a:off x="5948719" y="2771207"/>
            <a:ext cx="460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E6165D-C99A-4459-B018-917D8924BCAA}"/>
              </a:ext>
            </a:extLst>
          </p:cNvPr>
          <p:cNvCxnSpPr>
            <a:cxnSpLocks/>
          </p:cNvCxnSpPr>
          <p:nvPr/>
        </p:nvCxnSpPr>
        <p:spPr>
          <a:xfrm>
            <a:off x="6240544" y="3281800"/>
            <a:ext cx="2727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1B0ED5-993B-4278-84AD-49BA5A57B8F5}"/>
              </a:ext>
            </a:extLst>
          </p:cNvPr>
          <p:cNvCxnSpPr>
            <a:cxnSpLocks/>
          </p:cNvCxnSpPr>
          <p:nvPr/>
        </p:nvCxnSpPr>
        <p:spPr>
          <a:xfrm>
            <a:off x="5935742" y="3860573"/>
            <a:ext cx="309580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A99F73-137D-464D-9081-75DFF7582922}"/>
              </a:ext>
            </a:extLst>
          </p:cNvPr>
          <p:cNvCxnSpPr>
            <a:cxnSpLocks/>
          </p:cNvCxnSpPr>
          <p:nvPr/>
        </p:nvCxnSpPr>
        <p:spPr>
          <a:xfrm>
            <a:off x="6194158" y="4450294"/>
            <a:ext cx="3191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B14526-EA86-49B6-AE88-366F4FAD36A3}"/>
              </a:ext>
            </a:extLst>
          </p:cNvPr>
          <p:cNvCxnSpPr>
            <a:cxnSpLocks/>
          </p:cNvCxnSpPr>
          <p:nvPr/>
        </p:nvCxnSpPr>
        <p:spPr>
          <a:xfrm>
            <a:off x="6830266" y="5011212"/>
            <a:ext cx="2727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21E70C-7771-4F33-8902-5BDDAF7BDDE2}"/>
              </a:ext>
            </a:extLst>
          </p:cNvPr>
          <p:cNvCxnSpPr>
            <a:cxnSpLocks/>
          </p:cNvCxnSpPr>
          <p:nvPr/>
        </p:nvCxnSpPr>
        <p:spPr>
          <a:xfrm>
            <a:off x="5955618" y="4997955"/>
            <a:ext cx="2727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0CD336-DC0B-476C-A748-F38466841E6F}"/>
              </a:ext>
            </a:extLst>
          </p:cNvPr>
          <p:cNvCxnSpPr>
            <a:cxnSpLocks/>
          </p:cNvCxnSpPr>
          <p:nvPr/>
        </p:nvCxnSpPr>
        <p:spPr>
          <a:xfrm>
            <a:off x="6359807" y="5600924"/>
            <a:ext cx="2727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8F92BC2-7D65-45A7-B51F-28470837ECD0}"/>
              </a:ext>
            </a:extLst>
          </p:cNvPr>
          <p:cNvSpPr/>
          <p:nvPr/>
        </p:nvSpPr>
        <p:spPr>
          <a:xfrm>
            <a:off x="3970114" y="625392"/>
            <a:ext cx="37231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Keys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6E2F97-5670-4B8B-B605-791724560FE2}"/>
              </a:ext>
            </a:extLst>
          </p:cNvPr>
          <p:cNvSpPr txBox="1"/>
          <p:nvPr/>
        </p:nvSpPr>
        <p:spPr>
          <a:xfrm>
            <a:off x="7736192" y="2261240"/>
            <a:ext cx="190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B28D5-E8F4-4DC9-8916-4FDA3F0E7A5C}"/>
              </a:ext>
            </a:extLst>
          </p:cNvPr>
          <p:cNvSpPr txBox="1"/>
          <p:nvPr/>
        </p:nvSpPr>
        <p:spPr>
          <a:xfrm>
            <a:off x="7736192" y="2840013"/>
            <a:ext cx="215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2B743F-D869-4537-BFB7-581FB46DA8AF}"/>
              </a:ext>
            </a:extLst>
          </p:cNvPr>
          <p:cNvSpPr txBox="1"/>
          <p:nvPr/>
        </p:nvSpPr>
        <p:spPr>
          <a:xfrm>
            <a:off x="7736191" y="3418786"/>
            <a:ext cx="215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98D562-1CE2-4C0A-942E-7D14185AF9CD}"/>
              </a:ext>
            </a:extLst>
          </p:cNvPr>
          <p:cNvSpPr txBox="1"/>
          <p:nvPr/>
        </p:nvSpPr>
        <p:spPr>
          <a:xfrm>
            <a:off x="7736191" y="3997559"/>
            <a:ext cx="215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651437-A087-4A26-929C-E99B80ABB0CA}"/>
              </a:ext>
            </a:extLst>
          </p:cNvPr>
          <p:cNvSpPr txBox="1"/>
          <p:nvPr/>
        </p:nvSpPr>
        <p:spPr>
          <a:xfrm>
            <a:off x="7736190" y="4576332"/>
            <a:ext cx="215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FA1499-3E0B-413F-8ED8-E0AF3DBE646C}"/>
              </a:ext>
            </a:extLst>
          </p:cNvPr>
          <p:cNvSpPr txBox="1"/>
          <p:nvPr/>
        </p:nvSpPr>
        <p:spPr>
          <a:xfrm>
            <a:off x="7736189" y="5155105"/>
            <a:ext cx="215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3559CD-10C9-499A-9ADB-930314C7F599}"/>
              </a:ext>
            </a:extLst>
          </p:cNvPr>
          <p:cNvSpPr txBox="1"/>
          <p:nvPr/>
        </p:nvSpPr>
        <p:spPr>
          <a:xfrm>
            <a:off x="3670852" y="291572"/>
            <a:ext cx="514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Tuesday, March 8</a:t>
            </a:r>
            <a:r>
              <a:rPr lang="en-US" sz="2800" b="1" baseline="30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F63D9-D8FF-4D40-940D-245B9FF451DD}"/>
              </a:ext>
            </a:extLst>
          </p:cNvPr>
          <p:cNvSpPr txBox="1"/>
          <p:nvPr/>
        </p:nvSpPr>
        <p:spPr>
          <a:xfrm>
            <a:off x="3670852" y="814792"/>
            <a:ext cx="514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Unit 14-Lesson 2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42E6B0-0BBA-43FA-B880-A779500B61C4}"/>
              </a:ext>
            </a:extLst>
          </p:cNvPr>
          <p:cNvCxnSpPr/>
          <p:nvPr/>
        </p:nvCxnSpPr>
        <p:spPr>
          <a:xfrm>
            <a:off x="111318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D9693B2-7960-4ABF-B8CC-85DDB06FEF5F}"/>
              </a:ext>
            </a:extLst>
          </p:cNvPr>
          <p:cNvSpPr txBox="1"/>
          <p:nvPr/>
        </p:nvSpPr>
        <p:spPr>
          <a:xfrm>
            <a:off x="848139" y="1400337"/>
            <a:ext cx="5141844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Look, listen and repeat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6E274-4571-4D60-BF11-3CF1438ED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96" y="1984920"/>
            <a:ext cx="3299770" cy="4873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2A4373-52D8-47EE-99BC-827145F51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96" y="1984920"/>
            <a:ext cx="3860289" cy="4873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62DAD8-E698-4EFB-88B6-3E574822C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54" y="2015603"/>
            <a:ext cx="2865496" cy="4873080"/>
          </a:xfrm>
          <a:prstGeom prst="rect">
            <a:avLst/>
          </a:prstGeom>
        </p:spPr>
      </p:pic>
      <p:pic>
        <p:nvPicPr>
          <p:cNvPr id="2" name="Tiếng Anh 4 Tập 2 - Unit 14 What does he look like- - Lesson 2 - 1 Look, listen and repeat. - Sách Mềm">
            <a:hlinkClick r:id="" action="ppaction://media"/>
            <a:extLst>
              <a:ext uri="{FF2B5EF4-FFF2-40B4-BE49-F238E27FC236}">
                <a16:creationId xmlns:a16="http://schemas.microsoft.com/office/drawing/2014/main" id="{5C25AF9E-D486-4D56-90CF-C36FB0052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3635" y="1406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B007A-24EC-4D83-8C9D-09E5DEB715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83" y="95534"/>
            <a:ext cx="4017017" cy="6762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50E09-3119-439A-A88B-105B21B1B8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14" y="95534"/>
            <a:ext cx="4699372" cy="6762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D9139-0DCD-4021-A0CA-8543F2BCA3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3488348" cy="6762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789D4-25F1-4EE4-8482-81E9616A2024}"/>
              </a:ext>
            </a:extLst>
          </p:cNvPr>
          <p:cNvSpPr txBox="1"/>
          <p:nvPr/>
        </p:nvSpPr>
        <p:spPr>
          <a:xfrm>
            <a:off x="834370" y="702365"/>
            <a:ext cx="258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father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079F3-1884-4498-A436-FF520EF6F10D}"/>
              </a:ext>
            </a:extLst>
          </p:cNvPr>
          <p:cNvSpPr txBox="1"/>
          <p:nvPr/>
        </p:nvSpPr>
        <p:spPr>
          <a:xfrm>
            <a:off x="1823686" y="1292086"/>
            <a:ext cx="131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He’s tall.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27255D-D4FC-4B5A-98C1-71BC5CBB319D}"/>
              </a:ext>
            </a:extLst>
          </p:cNvPr>
          <p:cNvSpPr txBox="1"/>
          <p:nvPr/>
        </p:nvSpPr>
        <p:spPr>
          <a:xfrm>
            <a:off x="4346189" y="702365"/>
            <a:ext cx="2969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this is my elder brother.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4F17A-FA56-4E05-B5A0-2DD9A7D5360E}"/>
              </a:ext>
            </a:extLst>
          </p:cNvPr>
          <p:cNvSpPr txBox="1"/>
          <p:nvPr/>
        </p:nvSpPr>
        <p:spPr>
          <a:xfrm>
            <a:off x="6102367" y="1256794"/>
            <a:ext cx="258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he’s tall, too.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46B71-EDE5-496A-8625-D64D5B85B557}"/>
              </a:ext>
            </a:extLst>
          </p:cNvPr>
          <p:cNvSpPr txBox="1"/>
          <p:nvPr/>
        </p:nvSpPr>
        <p:spPr>
          <a:xfrm>
            <a:off x="8822920" y="4863546"/>
            <a:ext cx="188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Who’s taller?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68880A-202B-4BEA-A17C-487B50E713BE}"/>
              </a:ext>
            </a:extLst>
          </p:cNvPr>
          <p:cNvSpPr txBox="1"/>
          <p:nvPr/>
        </p:nvSpPr>
        <p:spPr>
          <a:xfrm>
            <a:off x="9216360" y="5453269"/>
            <a:ext cx="2969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brother is. My brother’s taller than my father. </a:t>
            </a:r>
          </a:p>
        </p:txBody>
      </p:sp>
      <p:pic>
        <p:nvPicPr>
          <p:cNvPr id="14" name="a1">
            <a:hlinkClick r:id="" action="ppaction://media"/>
            <a:extLst>
              <a:ext uri="{FF2B5EF4-FFF2-40B4-BE49-F238E27FC236}">
                <a16:creationId xmlns:a16="http://schemas.microsoft.com/office/drawing/2014/main" id="{D3F1AC6D-F5DC-4C24-889C-91F2BC66C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663" y="647194"/>
            <a:ext cx="609600" cy="609600"/>
          </a:xfrm>
          <a:prstGeom prst="rect">
            <a:avLst/>
          </a:prstGeom>
        </p:spPr>
      </p:pic>
      <p:pic>
        <p:nvPicPr>
          <p:cNvPr id="15" name="a2">
            <a:hlinkClick r:id="" action="ppaction://media"/>
            <a:extLst>
              <a:ext uri="{FF2B5EF4-FFF2-40B4-BE49-F238E27FC236}">
                <a16:creationId xmlns:a16="http://schemas.microsoft.com/office/drawing/2014/main" id="{952BF5E9-BD21-4146-B72F-08F723E0B3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69537" y="1193847"/>
            <a:ext cx="609600" cy="609600"/>
          </a:xfrm>
          <a:prstGeom prst="rect">
            <a:avLst/>
          </a:prstGeom>
        </p:spPr>
      </p:pic>
      <p:pic>
        <p:nvPicPr>
          <p:cNvPr id="16" name="b1">
            <a:hlinkClick r:id="" action="ppaction://media"/>
            <a:extLst>
              <a:ext uri="{FF2B5EF4-FFF2-40B4-BE49-F238E27FC236}">
                <a16:creationId xmlns:a16="http://schemas.microsoft.com/office/drawing/2014/main" id="{B840608B-B70C-47FD-9D84-D002061BFB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19069" y="711511"/>
            <a:ext cx="609600" cy="609600"/>
          </a:xfrm>
          <a:prstGeom prst="rect">
            <a:avLst/>
          </a:prstGeom>
        </p:spPr>
      </p:pic>
      <p:pic>
        <p:nvPicPr>
          <p:cNvPr id="17" name="b2">
            <a:hlinkClick r:id="" action="ppaction://media"/>
            <a:extLst>
              <a:ext uri="{FF2B5EF4-FFF2-40B4-BE49-F238E27FC236}">
                <a16:creationId xmlns:a16="http://schemas.microsoft.com/office/drawing/2014/main" id="{B80F39D7-4CB6-450C-B738-32FE7ACA57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506020" y="1228562"/>
            <a:ext cx="609600" cy="609600"/>
          </a:xfrm>
          <a:prstGeom prst="rect">
            <a:avLst/>
          </a:prstGeom>
        </p:spPr>
      </p:pic>
      <p:pic>
        <p:nvPicPr>
          <p:cNvPr id="18" name="c1">
            <a:hlinkClick r:id="" action="ppaction://media"/>
            <a:extLst>
              <a:ext uri="{FF2B5EF4-FFF2-40B4-BE49-F238E27FC236}">
                <a16:creationId xmlns:a16="http://schemas.microsoft.com/office/drawing/2014/main" id="{2E2AC937-370D-4F45-9D59-9A90A63A7F7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261570" y="4834742"/>
            <a:ext cx="609600" cy="609600"/>
          </a:xfrm>
          <a:prstGeom prst="rect">
            <a:avLst/>
          </a:prstGeom>
        </p:spPr>
      </p:pic>
      <p:pic>
        <p:nvPicPr>
          <p:cNvPr id="19" name="c2">
            <a:hlinkClick r:id="" action="ppaction://media"/>
            <a:extLst>
              <a:ext uri="{FF2B5EF4-FFF2-40B4-BE49-F238E27FC236}">
                <a16:creationId xmlns:a16="http://schemas.microsoft.com/office/drawing/2014/main" id="{2225820D-2AF9-4003-98BB-174BB81AE4F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66370" y="5482005"/>
            <a:ext cx="609600" cy="6096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541A9E-C039-4055-8AEA-A1032B28E428}"/>
              </a:ext>
            </a:extLst>
          </p:cNvPr>
          <p:cNvCxnSpPr>
            <a:cxnSpLocks/>
          </p:cNvCxnSpPr>
          <p:nvPr/>
        </p:nvCxnSpPr>
        <p:spPr>
          <a:xfrm>
            <a:off x="10508776" y="6209731"/>
            <a:ext cx="60979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1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B401C4-3754-4941-B857-2BF1265CA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16" y="1042499"/>
            <a:ext cx="1311947" cy="2053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E7672-FD94-4686-9EC0-395F098A0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7" y="1042500"/>
            <a:ext cx="1420501" cy="2053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3480FF-7614-4230-9F79-B6A74C1FE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4" y="1042500"/>
            <a:ext cx="1310219" cy="2053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429D62-2236-4707-AE0A-191E070F54DB}"/>
              </a:ext>
            </a:extLst>
          </p:cNvPr>
          <p:cNvSpPr txBox="1"/>
          <p:nvPr/>
        </p:nvSpPr>
        <p:spPr>
          <a:xfrm>
            <a:off x="821635" y="324678"/>
            <a:ext cx="5141844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Point and say.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80ED17-0075-49FA-8E59-2B002A7AB489}"/>
              </a:ext>
            </a:extLst>
          </p:cNvPr>
          <p:cNvCxnSpPr/>
          <p:nvPr/>
        </p:nvCxnSpPr>
        <p:spPr>
          <a:xfrm>
            <a:off x="111318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112F64C-1606-4F02-B1A9-1C13CEC34710}"/>
              </a:ext>
            </a:extLst>
          </p:cNvPr>
          <p:cNvSpPr txBox="1"/>
          <p:nvPr/>
        </p:nvSpPr>
        <p:spPr>
          <a:xfrm>
            <a:off x="1152945" y="5270198"/>
            <a:ext cx="2963723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Who’s…………?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AA2A4-2422-4126-BD90-1FC34703E18F}"/>
              </a:ext>
            </a:extLst>
          </p:cNvPr>
          <p:cNvSpPr txBox="1"/>
          <p:nvPr/>
        </p:nvSpPr>
        <p:spPr>
          <a:xfrm>
            <a:off x="821635" y="4806828"/>
            <a:ext cx="326003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Who’s…………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A2D70-8C19-4B71-B821-C7877F4C0C54}"/>
              </a:ext>
            </a:extLst>
          </p:cNvPr>
          <p:cNvSpPr txBox="1"/>
          <p:nvPr/>
        </p:nvSpPr>
        <p:spPr>
          <a:xfrm>
            <a:off x="1342778" y="3242385"/>
            <a:ext cx="216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tall-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taller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short-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04DBD-6FB7-42A2-9491-75A810434617}"/>
              </a:ext>
            </a:extLst>
          </p:cNvPr>
          <p:cNvSpPr txBox="1"/>
          <p:nvPr/>
        </p:nvSpPr>
        <p:spPr>
          <a:xfrm>
            <a:off x="5012634" y="3242384"/>
            <a:ext cx="226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big-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small-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17BF5-B850-4D5E-846B-4984BE819568}"/>
              </a:ext>
            </a:extLst>
          </p:cNvPr>
          <p:cNvSpPr txBox="1"/>
          <p:nvPr/>
        </p:nvSpPr>
        <p:spPr>
          <a:xfrm>
            <a:off x="8682490" y="3234236"/>
            <a:ext cx="249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old-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young-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3FABB-2270-4B1A-AFBD-FB91A85F8AC8}"/>
              </a:ext>
            </a:extLst>
          </p:cNvPr>
          <p:cNvSpPr txBox="1"/>
          <p:nvPr/>
        </p:nvSpPr>
        <p:spPr>
          <a:xfrm>
            <a:off x="795128" y="4340975"/>
            <a:ext cx="58839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Model sentences: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AB36B2-D602-42CD-8631-C3D404737061}"/>
              </a:ext>
            </a:extLst>
          </p:cNvPr>
          <p:cNvSpPr txBox="1"/>
          <p:nvPr/>
        </p:nvSpPr>
        <p:spPr>
          <a:xfrm>
            <a:off x="2143791" y="5221084"/>
            <a:ext cx="171491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shorter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8BDB4-3231-4B51-BEEC-6ECA854B0C44}"/>
              </a:ext>
            </a:extLst>
          </p:cNvPr>
          <p:cNvSpPr txBox="1"/>
          <p:nvPr/>
        </p:nvSpPr>
        <p:spPr>
          <a:xfrm>
            <a:off x="2159940" y="4734351"/>
            <a:ext cx="150080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taller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2C34B-4A7E-4543-98A0-179FE84DD205}"/>
              </a:ext>
            </a:extLst>
          </p:cNvPr>
          <p:cNvSpPr txBox="1"/>
          <p:nvPr/>
        </p:nvSpPr>
        <p:spPr>
          <a:xfrm>
            <a:off x="5933519" y="5267723"/>
            <a:ext cx="252884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 the girl.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C6AC0E-223F-4CF4-930F-B19FC09C273F}"/>
              </a:ext>
            </a:extLst>
          </p:cNvPr>
          <p:cNvSpPr txBox="1"/>
          <p:nvPr/>
        </p:nvSpPr>
        <p:spPr>
          <a:xfrm>
            <a:off x="5710280" y="4791231"/>
            <a:ext cx="2575232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 the boy.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2836F9-34FA-4DCC-85D3-C69FB62BE9EA}"/>
              </a:ext>
            </a:extLst>
          </p:cNvPr>
          <p:cNvSpPr txBox="1"/>
          <p:nvPr/>
        </p:nvSpPr>
        <p:spPr>
          <a:xfrm>
            <a:off x="3431238" y="4796384"/>
            <a:ext cx="2279041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The girl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0B7D73-1370-44B0-9DF1-B1E992D611C3}"/>
              </a:ext>
            </a:extLst>
          </p:cNvPr>
          <p:cNvSpPr txBox="1"/>
          <p:nvPr/>
        </p:nvSpPr>
        <p:spPr>
          <a:xfrm>
            <a:off x="4994166" y="4783465"/>
            <a:ext cx="150080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taller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3C64EA-8EA8-46E1-A024-C1A5CDA81547}"/>
              </a:ext>
            </a:extLst>
          </p:cNvPr>
          <p:cNvSpPr txBox="1"/>
          <p:nvPr/>
        </p:nvSpPr>
        <p:spPr>
          <a:xfrm>
            <a:off x="3405024" y="5259754"/>
            <a:ext cx="2426555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The boy is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913690-A52C-4E88-B950-BCBC393D512B}"/>
              </a:ext>
            </a:extLst>
          </p:cNvPr>
          <p:cNvSpPr txBox="1"/>
          <p:nvPr/>
        </p:nvSpPr>
        <p:spPr>
          <a:xfrm>
            <a:off x="5000337" y="5231517"/>
            <a:ext cx="171491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shorter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1ADB21-016F-4541-81B3-DA250F61DAF5}"/>
              </a:ext>
            </a:extLst>
          </p:cNvPr>
          <p:cNvSpPr/>
          <p:nvPr/>
        </p:nvSpPr>
        <p:spPr>
          <a:xfrm>
            <a:off x="1152945" y="993409"/>
            <a:ext cx="2705749" cy="3298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A34AEF-FB20-47B0-9E84-961F381292CE}"/>
              </a:ext>
            </a:extLst>
          </p:cNvPr>
          <p:cNvCxnSpPr/>
          <p:nvPr/>
        </p:nvCxnSpPr>
        <p:spPr>
          <a:xfrm flipV="1">
            <a:off x="9925878" y="1722783"/>
            <a:ext cx="251785" cy="49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11767D5-1921-4E2A-BA08-2CD8491AA812}"/>
              </a:ext>
            </a:extLst>
          </p:cNvPr>
          <p:cNvSpPr txBox="1"/>
          <p:nvPr/>
        </p:nvSpPr>
        <p:spPr>
          <a:xfrm>
            <a:off x="9521689" y="1261888"/>
            <a:ext cx="252884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man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4" grpId="0"/>
      <p:bldP spid="25" grpId="0"/>
      <p:bldP spid="26" grpId="0"/>
      <p:bldP spid="28" grpId="0"/>
      <p:bldP spid="29" grpId="0"/>
      <p:bldP spid="2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B401C4-3754-4941-B857-2BF1265CA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16" y="1042499"/>
            <a:ext cx="1311947" cy="2053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E7672-FD94-4686-9EC0-395F098A0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7" y="1042500"/>
            <a:ext cx="1420501" cy="2053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3480FF-7614-4230-9F79-B6A74C1FE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4" y="1042500"/>
            <a:ext cx="1310219" cy="2053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429D62-2236-4707-AE0A-191E070F54DB}"/>
              </a:ext>
            </a:extLst>
          </p:cNvPr>
          <p:cNvSpPr txBox="1"/>
          <p:nvPr/>
        </p:nvSpPr>
        <p:spPr>
          <a:xfrm>
            <a:off x="821635" y="324678"/>
            <a:ext cx="5141844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Point and say.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80ED17-0075-49FA-8E59-2B002A7AB489}"/>
              </a:ext>
            </a:extLst>
          </p:cNvPr>
          <p:cNvCxnSpPr/>
          <p:nvPr/>
        </p:nvCxnSpPr>
        <p:spPr>
          <a:xfrm>
            <a:off x="111318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112F64C-1606-4F02-B1A9-1C13CEC34710}"/>
              </a:ext>
            </a:extLst>
          </p:cNvPr>
          <p:cNvSpPr txBox="1"/>
          <p:nvPr/>
        </p:nvSpPr>
        <p:spPr>
          <a:xfrm>
            <a:off x="1152945" y="5270198"/>
            <a:ext cx="2963723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Who’s…………?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AA2A4-2422-4126-BD90-1FC34703E18F}"/>
              </a:ext>
            </a:extLst>
          </p:cNvPr>
          <p:cNvSpPr txBox="1"/>
          <p:nvPr/>
        </p:nvSpPr>
        <p:spPr>
          <a:xfrm>
            <a:off x="821635" y="4806828"/>
            <a:ext cx="326003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Who’s…………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A2D70-8C19-4B71-B821-C7877F4C0C54}"/>
              </a:ext>
            </a:extLst>
          </p:cNvPr>
          <p:cNvSpPr txBox="1"/>
          <p:nvPr/>
        </p:nvSpPr>
        <p:spPr>
          <a:xfrm>
            <a:off x="1342778" y="3242385"/>
            <a:ext cx="216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tall-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taller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short-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04DBD-6FB7-42A2-9491-75A810434617}"/>
              </a:ext>
            </a:extLst>
          </p:cNvPr>
          <p:cNvSpPr txBox="1"/>
          <p:nvPr/>
        </p:nvSpPr>
        <p:spPr>
          <a:xfrm>
            <a:off x="5012634" y="3242384"/>
            <a:ext cx="226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big-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small-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17BF5-B850-4D5E-846B-4984BE819568}"/>
              </a:ext>
            </a:extLst>
          </p:cNvPr>
          <p:cNvSpPr txBox="1"/>
          <p:nvPr/>
        </p:nvSpPr>
        <p:spPr>
          <a:xfrm>
            <a:off x="8682490" y="3234236"/>
            <a:ext cx="249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old-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young-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3FABB-2270-4B1A-AFBD-FB91A85F8AC8}"/>
              </a:ext>
            </a:extLst>
          </p:cNvPr>
          <p:cNvSpPr txBox="1"/>
          <p:nvPr/>
        </p:nvSpPr>
        <p:spPr>
          <a:xfrm>
            <a:off x="795128" y="4340975"/>
            <a:ext cx="58839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Model sentences: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AB36B2-D602-42CD-8631-C3D404737061}"/>
              </a:ext>
            </a:extLst>
          </p:cNvPr>
          <p:cNvSpPr txBox="1"/>
          <p:nvPr/>
        </p:nvSpPr>
        <p:spPr>
          <a:xfrm>
            <a:off x="2143791" y="5221084"/>
            <a:ext cx="171491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smaller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8BDB4-3231-4B51-BEEC-6ECA854B0C44}"/>
              </a:ext>
            </a:extLst>
          </p:cNvPr>
          <p:cNvSpPr txBox="1"/>
          <p:nvPr/>
        </p:nvSpPr>
        <p:spPr>
          <a:xfrm>
            <a:off x="2159940" y="4734351"/>
            <a:ext cx="150080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bigger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2C34B-4A7E-4543-98A0-179FE84DD205}"/>
              </a:ext>
            </a:extLst>
          </p:cNvPr>
          <p:cNvSpPr txBox="1"/>
          <p:nvPr/>
        </p:nvSpPr>
        <p:spPr>
          <a:xfrm>
            <a:off x="5999779" y="5267723"/>
            <a:ext cx="252884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 the boy.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C6AC0E-223F-4CF4-930F-B19FC09C273F}"/>
              </a:ext>
            </a:extLst>
          </p:cNvPr>
          <p:cNvSpPr txBox="1"/>
          <p:nvPr/>
        </p:nvSpPr>
        <p:spPr>
          <a:xfrm>
            <a:off x="5856052" y="4791231"/>
            <a:ext cx="2575232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 the girl.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2836F9-34FA-4DCC-85D3-C69FB62BE9EA}"/>
              </a:ext>
            </a:extLst>
          </p:cNvPr>
          <p:cNvSpPr txBox="1"/>
          <p:nvPr/>
        </p:nvSpPr>
        <p:spPr>
          <a:xfrm>
            <a:off x="3431238" y="4796384"/>
            <a:ext cx="2279041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The boy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0B7D73-1370-44B0-9DF1-B1E992D611C3}"/>
              </a:ext>
            </a:extLst>
          </p:cNvPr>
          <p:cNvSpPr txBox="1"/>
          <p:nvPr/>
        </p:nvSpPr>
        <p:spPr>
          <a:xfrm>
            <a:off x="4994166" y="4783465"/>
            <a:ext cx="150080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bigger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3C64EA-8EA8-46E1-A024-C1A5CDA81547}"/>
              </a:ext>
            </a:extLst>
          </p:cNvPr>
          <p:cNvSpPr txBox="1"/>
          <p:nvPr/>
        </p:nvSpPr>
        <p:spPr>
          <a:xfrm>
            <a:off x="3405024" y="5259754"/>
            <a:ext cx="2426555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The girl is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913690-A52C-4E88-B950-BCBC393D512B}"/>
              </a:ext>
            </a:extLst>
          </p:cNvPr>
          <p:cNvSpPr txBox="1"/>
          <p:nvPr/>
        </p:nvSpPr>
        <p:spPr>
          <a:xfrm>
            <a:off x="5000337" y="5231517"/>
            <a:ext cx="171491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smaller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1ADB21-016F-4541-81B3-DA250F61DAF5}"/>
              </a:ext>
            </a:extLst>
          </p:cNvPr>
          <p:cNvSpPr/>
          <p:nvPr/>
        </p:nvSpPr>
        <p:spPr>
          <a:xfrm>
            <a:off x="4891317" y="1060648"/>
            <a:ext cx="2705749" cy="3298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9" grpId="0"/>
      <p:bldP spid="20" grpId="0"/>
      <p:bldP spid="24" grpId="0"/>
      <p:bldP spid="25" grpId="0"/>
      <p:bldP spid="26" grpId="0"/>
      <p:bldP spid="28" grpId="0"/>
      <p:bldP spid="2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B401C4-3754-4941-B857-2BF1265CA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16" y="1042499"/>
            <a:ext cx="1311947" cy="2053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E7672-FD94-4686-9EC0-395F098A0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7" y="1042500"/>
            <a:ext cx="1420501" cy="2053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3480FF-7614-4230-9F79-B6A74C1FE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4" y="1042500"/>
            <a:ext cx="1310219" cy="2053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429D62-2236-4707-AE0A-191E070F54DB}"/>
              </a:ext>
            </a:extLst>
          </p:cNvPr>
          <p:cNvSpPr txBox="1"/>
          <p:nvPr/>
        </p:nvSpPr>
        <p:spPr>
          <a:xfrm>
            <a:off x="821635" y="324678"/>
            <a:ext cx="5141844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Point and say.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80ED17-0075-49FA-8E59-2B002A7AB489}"/>
              </a:ext>
            </a:extLst>
          </p:cNvPr>
          <p:cNvCxnSpPr/>
          <p:nvPr/>
        </p:nvCxnSpPr>
        <p:spPr>
          <a:xfrm>
            <a:off x="111318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112F64C-1606-4F02-B1A9-1C13CEC34710}"/>
              </a:ext>
            </a:extLst>
          </p:cNvPr>
          <p:cNvSpPr txBox="1"/>
          <p:nvPr/>
        </p:nvSpPr>
        <p:spPr>
          <a:xfrm>
            <a:off x="1152945" y="5270198"/>
            <a:ext cx="2963723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Who’s…………?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AA2A4-2422-4126-BD90-1FC34703E18F}"/>
              </a:ext>
            </a:extLst>
          </p:cNvPr>
          <p:cNvSpPr txBox="1"/>
          <p:nvPr/>
        </p:nvSpPr>
        <p:spPr>
          <a:xfrm>
            <a:off x="821635" y="4806828"/>
            <a:ext cx="326003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Who’s…………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A2D70-8C19-4B71-B821-C7877F4C0C54}"/>
              </a:ext>
            </a:extLst>
          </p:cNvPr>
          <p:cNvSpPr txBox="1"/>
          <p:nvPr/>
        </p:nvSpPr>
        <p:spPr>
          <a:xfrm>
            <a:off x="1342778" y="3242385"/>
            <a:ext cx="216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tall-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taller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short-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04DBD-6FB7-42A2-9491-75A810434617}"/>
              </a:ext>
            </a:extLst>
          </p:cNvPr>
          <p:cNvSpPr txBox="1"/>
          <p:nvPr/>
        </p:nvSpPr>
        <p:spPr>
          <a:xfrm>
            <a:off x="5012634" y="3242384"/>
            <a:ext cx="226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big-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small-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17BF5-B850-4D5E-846B-4984BE819568}"/>
              </a:ext>
            </a:extLst>
          </p:cNvPr>
          <p:cNvSpPr txBox="1"/>
          <p:nvPr/>
        </p:nvSpPr>
        <p:spPr>
          <a:xfrm>
            <a:off x="8682490" y="3234236"/>
            <a:ext cx="249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old-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young-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3FABB-2270-4B1A-AFBD-FB91A85F8AC8}"/>
              </a:ext>
            </a:extLst>
          </p:cNvPr>
          <p:cNvSpPr txBox="1"/>
          <p:nvPr/>
        </p:nvSpPr>
        <p:spPr>
          <a:xfrm>
            <a:off x="795128" y="4340975"/>
            <a:ext cx="58839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Model sentences: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AB36B2-D602-42CD-8631-C3D404737061}"/>
              </a:ext>
            </a:extLst>
          </p:cNvPr>
          <p:cNvSpPr txBox="1"/>
          <p:nvPr/>
        </p:nvSpPr>
        <p:spPr>
          <a:xfrm>
            <a:off x="2143791" y="5221084"/>
            <a:ext cx="181860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younger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8BDB4-3231-4B51-BEEC-6ECA854B0C44}"/>
              </a:ext>
            </a:extLst>
          </p:cNvPr>
          <p:cNvSpPr txBox="1"/>
          <p:nvPr/>
        </p:nvSpPr>
        <p:spPr>
          <a:xfrm>
            <a:off x="2159940" y="4734351"/>
            <a:ext cx="150080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older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2C34B-4A7E-4543-98A0-179FE84DD205}"/>
              </a:ext>
            </a:extLst>
          </p:cNvPr>
          <p:cNvSpPr txBox="1"/>
          <p:nvPr/>
        </p:nvSpPr>
        <p:spPr>
          <a:xfrm>
            <a:off x="6105795" y="5267723"/>
            <a:ext cx="290250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 the old man.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C6AC0E-223F-4CF4-930F-B19FC09C273F}"/>
              </a:ext>
            </a:extLst>
          </p:cNvPr>
          <p:cNvSpPr txBox="1"/>
          <p:nvPr/>
        </p:nvSpPr>
        <p:spPr>
          <a:xfrm>
            <a:off x="6280125" y="4791231"/>
            <a:ext cx="2575232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 the boy.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2836F9-34FA-4DCC-85D3-C69FB62BE9EA}"/>
              </a:ext>
            </a:extLst>
          </p:cNvPr>
          <p:cNvSpPr txBox="1"/>
          <p:nvPr/>
        </p:nvSpPr>
        <p:spPr>
          <a:xfrm>
            <a:off x="3431238" y="4796384"/>
            <a:ext cx="290250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The old man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0B7D73-1370-44B0-9DF1-B1E992D611C3}"/>
              </a:ext>
            </a:extLst>
          </p:cNvPr>
          <p:cNvSpPr txBox="1"/>
          <p:nvPr/>
        </p:nvSpPr>
        <p:spPr>
          <a:xfrm>
            <a:off x="5550760" y="4783465"/>
            <a:ext cx="150080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older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3C64EA-8EA8-46E1-A024-C1A5CDA81547}"/>
              </a:ext>
            </a:extLst>
          </p:cNvPr>
          <p:cNvSpPr txBox="1"/>
          <p:nvPr/>
        </p:nvSpPr>
        <p:spPr>
          <a:xfrm>
            <a:off x="3405024" y="5259754"/>
            <a:ext cx="2426555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The boy is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913690-A52C-4E88-B950-BCBC393D512B}"/>
              </a:ext>
            </a:extLst>
          </p:cNvPr>
          <p:cNvSpPr txBox="1"/>
          <p:nvPr/>
        </p:nvSpPr>
        <p:spPr>
          <a:xfrm>
            <a:off x="5000337" y="5231517"/>
            <a:ext cx="181860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179070" indent="-27051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younger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1ADB21-016F-4541-81B3-DA250F61DAF5}"/>
              </a:ext>
            </a:extLst>
          </p:cNvPr>
          <p:cNvSpPr/>
          <p:nvPr/>
        </p:nvSpPr>
        <p:spPr>
          <a:xfrm>
            <a:off x="8575814" y="1272971"/>
            <a:ext cx="2705749" cy="3298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9" grpId="0"/>
      <p:bldP spid="20" grpId="0"/>
      <p:bldP spid="24" grpId="0"/>
      <p:bldP spid="25" grpId="0"/>
      <p:bldP spid="26" grpId="0"/>
      <p:bldP spid="28" grpId="0"/>
      <p:bldP spid="29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592</Words>
  <Application>Microsoft Office PowerPoint</Application>
  <PresentationFormat>Widescreen</PresentationFormat>
  <Paragraphs>215</Paragraphs>
  <Slides>18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MingLiU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Thị Thu Hương</dc:creator>
  <cp:lastModifiedBy>Lê Thị Thu Hương</cp:lastModifiedBy>
  <cp:revision>19</cp:revision>
  <dcterms:created xsi:type="dcterms:W3CDTF">2022-02-12T13:44:20Z</dcterms:created>
  <dcterms:modified xsi:type="dcterms:W3CDTF">2022-03-10T11:47:55Z</dcterms:modified>
</cp:coreProperties>
</file>