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603" r:id="rId2"/>
    <p:sldId id="578" r:id="rId3"/>
    <p:sldId id="627" r:id="rId4"/>
    <p:sldId id="577" r:id="rId5"/>
    <p:sldId id="597" r:id="rId6"/>
    <p:sldId id="605" r:id="rId7"/>
    <p:sldId id="641" r:id="rId8"/>
    <p:sldId id="591" r:id="rId9"/>
    <p:sldId id="598" r:id="rId10"/>
    <p:sldId id="590" r:id="rId11"/>
    <p:sldId id="642" r:id="rId12"/>
    <p:sldId id="620" r:id="rId13"/>
    <p:sldId id="601" r:id="rId14"/>
    <p:sldId id="576" r:id="rId15"/>
    <p:sldId id="600" r:id="rId16"/>
    <p:sldId id="606" r:id="rId17"/>
    <p:sldId id="607" r:id="rId18"/>
    <p:sldId id="346" r:id="rId19"/>
  </p:sldIdLst>
  <p:sldSz cx="12161838" cy="6858000"/>
  <p:notesSz cx="6858000" cy="9144000"/>
  <p:embeddedFontLst>
    <p:embeddedFont>
      <p:font typeface=".VnHelvetInsH" pitchFamily="34" charset="0"/>
      <p:regular r:id="rId21"/>
    </p:embeddedFont>
    <p:embeddedFont>
      <p:font typeface="Passion One" charset="0"/>
      <p:regular r:id="rId22"/>
    </p:embeddedFont>
    <p:embeddedFont>
      <p:font typeface=".VnTime" pitchFamily="34" charset="0"/>
      <p:regular r:id="rId23"/>
      <p:bold r:id="rId24"/>
      <p:italic r:id="rId25"/>
      <p:boldItalic r:id="rId26"/>
    </p:embeddedFont>
    <p:embeddedFont>
      <p:font typeface="等线" charset="-122"/>
      <p:regular r:id="rId27"/>
    </p:embeddedFont>
    <p:embeddedFont>
      <p:font typeface="Manrope" charset="0"/>
      <p:regular r:id="rId28"/>
    </p:embeddedFont>
    <p:embeddedFont>
      <p:font typeface=".VnTimeH" pitchFamily="34" charset="0"/>
      <p:regular r:id="rId29"/>
      <p:bold r:id="rId30"/>
      <p:italic r:id="rId31"/>
      <p:boldItalic r:id="rId32"/>
    </p:embeddedFont>
    <p:embeddedFont>
      <p:font typeface="Impact" pitchFamily="3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F3C3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87477" autoAdjust="0"/>
  </p:normalViewPr>
  <p:slideViewPr>
    <p:cSldViewPr snapToGrid="0">
      <p:cViewPr varScale="1">
        <p:scale>
          <a:sx n="64" d="100"/>
          <a:sy n="64" d="100"/>
        </p:scale>
        <p:origin x="-1056" y="-102"/>
      </p:cViewPr>
      <p:guideLst>
        <p:guide orient="horz" pos="2191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8782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865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 panose="00000500000000000000"/>
                <a:ea typeface="Nunito" panose="00000500000000000000"/>
                <a:cs typeface="Nunito" panose="00000500000000000000"/>
                <a:sym typeface="Nunito" panose="00000500000000000000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EC9EB-79CA-4714-8BAE-C3310080CA8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 panose="02000506080000020004"/>
              <a:buNone/>
              <a:defRPr sz="44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 panose="02000506080000020004"/>
              <a:buNone/>
              <a:defRPr sz="4000">
                <a:solidFill>
                  <a:schemeClr val="lt1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4.GIF"/><Relationship Id="rId5" Type="http://schemas.openxmlformats.org/officeDocument/2006/relationships/audio" Target="../media/audio1.wav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5.xml"/><Relationship Id="rId9" Type="http://schemas.openxmlformats.org/officeDocument/2006/relationships/audio" Target="../media/audio5.wav"/><Relationship Id="rId1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5211331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1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80937" y="541436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4371614" y="3864259"/>
            <a:ext cx="2971800" cy="29718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8900" dirty="0">
                <a:solidFill>
                  <a:srgbClr val="FF9900"/>
                </a:solidFill>
                <a:latin typeface="Arial" panose="020B0604020202020204" pitchFamily="34" charset="0"/>
                <a:cs typeface="+mn-cs"/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1033" name="Text Box 65"/>
          <p:cNvSpPr txBox="1">
            <a:spLocks noChangeArrowheads="1"/>
          </p:cNvSpPr>
          <p:nvPr/>
        </p:nvSpPr>
        <p:spPr bwMode="auto">
          <a:xfrm>
            <a:off x="5035334" y="4858754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cs typeface="Times New Roman" panose="02020603050405020304" pitchFamily="18" charset="0"/>
              </a:rPr>
              <a:t>Lớp</a:t>
            </a:r>
            <a:endParaRPr lang="en-US" altLang="en-US" sz="2800" dirty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034" name="Text Box 66"/>
          <p:cNvSpPr txBox="1">
            <a:spLocks noChangeArrowheads="1"/>
          </p:cNvSpPr>
          <p:nvPr/>
        </p:nvSpPr>
        <p:spPr bwMode="auto">
          <a:xfrm>
            <a:off x="6005296" y="4870444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smtClean="0">
                <a:solidFill>
                  <a:srgbClr val="6600CC"/>
                </a:solidFill>
                <a:cs typeface="Times New Roman" panose="02020603050405020304" pitchFamily="18" charset="0"/>
              </a:rPr>
              <a:t>3B</a:t>
            </a:r>
            <a:endParaRPr lang="en-US" altLang="en-US" sz="2800" dirty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35" name="Picture 68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1281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4"/>
          <p:cNvGraphicFramePr>
            <a:graphicFrameLocks noChangeAspect="1"/>
          </p:cNvGraphicFramePr>
          <p:nvPr/>
        </p:nvGraphicFramePr>
        <p:xfrm>
          <a:off x="52802" y="3420613"/>
          <a:ext cx="21336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lip" r:id="rId6" imgW="4435475" imgH="3329305" progId="">
                  <p:embed/>
                </p:oleObj>
              </mc:Choice>
              <mc:Fallback>
                <p:oleObj name="Clip" r:id="rId6" imgW="4435475" imgH="3329305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2" y="3420613"/>
                        <a:ext cx="2133600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10752138" y="3510107"/>
          <a:ext cx="14097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Clip" r:id="rId8" imgW="4435475" imgH="3329305" progId="">
                  <p:embed/>
                </p:oleObj>
              </mc:Choice>
              <mc:Fallback>
                <p:oleObj name="Clip" r:id="rId8" imgW="4435475" imgH="332930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2138" y="3510107"/>
                        <a:ext cx="1409700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68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04438" y="-1"/>
            <a:ext cx="20574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758354" y="213805"/>
            <a:ext cx="6858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DƯƠNG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</a:t>
            </a: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altLang="en-US" sz="2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 CƯƠNG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259808"/>
            <a:ext cx="12161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635034" y="3025712"/>
            <a:ext cx="70866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GI¸O VI£N </a:t>
            </a:r>
            <a:r>
              <a:rPr lang="en-US" altLang="en-US" sz="2400" b="1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smtClean="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bïi thÞ viÖt hµ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77701" y="827882"/>
            <a:ext cx="313466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7" grpId="4"/>
      <p:bldP spid="17" grpId="5"/>
      <p:bldP spid="17" grpId="6"/>
      <p:bldP spid="17" grpId="7"/>
      <p:bldP spid="17" grpId="8"/>
      <p:bldP spid="17" grpId="9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10</a:t>
            </a:fld>
            <a:endParaRPr lang="en-US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4130" y="1000125"/>
            <a:ext cx="4536440" cy="485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63e23d52700e35eba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930" y="1000125"/>
            <a:ext cx="4521835" cy="476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11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2"/>
          <p:cNvSpPr txBox="1"/>
          <p:nvPr/>
        </p:nvSpPr>
        <p:spPr>
          <a:xfrm>
            <a:off x="564515" y="1013460"/>
            <a:ext cx="2771140" cy="2598420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39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39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</a:t>
            </a:r>
            <a:r>
              <a:rPr lang="en-US" altLang="vi-VN" sz="480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6</a:t>
            </a:r>
          </a:p>
        </p:txBody>
      </p:sp>
      <p:sp>
        <p:nvSpPr>
          <p:cNvPr id="13" name="文本框 13"/>
          <p:cNvSpPr txBox="1"/>
          <p:nvPr/>
        </p:nvSpPr>
        <p:spPr>
          <a:xfrm>
            <a:off x="4415790" y="2782570"/>
            <a:ext cx="6927850" cy="107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19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319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文本框 14"/>
          <p:cNvSpPr txBox="1"/>
          <p:nvPr/>
        </p:nvSpPr>
        <p:spPr>
          <a:xfrm>
            <a:off x="4495800" y="1229995"/>
            <a:ext cx="73914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99" y="1013291"/>
            <a:ext cx="655613" cy="6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4" y="2462032"/>
            <a:ext cx="655613" cy="6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299200" y="4387215"/>
            <a:ext cx="2652395" cy="22631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  <p:bldP spid="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13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43030" y="1930514"/>
            <a:ext cx="109258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s 1"/>
          <p:cNvSpPr/>
          <p:nvPr/>
        </p:nvSpPr>
        <p:spPr>
          <a:xfrm>
            <a:off x="7518633" y="2808086"/>
            <a:ext cx="68349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1170627" y="2839200"/>
            <a:ext cx="683491" cy="55366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4535054" y="3522776"/>
            <a:ext cx="635748" cy="60007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10804124" y="3490764"/>
            <a:ext cx="683492" cy="55366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5977655" y="4991099"/>
            <a:ext cx="68349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1321" y="2808087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1770" y="2808086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5945" y="3550167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20632" y="3522776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2593" y="5000335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359" y="443578"/>
            <a:ext cx="10449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s 1"/>
          <p:cNvSpPr/>
          <p:nvPr/>
        </p:nvSpPr>
        <p:spPr>
          <a:xfrm>
            <a:off x="2810338" y="1229887"/>
            <a:ext cx="6693879" cy="676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15</a:t>
            </a:fld>
            <a:endParaRPr lang="en-US" altLang="en-US"/>
          </a:p>
        </p:txBody>
      </p:sp>
      <p:sp>
        <p:nvSpPr>
          <p:cNvPr id="3" name="文本框 14"/>
          <p:cNvSpPr txBox="1"/>
          <p:nvPr/>
        </p:nvSpPr>
        <p:spPr>
          <a:xfrm>
            <a:off x="1782622" y="1115907"/>
            <a:ext cx="8765309" cy="74251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文本框 14"/>
          <p:cNvSpPr txBox="1"/>
          <p:nvPr/>
        </p:nvSpPr>
        <p:spPr>
          <a:xfrm>
            <a:off x="1602740" y="2824480"/>
            <a:ext cx="9433560" cy="1568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 vừa chọn là từ chỉ đặc điểm của sự vật nào?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thay thế từ đó bằng các từ còn lại không? Nói rõ lí do.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文本框 14"/>
          <p:cNvSpPr txBox="1"/>
          <p:nvPr/>
        </p:nvSpPr>
        <p:spPr>
          <a:xfrm>
            <a:off x="1602740" y="1987550"/>
            <a:ext cx="9433560" cy="8299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Kiểm tra thứ tự các từ đã chọn có giống nhau không?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80682" y="673735"/>
            <a:ext cx="11104554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s 1"/>
          <p:cNvSpPr/>
          <p:nvPr/>
        </p:nvSpPr>
        <p:spPr>
          <a:xfrm>
            <a:off x="6770259" y="1558983"/>
            <a:ext cx="1330032" cy="58610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s 7"/>
          <p:cNvSpPr/>
          <p:nvPr/>
        </p:nvSpPr>
        <p:spPr>
          <a:xfrm>
            <a:off x="10282587" y="1552518"/>
            <a:ext cx="1549256" cy="57213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  <p:sp>
        <p:nvSpPr>
          <p:cNvPr id="9" name="Rectangles 8"/>
          <p:cNvSpPr/>
          <p:nvPr/>
        </p:nvSpPr>
        <p:spPr>
          <a:xfrm>
            <a:off x="3703323" y="2266632"/>
            <a:ext cx="1699950" cy="6000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um.</a:t>
            </a:r>
          </a:p>
        </p:txBody>
      </p:sp>
      <p:sp>
        <p:nvSpPr>
          <p:cNvPr id="10" name="Rectangles 9"/>
          <p:cNvSpPr/>
          <p:nvPr/>
        </p:nvSpPr>
        <p:spPr>
          <a:xfrm>
            <a:off x="10180991" y="2296477"/>
            <a:ext cx="1879251" cy="57213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5064457" y="3821720"/>
            <a:ext cx="1016462" cy="48133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>
      <p:transition spd="slow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17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/>
          <p:cNvSpPr txBox="1"/>
          <p:nvPr/>
        </p:nvSpPr>
        <p:spPr>
          <a:xfrm>
            <a:off x="678180" y="2041525"/>
            <a:ext cx="11134725" cy="2774315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86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6000" dirty="0">
                <a:solidFill>
                  <a:srgbClr val="002060"/>
                </a:solidFill>
                <a:latin typeface="+mj-lt"/>
              </a:rPr>
              <a:t>Trân trọng cảm ơn</a:t>
            </a:r>
            <a:r>
              <a:rPr lang="vi-VN" altLang="en-US" sz="6000" dirty="0">
                <a:solidFill>
                  <a:srgbClr val="002060"/>
                </a:solidFill>
                <a:latin typeface="+mj-lt"/>
              </a:rPr>
              <a:t> quý</a:t>
            </a:r>
            <a:r>
              <a:rPr lang="en-US" sz="6000" dirty="0">
                <a:solidFill>
                  <a:srgbClr val="002060"/>
                </a:solidFill>
                <a:latin typeface="+mj-lt"/>
              </a:rPr>
              <a:t> thầy cô!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32486" y="1715125"/>
            <a:ext cx="11096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KHỞI ĐỘNG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múa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Trên</a:t>
            </a:r>
            <a:r>
              <a:rPr lang="en-US" sz="6000" b="1" dirty="0">
                <a:solidFill>
                  <a:srgbClr val="FF0000"/>
                </a:solidFill>
              </a:rPr>
              <a:t> con đ</a:t>
            </a:r>
            <a:r>
              <a:rPr lang="vi-VN" sz="6000" b="1" dirty="0">
                <a:solidFill>
                  <a:srgbClr val="FF0000"/>
                </a:solidFill>
              </a:rPr>
              <a:t>ư</a:t>
            </a:r>
            <a:r>
              <a:rPr lang="en-US" sz="6000" b="1" dirty="0" err="1">
                <a:solidFill>
                  <a:srgbClr val="FF0000"/>
                </a:solidFill>
              </a:rPr>
              <a:t>ờng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đến</a:t>
            </a:r>
            <a:r>
              <a:rPr lang="en-US" sz="6000" b="1" dirty="0">
                <a:solidFill>
                  <a:srgbClr val="FF0000"/>
                </a:solidFill>
              </a:rPr>
              <a:t> tr</a:t>
            </a:r>
            <a:r>
              <a:rPr lang="vi-VN" sz="6000" b="1" dirty="0">
                <a:solidFill>
                  <a:srgbClr val="FF0000"/>
                </a:solidFill>
              </a:rPr>
              <a:t>ư</a:t>
            </a:r>
            <a:r>
              <a:rPr lang="en-US" sz="6000" b="1" dirty="0" err="1">
                <a:solidFill>
                  <a:srgbClr val="FF0000"/>
                </a:solidFill>
              </a:rPr>
              <a:t>ờng</a:t>
            </a:r>
            <a:endParaRPr lang="en-US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/>
              <a:t>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4</a:t>
            </a:fld>
            <a:endParaRPr lang="en-US" altLang="en-US"/>
          </a:p>
        </p:txBody>
      </p:sp>
      <p:pic>
        <p:nvPicPr>
          <p:cNvPr id="3" name="karaoke tren con duong den truong da ca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12160885" cy="684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51"/>
          <p:cNvGrpSpPr/>
          <p:nvPr/>
        </p:nvGrpSpPr>
        <p:grpSpPr>
          <a:xfrm>
            <a:off x="1748219" y="312611"/>
            <a:ext cx="319873" cy="684085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7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 altLang="x-none" sz="1995" dirty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99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075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1518607" y="776586"/>
            <a:ext cx="9121140" cy="934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WordArt 30"/>
          <p:cNvSpPr>
            <a:spLocks noTextEdit="1"/>
          </p:cNvSpPr>
          <p:nvPr/>
        </p:nvSpPr>
        <p:spPr>
          <a:xfrm>
            <a:off x="3192399" y="8573"/>
            <a:ext cx="5958829" cy="7600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nhớ nhất?</a:t>
            </a:r>
          </a:p>
        </p:txBody>
      </p:sp>
      <p:pic>
        <p:nvPicPr>
          <p:cNvPr id="3077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3682" y="-148197"/>
            <a:ext cx="1648457" cy="167220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33"/>
          <p:cNvGrpSpPr/>
          <p:nvPr/>
        </p:nvGrpSpPr>
        <p:grpSpPr>
          <a:xfrm>
            <a:off x="8267891" y="2813304"/>
            <a:ext cx="2052257" cy="1748219"/>
            <a:chOff x="4378" y="2928"/>
            <a:chExt cx="1104" cy="1104"/>
          </a:xfrm>
        </p:grpSpPr>
        <p:sp>
          <p:nvSpPr>
            <p:cNvPr id="3104" name="AutoShape 34"/>
            <p:cNvSpPr/>
            <p:nvPr/>
          </p:nvSpPr>
          <p:spPr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vi-VN" altLang="x-none" sz="5985" dirty="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105" name="WordArt 35"/>
            <p:cNvSpPr>
              <a:spLocks noTextEdit="1"/>
            </p:cNvSpPr>
            <p:nvPr/>
          </p:nvSpPr>
          <p:spPr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l"/>
              <a:r>
                <a:rPr lang="en-US" sz="3590" b="1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079" name="WordArt 36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</a:t>
            </a:r>
          </a:p>
        </p:txBody>
      </p:sp>
      <p:sp>
        <p:nvSpPr>
          <p:cNvPr id="3080" name="WordArt 37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</a:t>
            </a:r>
          </a:p>
        </p:txBody>
      </p:sp>
      <p:sp>
        <p:nvSpPr>
          <p:cNvPr id="3081" name="WordArt 38"/>
          <p:cNvSpPr>
            <a:spLocks noTextEdit="1"/>
          </p:cNvSpPr>
          <p:nvPr/>
        </p:nvSpPr>
        <p:spPr>
          <a:xfrm>
            <a:off x="8869359" y="3352991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2</a:t>
            </a:r>
          </a:p>
        </p:txBody>
      </p:sp>
      <p:sp>
        <p:nvSpPr>
          <p:cNvPr id="3082" name="WordArt 39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3</a:t>
            </a:r>
          </a:p>
        </p:txBody>
      </p:sp>
      <p:sp>
        <p:nvSpPr>
          <p:cNvPr id="3083" name="WordArt 40"/>
          <p:cNvSpPr>
            <a:spLocks noTextEdit="1"/>
          </p:cNvSpPr>
          <p:nvPr/>
        </p:nvSpPr>
        <p:spPr>
          <a:xfrm>
            <a:off x="8912114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4</a:t>
            </a:r>
          </a:p>
        </p:txBody>
      </p:sp>
      <p:sp>
        <p:nvSpPr>
          <p:cNvPr id="3084" name="WordArt 41"/>
          <p:cNvSpPr>
            <a:spLocks noTextEdit="1"/>
          </p:cNvSpPr>
          <p:nvPr/>
        </p:nvSpPr>
        <p:spPr>
          <a:xfrm>
            <a:off x="8878860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5</a:t>
            </a:r>
          </a:p>
        </p:txBody>
      </p:sp>
      <p:sp>
        <p:nvSpPr>
          <p:cNvPr id="3085" name="WordArt 42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6</a:t>
            </a:r>
          </a:p>
        </p:txBody>
      </p:sp>
      <p:sp>
        <p:nvSpPr>
          <p:cNvPr id="3086" name="WordArt 43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7</a:t>
            </a:r>
          </a:p>
        </p:txBody>
      </p:sp>
      <p:sp>
        <p:nvSpPr>
          <p:cNvPr id="3087" name="WordArt 44"/>
          <p:cNvSpPr>
            <a:spLocks noTextEdit="1"/>
          </p:cNvSpPr>
          <p:nvPr/>
        </p:nvSpPr>
        <p:spPr>
          <a:xfrm>
            <a:off x="8869359" y="3367243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8</a:t>
            </a:r>
          </a:p>
        </p:txBody>
      </p:sp>
      <p:sp>
        <p:nvSpPr>
          <p:cNvPr id="3088" name="WordArt 45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9</a:t>
            </a:r>
          </a:p>
        </p:txBody>
      </p:sp>
      <p:sp>
        <p:nvSpPr>
          <p:cNvPr id="3089" name="WordArt 46"/>
          <p:cNvSpPr>
            <a:spLocks noTextEdit="1"/>
          </p:cNvSpPr>
          <p:nvPr/>
        </p:nvSpPr>
        <p:spPr>
          <a:xfrm>
            <a:off x="8864608" y="3381494"/>
            <a:ext cx="665083" cy="7410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59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Impact" panose="020B0806030902050204" charset="0"/>
                <a:ea typeface="Impact" panose="020B0806030902050204" charset="0"/>
              </a:rPr>
              <a:t>10</a:t>
            </a:r>
          </a:p>
        </p:txBody>
      </p:sp>
      <p:sp>
        <p:nvSpPr>
          <p:cNvPr id="44" name="AutoShape 51"/>
          <p:cNvSpPr/>
          <p:nvPr/>
        </p:nvSpPr>
        <p:spPr>
          <a:xfrm>
            <a:off x="2660015" y="978535"/>
            <a:ext cx="9572625" cy="121983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 cap="flat" cmpd="sng">
            <a:solidFill>
              <a:srgbClr val="80008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>
              <a:lnSpc>
                <a:spcPct val="130000"/>
              </a:lnSpc>
            </a:pPr>
            <a:r>
              <a:rPr sz="2795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câu: “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 mưa, con đường lầy lội</a:t>
            </a:r>
          </a:p>
          <a:p>
            <a:pPr>
              <a:lnSpc>
                <a:spcPct val="130000"/>
              </a:lnSpc>
            </a:pP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vi-VN" alt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alt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21378" y="6545390"/>
            <a:ext cx="304038" cy="30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7" descr="Blue_chapterlis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8219" y="4488383"/>
            <a:ext cx="574822" cy="4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AutoShape 51"/>
          <p:cNvSpPr/>
          <p:nvPr/>
        </p:nvSpPr>
        <p:spPr>
          <a:xfrm>
            <a:off x="3037845" y="4406647"/>
            <a:ext cx="4788599" cy="76009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2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2395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C. Hai bên đường</a:t>
            </a:r>
            <a:endParaRPr lang="en-US" sz="32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1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1584" y="4336364"/>
            <a:ext cx="1217736" cy="91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103" name="WordArt 226"/>
          <p:cNvSpPr>
            <a:spLocks noTextEdit="1"/>
          </p:cNvSpPr>
          <p:nvPr/>
        </p:nvSpPr>
        <p:spPr>
          <a:xfrm>
            <a:off x="2229612" y="4641985"/>
            <a:ext cx="349961" cy="32304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75000" lnSpcReduction="20000"/>
          </a:bodyPr>
          <a:lstStyle/>
          <a:p>
            <a:pPr algn="l"/>
            <a:r>
              <a:rPr lang="en-US" sz="2395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</a:t>
            </a:r>
          </a:p>
        </p:txBody>
      </p:sp>
      <p:pic>
        <p:nvPicPr>
          <p:cNvPr id="40" name="Picture 37" descr="Blue_chapterlis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9747" y="3453070"/>
            <a:ext cx="574822" cy="4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3" name="AutoShape 51"/>
          <p:cNvSpPr/>
          <p:nvPr/>
        </p:nvSpPr>
        <p:spPr>
          <a:xfrm>
            <a:off x="3020008" y="3381494"/>
            <a:ext cx="4788599" cy="76009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2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đường</a:t>
            </a:r>
            <a:endParaRPr lang="en-US" sz="32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1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3112" y="3301051"/>
            <a:ext cx="1217736" cy="91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7" name="WordArt 226"/>
          <p:cNvSpPr>
            <a:spLocks noTextEdit="1"/>
          </p:cNvSpPr>
          <p:nvPr/>
        </p:nvSpPr>
        <p:spPr>
          <a:xfrm>
            <a:off x="2211140" y="3606672"/>
            <a:ext cx="349961" cy="32304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75000" lnSpcReduction="20000"/>
          </a:bodyPr>
          <a:lstStyle/>
          <a:p>
            <a:pPr algn="l"/>
            <a:r>
              <a:rPr lang="en-US" sz="2395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29747" y="2389254"/>
            <a:ext cx="574822" cy="4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9" name="AutoShape 51"/>
          <p:cNvSpPr/>
          <p:nvPr/>
        </p:nvSpPr>
        <p:spPr>
          <a:xfrm>
            <a:off x="3020008" y="2317678"/>
            <a:ext cx="4788599" cy="76009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r>
              <a:rPr sz="23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1" descr="Classicmode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3112" y="2237235"/>
            <a:ext cx="1217736" cy="91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" name="WordArt 226"/>
          <p:cNvSpPr>
            <a:spLocks noTextEdit="1"/>
          </p:cNvSpPr>
          <p:nvPr/>
        </p:nvSpPr>
        <p:spPr>
          <a:xfrm>
            <a:off x="2211140" y="2542856"/>
            <a:ext cx="349961" cy="32304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75000" lnSpcReduction="20000"/>
          </a:bodyPr>
          <a:lstStyle/>
          <a:p>
            <a:pPr algn="l"/>
            <a:r>
              <a:rPr lang="en-US" sz="2395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474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bldLvl="0" animBg="1"/>
      <p:bldP spid="43" grpId="0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2"/>
          <p:cNvSpPr txBox="1"/>
          <p:nvPr/>
        </p:nvSpPr>
        <p:spPr>
          <a:xfrm>
            <a:off x="564515" y="1013460"/>
            <a:ext cx="2771140" cy="2598420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39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39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</a:t>
            </a:r>
            <a:r>
              <a:rPr lang="en-US" altLang="vi-VN" sz="480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4</a:t>
            </a:r>
          </a:p>
        </p:txBody>
      </p:sp>
      <p:sp>
        <p:nvSpPr>
          <p:cNvPr id="13" name="文本框 13"/>
          <p:cNvSpPr txBox="1"/>
          <p:nvPr/>
        </p:nvSpPr>
        <p:spPr>
          <a:xfrm>
            <a:off x="4436110" y="2406650"/>
            <a:ext cx="7076440" cy="107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19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altLang="zh-CN" sz="319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</a:t>
            </a:r>
            <a:r>
              <a:rPr lang="en-US" altLang="zh-CN" sz="319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318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altLang="zh-CN" sz="318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vừa</a:t>
            </a:r>
            <a:r>
              <a:rPr lang="en-US" altLang="zh-CN" sz="318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altLang="zh-CN" sz="318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3185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vào </a:t>
            </a:r>
            <a:r>
              <a:rPr lang="vi-VN" altLang="en-US" sz="3185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giấy A3</a:t>
            </a:r>
            <a:endParaRPr lang="en-US" altLang="zh-CN" sz="3185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319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文本框 14"/>
          <p:cNvSpPr txBox="1"/>
          <p:nvPr/>
        </p:nvSpPr>
        <p:spPr>
          <a:xfrm>
            <a:off x="4495800" y="1229995"/>
            <a:ext cx="73914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Trao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99" y="1013291"/>
            <a:ext cx="655613" cy="6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4" y="2200412"/>
            <a:ext cx="655613" cy="6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299200" y="4387215"/>
            <a:ext cx="2652395" cy="22631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2EC9EB-79CA-4714-8BAE-C3310080CA89}" type="slidenum">
              <a:rPr lang="en-US" altLang="en-US" smtClean="0"/>
              <a:t>9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483</Words>
  <Application>Microsoft Office PowerPoint</Application>
  <PresentationFormat>Custom</PresentationFormat>
  <Paragraphs>71</Paragraphs>
  <Slides>18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Times New Roman</vt:lpstr>
      <vt:lpstr>.VnHelvetInsH</vt:lpstr>
      <vt:lpstr>Passion One</vt:lpstr>
      <vt:lpstr>.VnTime</vt:lpstr>
      <vt:lpstr>Nunito</vt:lpstr>
      <vt:lpstr>SVN-SAF</vt:lpstr>
      <vt:lpstr>等线</vt:lpstr>
      <vt:lpstr>Manrope</vt:lpstr>
      <vt:lpstr>Wingdings</vt:lpstr>
      <vt:lpstr>.VnTimeH</vt:lpstr>
      <vt:lpstr>Arial-Rounded</vt:lpstr>
      <vt:lpstr>Impact</vt:lpstr>
      <vt:lpstr>字魂105号-简雅黑</vt:lpstr>
      <vt:lpstr>Europe Brothers and Sisters Day by Slidesgo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Admin</cp:lastModifiedBy>
  <cp:revision>157</cp:revision>
  <dcterms:created xsi:type="dcterms:W3CDTF">2022-09-21T07:42:00Z</dcterms:created>
  <dcterms:modified xsi:type="dcterms:W3CDTF">2023-06-12T12:08:52Z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C34F4AA8525C4FDBA97E39AD19AD7E88</vt:lpwstr>
  </property>
  <property fmtid="{D5CDD505-2E9C-101B-9397-08002B2CF9AE}" pid="3" name="KSOProductBuildVer">
    <vt:lpwstr>1033-11.2.0.11306</vt:lpwstr>
  </property>
</Properties>
</file>