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ctiveX/activeX2.xml" ContentType="application/vnd.ms-office.activeX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63" r:id="rId2"/>
    <p:sldId id="286" r:id="rId3"/>
    <p:sldId id="257" r:id="rId4"/>
    <p:sldId id="287" r:id="rId5"/>
    <p:sldId id="291" r:id="rId6"/>
    <p:sldId id="292" r:id="rId7"/>
    <p:sldId id="294" r:id="rId8"/>
    <p:sldId id="2715" r:id="rId9"/>
    <p:sldId id="2710" r:id="rId10"/>
    <p:sldId id="296" r:id="rId11"/>
    <p:sldId id="297" r:id="rId12"/>
    <p:sldId id="2717" r:id="rId13"/>
    <p:sldId id="298" r:id="rId14"/>
    <p:sldId id="2712" r:id="rId15"/>
    <p:sldId id="2709" r:id="rId16"/>
    <p:sldId id="2716" r:id="rId17"/>
    <p:sldId id="26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50" autoAdjust="0"/>
    <p:restoredTop sz="94660"/>
  </p:normalViewPr>
  <p:slideViewPr>
    <p:cSldViewPr snapToGrid="0">
      <p:cViewPr varScale="1">
        <p:scale>
          <a:sx n="71" d="100"/>
          <a:sy n="71" d="100"/>
        </p:scale>
        <p:origin x="-18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activeX/activeX1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Users\laptop\Desktop\Em Muốn Làm - Karaoke (online-video-cutter.com).mp4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-1"/>
  <ax:ocxPr ax:name="currentMarker" ax:value="0"/>
  <ax:ocxPr ax:name="invokeURLs" ax:value="-1"/>
  <ax:ocxPr ax:name="baseURL" ax:value=""/>
  <ax:ocxPr ax:name="volume" ax:value="93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32808"/>
  <ax:ocxPr ax:name="_cy" ax:value="18045"/>
</ax:ocx>
</file>

<file path=ppt/activeX/activeX2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Users\laptop\Desktop\Bé Nhận Biết Thế Giới Xung Quanh - Nghề Nghiệp(1) (online-video-cutter.com).mp4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-1"/>
  <ax:ocxPr ax:name="currentMarker" ax:value="0"/>
  <ax:ocxPr ax:name="invokeURLs" ax:value="-1"/>
  <ax:ocxPr ax:name="baseURL" ax:value=""/>
  <ax:ocxPr ax:name="volume" ax:value="88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31190"/>
  <ax:ocxPr ax:name="_cy" ax:value="17568"/>
</ax:ocx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809BD-53E0-4900-B170-C29B956DBB45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D3A44-A038-419A-9550-F95C4FC6C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88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731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298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5445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186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097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544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677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78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197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726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780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085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34599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21784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93689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0441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43524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14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61521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83674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45124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37565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29083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33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6.jpe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control" Target="../activeX/activeX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jpg"/><Relationship Id="rId9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audio" Target="../media/audio1.wav"/><Relationship Id="rId5" Type="http://schemas.openxmlformats.org/officeDocument/2006/relationships/image" Target="../media/image2.jpg"/><Relationship Id="rId10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F0357FFD-3397-4260-9A47-3411EC7A6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D4C24233-7B48-4EB1-96C1-CF4BAC54860A}"/>
              </a:ext>
            </a:extLst>
          </p:cNvPr>
          <p:cNvSpPr txBox="1"/>
          <p:nvPr/>
        </p:nvSpPr>
        <p:spPr>
          <a:xfrm>
            <a:off x="2258239" y="8550300"/>
            <a:ext cx="90471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Khởi động</a:t>
            </a:r>
            <a:endParaRPr kumimoji="0" lang="en-US" sz="28700" b="1" i="0" u="none" strike="noStrike" kern="1200" cap="none" spc="0" normalizeH="0" baseline="0" noProof="0" dirty="0">
              <a:ln w="57150">
                <a:solidFill>
                  <a:srgbClr val="FF9966"/>
                </a:solidFill>
              </a:ln>
              <a:solidFill>
                <a:srgbClr val="FF2929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0D1AEB60-D44D-4ECA-98E7-31C46D4755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424" y="2247900"/>
            <a:ext cx="8349152" cy="209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2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300388" y="1460115"/>
            <a:ext cx="11591224" cy="2926080"/>
            <a:chOff x="144378" y="1276178"/>
            <a:chExt cx="11591224" cy="292608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=""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1585451"/>
            </a:xfrm>
            <a:custGeom>
              <a:avLst/>
              <a:gdLst>
                <a:gd name="connsiteX0" fmla="*/ 0 w 10424160"/>
                <a:gd name="connsiteY0" fmla="*/ 264247 h 1585451"/>
                <a:gd name="connsiteX1" fmla="*/ 264247 w 10424160"/>
                <a:gd name="connsiteY1" fmla="*/ 0 h 1585451"/>
                <a:gd name="connsiteX2" fmla="*/ 10159913 w 10424160"/>
                <a:gd name="connsiteY2" fmla="*/ 0 h 1585451"/>
                <a:gd name="connsiteX3" fmla="*/ 10424160 w 10424160"/>
                <a:gd name="connsiteY3" fmla="*/ 264247 h 1585451"/>
                <a:gd name="connsiteX4" fmla="*/ 10424160 w 10424160"/>
                <a:gd name="connsiteY4" fmla="*/ 1321204 h 1585451"/>
                <a:gd name="connsiteX5" fmla="*/ 10159913 w 10424160"/>
                <a:gd name="connsiteY5" fmla="*/ 1585451 h 1585451"/>
                <a:gd name="connsiteX6" fmla="*/ 264247 w 10424160"/>
                <a:gd name="connsiteY6" fmla="*/ 1585451 h 1585451"/>
                <a:gd name="connsiteX7" fmla="*/ 0 w 10424160"/>
                <a:gd name="connsiteY7" fmla="*/ 1321204 h 1585451"/>
                <a:gd name="connsiteX8" fmla="*/ 0 w 10424160"/>
                <a:gd name="connsiteY8" fmla="*/ 264247 h 15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1585451" fill="none" extrusionOk="0">
                  <a:moveTo>
                    <a:pt x="0" y="264247"/>
                  </a:moveTo>
                  <a:cubicBezTo>
                    <a:pt x="-14130" y="119983"/>
                    <a:pt x="120693" y="2135"/>
                    <a:pt x="264247" y="0"/>
                  </a:cubicBezTo>
                  <a:cubicBezTo>
                    <a:pt x="3807967" y="60018"/>
                    <a:pt x="8892481" y="-77971"/>
                    <a:pt x="10159913" y="0"/>
                  </a:cubicBezTo>
                  <a:cubicBezTo>
                    <a:pt x="10322225" y="-11687"/>
                    <a:pt x="10414455" y="107798"/>
                    <a:pt x="10424160" y="264247"/>
                  </a:cubicBezTo>
                  <a:cubicBezTo>
                    <a:pt x="10462604" y="647765"/>
                    <a:pt x="10507242" y="1110018"/>
                    <a:pt x="10424160" y="1321204"/>
                  </a:cubicBezTo>
                  <a:cubicBezTo>
                    <a:pt x="10428665" y="1466684"/>
                    <a:pt x="10307481" y="1579410"/>
                    <a:pt x="10159913" y="1585451"/>
                  </a:cubicBezTo>
                  <a:cubicBezTo>
                    <a:pt x="5587529" y="1698318"/>
                    <a:pt x="4340756" y="1491078"/>
                    <a:pt x="264247" y="1585451"/>
                  </a:cubicBezTo>
                  <a:cubicBezTo>
                    <a:pt x="120327" y="1585903"/>
                    <a:pt x="20709" y="1467712"/>
                    <a:pt x="0" y="1321204"/>
                  </a:cubicBezTo>
                  <a:cubicBezTo>
                    <a:pt x="18799" y="1177503"/>
                    <a:pt x="65645" y="424982"/>
                    <a:pt x="0" y="264247"/>
                  </a:cubicBezTo>
                  <a:close/>
                </a:path>
                <a:path w="10424160" h="1585451" stroke="0" extrusionOk="0">
                  <a:moveTo>
                    <a:pt x="0" y="264247"/>
                  </a:moveTo>
                  <a:cubicBezTo>
                    <a:pt x="-10190" y="121184"/>
                    <a:pt x="111995" y="-39"/>
                    <a:pt x="264247" y="0"/>
                  </a:cubicBezTo>
                  <a:cubicBezTo>
                    <a:pt x="1613805" y="39249"/>
                    <a:pt x="6194711" y="1994"/>
                    <a:pt x="10159913" y="0"/>
                  </a:cubicBezTo>
                  <a:cubicBezTo>
                    <a:pt x="10305250" y="2249"/>
                    <a:pt x="10448951" y="124056"/>
                    <a:pt x="10424160" y="264247"/>
                  </a:cubicBezTo>
                  <a:cubicBezTo>
                    <a:pt x="10344977" y="431715"/>
                    <a:pt x="10409587" y="850113"/>
                    <a:pt x="10424160" y="1321204"/>
                  </a:cubicBezTo>
                  <a:cubicBezTo>
                    <a:pt x="10441778" y="1464748"/>
                    <a:pt x="10321296" y="1563794"/>
                    <a:pt x="10159913" y="1585451"/>
                  </a:cubicBezTo>
                  <a:cubicBezTo>
                    <a:pt x="8079602" y="1653447"/>
                    <a:pt x="4708473" y="1601626"/>
                    <a:pt x="264247" y="1585451"/>
                  </a:cubicBezTo>
                  <a:cubicBezTo>
                    <a:pt x="137068" y="1582302"/>
                    <a:pt x="17721" y="1463364"/>
                    <a:pt x="0" y="1321204"/>
                  </a:cubicBezTo>
                  <a:cubicBezTo>
                    <a:pt x="-88406" y="1135388"/>
                    <a:pt x="-39144" y="605309"/>
                    <a:pt x="0" y="264247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=""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1467453" y="2024103"/>
            <a:ext cx="10424160" cy="1215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lang="en-US" sz="3200" b="1" noProof="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Nhiệm</a:t>
            </a:r>
            <a:r>
              <a:rPr lang="en-US" sz="3200" b="1" noProof="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vụ</a:t>
            </a:r>
            <a:r>
              <a:rPr lang="en-US" sz="3200" b="1" noProof="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en-US" sz="3200" b="1" noProof="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Đọc</a:t>
            </a:r>
            <a:r>
              <a:rPr lang="en-US" sz="3200" b="1" noProof="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kĩ</a:t>
            </a:r>
            <a:r>
              <a:rPr lang="en-US" sz="3200" b="1" noProof="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en-US" sz="3200" b="1" noProof="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US" sz="3200" b="1" noProof="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sz="3200" b="1" noProof="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dựa</a:t>
            </a:r>
            <a:r>
              <a:rPr lang="en-US" sz="3200" b="1" noProof="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lang="en-US" sz="3200" b="1" noProof="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US" sz="3200" b="1" noProof="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mẫu</a:t>
            </a:r>
            <a:r>
              <a:rPr lang="en-US" sz="3200" b="1" noProof="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thảo</a:t>
            </a:r>
            <a:r>
              <a:rPr lang="en-US" sz="3200" b="1" noProof="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luận</a:t>
            </a:r>
            <a:r>
              <a:rPr lang="en-US" sz="3200" b="1" noProof="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theo</a:t>
            </a:r>
            <a:r>
              <a:rPr lang="en-US" sz="3200" b="1" noProof="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lvl="0" algn="just">
              <a:lnSpc>
                <a:spcPct val="114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</a:t>
            </a:r>
            <a:r>
              <a:rPr kumimoji="0" lang="en-US" sz="3200" b="1" i="0" u="none" strike="noStrike" kern="1200" cap="none" spc="0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hóm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đôi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tìm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từ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được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dùng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EABCFC0-216A-4F65-BCB2-2C7D542579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2921" y="442281"/>
            <a:ext cx="6835901" cy="1764103"/>
          </a:xfrm>
          <a:prstGeom prst="rect">
            <a:avLst/>
          </a:prstGeom>
        </p:spPr>
      </p:pic>
      <p:pic>
        <p:nvPicPr>
          <p:cNvPr id="17" name="Picture 16" descr="A picture containing toy, doll, vector graphics&#10;&#10;Description automatically generated">
            <a:extLst>
              <a:ext uri="{FF2B5EF4-FFF2-40B4-BE49-F238E27FC236}">
                <a16:creationId xmlns="" xmlns:a16="http://schemas.microsoft.com/office/drawing/2014/main" id="{7D5A5042-F1E3-4C10-94E9-85CEFC0F70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985" y="2923155"/>
            <a:ext cx="5970127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79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932874D-A32F-4B06-BF64-3C1FE156AC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8" name="Picture 17" descr="A picture containing text, toy&#10;&#10;Description automatically generated">
            <a:extLst>
              <a:ext uri="{FF2B5EF4-FFF2-40B4-BE49-F238E27FC236}">
                <a16:creationId xmlns="" xmlns:a16="http://schemas.microsoft.com/office/drawing/2014/main" id="{59B00E5F-5C6F-4599-94BA-0E0CB65945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63946" y="321536"/>
            <a:ext cx="12026007" cy="67055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B1BA4D0F-274C-459D-A077-ACE5C0DFB5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7321" y="-22806"/>
            <a:ext cx="50235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04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0" y="4200546"/>
            <a:ext cx="883920" cy="6096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7620000" y="2691786"/>
            <a:ext cx="304800" cy="6096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322320" y="1173480"/>
            <a:ext cx="1463040" cy="6096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307731" y="979037"/>
            <a:ext cx="8229600" cy="1017578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746192" y="979037"/>
            <a:ext cx="1239715" cy="991201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#9Slide03 AmpleSoft" panose="02000000000000000000" pitchFamily="2" charset="0"/>
              </a:rPr>
              <a:t>b</a:t>
            </a:r>
            <a:endParaRPr lang="en-US" sz="4400" dirty="0">
              <a:solidFill>
                <a:schemeClr val="tx1"/>
              </a:solidFill>
              <a:latin typeface="#9Slide03 AmpleSoft" panose="02000000000000000000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307731" y="2487797"/>
            <a:ext cx="8229600" cy="1017578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y </a:t>
            </a:r>
            <a:r>
              <a:rPr lang="en-US" sz="36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</a:t>
            </a:r>
            <a:r>
              <a:rPr lang="en-US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à?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746192" y="2487797"/>
            <a:ext cx="1239715" cy="991201"/>
          </a:xfrm>
          <a:prstGeom prst="cloud">
            <a:avLst/>
          </a:prstGeom>
          <a:solidFill>
            <a:srgbClr val="FFC00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#9Slide03 AmpleSoft" panose="02000000000000000000" pitchFamily="2" charset="0"/>
              </a:rPr>
              <a:t>c</a:t>
            </a:r>
            <a:endParaRPr lang="en-US" sz="4400" dirty="0">
              <a:solidFill>
                <a:schemeClr val="tx1"/>
              </a:solidFill>
              <a:latin typeface="#9Slide03 AmpleSoft" panose="020000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307731" y="3996557"/>
            <a:ext cx="8229600" cy="1017578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dậy</a:t>
            </a:r>
            <a:r>
              <a:rPr lang="en-US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Cloud 8"/>
          <p:cNvSpPr/>
          <p:nvPr/>
        </p:nvSpPr>
        <p:spPr>
          <a:xfrm>
            <a:off x="746192" y="3996557"/>
            <a:ext cx="1239715" cy="991201"/>
          </a:xfrm>
          <a:prstGeom prst="cloud">
            <a:avLst/>
          </a:prstGeom>
          <a:solidFill>
            <a:srgbClr val="00B0F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#9Slide03 AmpleSoft" panose="02000000000000000000" pitchFamily="2" charset="0"/>
              </a:rPr>
              <a:t>d</a:t>
            </a:r>
            <a:endParaRPr lang="en-US" sz="4400" dirty="0">
              <a:solidFill>
                <a:schemeClr val="tx1"/>
              </a:solidFill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19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0" grpId="0" animBg="1"/>
      <p:bldP spid="4" grpId="0" animBg="1"/>
      <p:bldP spid="3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932874D-A32F-4B06-BF64-3C1FE156AC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01DD7E9-59A7-477D-AD45-967A5483C52C}"/>
              </a:ext>
            </a:extLst>
          </p:cNvPr>
          <p:cNvSpPr txBox="1"/>
          <p:nvPr/>
        </p:nvSpPr>
        <p:spPr>
          <a:xfrm>
            <a:off x="1251671" y="339476"/>
            <a:ext cx="10326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3: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Chuyển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 câu kể dưới đây thành câu hỏi.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F379D11-6D94-4F69-8369-E806F136B7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24" y="305580"/>
            <a:ext cx="740547" cy="714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EE6B86D-7BB5-44EC-9064-B37C851AAB86}"/>
              </a:ext>
            </a:extLst>
          </p:cNvPr>
          <p:cNvSpPr txBox="1"/>
          <p:nvPr/>
        </p:nvSpPr>
        <p:spPr>
          <a:xfrm>
            <a:off x="1642598" y="1172883"/>
            <a:ext cx="9093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Nam đi </a:t>
            </a:r>
            <a:r>
              <a:rPr lang="vi-VN" sz="3200" b="0" i="0" dirty="0" smtClean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0" i="0" dirty="0" smtClean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200" b="0" i="0" dirty="0">
              <a:solidFill>
                <a:srgbClr val="00206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Cô giáo vào </a:t>
            </a:r>
            <a:r>
              <a:rPr lang="vi-VN" sz="3200" b="0" i="0" dirty="0" smtClean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b="0" i="0" dirty="0" smtClean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200" b="0" i="0" dirty="0">
              <a:solidFill>
                <a:srgbClr val="00206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Cậu ấy thích nghề xây dựng.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Trời mưa.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70154E90-59D6-426B-9013-BF5791C5E6F5}"/>
              </a:ext>
            </a:extLst>
          </p:cNvPr>
          <p:cNvGrpSpPr/>
          <p:nvPr/>
        </p:nvGrpSpPr>
        <p:grpSpPr>
          <a:xfrm>
            <a:off x="3326130" y="3228932"/>
            <a:ext cx="5909310" cy="3192188"/>
            <a:chOff x="3326130" y="3228932"/>
            <a:chExt cx="5539740" cy="2924975"/>
          </a:xfrm>
        </p:grpSpPr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9DD07B41-0E82-4B67-A894-06B25AD42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26130" y="3234986"/>
              <a:ext cx="5539740" cy="291892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2728571D-5446-4C66-BBDB-607A768D8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26130" y="3228932"/>
              <a:ext cx="1794510" cy="71437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94C7CC3-32F6-4FD1-8A34-3ABDB34439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45227" y="2804160"/>
            <a:ext cx="2370518" cy="34434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492062" y="921773"/>
            <a:ext cx="13265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688941" y="921773"/>
            <a:ext cx="24341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401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1" y="150095"/>
            <a:ext cx="5910580" cy="3446886"/>
            <a:chOff x="144378" y="1276178"/>
            <a:chExt cx="11591224" cy="31927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=""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=""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804095" y="566276"/>
            <a:ext cx="545592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Cô giáo vào lớp</a:t>
            </a:r>
          </a:p>
          <a:p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 giáo vào lớp chưa?</a:t>
            </a:r>
          </a:p>
          <a:p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 giáo vào lớp ạ?</a:t>
            </a:r>
          </a:p>
          <a:p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 giáo có vào lớp không?</a:t>
            </a:r>
          </a:p>
          <a:p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Bao giờ cô giáo vào lớp?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2E336E6E-A2E8-42C6-A0A8-E43DB27ABFC0}"/>
              </a:ext>
            </a:extLst>
          </p:cNvPr>
          <p:cNvGrpSpPr/>
          <p:nvPr/>
        </p:nvGrpSpPr>
        <p:grpSpPr>
          <a:xfrm>
            <a:off x="5801361" y="286718"/>
            <a:ext cx="5910580" cy="3446886"/>
            <a:chOff x="144378" y="1276178"/>
            <a:chExt cx="11591224" cy="3192757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="" xmlns:a16="http://schemas.microsoft.com/office/drawing/2014/main" id="{2E60C80C-B5D4-4A02-8CF1-68611DE4BF0C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25" name="Picture 24" descr="A picture containing dark, doll&#10;&#10;Description automatically generated">
              <a:extLst>
                <a:ext uri="{FF2B5EF4-FFF2-40B4-BE49-F238E27FC236}">
                  <a16:creationId xmlns="" xmlns:a16="http://schemas.microsoft.com/office/drawing/2014/main" id="{DFB27BBA-CC22-4968-8EEE-CBA3B00B5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8A5188DF-0EE3-4B70-8E01-1ED0C50C4484}"/>
              </a:ext>
            </a:extLst>
          </p:cNvPr>
          <p:cNvSpPr txBox="1"/>
          <p:nvPr/>
        </p:nvSpPr>
        <p:spPr>
          <a:xfrm>
            <a:off x="6396469" y="566276"/>
            <a:ext cx="552883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à?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78C7D8EF-6C51-4C96-A128-FC9507706809}"/>
              </a:ext>
            </a:extLst>
          </p:cNvPr>
          <p:cNvGrpSpPr/>
          <p:nvPr/>
        </p:nvGrpSpPr>
        <p:grpSpPr>
          <a:xfrm>
            <a:off x="2738253" y="3341889"/>
            <a:ext cx="5910580" cy="3446886"/>
            <a:chOff x="144378" y="1276178"/>
            <a:chExt cx="11591224" cy="3192757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="" xmlns:a16="http://schemas.microsoft.com/office/drawing/2014/main" id="{161283AA-397E-4783-9A8A-3B3FCE7D950E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28" descr="A picture containing dark, doll&#10;&#10;Description automatically generated">
              <a:extLst>
                <a:ext uri="{FF2B5EF4-FFF2-40B4-BE49-F238E27FC236}">
                  <a16:creationId xmlns="" xmlns:a16="http://schemas.microsoft.com/office/drawing/2014/main" id="{5C796950-6E66-44E1-B562-B8AEE20E0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36AFDEBD-C614-46DF-AC52-B1D060A10781}"/>
              </a:ext>
            </a:extLst>
          </p:cNvPr>
          <p:cNvSpPr txBox="1"/>
          <p:nvPr/>
        </p:nvSpPr>
        <p:spPr>
          <a:xfrm>
            <a:off x="3665494" y="3983916"/>
            <a:ext cx="526936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Trời mưa</a:t>
            </a:r>
          </a:p>
          <a:p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Trời mưa à?</a:t>
            </a:r>
          </a:p>
          <a:p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Trời mưa chưa?</a:t>
            </a:r>
          </a:p>
          <a:p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Trời mưa không?</a:t>
            </a:r>
          </a:p>
          <a:p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Khi nào trời mưa?</a:t>
            </a:r>
          </a:p>
        </p:txBody>
      </p:sp>
    </p:spTree>
    <p:extLst>
      <p:ext uri="{BB962C8B-B14F-4D97-AF65-F5344CB8AC3E}">
        <p14:creationId xmlns:p14="http://schemas.microsoft.com/office/powerpoint/2010/main" val="3349638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组合 29">
            <a:extLst>
              <a:ext uri="{FF2B5EF4-FFF2-40B4-BE49-F238E27FC236}">
                <a16:creationId xmlns="" xmlns:a16="http://schemas.microsoft.com/office/drawing/2014/main" id="{B94E6519-404A-498C-A8E9-135F0F2C44C1}"/>
              </a:ext>
            </a:extLst>
          </p:cNvPr>
          <p:cNvGrpSpPr/>
          <p:nvPr/>
        </p:nvGrpSpPr>
        <p:grpSpPr>
          <a:xfrm>
            <a:off x="3947772" y="-551836"/>
            <a:ext cx="3571436" cy="2871714"/>
            <a:chOff x="1043888" y="1268413"/>
            <a:chExt cx="3571436" cy="2871714"/>
          </a:xfrm>
        </p:grpSpPr>
        <p:pic>
          <p:nvPicPr>
            <p:cNvPr id="17" name="图片 3">
              <a:extLst>
                <a:ext uri="{FF2B5EF4-FFF2-40B4-BE49-F238E27FC236}">
                  <a16:creationId xmlns="" xmlns:a16="http://schemas.microsoft.com/office/drawing/2014/main" id="{4B2A32B6-F4DA-4692-8C21-914B70E7A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92" r="54716" b="21667"/>
            <a:stretch/>
          </p:blipFill>
          <p:spPr>
            <a:xfrm>
              <a:off x="1043888" y="1268413"/>
              <a:ext cx="3571436" cy="2871714"/>
            </a:xfrm>
            <a:prstGeom prst="rect">
              <a:avLst/>
            </a:prstGeom>
          </p:spPr>
        </p:pic>
        <p:sp>
          <p:nvSpPr>
            <p:cNvPr id="18" name="文本框 23">
              <a:extLst>
                <a:ext uri="{FF2B5EF4-FFF2-40B4-BE49-F238E27FC236}">
                  <a16:creationId xmlns="" xmlns:a16="http://schemas.microsoft.com/office/drawing/2014/main" id="{1061D1BA-4919-4D76-94B9-255D9A7110EE}"/>
                </a:ext>
              </a:extLst>
            </p:cNvPr>
            <p:cNvSpPr txBox="1"/>
            <p:nvPr/>
          </p:nvSpPr>
          <p:spPr>
            <a:xfrm>
              <a:off x="2608739" y="2154336"/>
              <a:ext cx="5788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 w="38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Pacifico" panose="00000500000000000000" pitchFamily="2" charset="0"/>
                  <a:ea typeface="华康POP2体W9(P)" panose="040B0900000000000000" pitchFamily="82" charset="-122"/>
                  <a:cs typeface="+mn-cs"/>
                </a:rPr>
                <a:t>3</a:t>
              </a:r>
              <a:endParaRPr kumimoji="0" lang="zh-CN" altLang="en-US" sz="115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华康POP2体W9(P)" panose="040B0900000000000000" pitchFamily="82" charset="-122"/>
                <a:cs typeface="+mn-cs"/>
              </a:endParaRPr>
            </a:p>
          </p:txBody>
        </p:sp>
      </p:grpSp>
      <p:pic>
        <p:nvPicPr>
          <p:cNvPr id="7" name="图片 2">
            <a:extLst>
              <a:ext uri="{FF2B5EF4-FFF2-40B4-BE49-F238E27FC236}">
                <a16:creationId xmlns="" xmlns:a16="http://schemas.microsoft.com/office/drawing/2014/main" id="{F7359D9C-CF2E-4363-A3E0-70C4167957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44935" r="28943" b="3718"/>
          <a:stretch/>
        </p:blipFill>
        <p:spPr>
          <a:xfrm>
            <a:off x="3399518" y="3877951"/>
            <a:ext cx="5269584" cy="31296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F210107-6A28-4277-98F5-85160E72D5E6}"/>
              </a:ext>
            </a:extLst>
          </p:cNvPr>
          <p:cNvSpPr/>
          <p:nvPr/>
        </p:nvSpPr>
        <p:spPr>
          <a:xfrm>
            <a:off x="2952619" y="1763718"/>
            <a:ext cx="8242962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sz="13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3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803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FF6116B-C4AA-4F43-AB3D-7ABE116EF0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6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76" name="图片 75" descr="图片包含 游戏机&#10;&#10;描述已自动生成">
            <a:extLst>
              <a:ext uri="{FF2B5EF4-FFF2-40B4-BE49-F238E27FC236}">
                <a16:creationId xmlns:a16="http://schemas.microsoft.com/office/drawing/2014/main" xmlns="" id="{ED8F3F7C-042A-4613-9E1B-7644719F45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>
            <a:off x="10644846" y="-691386"/>
            <a:ext cx="1532468" cy="3945467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E74A4C7B-7BA4-463F-9E9F-9E1C6897F6D0}"/>
              </a:ext>
            </a:extLst>
          </p:cNvPr>
          <p:cNvGrpSpPr/>
          <p:nvPr/>
        </p:nvGrpSpPr>
        <p:grpSpPr>
          <a:xfrm>
            <a:off x="0" y="-274321"/>
            <a:ext cx="11683355" cy="6850381"/>
            <a:chOff x="0" y="-274321"/>
            <a:chExt cx="11683355" cy="6850381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8D85A9EE-91A8-4BB5-88B3-E995F3C514A8}"/>
                </a:ext>
              </a:extLst>
            </p:cNvPr>
            <p:cNvSpPr/>
            <p:nvPr/>
          </p:nvSpPr>
          <p:spPr>
            <a:xfrm>
              <a:off x="820581" y="762000"/>
              <a:ext cx="10862774" cy="581406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DE19CAA2-B65A-4FE7-AB11-B83DBB96003B}"/>
                </a:ext>
              </a:extLst>
            </p:cNvPr>
            <p:cNvSpPr/>
            <p:nvPr/>
          </p:nvSpPr>
          <p:spPr>
            <a:xfrm>
              <a:off x="759621" y="708660"/>
              <a:ext cx="10862774" cy="581406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C4C57E6B-6ABC-4DAD-931C-AE8F672F88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01" t="9675" r="5189" b="12743"/>
            <a:stretch/>
          </p:blipFill>
          <p:spPr>
            <a:xfrm>
              <a:off x="0" y="-274321"/>
              <a:ext cx="11432379" cy="6598921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42292E86-A6EA-458F-B118-62CC46D37A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1732" y="1417320"/>
            <a:ext cx="6299282" cy="5444496"/>
          </a:xfrm>
          <a:prstGeom prst="rect">
            <a:avLst/>
          </a:prstGeom>
        </p:spPr>
      </p:pic>
      <p:pic>
        <p:nvPicPr>
          <p:cNvPr id="75" name="图片 74" descr="图片包含 游戏机&#10;&#10;描述已自动生成">
            <a:extLst>
              <a:ext uri="{FF2B5EF4-FFF2-40B4-BE49-F238E27FC236}">
                <a16:creationId xmlns:a16="http://schemas.microsoft.com/office/drawing/2014/main" xmlns="" id="{3E4C45B6-A769-4898-B233-FF7C97BFEB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-765" r="17780" b="36042"/>
          <a:stretch/>
        </p:blipFill>
        <p:spPr>
          <a:xfrm rot="5400000">
            <a:off x="4027491" y="4139327"/>
            <a:ext cx="1532468" cy="3945467"/>
          </a:xfrm>
          <a:prstGeom prst="rect">
            <a:avLst/>
          </a:prstGeom>
        </p:spPr>
      </p:pic>
      <p:grpSp>
        <p:nvGrpSpPr>
          <p:cNvPr id="33" name="组合 22">
            <a:extLst>
              <a:ext uri="{FF2B5EF4-FFF2-40B4-BE49-F238E27FC236}">
                <a16:creationId xmlns:a16="http://schemas.microsoft.com/office/drawing/2014/main" xmlns="" id="{1AAF17CE-4270-4AEF-92EA-221898C649B7}"/>
              </a:ext>
            </a:extLst>
          </p:cNvPr>
          <p:cNvGrpSpPr/>
          <p:nvPr/>
        </p:nvGrpSpPr>
        <p:grpSpPr>
          <a:xfrm>
            <a:off x="3422353" y="1397611"/>
            <a:ext cx="6713848" cy="3414815"/>
            <a:chOff x="1181103" y="2373109"/>
            <a:chExt cx="9756000" cy="1666931"/>
          </a:xfrm>
        </p:grpSpPr>
        <p:sp>
          <p:nvSpPr>
            <p:cNvPr id="34" name="矩形: 对角圆角 16">
              <a:extLst>
                <a:ext uri="{FF2B5EF4-FFF2-40B4-BE49-F238E27FC236}">
                  <a16:creationId xmlns:a16="http://schemas.microsoft.com/office/drawing/2014/main" xmlns="" id="{BA77BDA5-6C9E-4F82-9543-F544B1145BBE}"/>
                </a:ext>
              </a:extLst>
            </p:cNvPr>
            <p:cNvSpPr/>
            <p:nvPr/>
          </p:nvSpPr>
          <p:spPr>
            <a:xfrm>
              <a:off x="1181103" y="2492040"/>
              <a:ext cx="9756000" cy="1548000"/>
            </a:xfrm>
            <a:prstGeom prst="round2DiagRect">
              <a:avLst/>
            </a:prstGeom>
            <a:solidFill>
              <a:schemeClr val="bg1"/>
            </a:solidFill>
            <a:ln w="19050">
              <a:solidFill>
                <a:srgbClr val="1784F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35" name="内容占位符 2"/>
            <p:cNvSpPr txBox="1"/>
            <p:nvPr/>
          </p:nvSpPr>
          <p:spPr>
            <a:xfrm>
              <a:off x="1303477" y="2373109"/>
              <a:ext cx="9511253" cy="160077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4400">
                  <a:solidFill>
                    <a:schemeClr val="tx1">
                      <a:lumMod val="95000"/>
                      <a:lumOff val="5000"/>
                    </a:schemeClr>
                  </a:solidFill>
                  <a:latin typeface="站酷快乐体2016修订版" panose="02010600030101010101" pitchFamily="2" charset="-122"/>
                  <a:ea typeface="站酷快乐体2016修订版" panose="02010600030101010101" pitchFamily="2" charset="-122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1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Hãy</a:t>
              </a:r>
              <a:r>
                <a:rPr kumimoji="0" lang="en-US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giới</a:t>
              </a:r>
              <a:r>
                <a:rPr kumimoji="0" lang="en-US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thiệu</a:t>
              </a:r>
              <a:r>
                <a:rPr kumimoji="0" lang="en-US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và</a:t>
              </a:r>
              <a:r>
                <a:rPr kumimoji="0" lang="en-US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 chia </a:t>
              </a:r>
              <a:r>
                <a:rPr kumimoji="0" lang="en-US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sẻ</a:t>
              </a:r>
              <a:r>
                <a:rPr kumimoji="0" lang="en-US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về</a:t>
              </a:r>
              <a:r>
                <a:rPr kumimoji="0" lang="en-US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nghề</a:t>
              </a:r>
              <a:r>
                <a:rPr kumimoji="0" lang="en-US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nghiệp</a:t>
              </a:r>
              <a:r>
                <a:rPr kumimoji="0" lang="en-US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mơ</a:t>
              </a:r>
              <a:r>
                <a:rPr kumimoji="0" lang="en-US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ước</a:t>
              </a:r>
              <a:r>
                <a:rPr kumimoji="0" lang="en-US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của</a:t>
              </a:r>
              <a:r>
                <a:rPr kumimoji="0" lang="en-US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em</a:t>
              </a:r>
              <a:r>
                <a:rPr kumimoji="0" lang="en-US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trong</a:t>
              </a:r>
              <a:r>
                <a:rPr kumimoji="0" lang="en-US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tương</a:t>
              </a:r>
              <a:r>
                <a:rPr kumimoji="0" lang="en-US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汉标中黑体" panose="02010601030101010101" charset="-122"/>
                  <a:sym typeface="微软雅黑" panose="020B0503020204020204" pitchFamily="34" charset="-122"/>
                </a:rPr>
                <a:t>lai</a:t>
              </a:r>
              <a:endPara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cs typeface="汉标中黑体" panose="02010601030101010101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71" name="图片 70">
            <a:extLst>
              <a:ext uri="{FF2B5EF4-FFF2-40B4-BE49-F238E27FC236}">
                <a16:creationId xmlns:a16="http://schemas.microsoft.com/office/drawing/2014/main" xmlns="" id="{19E3DC80-00BA-4915-824A-896C00CFE2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90"/>
          <a:stretch/>
        </p:blipFill>
        <p:spPr>
          <a:xfrm>
            <a:off x="9213199" y="4175760"/>
            <a:ext cx="3290738" cy="26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5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7ABFC8F-8623-48F0-AFAE-2B15014ED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27E6D4A-5D63-480A-8F3B-0DEE0A740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0417" y="1274366"/>
            <a:ext cx="7771166" cy="430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68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é Nhận Biết Thế Giới Xung Quanh - Nghề Nghiệp(1) (online-video-cutter.com)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19800" y="3386138"/>
            <a:ext cx="152400" cy="85725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2054" name="WindowsMediaPlayer1" r:id="rId4" imgW="11809524" imgH="6496957"/>
        </mc:Choice>
        <mc:Fallback>
          <p:control name="WindowsMediaPlayer1" r:id="rId4" imgW="11809524" imgH="6496957">
            <p:pic>
              <p:nvPicPr>
                <p:cNvPr id="0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0663" y="204788"/>
                  <a:ext cx="11809412" cy="64976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114874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70CC8F1-86F9-4C56-9BBF-C6BE06FC3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3507EC92-F87B-4262-81FA-252C833ED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080" y="-1599830"/>
            <a:ext cx="609459" cy="609459"/>
          </a:xfrm>
          <a:prstGeom prst="rect">
            <a:avLst/>
          </a:prstGeom>
        </p:spPr>
      </p:pic>
      <p:sp>
        <p:nvSpPr>
          <p:cNvPr id="15" name="Freeform: Shape 24">
            <a:extLst>
              <a:ext uri="{FF2B5EF4-FFF2-40B4-BE49-F238E27FC236}">
                <a16:creationId xmlns="" xmlns:a16="http://schemas.microsoft.com/office/drawing/2014/main" id="{16273093-F7D8-4521-BFAA-11E009A29D34}"/>
              </a:ext>
            </a:extLst>
          </p:cNvPr>
          <p:cNvSpPr/>
          <p:nvPr/>
        </p:nvSpPr>
        <p:spPr>
          <a:xfrm>
            <a:off x="1582579" y="1146032"/>
            <a:ext cx="9026842" cy="4445576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F841D7A-5F94-412B-B9AD-0C53EE72C4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6982" y="1012981"/>
            <a:ext cx="3918036" cy="10242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401B842-4A5D-4DFF-822E-C3AC2BCF57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9846" y="2106838"/>
            <a:ext cx="727315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8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304800"/>
            <a:ext cx="11620500" cy="611505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9AF00E4-EA93-4F37-BE80-837ACABD6B65}"/>
              </a:ext>
            </a:extLst>
          </p:cNvPr>
          <p:cNvSpPr txBox="1"/>
          <p:nvPr/>
        </p:nvSpPr>
        <p:spPr>
          <a:xfrm>
            <a:off x="1197735" y="694662"/>
            <a:ext cx="10380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BF52450-74E3-4B1A-ADBF-F8A7BA2472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88" y="635403"/>
            <a:ext cx="740547" cy="714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A16360B-EA51-4CB8-B3C4-3B014123E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2160" y="1511620"/>
            <a:ext cx="7522779" cy="465171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498501" y="1276599"/>
            <a:ext cx="656823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056845" y="1276599"/>
            <a:ext cx="1184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4512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A0DF0A3-9E2F-4E67-BB2B-E3434E6FB8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67" y="4151921"/>
            <a:ext cx="4639141" cy="265938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0" y="373131"/>
            <a:ext cx="11591224" cy="3446886"/>
            <a:chOff x="144378" y="1276178"/>
            <a:chExt cx="11591224" cy="31927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=""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=""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2890955" y="1749975"/>
            <a:ext cx="5970931" cy="108491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just">
              <a:lnSpc>
                <a:spcPct val="114000"/>
              </a:lnSpc>
            </a:pPr>
            <a:r>
              <a:rPr kumimoji="0" lang="en-US" sz="6000" b="1" i="0" u="none" strike="noStrike" kern="1200" normalizeH="0" baseline="0" noProof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Thảo</a:t>
            </a:r>
            <a:r>
              <a:rPr kumimoji="0" lang="en-US" sz="6000" b="1" i="0" u="none" strike="noStrike" kern="1200" normalizeH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normalizeH="0" noProof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luận</a:t>
            </a:r>
            <a:r>
              <a:rPr kumimoji="0" lang="en-US" sz="6000" b="1" i="0" u="none" strike="noStrike" kern="1200" normalizeH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normalizeH="0" noProof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</a:t>
            </a:r>
            <a:r>
              <a:rPr lang="en-US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 4</a:t>
            </a:r>
            <a:endParaRPr kumimoji="0" lang="en-US" sz="6000" b="1" i="0" u="none" strike="noStrike" kern="120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783779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11DCEE98-34B9-4302-9CC7-2F04E87856F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3" name="Picture 22" descr="A picture containing text, toy&#10;&#10;Description automatically generated">
            <a:extLst>
              <a:ext uri="{FF2B5EF4-FFF2-40B4-BE49-F238E27FC236}">
                <a16:creationId xmlns="" xmlns:a16="http://schemas.microsoft.com/office/drawing/2014/main" id="{DCD77770-11EC-4D10-BA2B-5AA9232CAA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655690" y="791067"/>
            <a:ext cx="10880604" cy="6066932"/>
          </a:xfrm>
          <a:prstGeom prst="rect">
            <a:avLst/>
          </a:prstGeom>
        </p:spPr>
      </p:pic>
      <p:pic>
        <p:nvPicPr>
          <p:cNvPr id="31" name="Picture 30" descr="Shape&#10;&#10;Description automatically generated">
            <a:extLst>
              <a:ext uri="{FF2B5EF4-FFF2-40B4-BE49-F238E27FC236}">
                <a16:creationId xmlns="" xmlns:a16="http://schemas.microsoft.com/office/drawing/2014/main" id="{55462DD1-959D-42FE-9998-7A600F648E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150374"/>
            <a:ext cx="3200400" cy="3200400"/>
          </a:xfrm>
          <a:prstGeom prst="rect">
            <a:avLst/>
          </a:prstGeom>
        </p:spPr>
      </p:pic>
      <p:pic>
        <p:nvPicPr>
          <p:cNvPr id="32" name="Picture 31" descr="Shape&#10;&#10;Description automatically generated">
            <a:extLst>
              <a:ext uri="{FF2B5EF4-FFF2-40B4-BE49-F238E27FC236}">
                <a16:creationId xmlns="" xmlns:a16="http://schemas.microsoft.com/office/drawing/2014/main" id="{AB9528A9-A9C8-4420-9A05-4730553692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9" y="1150374"/>
            <a:ext cx="3200400" cy="3200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1319551-56CC-49F9-AD5A-54B5CFE9DA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0131" y="222277"/>
            <a:ext cx="50235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1773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46DA0242-43E5-4036-A36B-E12A9BB51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7040" y="414340"/>
            <a:ext cx="9155544" cy="566134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6D0EC19-1BD5-4B05-ADBB-4683EC3D1EE0}"/>
              </a:ext>
            </a:extLst>
          </p:cNvPr>
          <p:cNvSpPr/>
          <p:nvPr/>
        </p:nvSpPr>
        <p:spPr>
          <a:xfrm>
            <a:off x="5008880" y="3190240"/>
            <a:ext cx="177800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E1E32688-0B7D-48CC-A94C-B7BB6954372A}"/>
              </a:ext>
            </a:extLst>
          </p:cNvPr>
          <p:cNvSpPr/>
          <p:nvPr/>
        </p:nvSpPr>
        <p:spPr>
          <a:xfrm>
            <a:off x="4709160" y="4003040"/>
            <a:ext cx="231648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Dược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FD66A09F-6EEB-42DB-9053-810457019B48}"/>
              </a:ext>
            </a:extLst>
          </p:cNvPr>
          <p:cNvSpPr/>
          <p:nvPr/>
        </p:nvSpPr>
        <p:spPr>
          <a:xfrm>
            <a:off x="4805680" y="4805680"/>
            <a:ext cx="2219960" cy="7315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A74201EF-1513-4A63-8B21-A0141FF40371}"/>
              </a:ext>
            </a:extLst>
          </p:cNvPr>
          <p:cNvSpPr/>
          <p:nvPr/>
        </p:nvSpPr>
        <p:spPr>
          <a:xfrm>
            <a:off x="7198360" y="4003040"/>
            <a:ext cx="3220648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trữ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cung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cấp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AA8B0FAA-2F30-4796-95DE-00ECCF8A396C}"/>
              </a:ext>
            </a:extLst>
          </p:cNvPr>
          <p:cNvSpPr/>
          <p:nvPr/>
        </p:nvSpPr>
        <p:spPr>
          <a:xfrm>
            <a:off x="7198360" y="4884740"/>
            <a:ext cx="318516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045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mc:AlternateContent xmlns:mc="http://schemas.openxmlformats.org/markup-compatibility/2006">
        <mc:Choice xmlns:v="urn:schemas-microsoft-com:vml" Requires="v">
          <p:control spid="1029" name="WindowsMediaPlayer1" r:id="rId2" imgW="11231543" imgH="6327157"/>
        </mc:Choice>
        <mc:Fallback>
          <p:control name="WindowsMediaPlayer1" r:id="rId2" imgW="11231543" imgH="6327157">
            <p:pic>
              <p:nvPicPr>
                <p:cNvPr id="0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6425" y="211138"/>
                  <a:ext cx="11228388" cy="6324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0901093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304800"/>
            <a:ext cx="11620500" cy="611505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9AF00E4-EA93-4F37-BE80-837ACABD6B65}"/>
              </a:ext>
            </a:extLst>
          </p:cNvPr>
          <p:cNvSpPr txBox="1"/>
          <p:nvPr/>
        </p:nvSpPr>
        <p:spPr>
          <a:xfrm>
            <a:off x="1310425" y="694662"/>
            <a:ext cx="10311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từ được dùng để hỏi trong mỗi câu dưới đây: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BF52450-74E3-4B1A-ADBF-F8A7BA2472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8" y="660765"/>
            <a:ext cx="740547" cy="714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BAAD30F-6FFC-4002-8F85-BB34B8220D68}"/>
              </a:ext>
            </a:extLst>
          </p:cNvPr>
          <p:cNvSpPr txBox="1"/>
          <p:nvPr/>
        </p:nvSpPr>
        <p:spPr>
          <a:xfrm>
            <a:off x="3535680" y="1374889"/>
            <a:ext cx="665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a: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349BA1D-B330-402E-A7FB-14D918A45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427" y="2326020"/>
            <a:ext cx="8011402" cy="351377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768957" y="1225083"/>
            <a:ext cx="10560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423084" y="1200915"/>
            <a:ext cx="20863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1399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</TotalTime>
  <Words>293</Words>
  <Application>Microsoft Office PowerPoint</Application>
  <PresentationFormat>Custom</PresentationFormat>
  <Paragraphs>53</Paragraphs>
  <Slides>17</Slides>
  <Notes>13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42</cp:revision>
  <dcterms:created xsi:type="dcterms:W3CDTF">2022-08-31T03:16:51Z</dcterms:created>
  <dcterms:modified xsi:type="dcterms:W3CDTF">2022-12-14T15:48:35Z</dcterms:modified>
</cp:coreProperties>
</file>