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83" r:id="rId2"/>
    <p:sldId id="376" r:id="rId3"/>
    <p:sldId id="377" r:id="rId4"/>
    <p:sldId id="379" r:id="rId5"/>
    <p:sldId id="380" r:id="rId6"/>
    <p:sldId id="381" r:id="rId7"/>
    <p:sldId id="382" r:id="rId8"/>
    <p:sldId id="385" r:id="rId9"/>
    <p:sldId id="388" r:id="rId10"/>
    <p:sldId id="302" r:id="rId11"/>
    <p:sldId id="384" r:id="rId12"/>
    <p:sldId id="365" r:id="rId13"/>
    <p:sldId id="390" r:id="rId14"/>
    <p:sldId id="386" r:id="rId15"/>
    <p:sldId id="387" r:id="rId16"/>
    <p:sldId id="356" r:id="rId17"/>
    <p:sldId id="366" r:id="rId18"/>
    <p:sldId id="367" r:id="rId19"/>
    <p:sldId id="368" r:id="rId20"/>
    <p:sldId id="389" r:id="rId21"/>
    <p:sldId id="343" r:id="rId22"/>
    <p:sldId id="369" r:id="rId23"/>
    <p:sldId id="370" r:id="rId24"/>
    <p:sldId id="358" r:id="rId25"/>
    <p:sldId id="371" r:id="rId26"/>
    <p:sldId id="345" r:id="rId27"/>
    <p:sldId id="374" r:id="rId28"/>
    <p:sldId id="373" r:id="rId29"/>
    <p:sldId id="375" r:id="rId30"/>
    <p:sldId id="359" r:id="rId31"/>
    <p:sldId id="35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0" autoAdjust="0"/>
    <p:restoredTop sz="94660"/>
  </p:normalViewPr>
  <p:slideViewPr>
    <p:cSldViewPr snapToGrid="0">
      <p:cViewPr varScale="1">
        <p:scale>
          <a:sx n="60" d="100"/>
          <a:sy n="60" d="100"/>
        </p:scale>
        <p:origin x="-7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A117B76-196A-4450-80A8-577DEB34F50A}" type="slidenum">
              <a:rPr lang="en-US" sz="1200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0AFFC40-518B-485E-8A4B-4ABA5EC15721}" type="slidenum">
              <a:rPr lang="en-US" sz="1200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586EEA-3606-4FED-B8A7-D3D75A535C31}" type="slidenum">
              <a:rPr lang="en-US" sz="1200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itter-graphic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file:///C:\Users\Administrator\Downloads\V.A%20&#8211;%20Nh&#7841;c%20L&#7877;%20Trao%20Gi&#7843;i%20Th&#432;&#7903;ng.mp3" TargetMode="External"/><Relationship Id="rId1" Type="http://schemas.microsoft.com/office/2007/relationships/media" Target="file:///C:\Users\Administrator\Downloads\V.A%20&#8211;%20Nh&#7841;c%20L&#7877;%20Trao%20Gi&#7843;i%20Th&#432;&#7903;ng.mp3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3.xml"/><Relationship Id="rId7" Type="http://schemas.openxmlformats.org/officeDocument/2006/relationships/image" Target="../media/image33.jpeg"/><Relationship Id="rId12" Type="http://schemas.openxmlformats.org/officeDocument/2006/relationships/audio" Target="../media/audio6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8.gif"/><Relationship Id="rId4" Type="http://schemas.openxmlformats.org/officeDocument/2006/relationships/audio" Target="../media/audio5.wav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dministrator\Downloads\V.A%20&#8211;%20Nh&#7841;c%20L&#7877;%20Trao%20Gi&#7843;i%20Th&#432;&#7903;ng.mp3" TargetMode="External"/><Relationship Id="rId1" Type="http://schemas.microsoft.com/office/2007/relationships/media" Target="file:///C:\Users\Administrator\Downloads\V.A%20&#8211;%20Nh&#7841;c%20L&#7877;%20Trao%20Gi&#7843;i%20Th&#432;&#7903;ng.mp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10.jpeg"/><Relationship Id="rId2" Type="http://schemas.openxmlformats.org/officeDocument/2006/relationships/audio" Target="file:///C:\Users\Administrator\Downloads\V.A%20&#8211;%20Nh&#7841;c%20L&#7877;%20Trao%20Gi&#7843;i%20Th&#432;&#7903;ng.mp3" TargetMode="External"/><Relationship Id="rId1" Type="http://schemas.microsoft.com/office/2007/relationships/media" Target="file:///C:\Users\Administrator\Downloads\V.A%20&#8211;%20Nh&#7841;c%20L&#7877;%20Trao%20Gi&#7843;i%20Th&#432;&#7903;ng.mp3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rames PPT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3638551" y="4965701"/>
            <a:ext cx="5384800" cy="4667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vi-VN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 : Trương Thị Huyền</a:t>
            </a:r>
          </a:p>
        </p:txBody>
      </p:sp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3843867" y="5889625"/>
            <a:ext cx="5171017" cy="34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vi-VN" sz="2400" b="1" kern="10">
                <a:solidFill>
                  <a:srgbClr val="0000FF"/>
                </a:solidFill>
                <a:latin typeface="Times New Roman"/>
                <a:cs typeface="Times New Roman"/>
              </a:rPr>
              <a:t>Năm học : 2021 - 2022</a:t>
            </a:r>
          </a:p>
        </p:txBody>
      </p:sp>
      <p:pic>
        <p:nvPicPr>
          <p:cNvPr id="27653" name="Picture 9" descr="1174645oad7z9n2ir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0159">
            <a:off x="1044840" y="4357953"/>
            <a:ext cx="1766888" cy="221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 descr="1174645oad7z9n2ir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90544">
            <a:off x="9476318" y="4465639"/>
            <a:ext cx="2355849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84" y="116363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17" y="108585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WordArt 12"/>
          <p:cNvSpPr>
            <a:spLocks noChangeArrowheads="1" noChangeShapeType="1" noTextEdit="1"/>
          </p:cNvSpPr>
          <p:nvPr/>
        </p:nvSpPr>
        <p:spPr bwMode="auto">
          <a:xfrm>
            <a:off x="3638551" y="395289"/>
            <a:ext cx="5141383" cy="3079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vi-VN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PHÒNG GD - ĐT AN DƯƠNG</a:t>
            </a:r>
          </a:p>
        </p:txBody>
      </p:sp>
      <p:sp>
        <p:nvSpPr>
          <p:cNvPr id="27658" name="WordArt 17"/>
          <p:cNvSpPr>
            <a:spLocks noChangeArrowheads="1" noChangeShapeType="1" noTextEdit="1"/>
          </p:cNvSpPr>
          <p:nvPr/>
        </p:nvSpPr>
        <p:spPr bwMode="auto">
          <a:xfrm>
            <a:off x="2921000" y="779464"/>
            <a:ext cx="6453717" cy="3841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vi-VN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TH Đặng Cương</a:t>
            </a:r>
          </a:p>
        </p:txBody>
      </p:sp>
      <p:sp>
        <p:nvSpPr>
          <p:cNvPr id="27659" name="WordArt 9"/>
          <p:cNvSpPr>
            <a:spLocks noChangeArrowheads="1" noChangeShapeType="1" noTextEdit="1"/>
          </p:cNvSpPr>
          <p:nvPr/>
        </p:nvSpPr>
        <p:spPr bwMode="auto">
          <a:xfrm>
            <a:off x="1928284" y="3214688"/>
            <a:ext cx="9275233" cy="15208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b="1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PHÉP CỘNG SỐ CÓ HAI CHỮ SỐ VỚI SỐ CÓ HAI CHỮ SỐ</a:t>
            </a:r>
          </a:p>
          <a:p>
            <a:pPr algn="ctr"/>
            <a:r>
              <a:rPr lang="vi-VN" b="1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( Tiết 1)</a:t>
            </a:r>
          </a:p>
        </p:txBody>
      </p:sp>
      <p:sp>
        <p:nvSpPr>
          <p:cNvPr id="27660" name="WordArt 14"/>
          <p:cNvSpPr>
            <a:spLocks noChangeArrowheads="1" noChangeShapeType="1" noTextEdit="1"/>
          </p:cNvSpPr>
          <p:nvPr/>
        </p:nvSpPr>
        <p:spPr bwMode="auto">
          <a:xfrm>
            <a:off x="615951" y="3076576"/>
            <a:ext cx="1219200" cy="3524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vi-VN" sz="3200" b="1" kern="1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 30:</a:t>
            </a:r>
          </a:p>
        </p:txBody>
      </p:sp>
      <p:sp>
        <p:nvSpPr>
          <p:cNvPr id="27661" name="WordArt 18"/>
          <p:cNvSpPr>
            <a:spLocks noChangeArrowheads="1" noChangeShapeType="1" noTextEdit="1"/>
          </p:cNvSpPr>
          <p:nvPr/>
        </p:nvSpPr>
        <p:spPr bwMode="auto">
          <a:xfrm>
            <a:off x="3075517" y="1393825"/>
            <a:ext cx="6248400" cy="1022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vi-VN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Môn : Toán</a:t>
            </a:r>
          </a:p>
        </p:txBody>
      </p:sp>
      <p:sp>
        <p:nvSpPr>
          <p:cNvPr id="27662" name="WordArt 16"/>
          <p:cNvSpPr>
            <a:spLocks noChangeArrowheads="1" noChangeShapeType="1" noTextEdit="1"/>
          </p:cNvSpPr>
          <p:nvPr/>
        </p:nvSpPr>
        <p:spPr bwMode="auto">
          <a:xfrm>
            <a:off x="3873501" y="2468563"/>
            <a:ext cx="4629151" cy="5397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vi-VN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1E</a:t>
            </a:r>
          </a:p>
        </p:txBody>
      </p:sp>
    </p:spTree>
    <p:extLst>
      <p:ext uri="{BB962C8B-B14F-4D97-AF65-F5344CB8AC3E}">
        <p14:creationId xmlns:p14="http://schemas.microsoft.com/office/powerpoint/2010/main" val="179795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79374" y="1502455"/>
            <a:ext cx="4392613" cy="431251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403225" y="2055813"/>
            <a:ext cx="3744913" cy="12969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9" descr="1ch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212975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1ch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212975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1ch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2212975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68300" y="3592513"/>
            <a:ext cx="3779838" cy="12969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1" name="Picture 15" descr="1donv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2320925"/>
            <a:ext cx="1333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1donv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2325052"/>
            <a:ext cx="1333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7480496" y="2557837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2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496302" y="3121889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1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71295"/>
              </p:ext>
            </p:extLst>
          </p:nvPr>
        </p:nvGraphicFramePr>
        <p:xfrm>
          <a:off x="5062734" y="2277974"/>
          <a:ext cx="1979613" cy="308464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Chục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96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3658711"/>
            <a:ext cx="612776" cy="1230789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2691507" y="3740441"/>
            <a:ext cx="1198897" cy="1039344"/>
            <a:chOff x="2691507" y="3740441"/>
            <a:chExt cx="1198897" cy="10393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507" y="3742460"/>
              <a:ext cx="297756" cy="101931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060" y="3740441"/>
              <a:ext cx="297756" cy="101931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608" y="3760468"/>
              <a:ext cx="297756" cy="101931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00" y="3760468"/>
              <a:ext cx="297756" cy="101931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648" y="3760468"/>
              <a:ext cx="297756" cy="1019317"/>
            </a:xfrm>
            <a:prstGeom prst="rect">
              <a:avLst/>
            </a:prstGeom>
          </p:spPr>
        </p:pic>
      </p:grp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2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 flipH="1">
            <a:off x="5470077" y="391831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282058" y="2833687"/>
            <a:ext cx="396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480495" y="3673833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491940" y="3692297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7733878" y="3692297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56342" y="3707506"/>
            <a:ext cx="3326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/>
              <a:t>3 cộng 1 bằng 4,</a:t>
            </a:r>
          </a:p>
          <a:p>
            <a:r>
              <a:rPr lang="vi-VN" sz="2800" dirty="0"/>
              <a:t>     viết 4.</a:t>
            </a:r>
            <a:endParaRPr lang="en-US" sz="2800" dirty="0"/>
          </a:p>
        </p:txBody>
      </p:sp>
      <p:sp>
        <p:nvSpPr>
          <p:cNvPr id="64" name="TextBox 63"/>
          <p:cNvSpPr txBox="1"/>
          <p:nvPr/>
        </p:nvSpPr>
        <p:spPr>
          <a:xfrm>
            <a:off x="8356342" y="2598669"/>
            <a:ext cx="3425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/>
              <a:t>2 cộng 5 bằng 7, </a:t>
            </a:r>
          </a:p>
          <a:p>
            <a:r>
              <a:rPr lang="vi-VN" sz="2800" dirty="0"/>
              <a:t>     viết 7.</a:t>
            </a:r>
            <a:endParaRPr lang="en-US" sz="2800" dirty="0"/>
          </a:p>
        </p:txBody>
      </p:sp>
      <p:sp>
        <p:nvSpPr>
          <p:cNvPr id="69" name="Rectangle 68"/>
          <p:cNvSpPr/>
          <p:nvPr/>
        </p:nvSpPr>
        <p:spPr>
          <a:xfrm>
            <a:off x="1118538" y="5149993"/>
            <a:ext cx="200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32 + 15 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66712" y="5101013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32 + 15 = 47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071443" y="2292233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2" descr="C:\Users\Administrator\Downloads\20201024_10264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14"/>
            <a:ext cx="7480495" cy="155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25" grpId="0"/>
      <p:bldP spid="33" grpId="0"/>
      <p:bldP spid="34" grpId="0"/>
      <p:bldP spid="35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Grp="1" noChangeArrowheads="1"/>
          </p:cNvSpPr>
          <p:nvPr>
            <p:ph idx="1"/>
          </p:nvPr>
        </p:nvSpPr>
        <p:spPr bwMode="auto">
          <a:xfrm>
            <a:off x="934432" y="1622734"/>
            <a:ext cx="10515600" cy="4773172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>
            <a:normAutofit fontScale="62500" lnSpcReduction="20000"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12890" y="2073494"/>
            <a:ext cx="7972023" cy="1803062"/>
            <a:chOff x="193797" y="2067612"/>
            <a:chExt cx="4110560" cy="1122167"/>
          </a:xfrm>
        </p:grpSpPr>
        <p:grpSp>
          <p:nvGrpSpPr>
            <p:cNvPr id="6" name="Group 5"/>
            <p:cNvGrpSpPr/>
            <p:nvPr/>
          </p:nvGrpSpPr>
          <p:grpSpPr>
            <a:xfrm>
              <a:off x="193797" y="2069909"/>
              <a:ext cx="1322811" cy="1119870"/>
              <a:chOff x="8974686" y="973495"/>
              <a:chExt cx="1573978" cy="145286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5350" y="1897313"/>
                <a:ext cx="529046" cy="529046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8974686" y="973495"/>
                <a:ext cx="1381327" cy="1452864"/>
                <a:chOff x="10015085" y="1480489"/>
                <a:chExt cx="1381327" cy="1452864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2818" y="148048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793" y="175600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6997" y="1803210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67366" y="2052582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3603" y="208207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7507" y="208813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15085" y="2404307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6997" y="2388064"/>
                  <a:ext cx="529046" cy="529046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9618" y="1867816"/>
                <a:ext cx="529046" cy="529046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1513005" y="2067612"/>
              <a:ext cx="1317845" cy="1119870"/>
              <a:chOff x="8974686" y="973495"/>
              <a:chExt cx="1573978" cy="145286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5350" y="1897313"/>
                <a:ext cx="529046" cy="529046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8974686" y="973495"/>
                <a:ext cx="1381327" cy="1452864"/>
                <a:chOff x="10015085" y="1480489"/>
                <a:chExt cx="1381327" cy="1452864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2818" y="148048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793" y="175600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6997" y="1803210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67367" y="2063880"/>
                  <a:ext cx="529045" cy="529047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3603" y="208207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7507" y="208813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15085" y="2404307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6997" y="2388064"/>
                  <a:ext cx="529046" cy="529046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9618" y="1867816"/>
                <a:ext cx="529046" cy="529046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2748475" y="2730198"/>
              <a:ext cx="1555882" cy="429925"/>
              <a:chOff x="2666179" y="2730198"/>
              <a:chExt cx="1555882" cy="42992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6179" y="2730198"/>
                <a:ext cx="511700" cy="40779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6975" y="2737694"/>
                <a:ext cx="511700" cy="40779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8668" y="2745190"/>
                <a:ext cx="511700" cy="40779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0361" y="2752333"/>
                <a:ext cx="511700" cy="407790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1712889" y="4157671"/>
            <a:ext cx="7972023" cy="1586304"/>
            <a:chOff x="222598" y="3673833"/>
            <a:chExt cx="3837904" cy="1038491"/>
          </a:xfrm>
        </p:grpSpPr>
        <p:grpSp>
          <p:nvGrpSpPr>
            <p:cNvPr id="36" name="Group 35"/>
            <p:cNvGrpSpPr/>
            <p:nvPr/>
          </p:nvGrpSpPr>
          <p:grpSpPr>
            <a:xfrm>
              <a:off x="222598" y="3673833"/>
              <a:ext cx="1103301" cy="1038491"/>
              <a:chOff x="8814908" y="1834535"/>
              <a:chExt cx="1074779" cy="1045306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09642" y="1834535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1220" y="206407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78064" y="2068600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511009" y="2321242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959223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22379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814908" y="2539486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90801" y="2548887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7105" y="255469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601057" y="2548887"/>
                <a:ext cx="288630" cy="325143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1572194" y="3673834"/>
              <a:ext cx="1076473" cy="1037956"/>
              <a:chOff x="8814908" y="1834535"/>
              <a:chExt cx="1074779" cy="1045306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09642" y="1834535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1220" y="206407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78064" y="2068600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511009" y="2321242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959223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22379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814908" y="2539486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90801" y="2548887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7105" y="255469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601057" y="2548887"/>
                <a:ext cx="288630" cy="325143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2948067" y="3675176"/>
              <a:ext cx="1112435" cy="1036700"/>
              <a:chOff x="8814908" y="1834535"/>
              <a:chExt cx="1074779" cy="1045306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09642" y="1834535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1220" y="206407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78064" y="2068600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511009" y="2321242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959223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22379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814908" y="2539486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90801" y="2548887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7105" y="255469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601057" y="2548887"/>
                <a:ext cx="288630" cy="325143"/>
              </a:xfrm>
              <a:prstGeom prst="rect">
                <a:avLst/>
              </a:prstGeom>
            </p:spPr>
          </p:pic>
        </p:grpSp>
      </p:grpSp>
      <p:pic>
        <p:nvPicPr>
          <p:cNvPr id="69" name="Picture 2" descr="C:\Users\Administrator\Downloads\20201024_1026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14"/>
            <a:ext cx="7480495" cy="155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79374" y="1502455"/>
            <a:ext cx="4392613" cy="4312511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480496" y="2557837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2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496302" y="3121889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0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075166"/>
              </p:ext>
            </p:extLst>
          </p:nvPr>
        </p:nvGraphicFramePr>
        <p:xfrm>
          <a:off x="5104008" y="2238099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96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 flipH="1">
            <a:off x="5470077" y="391831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282058" y="2833687"/>
            <a:ext cx="396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480495" y="3673833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491940" y="3692297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7733878" y="3692297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56342" y="3707506"/>
            <a:ext cx="3326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/>
              <a:t>2 cộng 3 bằng 5,</a:t>
            </a:r>
          </a:p>
          <a:p>
            <a:r>
              <a:rPr lang="vi-VN" sz="2800" dirty="0"/>
              <a:t>     viết 5.</a:t>
            </a:r>
            <a:endParaRPr lang="en-US" sz="2800" dirty="0"/>
          </a:p>
        </p:txBody>
      </p:sp>
      <p:sp>
        <p:nvSpPr>
          <p:cNvPr id="64" name="TextBox 63"/>
          <p:cNvSpPr txBox="1"/>
          <p:nvPr/>
        </p:nvSpPr>
        <p:spPr>
          <a:xfrm>
            <a:off x="8356342" y="2598669"/>
            <a:ext cx="3425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/>
              <a:t>4 cộng 0 bằng 4, </a:t>
            </a:r>
          </a:p>
          <a:p>
            <a:r>
              <a:rPr lang="vi-VN" sz="2800" dirty="0"/>
              <a:t>     viết 4.</a:t>
            </a:r>
            <a:endParaRPr lang="en-US" sz="2800" dirty="0"/>
          </a:p>
        </p:txBody>
      </p:sp>
      <p:sp>
        <p:nvSpPr>
          <p:cNvPr id="69" name="Rectangle 68"/>
          <p:cNvSpPr/>
          <p:nvPr/>
        </p:nvSpPr>
        <p:spPr>
          <a:xfrm>
            <a:off x="1118538" y="5149993"/>
            <a:ext cx="200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24 + 30 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56917" y="5107995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24 + 30 = 54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2598" y="3673833"/>
            <a:ext cx="3837904" cy="1038491"/>
            <a:chOff x="222598" y="3673833"/>
            <a:chExt cx="3837904" cy="1038491"/>
          </a:xfrm>
        </p:grpSpPr>
        <p:grpSp>
          <p:nvGrpSpPr>
            <p:cNvPr id="40" name="Group 39"/>
            <p:cNvGrpSpPr/>
            <p:nvPr/>
          </p:nvGrpSpPr>
          <p:grpSpPr>
            <a:xfrm>
              <a:off x="222598" y="3673833"/>
              <a:ext cx="1103301" cy="1038491"/>
              <a:chOff x="8814908" y="1834535"/>
              <a:chExt cx="1074779" cy="1045306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09642" y="1834535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1220" y="206407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78064" y="2068600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511009" y="2321242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959223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22379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814908" y="2539486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90801" y="2548887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7105" y="255469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601057" y="2548887"/>
                <a:ext cx="288630" cy="325143"/>
              </a:xfrm>
              <a:prstGeom prst="rect">
                <a:avLst/>
              </a:prstGeom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1572194" y="3673834"/>
              <a:ext cx="1076473" cy="1037956"/>
              <a:chOff x="8814908" y="1834535"/>
              <a:chExt cx="1074779" cy="1045306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09642" y="1834535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1220" y="206407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78064" y="2068600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511009" y="2321242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959223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22379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814908" y="2539486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90801" y="2548887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7105" y="255469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601057" y="2548887"/>
                <a:ext cx="288630" cy="325143"/>
              </a:xfrm>
              <a:prstGeom prst="rect">
                <a:avLst/>
              </a:prstGeom>
            </p:spPr>
          </p:pic>
        </p:grpSp>
        <p:grpSp>
          <p:nvGrpSpPr>
            <p:cNvPr id="73" name="Group 72"/>
            <p:cNvGrpSpPr/>
            <p:nvPr/>
          </p:nvGrpSpPr>
          <p:grpSpPr>
            <a:xfrm>
              <a:off x="2948067" y="3675176"/>
              <a:ext cx="1112435" cy="1036700"/>
              <a:chOff x="8814908" y="1834535"/>
              <a:chExt cx="1074779" cy="104530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09642" y="1834535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1220" y="206407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78064" y="2068600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511009" y="2321242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959223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222379" y="2311649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8814908" y="2539486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090801" y="2548887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347105" y="2554698"/>
                <a:ext cx="288630" cy="32514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9" t="26440" r="25482" b="14871"/>
              <a:stretch/>
            </p:blipFill>
            <p:spPr>
              <a:xfrm>
                <a:off x="9601057" y="2548887"/>
                <a:ext cx="288630" cy="325143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193797" y="2067612"/>
            <a:ext cx="4110560" cy="1122167"/>
            <a:chOff x="193797" y="2067612"/>
            <a:chExt cx="4110560" cy="1122167"/>
          </a:xfrm>
        </p:grpSpPr>
        <p:grpSp>
          <p:nvGrpSpPr>
            <p:cNvPr id="84" name="Group 83"/>
            <p:cNvGrpSpPr/>
            <p:nvPr/>
          </p:nvGrpSpPr>
          <p:grpSpPr>
            <a:xfrm>
              <a:off x="193797" y="2069909"/>
              <a:ext cx="1322811" cy="1119870"/>
              <a:chOff x="8974686" y="973495"/>
              <a:chExt cx="1573978" cy="1452864"/>
            </a:xfrm>
          </p:grpSpPr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5350" y="1897313"/>
                <a:ext cx="529046" cy="529046"/>
              </a:xfrm>
              <a:prstGeom prst="rect">
                <a:avLst/>
              </a:prstGeom>
            </p:spPr>
          </p:pic>
          <p:grpSp>
            <p:nvGrpSpPr>
              <p:cNvPr id="86" name="Group 85"/>
              <p:cNvGrpSpPr/>
              <p:nvPr/>
            </p:nvGrpSpPr>
            <p:grpSpPr>
              <a:xfrm>
                <a:off x="8974686" y="973495"/>
                <a:ext cx="1381327" cy="1452864"/>
                <a:chOff x="10015085" y="1480489"/>
                <a:chExt cx="1381327" cy="1452864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2818" y="148048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793" y="175600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6997" y="1803210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67366" y="2052582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3603" y="208207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7507" y="208813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15085" y="2404307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6997" y="2388064"/>
                  <a:ext cx="529046" cy="529046"/>
                </a:xfrm>
                <a:prstGeom prst="rect">
                  <a:avLst/>
                </a:prstGeom>
              </p:spPr>
            </p:pic>
          </p:grp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9618" y="1867816"/>
                <a:ext cx="529046" cy="529046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1513005" y="2067612"/>
              <a:ext cx="1317845" cy="1119870"/>
              <a:chOff x="8974686" y="973495"/>
              <a:chExt cx="1573978" cy="1452864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5350" y="1897313"/>
                <a:ext cx="529046" cy="529046"/>
              </a:xfrm>
              <a:prstGeom prst="rect">
                <a:avLst/>
              </a:prstGeom>
            </p:spPr>
          </p:pic>
          <p:grpSp>
            <p:nvGrpSpPr>
              <p:cNvPr id="98" name="Group 97"/>
              <p:cNvGrpSpPr/>
              <p:nvPr/>
            </p:nvGrpSpPr>
            <p:grpSpPr>
              <a:xfrm>
                <a:off x="8974686" y="973495"/>
                <a:ext cx="1381327" cy="1452864"/>
                <a:chOff x="10015085" y="1480489"/>
                <a:chExt cx="1381327" cy="1452864"/>
              </a:xfrm>
            </p:grpSpPr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2818" y="148048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01" name="Picture 10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793" y="175600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02" name="Picture 10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6997" y="1803210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03" name="Picture 10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67367" y="2063880"/>
                  <a:ext cx="529045" cy="529047"/>
                </a:xfrm>
                <a:prstGeom prst="rect">
                  <a:avLst/>
                </a:prstGeom>
              </p:spPr>
            </p:pic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3603" y="208207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7507" y="2088139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15085" y="2404307"/>
                  <a:ext cx="529046" cy="529046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6997" y="2388064"/>
                  <a:ext cx="529046" cy="529046"/>
                </a:xfrm>
                <a:prstGeom prst="rect">
                  <a:avLst/>
                </a:prstGeom>
              </p:spPr>
            </p:pic>
          </p:grpSp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9618" y="1867816"/>
                <a:ext cx="529046" cy="529046"/>
              </a:xfrm>
              <a:prstGeom prst="rect">
                <a:avLst/>
              </a:prstGeom>
            </p:spPr>
          </p:pic>
        </p:grpSp>
        <p:grpSp>
          <p:nvGrpSpPr>
            <p:cNvPr id="108" name="Group 107"/>
            <p:cNvGrpSpPr/>
            <p:nvPr/>
          </p:nvGrpSpPr>
          <p:grpSpPr>
            <a:xfrm>
              <a:off x="2748475" y="2730198"/>
              <a:ext cx="1555882" cy="429925"/>
              <a:chOff x="2666179" y="2730198"/>
              <a:chExt cx="1555882" cy="429925"/>
            </a:xfrm>
          </p:grpSpPr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6179" y="2730198"/>
                <a:ext cx="511700" cy="40779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6975" y="2737694"/>
                <a:ext cx="511700" cy="407790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8668" y="2745190"/>
                <a:ext cx="511700" cy="407790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0361" y="2752333"/>
                <a:ext cx="511700" cy="407790"/>
              </a:xfrm>
              <a:prstGeom prst="rect">
                <a:avLst/>
              </a:prstGeom>
            </p:spPr>
          </p:pic>
        </p:grpSp>
      </p:grp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4" name="Picture 2" descr="C:\Users\Administrator\Downloads\20201024_1026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14"/>
            <a:ext cx="7480495" cy="155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5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00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C:\Users\Administrator\Downloads\20201024_102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38633"/>
            <a:ext cx="12192000" cy="6040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ạc trao bằng khen, Trao giải thưởng cho buổi lễ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9.33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4800" y="6858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3149600" y="1046164"/>
            <a:ext cx="5588000" cy="2992437"/>
          </a:xfrm>
          <a:prstGeom prst="flowChartTerminator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3149600" y="1046165"/>
            <a:ext cx="5588000" cy="29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0000FF"/>
                </a:solidFill>
              </a:rPr>
              <a:t>S/48; 49</a:t>
            </a:r>
          </a:p>
        </p:txBody>
      </p:sp>
    </p:spTree>
    <p:extLst>
      <p:ext uri="{BB962C8B-B14F-4D97-AF65-F5344CB8AC3E}">
        <p14:creationId xmlns:p14="http://schemas.microsoft.com/office/powerpoint/2010/main" val="25034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915754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65910" y="2875998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41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11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15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30</a:t>
            </a:r>
            <a:endParaRPr lang="en-US" sz="4400" b="1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1413510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32510" y="34093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45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92046" y="4604617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87246" y="4596743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4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56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31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4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4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4" y="4552398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87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60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29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8749284" y="4596743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89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3" name="Picture 22" descr="C:\Users\Administrator\Downloads\20201024_102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38634"/>
            <a:ext cx="5926825" cy="1877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15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64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79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4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34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40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4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4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4" y="4552398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74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83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15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409979" y="287665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49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0" y="457662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787384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98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9563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13+21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0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15+ 64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4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34+40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23122" y="2183391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83 +15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Picture 36" descr="C:\Users\Administrator\Downloads\20201024_102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38634"/>
            <a:ext cx="5926825" cy="1336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  <p:bldP spid="16" grpId="0"/>
      <p:bldP spid="18" grpId="0"/>
      <p:bldP spid="19" grpId="0"/>
      <p:bldP spid="20" grpId="0"/>
      <p:bldP spid="29" grpId="0"/>
      <p:bldP spid="31" grpId="0"/>
      <p:bldP spid="32" grpId="0"/>
      <p:bldP spid="34" grpId="0"/>
      <p:bldP spid="7" grpId="0" animBg="1"/>
      <p:bldP spid="33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555142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cho trực thăng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3" r="8301" b="45467"/>
          <a:stretch/>
        </p:blipFill>
        <p:spPr>
          <a:xfrm>
            <a:off x="128789" y="2524259"/>
            <a:ext cx="11224746" cy="408620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693774" y="4075889"/>
            <a:ext cx="6099243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656729" y="4075889"/>
            <a:ext cx="2684834" cy="9144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Administrator\Downloads\20201024_102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38634"/>
            <a:ext cx="5926825" cy="1468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308939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Có hai cây cà chua trong vườn. Một cây có 10  quả, một cây có 26 quả. Hỏi cả hai cây có bao nhiêu quả cà </a:t>
            </a:r>
            <a:r>
              <a:rPr lang="vi-VN" alt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6" r="9114" b="8511"/>
          <a:stretch/>
        </p:blipFill>
        <p:spPr>
          <a:xfrm>
            <a:off x="459021" y="3181082"/>
            <a:ext cx="9659566" cy="333202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747120" y="1788261"/>
            <a:ext cx="1332684" cy="77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65639" y="2267514"/>
            <a:ext cx="1254868" cy="97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93279" y="2285447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18560" y="2439233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10</a:t>
              </a:r>
              <a:endParaRPr lang="en-US" sz="28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26</a:t>
              </a:r>
              <a:endParaRPr lang="en-US" sz="2800" b="1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36</a:t>
              </a:r>
              <a:endParaRPr lang="en-US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30721" y="24591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872746" y="2450951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17604" y="2452160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51256" y="2472320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883952" y="245099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pic>
        <p:nvPicPr>
          <p:cNvPr id="25" name="Picture 24" descr="C:\Users\Administrator\Downloads\20201024_102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38634"/>
            <a:ext cx="5422467" cy="1270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600" y="990601"/>
            <a:ext cx="4049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.VnAristote" pitchFamily="34" charset="0"/>
                <a:cs typeface="Times New Roman" pitchFamily="18" charset="0"/>
              </a:rPr>
              <a:t>Khëi ®éng</a:t>
            </a:r>
            <a:endParaRPr lang="vi-VN" sz="7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.A – Nhạc Lễ Trao Giải Thưở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3075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Nhạc trao bằng khen, Trao giải thưởng cho buổi lễ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429.33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10464800" y="6858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25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0" y="1447801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747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18864" y="1750694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9979" y="287665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49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0" y="457662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01B916-BEEC-473C-8A3B-CC8B2C8B5910}"/>
              </a:ext>
            </a:extLst>
          </p:cNvPr>
          <p:cNvSpPr txBox="1"/>
          <p:nvPr/>
        </p:nvSpPr>
        <p:spPr>
          <a:xfrm>
            <a:off x="2343705" y="470516"/>
            <a:ext cx="7286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503414" y="2884571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8526" y="3900405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2998" y="328070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401027" y="457755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1690" y="4571418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4595" y="4584540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1" grpId="0"/>
      <p:bldP spid="32" grpId="0"/>
      <p:bldP spid="41" grpId="0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446046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có 12 bút chì,mẹ mua thêm cho Hà 26 bút chì. Hỏi Hà có tất cả bao nhiêu bút chì 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40094" y="1952517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12</a:t>
              </a:r>
              <a:endParaRPr lang="en-US" sz="28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26</a:t>
              </a:r>
              <a:endParaRPr lang="en-US" sz="2800" b="1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38</a:t>
              </a:r>
              <a:endParaRPr lang="en-US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640093" y="19597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5984951" y="19525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7312807" y="19525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/>
        </p:blipFill>
        <p:spPr>
          <a:xfrm rot="2769271">
            <a:off x="2724000" y="3062426"/>
            <a:ext cx="3832188" cy="35972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/>
        </p:blipFill>
        <p:spPr>
          <a:xfrm rot="7289435">
            <a:off x="4389869" y="3297573"/>
            <a:ext cx="3832188" cy="35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23" y="-16714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129971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Bài1. 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09979" y="2876652"/>
            <a:ext cx="935104" cy="776429"/>
            <a:chOff x="7480496" y="2557837"/>
            <a:chExt cx="748961" cy="776429"/>
          </a:xfrm>
        </p:grpSpPr>
        <p:sp>
          <p:nvSpPr>
            <p:cNvPr id="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5091" y="3892486"/>
            <a:ext cx="822280" cy="780855"/>
            <a:chOff x="7496302" y="3110475"/>
            <a:chExt cx="822280" cy="780855"/>
          </a:xfrm>
        </p:grpSpPr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969563" y="327278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368255" y="456349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1691160" y="457662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503414" y="2884571"/>
            <a:ext cx="935104" cy="776429"/>
            <a:chOff x="7480496" y="2557837"/>
            <a:chExt cx="748961" cy="776429"/>
          </a:xfrm>
        </p:grpSpPr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68526" y="3900405"/>
            <a:ext cx="822280" cy="780855"/>
            <a:chOff x="7496302" y="3110475"/>
            <a:chExt cx="822280" cy="780855"/>
          </a:xfrm>
        </p:grpSpPr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0" name="Text Box 57"/>
          <p:cNvSpPr txBox="1">
            <a:spLocks noChangeArrowheads="1"/>
          </p:cNvSpPr>
          <p:nvPr/>
        </p:nvSpPr>
        <p:spPr bwMode="auto">
          <a:xfrm>
            <a:off x="7062998" y="328070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01027" y="457755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7461690" y="4571418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7784595" y="4584540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338324" y="2892490"/>
            <a:ext cx="935104" cy="776429"/>
            <a:chOff x="7480496" y="2557837"/>
            <a:chExt cx="748961" cy="776429"/>
          </a:xfrm>
        </p:grpSpPr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03436" y="3908324"/>
            <a:ext cx="822280" cy="780855"/>
            <a:chOff x="7496302" y="3110475"/>
            <a:chExt cx="822280" cy="780855"/>
          </a:xfrm>
        </p:grpSpPr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0" name="Text Box 57"/>
          <p:cNvSpPr txBox="1">
            <a:spLocks noChangeArrowheads="1"/>
          </p:cNvSpPr>
          <p:nvPr/>
        </p:nvSpPr>
        <p:spPr bwMode="auto">
          <a:xfrm>
            <a:off x="3897908" y="3288624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235937" y="4585471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4296600" y="4579337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4619505" y="4592459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0094667" y="2879368"/>
            <a:ext cx="935104" cy="776429"/>
            <a:chOff x="7480496" y="2557837"/>
            <a:chExt cx="748961" cy="776429"/>
          </a:xfrm>
        </p:grpSpPr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059779" y="3895202"/>
            <a:ext cx="822280" cy="780855"/>
            <a:chOff x="7496302" y="3110475"/>
            <a:chExt cx="822280" cy="780855"/>
          </a:xfrm>
        </p:grpSpPr>
        <p:sp>
          <p:nvSpPr>
            <p:cNvPr id="4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9654251" y="3275502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9992280" y="4572349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10052943" y="4566215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10375848" y="4579337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69563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+ 47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712343" y="2185665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 + 54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59262" y="2199929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 + 35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450515" y="2202715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 + 41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2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20" grpId="0"/>
      <p:bldP spid="22" grpId="0"/>
      <p:bldP spid="23" grpId="0"/>
      <p:bldP spid="40" grpId="0"/>
      <p:bldP spid="42" grpId="0"/>
      <p:bldP spid="43" grpId="0"/>
      <p:bldP spid="50" grpId="0"/>
      <p:bldP spid="52" grpId="0"/>
      <p:bldP spid="53" grpId="0"/>
      <p:bldP spid="54" grpId="0" animBg="1"/>
      <p:bldP spid="55" grpId="0" animBg="1"/>
      <p:bldP spid="56" grpId="0" animBg="1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1446" y="519738"/>
            <a:ext cx="117522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xoài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xoài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28653" r="480" b="51914"/>
          <a:stretch/>
        </p:blipFill>
        <p:spPr>
          <a:xfrm>
            <a:off x="1475203" y="3120045"/>
            <a:ext cx="9970852" cy="282102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89898" y="3388930"/>
            <a:ext cx="2607013" cy="2456237"/>
            <a:chOff x="4027251" y="2869660"/>
            <a:chExt cx="2607013" cy="2456237"/>
          </a:xfrm>
        </p:grpSpPr>
        <p:sp>
          <p:nvSpPr>
            <p:cNvPr id="6" name="Oval 5"/>
            <p:cNvSpPr/>
            <p:nvPr/>
          </p:nvSpPr>
          <p:spPr>
            <a:xfrm>
              <a:off x="4027251" y="2869660"/>
              <a:ext cx="2607013" cy="17412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330757" y="4610911"/>
              <a:ext cx="0" cy="714986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963038" y="5845167"/>
            <a:ext cx="10055958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xoài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 rot="10800000">
            <a:off x="1961553" y="2898733"/>
            <a:ext cx="2255265" cy="2154702"/>
            <a:chOff x="4027251" y="2869660"/>
            <a:chExt cx="2607013" cy="2254531"/>
          </a:xfrm>
        </p:grpSpPr>
        <p:sp>
          <p:nvSpPr>
            <p:cNvPr id="15" name="Oval 14"/>
            <p:cNvSpPr/>
            <p:nvPr/>
          </p:nvSpPr>
          <p:spPr>
            <a:xfrm>
              <a:off x="4027251" y="2869660"/>
              <a:ext cx="2607013" cy="1741251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1042330" flipH="1" flipV="1">
              <a:off x="5310762" y="4611991"/>
              <a:ext cx="53840" cy="512200"/>
            </a:xfrm>
            <a:prstGeom prst="straightConnector1">
              <a:avLst/>
            </a:prstGeom>
            <a:ln w="76200" cmpd="sng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350824" y="2216087"/>
            <a:ext cx="9573455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xoài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0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700088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2586039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800141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475229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con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con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60283" b="6667"/>
          <a:stretch/>
        </p:blipFill>
        <p:spPr>
          <a:xfrm>
            <a:off x="2957209" y="2714017"/>
            <a:ext cx="7023370" cy="35895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218560" y="1859678"/>
            <a:ext cx="3307417" cy="558526"/>
            <a:chOff x="4150466" y="2005593"/>
            <a:chExt cx="3307417" cy="558526"/>
          </a:xfrm>
        </p:grpSpPr>
        <p:sp>
          <p:nvSpPr>
            <p:cNvPr id="22" name="Rounded Rectangle 21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1</a:t>
              </a:r>
              <a:r>
                <a:rPr lang="en-US" sz="2800" b="1" dirty="0"/>
                <a:t>2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2</a:t>
              </a:r>
              <a:r>
                <a:rPr lang="en-US" sz="2800" b="1" dirty="0"/>
                <a:t>4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36</a:t>
              </a:r>
              <a:endParaRPr lang="en-US" sz="2800" b="1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4214855" y="18669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884908" y="18669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17604" y="184684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554708" y="1858565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6887405" y="18669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675017" y="966651"/>
            <a:ext cx="2377440" cy="8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90709" y="966652"/>
            <a:ext cx="3418114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29006" y="1497062"/>
            <a:ext cx="3418114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070" y="1966509"/>
            <a:ext cx="1862067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5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23" y="-16714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129971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91741" y="1714746"/>
            <a:ext cx="2892319" cy="132028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 + 20 = ? 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51318" y="3440927"/>
            <a:ext cx="3416010" cy="29766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4000" dirty="0"/>
              <a:t>10 + 50 = 60  </a:t>
            </a:r>
          </a:p>
          <a:p>
            <a:pPr algn="ctr"/>
            <a:r>
              <a:rPr lang="en-US" sz="4000" dirty="0"/>
              <a:t>   20 + 40 = 60</a:t>
            </a:r>
          </a:p>
          <a:p>
            <a:pPr algn="ctr"/>
            <a:r>
              <a:rPr lang="en-US" sz="4000" dirty="0"/>
              <a:t>   30 + 30 = 60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784060" y="1714746"/>
            <a:ext cx="6439710" cy="1320284"/>
          </a:xfrm>
          <a:prstGeom prst="roundRect">
            <a:avLst/>
          </a:prstGeom>
          <a:solidFill>
            <a:srgbClr val="99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 + 20 = 50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138050" y="3440927"/>
            <a:ext cx="3543007" cy="29766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b) 30 + 40 = 70</a:t>
            </a:r>
          </a:p>
          <a:p>
            <a:pPr algn="ctr"/>
            <a:r>
              <a:rPr lang="en-US" sz="4000" dirty="0"/>
              <a:t>   40 + 30 = 70</a:t>
            </a:r>
          </a:p>
          <a:p>
            <a:pPr algn="ctr"/>
            <a:r>
              <a:rPr lang="en-US" sz="4000" dirty="0"/>
              <a:t>   20 + 50 = 70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151779" y="3440927"/>
            <a:ext cx="3501957" cy="29766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c) 10 + 20 = 30</a:t>
            </a:r>
          </a:p>
          <a:p>
            <a:pPr algn="ctr"/>
            <a:r>
              <a:rPr lang="en-US" sz="4000" dirty="0"/>
              <a:t>    10 + 30 = 40</a:t>
            </a:r>
          </a:p>
          <a:p>
            <a:pPr algn="ctr"/>
            <a:r>
              <a:rPr lang="en-US" sz="4000" dirty="0"/>
              <a:t>    10 + 40 = 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98843" y="4124528"/>
            <a:ext cx="680936" cy="4651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898842" y="4589724"/>
            <a:ext cx="778213" cy="6200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898842" y="5310531"/>
            <a:ext cx="593388" cy="5208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899601" y="3990761"/>
            <a:ext cx="781456" cy="59896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769898" y="4629777"/>
            <a:ext cx="781456" cy="59896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805290" y="5271496"/>
            <a:ext cx="781456" cy="59896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0872280" y="4030814"/>
            <a:ext cx="781456" cy="59896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10872280" y="4678289"/>
            <a:ext cx="781456" cy="59896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0849095" y="5287845"/>
            <a:ext cx="781456" cy="59896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3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 animBg="1"/>
      <p:bldP spid="58" grpId="0" animBg="1"/>
      <p:bldP spid="25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3931" y="526856"/>
            <a:ext cx="11215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54751" r="7076" b="7376"/>
          <a:stretch/>
        </p:blipFill>
        <p:spPr>
          <a:xfrm>
            <a:off x="1128409" y="1507788"/>
            <a:ext cx="9737387" cy="4776281"/>
          </a:xfrm>
          <a:prstGeom prst="rect">
            <a:avLst/>
          </a:prstGeom>
        </p:spPr>
      </p:pic>
      <p:sp>
        <p:nvSpPr>
          <p:cNvPr id="6" name="Dodecagon 5"/>
          <p:cNvSpPr/>
          <p:nvPr/>
        </p:nvSpPr>
        <p:spPr>
          <a:xfrm>
            <a:off x="8142051" y="1964987"/>
            <a:ext cx="914400" cy="914400"/>
          </a:xfrm>
          <a:prstGeom prst="dodecag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7" name="Dodecagon 6"/>
          <p:cNvSpPr/>
          <p:nvPr/>
        </p:nvSpPr>
        <p:spPr>
          <a:xfrm>
            <a:off x="8440366" y="5035685"/>
            <a:ext cx="914400" cy="914400"/>
          </a:xfrm>
          <a:prstGeom prst="dodecago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8" name="Dodecagon 7"/>
          <p:cNvSpPr/>
          <p:nvPr/>
        </p:nvSpPr>
        <p:spPr>
          <a:xfrm>
            <a:off x="2717260" y="5035685"/>
            <a:ext cx="914400" cy="914400"/>
          </a:xfrm>
          <a:prstGeom prst="dodecag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40285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3149600" y="1046164"/>
            <a:ext cx="5588000" cy="2992437"/>
          </a:xfrm>
          <a:prstGeom prst="flowChartTerminator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3149600" y="1046165"/>
            <a:ext cx="5588000" cy="29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9600" b="1">
                <a:solidFill>
                  <a:srgbClr val="0000FF"/>
                </a:solidFill>
              </a:rPr>
              <a:t>B</a:t>
            </a:r>
            <a:endParaRPr lang="en-US" sz="6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02582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0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15192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69314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6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39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6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79814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6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49300" y="1254126"/>
            <a:ext cx="2423584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kern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hỏi 1 </a:t>
            </a:r>
            <a:endParaRPr lang="en-US" sz="2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AutoShape 42"/>
          <p:cNvSpPr>
            <a:spLocks noChangeArrowheads="1"/>
          </p:cNvSpPr>
          <p:nvPr/>
        </p:nvSpPr>
        <p:spPr bwMode="auto">
          <a:xfrm>
            <a:off x="9461500" y="3255963"/>
            <a:ext cx="2169584" cy="1905000"/>
          </a:xfrm>
          <a:prstGeom prst="cloudCallout">
            <a:avLst>
              <a:gd name="adj1" fmla="val 248958"/>
              <a:gd name="adj2" fmla="val 831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giây bắt đầu</a:t>
            </a:r>
          </a:p>
        </p:txBody>
      </p:sp>
      <p:sp>
        <p:nvSpPr>
          <p:cNvPr id="82" name="AutoShape 88"/>
          <p:cNvSpPr>
            <a:spLocks noChangeArrowheads="1"/>
          </p:cNvSpPr>
          <p:nvPr/>
        </p:nvSpPr>
        <p:spPr bwMode="auto">
          <a:xfrm>
            <a:off x="9762068" y="3228975"/>
            <a:ext cx="1869017" cy="2133600"/>
          </a:xfrm>
          <a:prstGeom prst="cloudCallout">
            <a:avLst>
              <a:gd name="adj1" fmla="val 518440"/>
              <a:gd name="adj2" fmla="val -24630"/>
            </a:avLst>
          </a:prstGeom>
          <a:noFill/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giờ!</a:t>
            </a:r>
          </a:p>
        </p:txBody>
      </p:sp>
      <p:pic>
        <p:nvPicPr>
          <p:cNvPr id="85" name="Picture 47" descr="ALRMCLOK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318" y="3186113"/>
            <a:ext cx="1631949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Oval 73"/>
          <p:cNvSpPr>
            <a:spLocks noChangeArrowheads="1"/>
          </p:cNvSpPr>
          <p:nvPr/>
        </p:nvSpPr>
        <p:spPr bwMode="auto">
          <a:xfrm>
            <a:off x="9990667" y="37163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12" name="Oval 74"/>
          <p:cNvSpPr>
            <a:spLocks noChangeArrowheads="1"/>
          </p:cNvSpPr>
          <p:nvPr/>
        </p:nvSpPr>
        <p:spPr bwMode="auto">
          <a:xfrm>
            <a:off x="10007601" y="370998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13" name="Oval 75"/>
          <p:cNvSpPr>
            <a:spLocks noChangeArrowheads="1"/>
          </p:cNvSpPr>
          <p:nvPr/>
        </p:nvSpPr>
        <p:spPr bwMode="auto">
          <a:xfrm>
            <a:off x="10007601" y="3697289"/>
            <a:ext cx="1079500" cy="1057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14" name="Oval 76"/>
          <p:cNvSpPr>
            <a:spLocks noChangeArrowheads="1"/>
          </p:cNvSpPr>
          <p:nvPr/>
        </p:nvSpPr>
        <p:spPr bwMode="auto">
          <a:xfrm>
            <a:off x="10007601" y="36909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15" name="Oval 77"/>
          <p:cNvSpPr>
            <a:spLocks noChangeArrowheads="1"/>
          </p:cNvSpPr>
          <p:nvPr/>
        </p:nvSpPr>
        <p:spPr bwMode="auto">
          <a:xfrm>
            <a:off x="10007601" y="369728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6" name="Oval 78"/>
          <p:cNvSpPr>
            <a:spLocks noChangeArrowheads="1"/>
          </p:cNvSpPr>
          <p:nvPr/>
        </p:nvSpPr>
        <p:spPr bwMode="auto">
          <a:xfrm>
            <a:off x="10007601" y="36909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0" y="-509588"/>
            <a:ext cx="12177184" cy="6858001"/>
          </a:xfrm>
          <a:prstGeom prst="rect">
            <a:avLst/>
          </a:prstGeom>
          <a:noFill/>
          <a:ln w="1079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6" name="AutoShape 50"/>
          <p:cNvSpPr>
            <a:spLocks noChangeArrowheads="1"/>
          </p:cNvSpPr>
          <p:nvPr/>
        </p:nvSpPr>
        <p:spPr bwMode="auto">
          <a:xfrm>
            <a:off x="3854172" y="5334000"/>
            <a:ext cx="5554870" cy="609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b="1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8993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R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79621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U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30253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N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80885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G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769207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V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419838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À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070468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N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721097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G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pic>
        <p:nvPicPr>
          <p:cNvPr id="30743" name="Picture 4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267" y="1130300"/>
            <a:ext cx="12208933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2" descr="D:\ngan\hinhanh\2co322s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2" y="0"/>
            <a:ext cx="109643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96167" y="1254126"/>
            <a:ext cx="626165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Số có hai chữ số gồm có những hàng nào?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66" name="Group 20"/>
          <p:cNvGrpSpPr>
            <a:grpSpLocks/>
          </p:cNvGrpSpPr>
          <p:nvPr/>
        </p:nvGrpSpPr>
        <p:grpSpPr bwMode="auto">
          <a:xfrm>
            <a:off x="3962401" y="5181600"/>
            <a:ext cx="7818967" cy="914400"/>
            <a:chOff x="506" y="3090"/>
            <a:chExt cx="5029" cy="576"/>
          </a:xfrm>
        </p:grpSpPr>
        <p:sp>
          <p:nvSpPr>
            <p:cNvPr id="30768" name="Text Box 23"/>
            <p:cNvSpPr txBox="1">
              <a:spLocks noChangeArrowheads="1"/>
            </p:cNvSpPr>
            <p:nvPr/>
          </p:nvSpPr>
          <p:spPr bwMode="auto">
            <a:xfrm>
              <a:off x="1217" y="3213"/>
              <a:ext cx="431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Hàng chục và hàng đơn vị</a:t>
              </a:r>
              <a:endPara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9" name="AutoShape 25"/>
            <p:cNvSpPr>
              <a:spLocks noChangeArrowheads="1"/>
            </p:cNvSpPr>
            <p:nvPr/>
          </p:nvSpPr>
          <p:spPr bwMode="auto">
            <a:xfrm>
              <a:off x="506" y="3090"/>
              <a:ext cx="720" cy="576"/>
            </a:xfrm>
            <a:prstGeom prst="sun">
              <a:avLst>
                <a:gd name="adj" fmla="val 25000"/>
              </a:avLst>
            </a:prstGeom>
            <a:solidFill>
              <a:srgbClr val="19C943"/>
            </a:solidFill>
            <a:ln w="9525">
              <a:solidFill>
                <a:srgbClr val="C7C3C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30762" name="Group 12"/>
          <p:cNvGrpSpPr>
            <a:grpSpLocks/>
          </p:cNvGrpSpPr>
          <p:nvPr/>
        </p:nvGrpSpPr>
        <p:grpSpPr bwMode="auto">
          <a:xfrm>
            <a:off x="3898900" y="3038475"/>
            <a:ext cx="7731538" cy="914400"/>
            <a:chOff x="442" y="1889"/>
            <a:chExt cx="5037" cy="576"/>
          </a:xfrm>
        </p:grpSpPr>
        <p:sp>
          <p:nvSpPr>
            <p:cNvPr id="30764" name="Text Box 15"/>
            <p:cNvSpPr txBox="1">
              <a:spLocks noChangeArrowheads="1"/>
            </p:cNvSpPr>
            <p:nvPr/>
          </p:nvSpPr>
          <p:spPr bwMode="auto">
            <a:xfrm>
              <a:off x="1134" y="1991"/>
              <a:ext cx="434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Hàng chục</a:t>
              </a:r>
              <a:endPara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5" name="AutoShape 17"/>
            <p:cNvSpPr>
              <a:spLocks noChangeArrowheads="1"/>
            </p:cNvSpPr>
            <p:nvPr/>
          </p:nvSpPr>
          <p:spPr bwMode="auto">
            <a:xfrm>
              <a:off x="442" y="1889"/>
              <a:ext cx="720" cy="576"/>
            </a:xfrm>
            <a:prstGeom prst="sun">
              <a:avLst>
                <a:gd name="adj" fmla="val 25000"/>
              </a:avLst>
            </a:prstGeom>
            <a:solidFill>
              <a:srgbClr val="E1F808"/>
            </a:solidFill>
            <a:ln w="9525">
              <a:solidFill>
                <a:srgbClr val="C7C3C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0" hangingPunct="0"/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0758" name="Group 20"/>
          <p:cNvGrpSpPr>
            <a:grpSpLocks/>
          </p:cNvGrpSpPr>
          <p:nvPr/>
        </p:nvGrpSpPr>
        <p:grpSpPr bwMode="auto">
          <a:xfrm>
            <a:off x="3962400" y="4103688"/>
            <a:ext cx="6343651" cy="914400"/>
            <a:chOff x="506" y="3090"/>
            <a:chExt cx="5029" cy="576"/>
          </a:xfrm>
        </p:grpSpPr>
        <p:sp>
          <p:nvSpPr>
            <p:cNvPr id="30760" name="Text Box 23"/>
            <p:cNvSpPr txBox="1">
              <a:spLocks noChangeArrowheads="1"/>
            </p:cNvSpPr>
            <p:nvPr/>
          </p:nvSpPr>
          <p:spPr bwMode="auto">
            <a:xfrm>
              <a:off x="1217" y="3213"/>
              <a:ext cx="431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Hàng đơn vị</a:t>
              </a:r>
              <a:endPara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1" name="AutoShape 25"/>
            <p:cNvSpPr>
              <a:spLocks noChangeArrowheads="1"/>
            </p:cNvSpPr>
            <p:nvPr/>
          </p:nvSpPr>
          <p:spPr bwMode="auto">
            <a:xfrm>
              <a:off x="506" y="3090"/>
              <a:ext cx="720" cy="576"/>
            </a:xfrm>
            <a:prstGeom prst="sun">
              <a:avLst>
                <a:gd name="adj" fmla="val 25000"/>
              </a:avLst>
            </a:prstGeom>
            <a:solidFill>
              <a:srgbClr val="19C943"/>
            </a:solidFill>
            <a:ln w="9525">
              <a:solidFill>
                <a:srgbClr val="C7C3C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736908"/>
      </p:ext>
    </p:extLst>
  </p:cSld>
  <p:clrMapOvr>
    <a:masterClrMapping/>
  </p:clrMapOvr>
  <p:transition>
    <p:sndAc>
      <p:stSnd>
        <p:snd r:embed="rId3" name="rrr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7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1" grpId="0" animBg="1"/>
      <p:bldP spid="81" grpId="1" animBg="1"/>
      <p:bldP spid="81" grpId="2" animBg="1"/>
      <p:bldP spid="82" grpId="0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46" grpId="0" animBg="1"/>
      <p:bldP spid="146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49300" y="1254126"/>
            <a:ext cx="2423584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kern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hỏi 2 </a:t>
            </a:r>
            <a:endParaRPr lang="en-US" sz="2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67" y="1944689"/>
            <a:ext cx="12115800" cy="5857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AutoShape 42"/>
          <p:cNvSpPr>
            <a:spLocks noChangeArrowheads="1"/>
          </p:cNvSpPr>
          <p:nvPr/>
        </p:nvSpPr>
        <p:spPr bwMode="auto">
          <a:xfrm>
            <a:off x="9461500" y="3255963"/>
            <a:ext cx="2169584" cy="1905000"/>
          </a:xfrm>
          <a:prstGeom prst="cloudCallout">
            <a:avLst>
              <a:gd name="adj1" fmla="val 248958"/>
              <a:gd name="adj2" fmla="val 831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giây bắt đầu</a:t>
            </a:r>
          </a:p>
        </p:txBody>
      </p:sp>
      <p:sp>
        <p:nvSpPr>
          <p:cNvPr id="82" name="AutoShape 88"/>
          <p:cNvSpPr>
            <a:spLocks noChangeArrowheads="1"/>
          </p:cNvSpPr>
          <p:nvPr/>
        </p:nvSpPr>
        <p:spPr bwMode="auto">
          <a:xfrm>
            <a:off x="9762068" y="3228975"/>
            <a:ext cx="1869017" cy="2133600"/>
          </a:xfrm>
          <a:prstGeom prst="cloudCallout">
            <a:avLst>
              <a:gd name="adj1" fmla="val 518440"/>
              <a:gd name="adj2" fmla="val -24630"/>
            </a:avLst>
          </a:prstGeom>
          <a:noFill/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giờ!</a:t>
            </a:r>
          </a:p>
        </p:txBody>
      </p:sp>
      <p:pic>
        <p:nvPicPr>
          <p:cNvPr id="85" name="Picture 47" descr="ALRMCLOK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318" y="3186113"/>
            <a:ext cx="1631949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Oval 73"/>
          <p:cNvSpPr>
            <a:spLocks noChangeArrowheads="1"/>
          </p:cNvSpPr>
          <p:nvPr/>
        </p:nvSpPr>
        <p:spPr bwMode="auto">
          <a:xfrm>
            <a:off x="9990667" y="37163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12" name="Oval 74"/>
          <p:cNvSpPr>
            <a:spLocks noChangeArrowheads="1"/>
          </p:cNvSpPr>
          <p:nvPr/>
        </p:nvSpPr>
        <p:spPr bwMode="auto">
          <a:xfrm>
            <a:off x="10007601" y="370998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13" name="Oval 75"/>
          <p:cNvSpPr>
            <a:spLocks noChangeArrowheads="1"/>
          </p:cNvSpPr>
          <p:nvPr/>
        </p:nvSpPr>
        <p:spPr bwMode="auto">
          <a:xfrm>
            <a:off x="10007601" y="3697289"/>
            <a:ext cx="1079500" cy="1057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14" name="Oval 76"/>
          <p:cNvSpPr>
            <a:spLocks noChangeArrowheads="1"/>
          </p:cNvSpPr>
          <p:nvPr/>
        </p:nvSpPr>
        <p:spPr bwMode="auto">
          <a:xfrm>
            <a:off x="10007601" y="36909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15" name="Oval 77"/>
          <p:cNvSpPr>
            <a:spLocks noChangeArrowheads="1"/>
          </p:cNvSpPr>
          <p:nvPr/>
        </p:nvSpPr>
        <p:spPr bwMode="auto">
          <a:xfrm>
            <a:off x="10007601" y="369728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6" name="Oval 78"/>
          <p:cNvSpPr>
            <a:spLocks noChangeArrowheads="1"/>
          </p:cNvSpPr>
          <p:nvPr/>
        </p:nvSpPr>
        <p:spPr bwMode="auto">
          <a:xfrm>
            <a:off x="10007601" y="36909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0" y="-509588"/>
            <a:ext cx="12177184" cy="6858001"/>
          </a:xfrm>
          <a:prstGeom prst="rect">
            <a:avLst/>
          </a:prstGeom>
          <a:noFill/>
          <a:ln w="1079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6" name="AutoShape 50"/>
          <p:cNvSpPr>
            <a:spLocks noChangeArrowheads="1"/>
          </p:cNvSpPr>
          <p:nvPr/>
        </p:nvSpPr>
        <p:spPr bwMode="auto">
          <a:xfrm>
            <a:off x="1431235" y="2584184"/>
            <a:ext cx="2160104" cy="609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b="1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8993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R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79621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U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30253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N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80885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G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769207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V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419838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À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070468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N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721097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G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pic>
        <p:nvPicPr>
          <p:cNvPr id="31767" name="Picture 4" descr="3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267" y="1130300"/>
            <a:ext cx="12208933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2" descr="D:\ngan\hinhanh\2co322s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2" y="0"/>
            <a:ext cx="109643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9467" y="1254126"/>
            <a:ext cx="535755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thực hiện phép tính nào đúng?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84" name="AutoShape 25"/>
          <p:cNvSpPr>
            <a:spLocks noChangeArrowheads="1"/>
          </p:cNvSpPr>
          <p:nvPr/>
        </p:nvSpPr>
        <p:spPr bwMode="auto">
          <a:xfrm>
            <a:off x="6416324" y="2438436"/>
            <a:ext cx="1119591" cy="914400"/>
          </a:xfrm>
          <a:prstGeom prst="sun">
            <a:avLst>
              <a:gd name="adj" fmla="val 25000"/>
            </a:avLst>
          </a:prstGeom>
          <a:solidFill>
            <a:srgbClr val="19C943"/>
          </a:solidFill>
          <a:ln w="9525">
            <a:solidFill>
              <a:srgbClr val="C7C3C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1782" name="AutoShape 17"/>
          <p:cNvSpPr>
            <a:spLocks noChangeArrowheads="1"/>
          </p:cNvSpPr>
          <p:nvPr/>
        </p:nvSpPr>
        <p:spPr bwMode="auto">
          <a:xfrm>
            <a:off x="2023316" y="2347429"/>
            <a:ext cx="1105093" cy="914400"/>
          </a:xfrm>
          <a:prstGeom prst="sun">
            <a:avLst>
              <a:gd name="adj" fmla="val 25000"/>
            </a:avLst>
          </a:prstGeom>
          <a:solidFill>
            <a:srgbClr val="E1F808"/>
          </a:solidFill>
          <a:ln w="9525">
            <a:solidFill>
              <a:srgbClr val="C7C3C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1780" name="AutoShape 25"/>
          <p:cNvSpPr>
            <a:spLocks noChangeArrowheads="1"/>
          </p:cNvSpPr>
          <p:nvPr/>
        </p:nvSpPr>
        <p:spPr bwMode="auto">
          <a:xfrm>
            <a:off x="4479325" y="2461960"/>
            <a:ext cx="908054" cy="884237"/>
          </a:xfrm>
          <a:prstGeom prst="sun">
            <a:avLst>
              <a:gd name="adj" fmla="val 25000"/>
            </a:avLst>
          </a:prstGeom>
          <a:solidFill>
            <a:srgbClr val="19C943"/>
          </a:solidFill>
          <a:ln w="9525">
            <a:solidFill>
              <a:srgbClr val="C7C3C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1778" name="AutoShape 25"/>
          <p:cNvSpPr>
            <a:spLocks noChangeArrowheads="1"/>
          </p:cNvSpPr>
          <p:nvPr/>
        </p:nvSpPr>
        <p:spPr bwMode="auto">
          <a:xfrm>
            <a:off x="2107124" y="2408940"/>
            <a:ext cx="908051" cy="884237"/>
          </a:xfrm>
          <a:prstGeom prst="sun">
            <a:avLst>
              <a:gd name="adj" fmla="val 25000"/>
            </a:avLst>
          </a:prstGeom>
          <a:solidFill>
            <a:srgbClr val="19C943"/>
          </a:solidFill>
          <a:ln w="9525">
            <a:solidFill>
              <a:srgbClr val="C7C3C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463692" y="3289848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5</a:t>
            </a:r>
            <a:r>
              <a:rPr lang="vi-VN" sz="4400" b="1">
                <a:solidFill>
                  <a:srgbClr val="0070C0"/>
                </a:solidFill>
              </a:rPr>
              <a:t>4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>
                <a:solidFill>
                  <a:srgbClr val="0070C0"/>
                </a:solidFill>
              </a:rPr>
              <a:t>3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329068" y="5125272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5</a:t>
            </a:r>
            <a:r>
              <a:rPr lang="vi-VN" altLang="en-US" sz="4400" b="1">
                <a:solidFill>
                  <a:srgbClr val="FF0000"/>
                </a:solidFill>
                <a:latin typeface="+mn-lt"/>
              </a:rPr>
              <a:t>7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1676400" y="3703980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>
            <a:off x="2163416" y="5099514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2362200" y="3375988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5</a:t>
            </a:r>
            <a:r>
              <a:rPr lang="vi-VN" sz="4400" b="1">
                <a:solidFill>
                  <a:srgbClr val="0070C0"/>
                </a:solidFill>
              </a:rPr>
              <a:t>4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  3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4436140" y="3303104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70C0"/>
                </a:solidFill>
              </a:rPr>
              <a:t>5</a:t>
            </a:r>
            <a:r>
              <a:rPr lang="vi-VN" sz="4400" b="1">
                <a:solidFill>
                  <a:srgbClr val="0070C0"/>
                </a:solidFill>
              </a:rPr>
              <a:t>4</a:t>
            </a:r>
            <a:endParaRPr lang="en-US" sz="4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b="1">
                <a:solidFill>
                  <a:srgbClr val="0070C0"/>
                </a:solidFill>
              </a:rPr>
              <a:t>3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4187656" y="3856380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6168832" y="3876260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>
            <a:off x="4250608" y="5092890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>
            <a:off x="6298044" y="508626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4456016" y="51319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84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6503452" y="5125276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+mn-lt"/>
              </a:rPr>
              <a:t>57</a:t>
            </a:r>
            <a:endParaRPr lang="en-US" altLang="en-US" sz="4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7104601"/>
      </p:ext>
    </p:extLst>
  </p:cSld>
  <p:clrMapOvr>
    <a:masterClrMapping/>
  </p:clrMapOvr>
  <p:transition>
    <p:sndAc>
      <p:stSnd>
        <p:snd r:embed="rId3" name="rrr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81" grpId="0" animBg="1"/>
      <p:bldP spid="81" grpId="1" animBg="1"/>
      <p:bldP spid="81" grpId="2" animBg="1"/>
      <p:bldP spid="82" grpId="0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46" grpId="0" animBg="1"/>
      <p:bldP spid="146" grpId="1" animBg="1"/>
      <p:bldP spid="6" grpId="0" animBg="1"/>
      <p:bldP spid="31778" grpId="0" animBg="1"/>
      <p:bldP spid="41" grpId="0"/>
      <p:bldP spid="42" grpId="0"/>
      <p:bldP spid="43" grpId="0"/>
      <p:bldP spid="45" grpId="0"/>
      <p:bldP spid="46" grpId="0"/>
      <p:bldP spid="47" grpId="0"/>
      <p:bldP spid="48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49300" y="1254126"/>
            <a:ext cx="2423584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kern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hỏi 3 </a:t>
            </a:r>
            <a:endParaRPr lang="en-US" sz="2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67" y="1944689"/>
            <a:ext cx="12115800" cy="5857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AutoShape 42"/>
          <p:cNvSpPr>
            <a:spLocks noChangeArrowheads="1"/>
          </p:cNvSpPr>
          <p:nvPr/>
        </p:nvSpPr>
        <p:spPr bwMode="auto">
          <a:xfrm>
            <a:off x="9461500" y="3255963"/>
            <a:ext cx="2169584" cy="1905000"/>
          </a:xfrm>
          <a:prstGeom prst="cloudCallout">
            <a:avLst>
              <a:gd name="adj1" fmla="val 248958"/>
              <a:gd name="adj2" fmla="val 831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giây bắt đầu</a:t>
            </a:r>
          </a:p>
        </p:txBody>
      </p:sp>
      <p:sp>
        <p:nvSpPr>
          <p:cNvPr id="82" name="AutoShape 88"/>
          <p:cNvSpPr>
            <a:spLocks noChangeArrowheads="1"/>
          </p:cNvSpPr>
          <p:nvPr/>
        </p:nvSpPr>
        <p:spPr bwMode="auto">
          <a:xfrm>
            <a:off x="9762068" y="3228975"/>
            <a:ext cx="1869017" cy="2133600"/>
          </a:xfrm>
          <a:prstGeom prst="cloudCallout">
            <a:avLst>
              <a:gd name="adj1" fmla="val 518440"/>
              <a:gd name="adj2" fmla="val -24630"/>
            </a:avLst>
          </a:prstGeom>
          <a:noFill/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giờ!</a:t>
            </a:r>
          </a:p>
        </p:txBody>
      </p:sp>
      <p:pic>
        <p:nvPicPr>
          <p:cNvPr id="85" name="Picture 47" descr="ALRMCLOK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318" y="3186113"/>
            <a:ext cx="1631949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Oval 73"/>
          <p:cNvSpPr>
            <a:spLocks noChangeArrowheads="1"/>
          </p:cNvSpPr>
          <p:nvPr/>
        </p:nvSpPr>
        <p:spPr bwMode="auto">
          <a:xfrm>
            <a:off x="9990667" y="37163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12" name="Oval 74"/>
          <p:cNvSpPr>
            <a:spLocks noChangeArrowheads="1"/>
          </p:cNvSpPr>
          <p:nvPr/>
        </p:nvSpPr>
        <p:spPr bwMode="auto">
          <a:xfrm>
            <a:off x="10007601" y="370998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13" name="Oval 75"/>
          <p:cNvSpPr>
            <a:spLocks noChangeArrowheads="1"/>
          </p:cNvSpPr>
          <p:nvPr/>
        </p:nvSpPr>
        <p:spPr bwMode="auto">
          <a:xfrm>
            <a:off x="10007601" y="3697289"/>
            <a:ext cx="1079500" cy="1057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14" name="Oval 76"/>
          <p:cNvSpPr>
            <a:spLocks noChangeArrowheads="1"/>
          </p:cNvSpPr>
          <p:nvPr/>
        </p:nvSpPr>
        <p:spPr bwMode="auto">
          <a:xfrm>
            <a:off x="10007601" y="36909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15" name="Oval 77"/>
          <p:cNvSpPr>
            <a:spLocks noChangeArrowheads="1"/>
          </p:cNvSpPr>
          <p:nvPr/>
        </p:nvSpPr>
        <p:spPr bwMode="auto">
          <a:xfrm>
            <a:off x="10007601" y="369728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6" name="Oval 78"/>
          <p:cNvSpPr>
            <a:spLocks noChangeArrowheads="1"/>
          </p:cNvSpPr>
          <p:nvPr/>
        </p:nvSpPr>
        <p:spPr bwMode="auto">
          <a:xfrm>
            <a:off x="10007601" y="3690938"/>
            <a:ext cx="1079500" cy="1033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0" y="-509588"/>
            <a:ext cx="12177184" cy="6858001"/>
          </a:xfrm>
          <a:prstGeom prst="rect">
            <a:avLst/>
          </a:prstGeom>
          <a:noFill/>
          <a:ln w="1079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6" name="AutoShape 50"/>
          <p:cNvSpPr>
            <a:spLocks noChangeArrowheads="1"/>
          </p:cNvSpPr>
          <p:nvPr/>
        </p:nvSpPr>
        <p:spPr bwMode="auto">
          <a:xfrm>
            <a:off x="3708400" y="4419600"/>
            <a:ext cx="3879851" cy="609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b="1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8993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R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79621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U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30253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N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80885" y="-54065"/>
            <a:ext cx="132470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Truck" pitchFamily="2" charset="0"/>
              </a:rPr>
              <a:t>G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Truck" pitchFamily="2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769207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V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419838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À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070468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N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721097" y="312004"/>
            <a:ext cx="5180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Bazooka" pitchFamily="2" charset="0"/>
              </a:rPr>
              <a:t>G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Bazooka" pitchFamily="2" charset="0"/>
            </a:endParaRPr>
          </a:p>
        </p:txBody>
      </p:sp>
      <p:pic>
        <p:nvPicPr>
          <p:cNvPr id="32791" name="Picture 4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267" y="1130300"/>
            <a:ext cx="12208933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" descr="D:\ngan\hinhanh\2co322s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2" y="0"/>
            <a:ext cx="109643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4433" y="1254126"/>
            <a:ext cx="7443063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Chị cắt được 15 ngôi sao, em cắt được 4 ngôi sao. </a:t>
            </a:r>
          </a:p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 cả hai chị em cắt được bao nhiêu ngôi sao? </a:t>
            </a:r>
          </a:p>
        </p:txBody>
      </p:sp>
      <p:grpSp>
        <p:nvGrpSpPr>
          <p:cNvPr id="32794" name="Group 20"/>
          <p:cNvGrpSpPr>
            <a:grpSpLocks/>
          </p:cNvGrpSpPr>
          <p:nvPr/>
        </p:nvGrpSpPr>
        <p:grpSpPr bwMode="auto">
          <a:xfrm>
            <a:off x="3962401" y="5181600"/>
            <a:ext cx="7804974" cy="914400"/>
            <a:chOff x="506" y="3090"/>
            <a:chExt cx="5020" cy="576"/>
          </a:xfrm>
        </p:grpSpPr>
        <p:sp>
          <p:nvSpPr>
            <p:cNvPr id="32807" name="Text Box 23"/>
            <p:cNvSpPr txBox="1">
              <a:spLocks noChangeArrowheads="1"/>
            </p:cNvSpPr>
            <p:nvPr/>
          </p:nvSpPr>
          <p:spPr bwMode="auto">
            <a:xfrm>
              <a:off x="1208" y="3213"/>
              <a:ext cx="431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15 + 4 = 55</a:t>
              </a:r>
            </a:p>
          </p:txBody>
        </p:sp>
        <p:sp>
          <p:nvSpPr>
            <p:cNvPr id="32808" name="AutoShape 25"/>
            <p:cNvSpPr>
              <a:spLocks noChangeArrowheads="1"/>
            </p:cNvSpPr>
            <p:nvPr/>
          </p:nvSpPr>
          <p:spPr bwMode="auto">
            <a:xfrm>
              <a:off x="506" y="3090"/>
              <a:ext cx="720" cy="576"/>
            </a:xfrm>
            <a:prstGeom prst="sun">
              <a:avLst>
                <a:gd name="adj" fmla="val 25000"/>
              </a:avLst>
            </a:prstGeom>
            <a:solidFill>
              <a:srgbClr val="19C943"/>
            </a:solidFill>
            <a:ln w="9525">
              <a:solidFill>
                <a:srgbClr val="C7C3C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32795" name="Group 12"/>
          <p:cNvGrpSpPr>
            <a:grpSpLocks/>
          </p:cNvGrpSpPr>
          <p:nvPr/>
        </p:nvGrpSpPr>
        <p:grpSpPr bwMode="auto">
          <a:xfrm>
            <a:off x="3960285" y="3228975"/>
            <a:ext cx="7774515" cy="914400"/>
            <a:chOff x="442" y="1889"/>
            <a:chExt cx="5065" cy="576"/>
          </a:xfrm>
        </p:grpSpPr>
        <p:sp>
          <p:nvSpPr>
            <p:cNvPr id="32805" name="Text Box 15"/>
            <p:cNvSpPr txBox="1">
              <a:spLocks noChangeArrowheads="1"/>
            </p:cNvSpPr>
            <p:nvPr/>
          </p:nvSpPr>
          <p:spPr bwMode="auto">
            <a:xfrm>
              <a:off x="1162" y="2031"/>
              <a:ext cx="434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15 – 4 = 11 </a:t>
              </a:r>
            </a:p>
          </p:txBody>
        </p:sp>
        <p:sp>
          <p:nvSpPr>
            <p:cNvPr id="32806" name="AutoShape 17"/>
            <p:cNvSpPr>
              <a:spLocks noChangeArrowheads="1"/>
            </p:cNvSpPr>
            <p:nvPr/>
          </p:nvSpPr>
          <p:spPr bwMode="auto">
            <a:xfrm>
              <a:off x="442" y="1889"/>
              <a:ext cx="720" cy="576"/>
            </a:xfrm>
            <a:prstGeom prst="sun">
              <a:avLst>
                <a:gd name="adj" fmla="val 25000"/>
              </a:avLst>
            </a:prstGeom>
            <a:solidFill>
              <a:srgbClr val="E1F808"/>
            </a:solidFill>
            <a:ln w="9525">
              <a:solidFill>
                <a:srgbClr val="C7C3C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0" hangingPunct="0"/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2796" name="Group 20"/>
          <p:cNvGrpSpPr>
            <a:grpSpLocks/>
          </p:cNvGrpSpPr>
          <p:nvPr/>
        </p:nvGrpSpPr>
        <p:grpSpPr bwMode="auto">
          <a:xfrm>
            <a:off x="4064000" y="4265613"/>
            <a:ext cx="6437323" cy="914400"/>
            <a:chOff x="386" y="3090"/>
            <a:chExt cx="5105" cy="576"/>
          </a:xfrm>
        </p:grpSpPr>
        <p:sp>
          <p:nvSpPr>
            <p:cNvPr id="32803" name="Text Box 23"/>
            <p:cNvSpPr txBox="1">
              <a:spLocks noChangeArrowheads="1"/>
            </p:cNvSpPr>
            <p:nvPr/>
          </p:nvSpPr>
          <p:spPr bwMode="auto">
            <a:xfrm>
              <a:off x="1173" y="3203"/>
              <a:ext cx="431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15 + 4 = 19</a:t>
              </a:r>
            </a:p>
          </p:txBody>
        </p:sp>
        <p:sp>
          <p:nvSpPr>
            <p:cNvPr id="32804" name="AutoShape 25"/>
            <p:cNvSpPr>
              <a:spLocks noChangeArrowheads="1"/>
            </p:cNvSpPr>
            <p:nvPr/>
          </p:nvSpPr>
          <p:spPr bwMode="auto">
            <a:xfrm>
              <a:off x="386" y="3090"/>
              <a:ext cx="720" cy="576"/>
            </a:xfrm>
            <a:prstGeom prst="sun">
              <a:avLst>
                <a:gd name="adj" fmla="val 25000"/>
              </a:avLst>
            </a:prstGeom>
            <a:solidFill>
              <a:srgbClr val="19C943"/>
            </a:solidFill>
            <a:ln w="9525">
              <a:solidFill>
                <a:srgbClr val="C7C3C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sp>
        <p:nvSpPr>
          <p:cNvPr id="32802" name="AutoShape 25"/>
          <p:cNvSpPr>
            <a:spLocks noChangeArrowheads="1"/>
          </p:cNvSpPr>
          <p:nvPr/>
        </p:nvSpPr>
        <p:spPr bwMode="auto">
          <a:xfrm>
            <a:off x="4070352" y="3200400"/>
            <a:ext cx="908049" cy="914400"/>
          </a:xfrm>
          <a:prstGeom prst="sun">
            <a:avLst>
              <a:gd name="adj" fmla="val 25000"/>
            </a:avLst>
          </a:prstGeom>
          <a:solidFill>
            <a:srgbClr val="19C943"/>
          </a:solidFill>
          <a:ln w="9525">
            <a:solidFill>
              <a:srgbClr val="C7C3C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0501" y="2387174"/>
            <a:ext cx="518603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 tính nào phù hợp với đề bài? </a:t>
            </a:r>
          </a:p>
        </p:txBody>
      </p:sp>
    </p:spTree>
    <p:extLst>
      <p:ext uri="{BB962C8B-B14F-4D97-AF65-F5344CB8AC3E}">
        <p14:creationId xmlns:p14="http://schemas.microsoft.com/office/powerpoint/2010/main" val="459631783"/>
      </p:ext>
    </p:extLst>
  </p:cSld>
  <p:clrMapOvr>
    <a:masterClrMapping/>
  </p:clrMapOvr>
  <p:transition>
    <p:sndAc>
      <p:stSnd>
        <p:snd r:embed="rId3" name="rrr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81" grpId="0" animBg="1"/>
      <p:bldP spid="81" grpId="1" animBg="1"/>
      <p:bldP spid="81" grpId="2" animBg="1"/>
      <p:bldP spid="82" grpId="0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46" grpId="0" animBg="1"/>
      <p:bldP spid="146" grpId="1" animBg="1"/>
      <p:bldP spid="6" grpId="0" animBg="1"/>
      <p:bldP spid="32802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.A – Nhạc Lễ Trao Giải Thưở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9600" y="3695700"/>
            <a:ext cx="812800" cy="609600"/>
          </a:xfrm>
        </p:spPr>
      </p:pic>
      <p:pic>
        <p:nvPicPr>
          <p:cNvPr id="33796" name="Picture 2" descr="C:\Users\Administrator\Downloads\26-1024x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.A – Nhạc Lễ Trao Giải Thưở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3075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56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.A – Nhạc Lễ Trao Giải Thưở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3075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C:\Users\Administrator\Downloads\20201024_1026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9307"/>
            <a:ext cx="12192000" cy="3892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Nhạc trao bằng khen, Trao giải thưởng cho buổi lễ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429.33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 bwMode="auto">
          <a:xfrm>
            <a:off x="10464800" y="6858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0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9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3149600" y="1046164"/>
            <a:ext cx="5588000" cy="2992437"/>
          </a:xfrm>
          <a:prstGeom prst="flowChartTerminator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3149600" y="1046165"/>
            <a:ext cx="5588000" cy="29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9600" b="1">
                <a:solidFill>
                  <a:srgbClr val="0000FF"/>
                </a:solidFill>
              </a:rPr>
              <a:t>Đ</a:t>
            </a:r>
            <a:endParaRPr lang="en-US" sz="6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783</Words>
  <Application>Microsoft Office PowerPoint</Application>
  <PresentationFormat>Custom</PresentationFormat>
  <Paragraphs>341</Paragraphs>
  <Slides>31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</cp:lastModifiedBy>
  <cp:revision>79</cp:revision>
  <dcterms:created xsi:type="dcterms:W3CDTF">2020-08-16T02:02:21Z</dcterms:created>
  <dcterms:modified xsi:type="dcterms:W3CDTF">2022-03-15T02:08:29Z</dcterms:modified>
</cp:coreProperties>
</file>