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6" r:id="rId2"/>
    <p:sldId id="263" r:id="rId3"/>
    <p:sldId id="266" r:id="rId4"/>
    <p:sldId id="268" r:id="rId5"/>
    <p:sldId id="297" r:id="rId6"/>
    <p:sldId id="274" r:id="rId7"/>
    <p:sldId id="270" r:id="rId8"/>
    <p:sldId id="273" r:id="rId9"/>
    <p:sldId id="296" r:id="rId10"/>
    <p:sldId id="276" r:id="rId11"/>
    <p:sldId id="290" r:id="rId12"/>
    <p:sldId id="291" r:id="rId13"/>
    <p:sldId id="292" r:id="rId14"/>
    <p:sldId id="293" r:id="rId15"/>
    <p:sldId id="294" r:id="rId16"/>
    <p:sldId id="295" r:id="rId17"/>
    <p:sldId id="287" r:id="rId18"/>
    <p:sldId id="288" r:id="rId19"/>
    <p:sldId id="298" r:id="rId20"/>
    <p:sldId id="280" r:id="rId21"/>
    <p:sldId id="289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C8603-3B36-4CEA-9E61-DB37ABC6CECF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E412F-5F3F-4C68-8D6C-2A9ACBC66F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266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117B76-196A-4450-80A8-577DEB34F50A}" type="slidenum">
              <a:rPr lang="en-US" sz="1200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6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AFFC40-518B-485E-8A4B-4ABA5EC15721}" type="slidenum">
              <a:rPr lang="en-US" sz="1200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7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586EEA-3606-4FED-B8A7-D3D75A535C31}" type="slidenum">
              <a:rPr lang="en-US" sz="1200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0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C664-D246-4649-9788-BEA140ED6308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3A6-7B77-4284-8A79-3172EBDB120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C664-D246-4649-9788-BEA140ED6308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3A6-7B77-4284-8A79-3172EBDB120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C664-D246-4649-9788-BEA140ED6308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3A6-7B77-4284-8A79-3172EBDB120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C664-D246-4649-9788-BEA140ED6308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3A6-7B77-4284-8A79-3172EBDB120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C664-D246-4649-9788-BEA140ED6308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3A6-7B77-4284-8A79-3172EBDB120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C664-D246-4649-9788-BEA140ED6308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3A6-7B77-4284-8A79-3172EBDB120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C664-D246-4649-9788-BEA140ED6308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3A6-7B77-4284-8A79-3172EBDB120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C664-D246-4649-9788-BEA140ED6308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3A6-7B77-4284-8A79-3172EBDB120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C664-D246-4649-9788-BEA140ED6308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3A6-7B77-4284-8A79-3172EBDB120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C664-D246-4649-9788-BEA140ED6308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3A6-7B77-4284-8A79-3172EBDB120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C664-D246-4649-9788-BEA140ED6308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3A6-7B77-4284-8A79-3172EBDB120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C664-D246-4649-9788-BEA140ED6308}" type="datetimeFigureOut">
              <a:rPr lang="vi-VN" smtClean="0"/>
              <a:t>11/06/2023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A73A6-7B77-4284-8A79-3172EBDB1207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6.jpe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6.jpe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6.jpe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6.jpe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6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6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A2224E-43F9-48AA-9DCA-001C21AB2629}"/>
              </a:ext>
            </a:extLst>
          </p:cNvPr>
          <p:cNvSpPr txBox="1">
            <a:spLocks/>
          </p:cNvSpPr>
          <p:nvPr/>
        </p:nvSpPr>
        <p:spPr>
          <a:xfrm>
            <a:off x="0" y="2708919"/>
            <a:ext cx="9044880" cy="3672409"/>
          </a:xfrm>
          <a:prstGeom prst="rect">
            <a:avLst/>
          </a:prstGeom>
          <a:ln/>
        </p:spPr>
        <p:txBody>
          <a:bodyPr vert="horz" wrap="square" lIns="51435" tIns="25718" rIns="51435" bIns="25718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altLang="en-US" sz="3000" b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vi-VN" sz="27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en-US" sz="2363" b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en-US" sz="2363" b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en-US" sz="2363" b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alt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altLang="en-US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EB20DDA-797D-4971-BB55-725643463C42}"/>
              </a:ext>
            </a:extLst>
          </p:cNvPr>
          <p:cNvSpPr txBox="1"/>
          <p:nvPr/>
        </p:nvSpPr>
        <p:spPr>
          <a:xfrm>
            <a:off x="43896" y="121818"/>
            <a:ext cx="8649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UỶ BAN NHÂN DÂN HUYỆN AN DƯƠNG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TRƯỜNG TIỂU HỌC ĐẶNG CƯƠNG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F2A3805-75DE-4393-801F-31CB7D5A9647}"/>
              </a:ext>
            </a:extLst>
          </p:cNvPr>
          <p:cNvSpPr txBox="1">
            <a:spLocks/>
          </p:cNvSpPr>
          <p:nvPr/>
        </p:nvSpPr>
        <p:spPr>
          <a:xfrm>
            <a:off x="1485900" y="1063229"/>
            <a:ext cx="6172200" cy="8572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33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5F07F309-C3A3-4299-B990-74E6FAC5246A}"/>
              </a:ext>
            </a:extLst>
          </p:cNvPr>
          <p:cNvSpPr txBox="1">
            <a:spLocks/>
          </p:cNvSpPr>
          <p:nvPr/>
        </p:nvSpPr>
        <p:spPr>
          <a:xfrm>
            <a:off x="656823" y="3128538"/>
            <a:ext cx="8036417" cy="15495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pt-BR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MÔN : TOÁN </a:t>
            </a:r>
          </a:p>
          <a:p>
            <a:pPr>
              <a:lnSpc>
                <a:spcPct val="160000"/>
              </a:lnSpc>
            </a:pPr>
            <a:r>
              <a:rPr lang="pt-BR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BÀI 11: PHÉP TRỪ TRONG PHẠM VI 10 ( TIẾT 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EB20DDA-797D-4971-BB55-725643463C42}"/>
              </a:ext>
            </a:extLst>
          </p:cNvPr>
          <p:cNvSpPr txBox="1"/>
          <p:nvPr/>
        </p:nvSpPr>
        <p:spPr>
          <a:xfrm>
            <a:off x="43896" y="1352308"/>
            <a:ext cx="90009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VỀ DỰ GIỜ THĂM LỚP 1D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2020-2021\TAILIEU\Toan1.1 bai 11-15 (FB Yen Nga)-20200808T151710Z-001\Toan1.1 bai 11-15 (FB Yen Nga)\file ảnh scan từ sách\bài 11\Phạm Duyên- trang 7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/>
          <a:srcRect l="18135" t="53240" r="60843" b="31042"/>
          <a:stretch/>
        </p:blipFill>
        <p:spPr bwMode="auto">
          <a:xfrm>
            <a:off x="2284351" y="980728"/>
            <a:ext cx="3962506" cy="49751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332656"/>
            <a:ext cx="6120680" cy="13681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Trò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chơi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 Ai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nhanh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đúng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653136"/>
            <a:ext cx="6932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Đ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AutoShape 42"/>
          <p:cNvSpPr>
            <a:spLocks noChangeArrowheads="1"/>
          </p:cNvSpPr>
          <p:nvPr/>
        </p:nvSpPr>
        <p:spPr bwMode="auto">
          <a:xfrm>
            <a:off x="7183726" y="1305119"/>
            <a:ext cx="1627188" cy="1905000"/>
          </a:xfrm>
          <a:prstGeom prst="cloudCallout">
            <a:avLst>
              <a:gd name="adj1" fmla="val 248958"/>
              <a:gd name="adj2" fmla="val 831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7" descr="ALRMCLOK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64" y="1233681"/>
            <a:ext cx="122396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3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9" name="Oval 74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0" name="Oval 75"/>
          <p:cNvSpPr>
            <a:spLocks noChangeArrowheads="1"/>
          </p:cNvSpPr>
          <p:nvPr/>
        </p:nvSpPr>
        <p:spPr bwMode="auto">
          <a:xfrm>
            <a:off x="7469478" y="1733747"/>
            <a:ext cx="809625" cy="10572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1" name="Oval 76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2" name="Oval 77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3" name="Oval 78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sp>
        <p:nvSpPr>
          <p:cNvPr id="14" name="AutoShape 88"/>
          <p:cNvSpPr>
            <a:spLocks noChangeArrowheads="1"/>
          </p:cNvSpPr>
          <p:nvPr/>
        </p:nvSpPr>
        <p:spPr bwMode="auto">
          <a:xfrm>
            <a:off x="7742237" y="0"/>
            <a:ext cx="1401763" cy="2133600"/>
          </a:xfrm>
          <a:prstGeom prst="cloudCallout">
            <a:avLst>
              <a:gd name="adj1" fmla="val 518440"/>
              <a:gd name="adj2" fmla="val -24630"/>
            </a:avLst>
          </a:prstGeom>
          <a:noFill/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2020-2021\TAILIEU\Toan1.1 bai 11-15 (FB Yen Nga)-20200808T151710Z-001\Toan1.1 bai 11-15 (FB Yen Nga)\file ảnh scan từ sách\bài 11\Phạm Duyên- trang 7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/>
          <a:srcRect l="41728" t="50958" r="37250" b="33324"/>
          <a:stretch/>
        </p:blipFill>
        <p:spPr bwMode="auto">
          <a:xfrm>
            <a:off x="2284351" y="980728"/>
            <a:ext cx="3962506" cy="49751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332656"/>
            <a:ext cx="6120680" cy="13681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Trò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chơi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 Ai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nhanh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đúng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3988" y="4509120"/>
            <a:ext cx="6932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AutoShape 42"/>
          <p:cNvSpPr>
            <a:spLocks noChangeArrowheads="1"/>
          </p:cNvSpPr>
          <p:nvPr/>
        </p:nvSpPr>
        <p:spPr bwMode="auto">
          <a:xfrm>
            <a:off x="7183726" y="1305119"/>
            <a:ext cx="1627188" cy="1905000"/>
          </a:xfrm>
          <a:prstGeom prst="cloudCallout">
            <a:avLst>
              <a:gd name="adj1" fmla="val 248958"/>
              <a:gd name="adj2" fmla="val 831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7" descr="ALRMCLOK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64" y="1233681"/>
            <a:ext cx="122396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3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9" name="Oval 74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0" name="Oval 75"/>
          <p:cNvSpPr>
            <a:spLocks noChangeArrowheads="1"/>
          </p:cNvSpPr>
          <p:nvPr/>
        </p:nvSpPr>
        <p:spPr bwMode="auto">
          <a:xfrm>
            <a:off x="7469478" y="1733747"/>
            <a:ext cx="809625" cy="10572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1" name="Oval 76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2" name="Oval 77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3" name="Oval 78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sp>
        <p:nvSpPr>
          <p:cNvPr id="14" name="AutoShape 88"/>
          <p:cNvSpPr>
            <a:spLocks noChangeArrowheads="1"/>
          </p:cNvSpPr>
          <p:nvPr/>
        </p:nvSpPr>
        <p:spPr bwMode="auto">
          <a:xfrm>
            <a:off x="7742237" y="0"/>
            <a:ext cx="1401763" cy="2133600"/>
          </a:xfrm>
          <a:prstGeom prst="cloudCallout">
            <a:avLst>
              <a:gd name="adj1" fmla="val 518440"/>
              <a:gd name="adj2" fmla="val -24630"/>
            </a:avLst>
          </a:prstGeom>
          <a:noFill/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8330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2020-2021\TAILIEU\Toan1.1 bai 11-15 (FB Yen Nga)-20200808T151710Z-001\Toan1.1 bai 11-15 (FB Yen Nga)\file ảnh scan từ sách\bài 11\Phạm Duyên- trang 7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/>
          <a:srcRect l="62739" t="52551" r="16239" b="31731"/>
          <a:stretch/>
        </p:blipFill>
        <p:spPr bwMode="auto">
          <a:xfrm>
            <a:off x="2284351" y="980728"/>
            <a:ext cx="3962506" cy="49751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332656"/>
            <a:ext cx="6120680" cy="13681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Trò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chơi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 Ai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nhanh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đúng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4437112"/>
            <a:ext cx="6932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Đ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AutoShape 42"/>
          <p:cNvSpPr>
            <a:spLocks noChangeArrowheads="1"/>
          </p:cNvSpPr>
          <p:nvPr/>
        </p:nvSpPr>
        <p:spPr bwMode="auto">
          <a:xfrm>
            <a:off x="7183726" y="1305119"/>
            <a:ext cx="1627188" cy="1905000"/>
          </a:xfrm>
          <a:prstGeom prst="cloudCallout">
            <a:avLst>
              <a:gd name="adj1" fmla="val 248958"/>
              <a:gd name="adj2" fmla="val 831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7" descr="ALRMCLOK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64" y="1233681"/>
            <a:ext cx="122396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3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9" name="Oval 74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0" name="Oval 75"/>
          <p:cNvSpPr>
            <a:spLocks noChangeArrowheads="1"/>
          </p:cNvSpPr>
          <p:nvPr/>
        </p:nvSpPr>
        <p:spPr bwMode="auto">
          <a:xfrm>
            <a:off x="7469478" y="1733747"/>
            <a:ext cx="809625" cy="10572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1" name="Oval 76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2" name="Oval 77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3" name="Oval 78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sp>
        <p:nvSpPr>
          <p:cNvPr id="14" name="AutoShape 88"/>
          <p:cNvSpPr>
            <a:spLocks noChangeArrowheads="1"/>
          </p:cNvSpPr>
          <p:nvPr/>
        </p:nvSpPr>
        <p:spPr bwMode="auto">
          <a:xfrm>
            <a:off x="7742237" y="0"/>
            <a:ext cx="1401763" cy="2133600"/>
          </a:xfrm>
          <a:prstGeom prst="cloudCallout">
            <a:avLst>
              <a:gd name="adj1" fmla="val 518440"/>
              <a:gd name="adj2" fmla="val -24630"/>
            </a:avLst>
          </a:prstGeom>
          <a:noFill/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91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2020-2021\TAILIEU\Toan1.1 bai 11-15 (FB Yen Nga)-20200808T151710Z-001\Toan1.1 bai 11-15 (FB Yen Nga)\file ảnh scan từ sách\bài 11\Phạm Duyên- trang 7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/>
          <a:srcRect l="15369" t="70750" r="63609" b="13532"/>
          <a:stretch/>
        </p:blipFill>
        <p:spPr bwMode="auto">
          <a:xfrm>
            <a:off x="2284351" y="980728"/>
            <a:ext cx="3962506" cy="49751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332656"/>
            <a:ext cx="6120680" cy="13681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Trò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chơi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 Ai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nhanh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đúng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2328" y="4525162"/>
            <a:ext cx="6932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Đ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AutoShape 42"/>
          <p:cNvSpPr>
            <a:spLocks noChangeArrowheads="1"/>
          </p:cNvSpPr>
          <p:nvPr/>
        </p:nvSpPr>
        <p:spPr bwMode="auto">
          <a:xfrm>
            <a:off x="7183726" y="1305119"/>
            <a:ext cx="1627188" cy="1905000"/>
          </a:xfrm>
          <a:prstGeom prst="cloudCallout">
            <a:avLst>
              <a:gd name="adj1" fmla="val 248958"/>
              <a:gd name="adj2" fmla="val 831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7" descr="ALRMCLOK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64" y="1233681"/>
            <a:ext cx="122396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3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9" name="Oval 74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0" name="Oval 75"/>
          <p:cNvSpPr>
            <a:spLocks noChangeArrowheads="1"/>
          </p:cNvSpPr>
          <p:nvPr/>
        </p:nvSpPr>
        <p:spPr bwMode="auto">
          <a:xfrm>
            <a:off x="7469478" y="1733747"/>
            <a:ext cx="809625" cy="10572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1" name="Oval 76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2" name="Oval 77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3" name="Oval 78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sp>
        <p:nvSpPr>
          <p:cNvPr id="14" name="AutoShape 88"/>
          <p:cNvSpPr>
            <a:spLocks noChangeArrowheads="1"/>
          </p:cNvSpPr>
          <p:nvPr/>
        </p:nvSpPr>
        <p:spPr bwMode="auto">
          <a:xfrm>
            <a:off x="7742237" y="0"/>
            <a:ext cx="1401763" cy="2133600"/>
          </a:xfrm>
          <a:prstGeom prst="cloudCallout">
            <a:avLst>
              <a:gd name="adj1" fmla="val 518440"/>
              <a:gd name="adj2" fmla="val -24630"/>
            </a:avLst>
          </a:prstGeom>
          <a:noFill/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4127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2020-2021\TAILIEU\Toan1.1 bai 11-15 (FB Yen Nga)-20200808T151710Z-001\Toan1.1 bai 11-15 (FB Yen Nga)\file ảnh scan từ sách\bài 11\Phạm Duyên- trang 7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/>
          <a:srcRect l="43256" t="72798" r="35722" b="11484"/>
          <a:stretch/>
        </p:blipFill>
        <p:spPr bwMode="auto">
          <a:xfrm>
            <a:off x="2284351" y="980728"/>
            <a:ext cx="3962506" cy="49751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332656"/>
            <a:ext cx="6120680" cy="13681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Trò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chơi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 Ai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nhanh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đúng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7350" y="4437112"/>
            <a:ext cx="6932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Đ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AutoShape 42"/>
          <p:cNvSpPr>
            <a:spLocks noChangeArrowheads="1"/>
          </p:cNvSpPr>
          <p:nvPr/>
        </p:nvSpPr>
        <p:spPr bwMode="auto">
          <a:xfrm>
            <a:off x="7183726" y="1305119"/>
            <a:ext cx="1627188" cy="1905000"/>
          </a:xfrm>
          <a:prstGeom prst="cloudCallout">
            <a:avLst>
              <a:gd name="adj1" fmla="val 248958"/>
              <a:gd name="adj2" fmla="val 831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7" descr="ALRMCLOK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64" y="1233681"/>
            <a:ext cx="122396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3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9" name="Oval 74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0" name="Oval 75"/>
          <p:cNvSpPr>
            <a:spLocks noChangeArrowheads="1"/>
          </p:cNvSpPr>
          <p:nvPr/>
        </p:nvSpPr>
        <p:spPr bwMode="auto">
          <a:xfrm>
            <a:off x="7469478" y="1733747"/>
            <a:ext cx="809625" cy="10572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1" name="Oval 76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2" name="Oval 77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3" name="Oval 78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sp>
        <p:nvSpPr>
          <p:cNvPr id="14" name="AutoShape 88"/>
          <p:cNvSpPr>
            <a:spLocks noChangeArrowheads="1"/>
          </p:cNvSpPr>
          <p:nvPr/>
        </p:nvSpPr>
        <p:spPr bwMode="auto">
          <a:xfrm>
            <a:off x="7742237" y="0"/>
            <a:ext cx="1401763" cy="2133600"/>
          </a:xfrm>
          <a:prstGeom prst="cloudCallout">
            <a:avLst>
              <a:gd name="adj1" fmla="val 518440"/>
              <a:gd name="adj2" fmla="val -24630"/>
            </a:avLst>
          </a:prstGeom>
          <a:noFill/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738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2020-2021\TAILIEU\Toan1.1 bai 11-15 (FB Yen Nga)-20200808T151710Z-001\Toan1.1 bai 11-15 (FB Yen Nga)\file ảnh scan từ sách\bài 11\Phạm Duyên- trang 7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/>
          <a:srcRect l="65795" t="68021" r="13183" b="16261"/>
          <a:stretch/>
        </p:blipFill>
        <p:spPr bwMode="auto">
          <a:xfrm>
            <a:off x="2284351" y="980728"/>
            <a:ext cx="3962506" cy="49751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332656"/>
            <a:ext cx="6120680" cy="13681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Trò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chơi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 Ai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nhanh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đúng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3664" y="4869300"/>
            <a:ext cx="6932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AutoShape 42"/>
          <p:cNvSpPr>
            <a:spLocks noChangeArrowheads="1"/>
          </p:cNvSpPr>
          <p:nvPr/>
        </p:nvSpPr>
        <p:spPr bwMode="auto">
          <a:xfrm>
            <a:off x="7183726" y="1305119"/>
            <a:ext cx="1627188" cy="1905000"/>
          </a:xfrm>
          <a:prstGeom prst="cloudCallout">
            <a:avLst>
              <a:gd name="adj1" fmla="val 248958"/>
              <a:gd name="adj2" fmla="val 831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7" descr="ALRMCLOK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64" y="1233681"/>
            <a:ext cx="122396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3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9" name="Oval 74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0" name="Oval 75"/>
          <p:cNvSpPr>
            <a:spLocks noChangeArrowheads="1"/>
          </p:cNvSpPr>
          <p:nvPr/>
        </p:nvSpPr>
        <p:spPr bwMode="auto">
          <a:xfrm>
            <a:off x="7469478" y="1733747"/>
            <a:ext cx="809625" cy="10572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1" name="Oval 76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2" name="Oval 77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3" name="Oval 78"/>
          <p:cNvSpPr>
            <a:spLocks noChangeArrowheads="1"/>
          </p:cNvSpPr>
          <p:nvPr/>
        </p:nvSpPr>
        <p:spPr bwMode="auto">
          <a:xfrm>
            <a:off x="7469478" y="1733747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sp>
        <p:nvSpPr>
          <p:cNvPr id="14" name="AutoShape 88"/>
          <p:cNvSpPr>
            <a:spLocks noChangeArrowheads="1"/>
          </p:cNvSpPr>
          <p:nvPr/>
        </p:nvSpPr>
        <p:spPr bwMode="auto">
          <a:xfrm>
            <a:off x="7742237" y="0"/>
            <a:ext cx="1401763" cy="2133600"/>
          </a:xfrm>
          <a:prstGeom prst="cloudCallout">
            <a:avLst>
              <a:gd name="adj1" fmla="val 518440"/>
              <a:gd name="adj2" fmla="val -24630"/>
            </a:avLst>
          </a:prstGeom>
          <a:noFill/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456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2020-2021\TAILIEU\Toan1.1 bai 11-15 (FB Yen Nga)-20200808T151710Z-001\Toan1.1 bai 11-15 (FB Yen Nga)\file ảnh scan từ sách\bài 11\Phạm Duyên- trang 7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2606" t="51870" r="10226" b="11732"/>
          <a:stretch/>
        </p:blipFill>
        <p:spPr bwMode="auto">
          <a:xfrm>
            <a:off x="1314120" y="681398"/>
            <a:ext cx="7023199" cy="55629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25720" y="2420888"/>
            <a:ext cx="6932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4161" y="2713275"/>
            <a:ext cx="6932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Đ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7914" y="5364934"/>
            <a:ext cx="6932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Đ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3845" y="5657322"/>
            <a:ext cx="6932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Đ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3919" y="2530951"/>
            <a:ext cx="6932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Đ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6314" y="5229200"/>
            <a:ext cx="6932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3024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2428860" y="1000108"/>
            <a:ext cx="4786346" cy="528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–    1  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–   2  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–   3  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–   4  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–   5  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–   6  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–   7   =</a:t>
            </a: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–   8   =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86446" y="2071678"/>
            <a:ext cx="78581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4942" y="928670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4942" y="1571612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4942" y="2214554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4942" y="2857496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4942" y="3500438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4942" y="4214818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14942" y="4857760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14942" y="5572140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6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2428860" y="1000108"/>
            <a:ext cx="4786346" cy="528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–    1  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–    2  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–    3  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–    4  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–    5  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–    6  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–    7   =</a:t>
            </a: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–    8   =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86446" y="2071678"/>
            <a:ext cx="78581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4942" y="928670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4942" y="1571612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4942" y="2214554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4942" y="2857496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4942" y="3500438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4942" y="4214818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14942" y="4857760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14942" y="5572140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3"/>
          <p:cNvSpPr>
            <a:spLocks noGrp="1"/>
          </p:cNvSpPr>
          <p:nvPr>
            <p:ph idx="1"/>
          </p:nvPr>
        </p:nvSpPr>
        <p:spPr>
          <a:xfrm>
            <a:off x="214282" y="1571612"/>
            <a:ext cx="8229600" cy="2124075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6000" dirty="0" err="1" smtClean="0">
                <a:latin typeface=".VnAristote" pitchFamily="34" charset="0"/>
              </a:rPr>
              <a:t>Trß</a:t>
            </a:r>
            <a:r>
              <a:rPr lang="en-US" sz="6000" dirty="0" smtClean="0">
                <a:latin typeface=".VnAristote" pitchFamily="34" charset="0"/>
              </a:rPr>
              <a:t> </a:t>
            </a:r>
            <a:r>
              <a:rPr lang="en-US" sz="6000" dirty="0" err="1" smtClean="0">
                <a:latin typeface=".VnAristote" pitchFamily="34" charset="0"/>
              </a:rPr>
              <a:t>ch¬i</a:t>
            </a:r>
            <a:r>
              <a:rPr lang="en-US" sz="6000" dirty="0" smtClean="0">
                <a:latin typeface=".VnAristote" pitchFamily="34" charset="0"/>
              </a:rPr>
              <a:t>:</a:t>
            </a:r>
          </a:p>
          <a:p>
            <a:pPr>
              <a:buFontTx/>
              <a:buNone/>
            </a:pPr>
            <a:r>
              <a:rPr lang="en-US" sz="6000" dirty="0" smtClean="0">
                <a:solidFill>
                  <a:srgbClr val="FF0000"/>
                </a:solidFill>
                <a:latin typeface=".VnAristote" pitchFamily="34" charset="0"/>
              </a:rPr>
              <a:t>     </a:t>
            </a:r>
            <a:r>
              <a:rPr lang="en-US" sz="6000" dirty="0" smtClean="0">
                <a:latin typeface=".VnAristote" pitchFamily="34" charset="0"/>
              </a:rPr>
              <a:t>“Rung </a:t>
            </a:r>
            <a:r>
              <a:rPr lang="en-US" sz="6000" dirty="0" err="1" smtClean="0">
                <a:latin typeface=".VnAristote" pitchFamily="34" charset="0"/>
              </a:rPr>
              <a:t>chu«ng</a:t>
            </a:r>
            <a:r>
              <a:rPr lang="en-US" sz="6000" dirty="0" smtClean="0">
                <a:latin typeface=".VnAristote" pitchFamily="34" charset="0"/>
              </a:rPr>
              <a:t> </a:t>
            </a:r>
            <a:r>
              <a:rPr lang="en-US" sz="6000" dirty="0" err="1" smtClean="0">
                <a:latin typeface=".VnAristote" pitchFamily="34" charset="0"/>
              </a:rPr>
              <a:t>Vµng</a:t>
            </a:r>
            <a:r>
              <a:rPr lang="en-US" sz="6000" dirty="0" smtClean="0">
                <a:latin typeface=".VnAristote" pitchFamily="34" charset="0"/>
              </a:rPr>
              <a:t>"</a:t>
            </a:r>
          </a:p>
        </p:txBody>
      </p:sp>
      <p:sp>
        <p:nvSpPr>
          <p:cNvPr id="307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 smtClean="0"/>
          </a:p>
        </p:txBody>
      </p:sp>
      <p:pic>
        <p:nvPicPr>
          <p:cNvPr id="4" name="Picture 2" descr="D:\ngan\hinhanh\2co322s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52"/>
            <a:ext cx="31432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2020-2021\TAILIEU\Toan1.1 bai 11-15 (FB Yen Nga)-20200808T151710Z-001\Toan1.1 bai 11-15 (FB Yen Nga)\file ảnh scan từ sách\bài 11\Phạm Duyên- trang 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71" t="35096" r="39074" b="11141"/>
          <a:stretch>
            <a:fillRect/>
          </a:stretch>
        </p:blipFill>
        <p:spPr bwMode="auto">
          <a:xfrm>
            <a:off x="899592" y="620688"/>
            <a:ext cx="3168352" cy="5964349"/>
          </a:xfrm>
          <a:prstGeom prst="rect">
            <a:avLst/>
          </a:prstGeom>
          <a:noFill/>
        </p:spPr>
      </p:pic>
      <p:pic>
        <p:nvPicPr>
          <p:cNvPr id="5" name="Picture 2" descr="C:\Users\Administrator\Desktop\2020-2021\TAILIEU\Toan1.1 bai 11-15 (FB Yen Nga)-20200808T151710Z-001\Toan1.1 bai 11-15 (FB Yen Nga)\file ảnh scan từ sách\bài 11\Phạm Duyên- trang 73.jpg"/>
          <p:cNvPicPr>
            <a:picLocks noChangeAspect="1" noChangeArrowheads="1"/>
          </p:cNvPicPr>
          <p:nvPr/>
        </p:nvPicPr>
        <p:blipFill>
          <a:blip r:embed="rId3" cstate="print"/>
          <a:srcRect l="60926" t="35096" r="14312" b="11141"/>
          <a:stretch>
            <a:fillRect/>
          </a:stretch>
        </p:blipFill>
        <p:spPr bwMode="auto">
          <a:xfrm>
            <a:off x="5148064" y="260648"/>
            <a:ext cx="2592288" cy="6324388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>
            <a:off x="3923928" y="1653044"/>
            <a:ext cx="1696108" cy="3576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923928" y="3602862"/>
            <a:ext cx="1696108" cy="18241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851920" y="1653044"/>
            <a:ext cx="1768116" cy="17697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0" y="3200400"/>
            <a:ext cx="1752600" cy="1828800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990600" y="4114800"/>
            <a:ext cx="1295400" cy="1752600"/>
          </a:xfrm>
          <a:prstGeom prst="ellipse">
            <a:avLst/>
          </a:prstGeom>
          <a:solidFill>
            <a:srgbClr val="FF99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1905000" y="4953000"/>
            <a:ext cx="1371600" cy="1371600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3048000" y="5334000"/>
            <a:ext cx="1219200" cy="1219200"/>
          </a:xfrm>
          <a:prstGeom prst="ellipse">
            <a:avLst/>
          </a:prstGeom>
          <a:solidFill>
            <a:srgbClr val="00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4114800" y="5486400"/>
            <a:ext cx="1066800" cy="1066800"/>
          </a:xfrm>
          <a:prstGeom prst="ellipse">
            <a:avLst/>
          </a:prstGeom>
          <a:solidFill>
            <a:srgbClr val="00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5029200" y="5410200"/>
            <a:ext cx="990600" cy="990600"/>
          </a:xfrm>
          <a:prstGeom prst="ellipse">
            <a:avLst/>
          </a:prstGeom>
          <a:solidFill>
            <a:srgbClr val="99336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6400800" y="5791200"/>
            <a:ext cx="838200" cy="838200"/>
          </a:xfrm>
          <a:prstGeom prst="ellipse">
            <a:avLst/>
          </a:prstGeom>
          <a:solidFill>
            <a:srgbClr val="CC99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1" name="Picture 9" descr="LaST (Cobalt)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5715000" y="5105400"/>
            <a:ext cx="914400" cy="914400"/>
          </a:xfrm>
          <a:prstGeom prst="ellipse">
            <a:avLst/>
          </a:prstGeom>
          <a:solidFill>
            <a:srgbClr val="99336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6324600" y="4724400"/>
            <a:ext cx="914400" cy="914400"/>
          </a:xfrm>
          <a:prstGeom prst="ellipse">
            <a:avLst/>
          </a:prstGeom>
          <a:solidFill>
            <a:srgbClr val="99336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WordArt 12"/>
          <p:cNvSpPr>
            <a:spLocks noChangeArrowheads="1" noChangeShapeType="1" noTextEdit="1"/>
          </p:cNvSpPr>
          <p:nvPr/>
        </p:nvSpPr>
        <p:spPr bwMode="auto">
          <a:xfrm>
            <a:off x="990600" y="2286000"/>
            <a:ext cx="7848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77"/>
              </a:avLst>
            </a:prstTxWarp>
          </a:bodyPr>
          <a:lstStyle/>
          <a:p>
            <a:pPr algn="ctr"/>
            <a:r>
              <a:rPr lang="pt-BR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 panose="020B7200000000000000" pitchFamily="34" charset="0"/>
              </a:rPr>
              <a:t>xin ch©n thµnh c¶m ¬n</a:t>
            </a:r>
          </a:p>
          <a:p>
            <a:pPr algn="ctr"/>
            <a:r>
              <a:rPr lang="pt-BR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 panose="020B7200000000000000" pitchFamily="34" charset="0"/>
              </a:rPr>
              <a:t> c¸c thÇy c« gi¸o vµ c¸c em häc sinh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H" panose="020B7200000000000000" pitchFamily="34" charset="0"/>
            </a:endParaRPr>
          </a:p>
        </p:txBody>
      </p:sp>
      <p:pic>
        <p:nvPicPr>
          <p:cNvPr id="23565" name="Picture 13" descr="doveface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2" name="Picture 20" descr="LaST (Cobalt)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285852" y="214290"/>
            <a:ext cx="1817688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AutoShape 42"/>
          <p:cNvSpPr>
            <a:spLocks noChangeArrowheads="1"/>
          </p:cNvSpPr>
          <p:nvPr/>
        </p:nvSpPr>
        <p:spPr bwMode="auto">
          <a:xfrm>
            <a:off x="5429256" y="2500306"/>
            <a:ext cx="1627188" cy="1905000"/>
          </a:xfrm>
          <a:prstGeom prst="cloudCallout">
            <a:avLst>
              <a:gd name="adj1" fmla="val 248958"/>
              <a:gd name="adj2" fmla="val 831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AutoShape 88"/>
          <p:cNvSpPr>
            <a:spLocks noChangeArrowheads="1"/>
          </p:cNvSpPr>
          <p:nvPr/>
        </p:nvSpPr>
        <p:spPr bwMode="auto">
          <a:xfrm>
            <a:off x="6572264" y="-214338"/>
            <a:ext cx="1398029" cy="2133600"/>
          </a:xfrm>
          <a:prstGeom prst="cloudCallout">
            <a:avLst>
              <a:gd name="adj1" fmla="val 518440"/>
              <a:gd name="adj2" fmla="val -24630"/>
            </a:avLst>
          </a:prstGeom>
          <a:noFill/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5" name="Picture 47" descr="ALRMCLOK"/>
          <p:cNvPicPr>
            <a:picLocks noChangeAspect="1" noChangeArrowheads="1"/>
          </p:cNvPicPr>
          <p:nvPr/>
        </p:nvPicPr>
        <p:blipFill>
          <a:blip r:embed="rId7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428868"/>
            <a:ext cx="122396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Oval 73"/>
          <p:cNvSpPr>
            <a:spLocks noChangeArrowheads="1"/>
          </p:cNvSpPr>
          <p:nvPr/>
        </p:nvSpPr>
        <p:spPr bwMode="auto">
          <a:xfrm>
            <a:off x="5715008" y="2928934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112" name="Oval 74"/>
          <p:cNvSpPr>
            <a:spLocks noChangeArrowheads="1"/>
          </p:cNvSpPr>
          <p:nvPr/>
        </p:nvSpPr>
        <p:spPr bwMode="auto">
          <a:xfrm>
            <a:off x="5715008" y="2928934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13" name="Oval 75"/>
          <p:cNvSpPr>
            <a:spLocks noChangeArrowheads="1"/>
          </p:cNvSpPr>
          <p:nvPr/>
        </p:nvSpPr>
        <p:spPr bwMode="auto">
          <a:xfrm>
            <a:off x="5715008" y="2928934"/>
            <a:ext cx="809625" cy="10572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14" name="Oval 76"/>
          <p:cNvSpPr>
            <a:spLocks noChangeArrowheads="1"/>
          </p:cNvSpPr>
          <p:nvPr/>
        </p:nvSpPr>
        <p:spPr bwMode="auto">
          <a:xfrm>
            <a:off x="5715008" y="2928934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15" name="Oval 77"/>
          <p:cNvSpPr>
            <a:spLocks noChangeArrowheads="1"/>
          </p:cNvSpPr>
          <p:nvPr/>
        </p:nvSpPr>
        <p:spPr bwMode="auto">
          <a:xfrm>
            <a:off x="5715008" y="2928934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16" name="Oval 78"/>
          <p:cNvSpPr>
            <a:spLocks noChangeArrowheads="1"/>
          </p:cNvSpPr>
          <p:nvPr/>
        </p:nvSpPr>
        <p:spPr bwMode="auto">
          <a:xfrm>
            <a:off x="5715008" y="2928934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0" y="-509588"/>
            <a:ext cx="9132888" cy="6858001"/>
          </a:xfrm>
          <a:prstGeom prst="rect">
            <a:avLst/>
          </a:prstGeom>
          <a:noFill/>
          <a:ln w="1079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6" name="AutoShape 50"/>
          <p:cNvSpPr>
            <a:spLocks noChangeArrowheads="1"/>
          </p:cNvSpPr>
          <p:nvPr/>
        </p:nvSpPr>
        <p:spPr bwMode="auto">
          <a:xfrm>
            <a:off x="1714480" y="4429132"/>
            <a:ext cx="2909888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b="1" ker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44" name="Picture 2" descr="D:\ngan\hinhanh\2co322s.jpg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8223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5984" y="1555248"/>
            <a:ext cx="428628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5  -   2  =   ?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571604" y="4214818"/>
            <a:ext cx="5711468" cy="990865"/>
            <a:chOff x="637" y="3131"/>
            <a:chExt cx="4898" cy="535"/>
          </a:xfrm>
        </p:grpSpPr>
        <p:sp>
          <p:nvSpPr>
            <p:cNvPr id="30768" name="Text Box 23"/>
            <p:cNvSpPr txBox="1">
              <a:spLocks noChangeArrowheads="1"/>
            </p:cNvSpPr>
            <p:nvPr/>
          </p:nvSpPr>
          <p:spPr bwMode="auto">
            <a:xfrm>
              <a:off x="1217" y="3213"/>
              <a:ext cx="431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endPara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69" name="AutoShape 25"/>
            <p:cNvSpPr>
              <a:spLocks noChangeArrowheads="1"/>
            </p:cNvSpPr>
            <p:nvPr/>
          </p:nvSpPr>
          <p:spPr bwMode="auto">
            <a:xfrm>
              <a:off x="637" y="3131"/>
              <a:ext cx="589" cy="535"/>
            </a:xfrm>
            <a:prstGeom prst="sun">
              <a:avLst>
                <a:gd name="adj" fmla="val 25000"/>
              </a:avLst>
            </a:prstGeom>
            <a:solidFill>
              <a:srgbClr val="19C943"/>
            </a:solidFill>
            <a:ln w="9525">
              <a:solidFill>
                <a:srgbClr val="C7C3C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  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71604" y="2357430"/>
            <a:ext cx="5830891" cy="914400"/>
            <a:chOff x="442" y="1889"/>
            <a:chExt cx="5065" cy="576"/>
          </a:xfrm>
        </p:grpSpPr>
        <p:sp>
          <p:nvSpPr>
            <p:cNvPr id="30764" name="Text Box 15"/>
            <p:cNvSpPr txBox="1">
              <a:spLocks noChangeArrowheads="1"/>
            </p:cNvSpPr>
            <p:nvPr/>
          </p:nvSpPr>
          <p:spPr bwMode="auto">
            <a:xfrm>
              <a:off x="1162" y="2031"/>
              <a:ext cx="434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endPara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65" name="AutoShape 17"/>
            <p:cNvSpPr>
              <a:spLocks noChangeArrowheads="1"/>
            </p:cNvSpPr>
            <p:nvPr/>
          </p:nvSpPr>
          <p:spPr bwMode="auto">
            <a:xfrm>
              <a:off x="442" y="1889"/>
              <a:ext cx="720" cy="576"/>
            </a:xfrm>
            <a:prstGeom prst="sun">
              <a:avLst>
                <a:gd name="adj" fmla="val 25000"/>
              </a:avLst>
            </a:prstGeom>
            <a:solidFill>
              <a:srgbClr val="E1F808"/>
            </a:solidFill>
            <a:ln w="9525">
              <a:solidFill>
                <a:srgbClr val="C7C3C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0" hangingPunct="0"/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   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571604" y="3286124"/>
            <a:ext cx="3929090" cy="914400"/>
            <a:chOff x="506" y="3090"/>
            <a:chExt cx="5029" cy="576"/>
          </a:xfrm>
        </p:grpSpPr>
        <p:sp>
          <p:nvSpPr>
            <p:cNvPr id="30760" name="Text Box 23"/>
            <p:cNvSpPr txBox="1">
              <a:spLocks noChangeArrowheads="1"/>
            </p:cNvSpPr>
            <p:nvPr/>
          </p:nvSpPr>
          <p:spPr bwMode="auto">
            <a:xfrm>
              <a:off x="1217" y="3213"/>
              <a:ext cx="431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endPara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61" name="AutoShape 25"/>
            <p:cNvSpPr>
              <a:spLocks noChangeArrowheads="1"/>
            </p:cNvSpPr>
            <p:nvPr/>
          </p:nvSpPr>
          <p:spPr bwMode="auto">
            <a:xfrm>
              <a:off x="506" y="3090"/>
              <a:ext cx="1006" cy="576"/>
            </a:xfrm>
            <a:prstGeom prst="sun">
              <a:avLst>
                <a:gd name="adj" fmla="val 25000"/>
              </a:avLst>
            </a:prstGeom>
            <a:solidFill>
              <a:srgbClr val="19C943"/>
            </a:solidFill>
            <a:ln w="9525">
              <a:solidFill>
                <a:srgbClr val="C7C3C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442654" y="261931"/>
            <a:ext cx="216118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rrr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1" grpId="0" animBg="1"/>
      <p:bldP spid="81" grpId="1" animBg="1"/>
      <p:bldP spid="81" grpId="2" animBg="1"/>
      <p:bldP spid="82" grpId="0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46" grpId="0" animBg="1"/>
      <p:bldP spid="146" grpId="1" animBg="1"/>
      <p:bldP spid="6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57158" y="214290"/>
            <a:ext cx="1817688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 </a:t>
            </a:r>
          </a:p>
        </p:txBody>
      </p:sp>
      <p:sp>
        <p:nvSpPr>
          <p:cNvPr id="81" name="AutoShape 42"/>
          <p:cNvSpPr>
            <a:spLocks noChangeArrowheads="1"/>
          </p:cNvSpPr>
          <p:nvPr/>
        </p:nvSpPr>
        <p:spPr bwMode="auto">
          <a:xfrm>
            <a:off x="6357950" y="1714488"/>
            <a:ext cx="1627188" cy="1905000"/>
          </a:xfrm>
          <a:prstGeom prst="cloudCallout">
            <a:avLst>
              <a:gd name="adj1" fmla="val 248958"/>
              <a:gd name="adj2" fmla="val 831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AutoShape 88"/>
          <p:cNvSpPr>
            <a:spLocks noChangeArrowheads="1"/>
          </p:cNvSpPr>
          <p:nvPr/>
        </p:nvSpPr>
        <p:spPr bwMode="auto">
          <a:xfrm>
            <a:off x="7429521" y="3000372"/>
            <a:ext cx="1714480" cy="2133600"/>
          </a:xfrm>
          <a:prstGeom prst="cloudCallout">
            <a:avLst>
              <a:gd name="adj1" fmla="val 518440"/>
              <a:gd name="adj2" fmla="val -24630"/>
            </a:avLst>
          </a:prstGeom>
          <a:noFill/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5" name="Picture 47" descr="ALRMCLOK"/>
          <p:cNvPicPr>
            <a:picLocks noChangeAspect="1" noChangeArrowheads="1"/>
          </p:cNvPicPr>
          <p:nvPr/>
        </p:nvPicPr>
        <p:blipFill>
          <a:blip r:embed="rId7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714488"/>
            <a:ext cx="122396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Oval 73"/>
          <p:cNvSpPr>
            <a:spLocks noChangeArrowheads="1"/>
          </p:cNvSpPr>
          <p:nvPr/>
        </p:nvSpPr>
        <p:spPr bwMode="auto">
          <a:xfrm>
            <a:off x="6715140" y="2214554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112" name="Oval 74"/>
          <p:cNvSpPr>
            <a:spLocks noChangeArrowheads="1"/>
          </p:cNvSpPr>
          <p:nvPr/>
        </p:nvSpPr>
        <p:spPr bwMode="auto">
          <a:xfrm>
            <a:off x="6715140" y="2214554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13" name="Oval 75"/>
          <p:cNvSpPr>
            <a:spLocks noChangeArrowheads="1"/>
          </p:cNvSpPr>
          <p:nvPr/>
        </p:nvSpPr>
        <p:spPr bwMode="auto">
          <a:xfrm>
            <a:off x="6715140" y="2214554"/>
            <a:ext cx="809625" cy="10572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14" name="Oval 76"/>
          <p:cNvSpPr>
            <a:spLocks noChangeArrowheads="1"/>
          </p:cNvSpPr>
          <p:nvPr/>
        </p:nvSpPr>
        <p:spPr bwMode="auto">
          <a:xfrm>
            <a:off x="6715140" y="2214554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15" name="Oval 77"/>
          <p:cNvSpPr>
            <a:spLocks noChangeArrowheads="1"/>
          </p:cNvSpPr>
          <p:nvPr/>
        </p:nvSpPr>
        <p:spPr bwMode="auto">
          <a:xfrm>
            <a:off x="6715140" y="2214554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16" name="Oval 78"/>
          <p:cNvSpPr>
            <a:spLocks noChangeArrowheads="1"/>
          </p:cNvSpPr>
          <p:nvPr/>
        </p:nvSpPr>
        <p:spPr bwMode="auto">
          <a:xfrm>
            <a:off x="6715140" y="2214554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0" y="-509588"/>
            <a:ext cx="9132888" cy="6858001"/>
          </a:xfrm>
          <a:prstGeom prst="rect">
            <a:avLst/>
          </a:prstGeom>
          <a:noFill/>
          <a:ln w="1079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6" name="AutoShape 50"/>
          <p:cNvSpPr>
            <a:spLocks noChangeArrowheads="1"/>
          </p:cNvSpPr>
          <p:nvPr/>
        </p:nvSpPr>
        <p:spPr bwMode="auto">
          <a:xfrm>
            <a:off x="1000100" y="3143248"/>
            <a:ext cx="2909888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b="1" ker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768" name="Picture 2" descr="D:\ngan\hinhanh\2co322s.jpg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48" y="-1"/>
            <a:ext cx="883826" cy="122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000100" y="5072074"/>
            <a:ext cx="5964155" cy="914400"/>
            <a:chOff x="636" y="3090"/>
            <a:chExt cx="5114" cy="576"/>
          </a:xfrm>
        </p:grpSpPr>
        <p:sp>
          <p:nvSpPr>
            <p:cNvPr id="31783" name="Text Box 23"/>
            <p:cNvSpPr txBox="1">
              <a:spLocks noChangeArrowheads="1"/>
            </p:cNvSpPr>
            <p:nvPr/>
          </p:nvSpPr>
          <p:spPr bwMode="auto">
            <a:xfrm>
              <a:off x="1432" y="3180"/>
              <a:ext cx="431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31784" name="AutoShape 25"/>
            <p:cNvSpPr>
              <a:spLocks noChangeArrowheads="1"/>
            </p:cNvSpPr>
            <p:nvPr/>
          </p:nvSpPr>
          <p:spPr bwMode="auto">
            <a:xfrm>
              <a:off x="636" y="3090"/>
              <a:ext cx="720" cy="576"/>
            </a:xfrm>
            <a:prstGeom prst="sun">
              <a:avLst>
                <a:gd name="adj" fmla="val 25000"/>
              </a:avLst>
            </a:prstGeom>
            <a:solidFill>
              <a:srgbClr val="19C943"/>
            </a:solidFill>
            <a:ln w="9525">
              <a:solidFill>
                <a:srgbClr val="C7C3C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00100" y="3000372"/>
            <a:ext cx="5859255" cy="914400"/>
            <a:chOff x="563" y="1934"/>
            <a:chExt cx="5090" cy="576"/>
          </a:xfrm>
        </p:grpSpPr>
        <p:sp>
          <p:nvSpPr>
            <p:cNvPr id="31781" name="Text Box 15"/>
            <p:cNvSpPr txBox="1">
              <a:spLocks noChangeArrowheads="1"/>
            </p:cNvSpPr>
            <p:nvPr/>
          </p:nvSpPr>
          <p:spPr bwMode="auto">
            <a:xfrm>
              <a:off x="1308" y="2024"/>
              <a:ext cx="434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1782" name="AutoShape 17"/>
            <p:cNvSpPr>
              <a:spLocks noChangeArrowheads="1"/>
            </p:cNvSpPr>
            <p:nvPr/>
          </p:nvSpPr>
          <p:spPr bwMode="auto">
            <a:xfrm>
              <a:off x="563" y="1934"/>
              <a:ext cx="720" cy="576"/>
            </a:xfrm>
            <a:prstGeom prst="sun">
              <a:avLst>
                <a:gd name="adj" fmla="val 25000"/>
              </a:avLst>
            </a:prstGeom>
            <a:solidFill>
              <a:srgbClr val="E1F808"/>
            </a:solidFill>
            <a:ln w="9525">
              <a:solidFill>
                <a:srgbClr val="C7C3C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0" hangingPunct="0"/>
              <a:r>
                <a:rPr lang="en-US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071538" y="4143380"/>
            <a:ext cx="5084156" cy="884237"/>
            <a:chOff x="412" y="3013"/>
            <a:chExt cx="5375" cy="557"/>
          </a:xfrm>
        </p:grpSpPr>
        <p:sp>
          <p:nvSpPr>
            <p:cNvPr id="31779" name="Text Box 23"/>
            <p:cNvSpPr txBox="1">
              <a:spLocks noChangeArrowheads="1"/>
            </p:cNvSpPr>
            <p:nvPr/>
          </p:nvSpPr>
          <p:spPr bwMode="auto">
            <a:xfrm>
              <a:off x="1318" y="3103"/>
              <a:ext cx="446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1780" name="AutoShape 25"/>
            <p:cNvSpPr>
              <a:spLocks noChangeArrowheads="1"/>
            </p:cNvSpPr>
            <p:nvPr/>
          </p:nvSpPr>
          <p:spPr bwMode="auto">
            <a:xfrm>
              <a:off x="412" y="3013"/>
              <a:ext cx="755" cy="557"/>
            </a:xfrm>
            <a:prstGeom prst="sun">
              <a:avLst>
                <a:gd name="adj" fmla="val 25000"/>
              </a:avLst>
            </a:prstGeom>
            <a:solidFill>
              <a:srgbClr val="19C943"/>
            </a:solidFill>
            <a:ln w="9525">
              <a:solidFill>
                <a:srgbClr val="C7C3C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sp>
        <p:nvSpPr>
          <p:cNvPr id="31778" name="AutoShape 25"/>
          <p:cNvSpPr>
            <a:spLocks noChangeArrowheads="1"/>
          </p:cNvSpPr>
          <p:nvPr/>
        </p:nvSpPr>
        <p:spPr bwMode="auto">
          <a:xfrm>
            <a:off x="1000100" y="3000372"/>
            <a:ext cx="823914" cy="884237"/>
          </a:xfrm>
          <a:prstGeom prst="sun">
            <a:avLst>
              <a:gd name="adj" fmla="val 25000"/>
            </a:avLst>
          </a:prstGeom>
          <a:solidFill>
            <a:srgbClr val="19C943"/>
          </a:solidFill>
          <a:ln w="9525">
            <a:solidFill>
              <a:srgbClr val="C7C3C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43397" y="1531552"/>
            <a:ext cx="428628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5  -   …..  =  2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00298" y="261931"/>
            <a:ext cx="178367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rrr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4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1" grpId="0" animBg="1"/>
      <p:bldP spid="81" grpId="1" animBg="1"/>
      <p:bldP spid="81" grpId="2" animBg="1"/>
      <p:bldP spid="82" grpId="0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46" grpId="0" animBg="1"/>
      <p:bldP spid="146" grpId="1" animBg="1"/>
      <p:bldP spid="31778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28596" y="214290"/>
            <a:ext cx="1817688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</p:txBody>
      </p:sp>
      <p:sp>
        <p:nvSpPr>
          <p:cNvPr id="81" name="AutoShape 42"/>
          <p:cNvSpPr>
            <a:spLocks noChangeArrowheads="1"/>
          </p:cNvSpPr>
          <p:nvPr/>
        </p:nvSpPr>
        <p:spPr bwMode="auto">
          <a:xfrm>
            <a:off x="7143768" y="2285992"/>
            <a:ext cx="1627188" cy="1905000"/>
          </a:xfrm>
          <a:prstGeom prst="cloudCallout">
            <a:avLst>
              <a:gd name="adj1" fmla="val 248958"/>
              <a:gd name="adj2" fmla="val 831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AutoShape 88"/>
          <p:cNvSpPr>
            <a:spLocks noChangeArrowheads="1"/>
          </p:cNvSpPr>
          <p:nvPr/>
        </p:nvSpPr>
        <p:spPr bwMode="auto">
          <a:xfrm>
            <a:off x="7742237" y="4190992"/>
            <a:ext cx="1401763" cy="1398248"/>
          </a:xfrm>
          <a:prstGeom prst="cloudCallout">
            <a:avLst>
              <a:gd name="adj1" fmla="val 518440"/>
              <a:gd name="adj2" fmla="val -24630"/>
            </a:avLst>
          </a:prstGeom>
          <a:noFill/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5" name="Picture 47" descr="ALRMCLOK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071678"/>
            <a:ext cx="122396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Oval 73"/>
          <p:cNvSpPr>
            <a:spLocks noChangeArrowheads="1"/>
          </p:cNvSpPr>
          <p:nvPr/>
        </p:nvSpPr>
        <p:spPr bwMode="auto">
          <a:xfrm>
            <a:off x="7572396" y="2571744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112" name="Oval 74"/>
          <p:cNvSpPr>
            <a:spLocks noChangeArrowheads="1"/>
          </p:cNvSpPr>
          <p:nvPr/>
        </p:nvSpPr>
        <p:spPr bwMode="auto">
          <a:xfrm>
            <a:off x="7572396" y="2571744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13" name="Oval 75"/>
          <p:cNvSpPr>
            <a:spLocks noChangeArrowheads="1"/>
          </p:cNvSpPr>
          <p:nvPr/>
        </p:nvSpPr>
        <p:spPr bwMode="auto">
          <a:xfrm>
            <a:off x="7572396" y="2571744"/>
            <a:ext cx="809625" cy="10572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14" name="Oval 76"/>
          <p:cNvSpPr>
            <a:spLocks noChangeArrowheads="1"/>
          </p:cNvSpPr>
          <p:nvPr/>
        </p:nvSpPr>
        <p:spPr bwMode="auto">
          <a:xfrm>
            <a:off x="7572396" y="2571744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15" name="Oval 77"/>
          <p:cNvSpPr>
            <a:spLocks noChangeArrowheads="1"/>
          </p:cNvSpPr>
          <p:nvPr/>
        </p:nvSpPr>
        <p:spPr bwMode="auto">
          <a:xfrm>
            <a:off x="7572396" y="2571744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16" name="Oval 78"/>
          <p:cNvSpPr>
            <a:spLocks noChangeArrowheads="1"/>
          </p:cNvSpPr>
          <p:nvPr/>
        </p:nvSpPr>
        <p:spPr bwMode="auto">
          <a:xfrm>
            <a:off x="7572396" y="2571744"/>
            <a:ext cx="809625" cy="10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sp>
        <p:nvSpPr>
          <p:cNvPr id="146" name="AutoShape 50"/>
          <p:cNvSpPr>
            <a:spLocks noChangeArrowheads="1"/>
          </p:cNvSpPr>
          <p:nvPr/>
        </p:nvSpPr>
        <p:spPr bwMode="auto">
          <a:xfrm>
            <a:off x="785786" y="4357694"/>
            <a:ext cx="3714776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b="1" ker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42910" y="4500576"/>
            <a:ext cx="5749949" cy="1628775"/>
            <a:chOff x="506" y="2550"/>
            <a:chExt cx="4931" cy="1026"/>
          </a:xfrm>
        </p:grpSpPr>
        <p:sp>
          <p:nvSpPr>
            <p:cNvPr id="32807" name="Text Box 23"/>
            <p:cNvSpPr txBox="1">
              <a:spLocks noChangeArrowheads="1"/>
            </p:cNvSpPr>
            <p:nvPr/>
          </p:nvSpPr>
          <p:spPr bwMode="auto">
            <a:xfrm>
              <a:off x="1119" y="2550"/>
              <a:ext cx="431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 -   3  =   5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08" name="AutoShape 25"/>
            <p:cNvSpPr>
              <a:spLocks noChangeArrowheads="1"/>
            </p:cNvSpPr>
            <p:nvPr/>
          </p:nvSpPr>
          <p:spPr bwMode="auto">
            <a:xfrm>
              <a:off x="506" y="3000"/>
              <a:ext cx="720" cy="576"/>
            </a:xfrm>
            <a:prstGeom prst="sun">
              <a:avLst>
                <a:gd name="adj" fmla="val 25000"/>
              </a:avLst>
            </a:prstGeom>
            <a:solidFill>
              <a:srgbClr val="19C943"/>
            </a:solidFill>
            <a:ln w="9525">
              <a:solidFill>
                <a:srgbClr val="C7C3C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42910" y="3428994"/>
            <a:ext cx="5859667" cy="914400"/>
            <a:chOff x="-1171" y="2384"/>
            <a:chExt cx="5090" cy="576"/>
          </a:xfrm>
        </p:grpSpPr>
        <p:sp>
          <p:nvSpPr>
            <p:cNvPr id="32805" name="Text Box 15"/>
            <p:cNvSpPr txBox="1">
              <a:spLocks noChangeArrowheads="1"/>
            </p:cNvSpPr>
            <p:nvPr/>
          </p:nvSpPr>
          <p:spPr bwMode="auto">
            <a:xfrm>
              <a:off x="-426" y="2474"/>
              <a:ext cx="434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3 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  5  = 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06" name="AutoShape 17"/>
            <p:cNvSpPr>
              <a:spLocks noChangeArrowheads="1"/>
            </p:cNvSpPr>
            <p:nvPr/>
          </p:nvSpPr>
          <p:spPr bwMode="auto">
            <a:xfrm>
              <a:off x="-1171" y="2384"/>
              <a:ext cx="720" cy="576"/>
            </a:xfrm>
            <a:prstGeom prst="sun">
              <a:avLst>
                <a:gd name="adj" fmla="val 25000"/>
              </a:avLst>
            </a:prstGeom>
            <a:solidFill>
              <a:srgbClr val="E1F808"/>
            </a:solidFill>
            <a:ln w="9525">
              <a:solidFill>
                <a:srgbClr val="C7C3C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0" hangingPunct="0"/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42910" y="4357692"/>
            <a:ext cx="4797731" cy="1663595"/>
            <a:chOff x="386" y="3090"/>
            <a:chExt cx="5073" cy="1037"/>
          </a:xfrm>
        </p:grpSpPr>
        <p:sp>
          <p:nvSpPr>
            <p:cNvPr id="32803" name="Text Box 23"/>
            <p:cNvSpPr txBox="1">
              <a:spLocks noChangeArrowheads="1"/>
            </p:cNvSpPr>
            <p:nvPr/>
          </p:nvSpPr>
          <p:spPr bwMode="auto">
            <a:xfrm>
              <a:off x="1141" y="3720"/>
              <a:ext cx="431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 -   5    = 3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04" name="AutoShape 25"/>
            <p:cNvSpPr>
              <a:spLocks noChangeArrowheads="1"/>
            </p:cNvSpPr>
            <p:nvPr/>
          </p:nvSpPr>
          <p:spPr bwMode="auto">
            <a:xfrm>
              <a:off x="386" y="3090"/>
              <a:ext cx="906" cy="576"/>
            </a:xfrm>
            <a:prstGeom prst="sun">
              <a:avLst>
                <a:gd name="adj" fmla="val 25000"/>
              </a:avLst>
            </a:prstGeom>
            <a:solidFill>
              <a:srgbClr val="19C943"/>
            </a:solidFill>
            <a:ln w="9525">
              <a:solidFill>
                <a:srgbClr val="C7C3C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sp>
        <p:nvSpPr>
          <p:cNvPr id="32802" name="AutoShape 25"/>
          <p:cNvSpPr>
            <a:spLocks noChangeArrowheads="1"/>
          </p:cNvSpPr>
          <p:nvPr/>
        </p:nvSpPr>
        <p:spPr bwMode="auto">
          <a:xfrm>
            <a:off x="714348" y="3429000"/>
            <a:ext cx="681037" cy="914400"/>
          </a:xfrm>
          <a:prstGeom prst="sun">
            <a:avLst>
              <a:gd name="adj" fmla="val 25000"/>
            </a:avLst>
          </a:prstGeom>
          <a:solidFill>
            <a:srgbClr val="19C943"/>
          </a:solidFill>
          <a:ln w="9525">
            <a:solidFill>
              <a:srgbClr val="C7C3C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46284" y="214290"/>
            <a:ext cx="671820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Content Placeholder 25" descr="C:\Users\Administrator\Desktop\2020-2021\TAILIEU\Toan1.1 bai 11-15 (FB Yen Nga)-20200808T151710Z-001\Toan1.1 bai 11-15 (FB Yen Nga)\file ảnh scan từ sách\bài 11\Phạm Duyên- trang 69.jpg"/>
          <p:cNvPicPr>
            <a:picLocks noGrp="1"/>
          </p:cNvPicPr>
          <p:nvPr>
            <p:ph idx="1"/>
          </p:nvPr>
        </p:nvPicPr>
        <p:blipFill>
          <a:blip r:embed="rId7"/>
          <a:srcRect l="52750" t="10943" r="13552" b="64857"/>
          <a:stretch>
            <a:fillRect/>
          </a:stretch>
        </p:blipFill>
        <p:spPr bwMode="auto">
          <a:xfrm>
            <a:off x="795762" y="1236659"/>
            <a:ext cx="6095576" cy="2320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077628"/>
      </p:ext>
    </p:extLst>
  </p:cSld>
  <p:clrMapOvr>
    <a:masterClrMapping/>
  </p:clrMapOvr>
  <p:transition>
    <p:sndAc>
      <p:stSnd>
        <p:snd r:embed="rId3" name="rrr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1" grpId="0" animBg="1"/>
      <p:bldP spid="81" grpId="1" animBg="1"/>
      <p:bldP spid="81" grpId="2" animBg="1"/>
      <p:bldP spid="82" grpId="0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46" grpId="0" animBg="1"/>
      <p:bldP spid="146" grpId="1" animBg="1"/>
      <p:bldP spid="328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2339752" y="928670"/>
            <a:ext cx="4680520" cy="394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–    1   =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–    2   =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–    3   =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–    4   =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–    5   =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86446" y="2071678"/>
            <a:ext cx="78581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4942" y="928670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4942" y="1571612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4942" y="2214554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4942" y="2857496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4942" y="3500438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7296"/>
            <a:ext cx="8229600" cy="92867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6 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2428860" y="1000108"/>
            <a:ext cx="4786346" cy="32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–    1  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–   2  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–   3  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–   4  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–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86446" y="2071678"/>
            <a:ext cx="78581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4942" y="928670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4942" y="1571612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4942" y="2214554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4942" y="2857496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4942" y="3500438"/>
            <a:ext cx="57150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2020-2021\TAILIEU\Toan1.1 bai 11-15 (FB Yen Nga)-20200808T151710Z-001\Toan1.1 bai 11-15 (FB Yen Nga)\file ảnh scan từ sách\bài 11\Phạm Duyên- trang 7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2606" t="51870" r="10226" b="11732"/>
          <a:stretch/>
        </p:blipFill>
        <p:spPr bwMode="auto">
          <a:xfrm>
            <a:off x="1314120" y="681398"/>
            <a:ext cx="7023199" cy="55629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03648" y="332656"/>
            <a:ext cx="6120680" cy="13681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Trò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chơi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 Ai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nhanh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đúng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3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480</Words>
  <Application>Microsoft Office PowerPoint</Application>
  <PresentationFormat>On-screen Show (4:3)</PresentationFormat>
  <Paragraphs>190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.VnAristote</vt:lpstr>
      <vt:lpstr>.VnBlack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Bảng trừ 6</vt:lpstr>
      <vt:lpstr>Bảng trừ 6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Bảng trừ 9</vt:lpstr>
      <vt:lpstr>Bảng trừ 9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Admin</cp:lastModifiedBy>
  <cp:revision>51</cp:revision>
  <dcterms:created xsi:type="dcterms:W3CDTF">2021-11-21T14:14:07Z</dcterms:created>
  <dcterms:modified xsi:type="dcterms:W3CDTF">2023-06-11T12:20:27Z</dcterms:modified>
</cp:coreProperties>
</file>