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31"/>
  </p:notesMasterIdLst>
  <p:sldIdLst>
    <p:sldId id="443" r:id="rId4"/>
    <p:sldId id="445" r:id="rId5"/>
    <p:sldId id="435" r:id="rId6"/>
    <p:sldId id="257" r:id="rId7"/>
    <p:sldId id="258" r:id="rId8"/>
    <p:sldId id="291" r:id="rId9"/>
    <p:sldId id="420" r:id="rId10"/>
    <p:sldId id="421" r:id="rId11"/>
    <p:sldId id="267" r:id="rId12"/>
    <p:sldId id="295" r:id="rId13"/>
    <p:sldId id="296" r:id="rId14"/>
    <p:sldId id="297" r:id="rId15"/>
    <p:sldId id="423" r:id="rId16"/>
    <p:sldId id="424" r:id="rId17"/>
    <p:sldId id="425" r:id="rId18"/>
    <p:sldId id="426" r:id="rId19"/>
    <p:sldId id="438" r:id="rId20"/>
    <p:sldId id="260" r:id="rId21"/>
    <p:sldId id="439" r:id="rId22"/>
    <p:sldId id="440" r:id="rId23"/>
    <p:sldId id="441" r:id="rId24"/>
    <p:sldId id="272" r:id="rId25"/>
    <p:sldId id="429" r:id="rId26"/>
    <p:sldId id="427" r:id="rId27"/>
    <p:sldId id="430" r:id="rId28"/>
    <p:sldId id="273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11/06/2023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11/06/2023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11/06/2023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9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0FE3B3B-0669-48A6-A80E-B8AEAEAD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0277CD8-CA04-4DFB-ACA4-A55590C4C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35B167-A61D-4245-94E9-B8ED62D449AF}"/>
              </a:ext>
            </a:extLst>
          </p:cNvPr>
          <p:cNvSpPr txBox="1"/>
          <p:nvPr/>
        </p:nvSpPr>
        <p:spPr>
          <a:xfrm>
            <a:off x="3041546" y="1637810"/>
            <a:ext cx="7004050" cy="1958010"/>
          </a:xfrm>
          <a:prstGeom prst="rect">
            <a:avLst/>
          </a:prstGeom>
          <a:noFill/>
        </p:spPr>
        <p:txBody>
          <a:bodyPr spcFirstLastPara="1" lIns="68580" tIns="34290" rIns="68580" bIns="3429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B63932F-19B3-4EF6-8EF1-4C15B586F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4945" y="2373719"/>
            <a:ext cx="9157252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THẦY CÔ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 DỰ GIỜ THĂM LỚP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97077-BCB2-4DC5-8569-E5D201F4574A}"/>
              </a:ext>
            </a:extLst>
          </p:cNvPr>
          <p:cNvSpPr txBox="1"/>
          <p:nvPr/>
        </p:nvSpPr>
        <p:spPr>
          <a:xfrm>
            <a:off x="3327400" y="4519613"/>
            <a:ext cx="591661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299;p11">
            <a:extLst>
              <a:ext uri="{FF2B5EF4-FFF2-40B4-BE49-F238E27FC236}">
                <a16:creationId xmlns:a16="http://schemas.microsoft.com/office/drawing/2014/main" id="{BEF02307-066A-4640-8048-4238F0E5BFF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024063"/>
            <a:ext cx="100171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204121"/>
            <a:ext cx="7518400" cy="91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	       </a:t>
            </a:r>
            <a:r>
              <a:rPr lang="en-US" altLang="en-US" sz="2622" dirty="0">
                <a:latin typeface="Times New Roman" pitchFamily="18" charset="0"/>
              </a:rPr>
              <a:t>UBND HUYỆN AN DƯƠNG</a:t>
            </a:r>
            <a:r>
              <a:rPr lang="en-US" altLang="en-US" sz="2622" b="1" dirty="0">
                <a:latin typeface="Times New Roman" pitchFamily="18" charset="0"/>
              </a:rPr>
              <a:t>		TRƯỜNG TIỂU HỌC ĐẶNG CƯƠNG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782216" y="1094418"/>
            <a:ext cx="270570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60491" y="3666264"/>
            <a:ext cx="10912870" cy="78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94" eaLnBrk="1" hangingPunct="1">
              <a:lnSpc>
                <a:spcPct val="120000"/>
              </a:lnSpc>
              <a:defRPr/>
            </a:pP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CÔNG NGHỆ - LỚP 3</a:t>
            </a:r>
          </a:p>
        </p:txBody>
      </p:sp>
    </p:spTree>
    <p:extLst>
      <p:ext uri="{BB962C8B-B14F-4D97-AF65-F5344CB8AC3E}">
        <p14:creationId xmlns:p14="http://schemas.microsoft.com/office/powerpoint/2010/main" val="26408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975400"/>
              </p:ext>
            </p:extLst>
          </p:nvPr>
        </p:nvGraphicFramePr>
        <p:xfrm>
          <a:off x="1244798" y="1885156"/>
          <a:ext cx="9855002" cy="48632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08593">
                  <a:extLst>
                    <a:ext uri="{9D8B030D-6E8A-4147-A177-3AD203B41FA5}">
                      <a16:colId xmlns:a16="http://schemas.microsoft.com/office/drawing/2014/main" val="4160815494"/>
                    </a:ext>
                  </a:extLst>
                </a:gridCol>
                <a:gridCol w="6672282">
                  <a:extLst>
                    <a:ext uri="{9D8B030D-6E8A-4147-A177-3AD203B41FA5}">
                      <a16:colId xmlns:a16="http://schemas.microsoft.com/office/drawing/2014/main" val="2712136189"/>
                    </a:ext>
                  </a:extLst>
                </a:gridCol>
                <a:gridCol w="1774127">
                  <a:extLst>
                    <a:ext uri="{9D8B030D-6E8A-4147-A177-3AD203B41FA5}">
                      <a16:colId xmlns:a16="http://schemas.microsoft.com/office/drawing/2014/main" val="1584351529"/>
                    </a:ext>
                  </a:extLst>
                </a:gridCol>
              </a:tblGrid>
              <a:tr h="61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TT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YÊU CẦU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</a:rPr>
                        <a:t>GHI CHÚ</a:t>
                      </a:r>
                      <a:endParaRPr lang="en-US" sz="3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417670"/>
                  </a:ext>
                </a:extLst>
              </a:tr>
              <a:tr h="9414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3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Đúng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kích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thước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3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111624"/>
                  </a:ext>
                </a:extLst>
              </a:tr>
              <a:tr h="9414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3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Đúng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màu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sắc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3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293513"/>
                  </a:ext>
                </a:extLst>
              </a:tr>
              <a:tr h="9414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3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Cân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đối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258976"/>
                  </a:ext>
                </a:extLst>
              </a:tr>
              <a:tr h="9414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3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Chắc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</a:rPr>
                        <a:t>chắn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470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61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0" y="365125"/>
            <a:ext cx="10479810" cy="6712962"/>
          </a:xfrm>
        </p:spPr>
      </p:pic>
    </p:spTree>
    <p:extLst>
      <p:ext uri="{BB962C8B-B14F-4D97-AF65-F5344CB8AC3E}">
        <p14:creationId xmlns:p14="http://schemas.microsoft.com/office/powerpoint/2010/main" val="13474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6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827787"/>
            <a:chOff x="5409982" y="1108764"/>
            <a:chExt cx="5150299" cy="64697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646976"/>
              <a:chOff x="6006588" y="1288491"/>
              <a:chExt cx="4196192" cy="646976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40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dist" defTabSz="914446">
                  <a:defRPr/>
                </a:pPr>
                <a:r>
                  <a:rPr lang="zh-CN" altLang="en-US" sz="2800" b="1" i="1" dirty="0">
                    <a:solidFill>
                      <a:prstClr val="white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添加文字标题</a:t>
                </a:r>
                <a:endParaRPr lang="en-US" altLang="zh-CN" sz="2800" b="1" i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1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914446">
                  <a:defRPr/>
                </a:pPr>
                <a:r>
                  <a:rPr lang="en-US" altLang="zh-CN" sz="1200" dirty="0">
                    <a:solidFill>
                      <a:prstClr val="white"/>
                    </a:solidFill>
                    <a:latin typeface="Century Gothic" panose="020B0502020202020204" pitchFamily="34" charset="0"/>
                    <a:ea typeface="等线" panose="02010600030101010101" pitchFamily="2" charset="-122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622924" cy="5532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914446">
                <a:defRPr/>
              </a:pPr>
              <a:r>
                <a:rPr lang="en-US" altLang="zh-CN" sz="4000" i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1" y="1327615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algn="ctr" defTabSz="914446">
                <a:defRPr/>
              </a:pPr>
              <a:endParaRPr lang="zh-CN" altLang="en-US" sz="20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algn="ctr" defTabSz="914446">
                <a:defRPr/>
              </a:pPr>
              <a:endParaRPr lang="zh-CN" altLang="en-US" sz="20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algn="ctr" defTabSz="914446">
                <a:defRPr/>
              </a:pPr>
              <a:endParaRPr lang="zh-CN" alt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algn="ctr" defTabSz="914446">
                <a:defRPr/>
              </a:pPr>
              <a:endParaRPr lang="zh-CN" altLang="en-US" sz="20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300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46">
                <a:defRPr/>
              </a:pPr>
              <a:r>
                <a:rPr lang="en-US" altLang="zh-CN" sz="1125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zh-CN" altLang="en-US" sz="1125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425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4156"/>
            <a:ext cx="10985500" cy="6916865"/>
          </a:xfrm>
        </p:spPr>
      </p:pic>
    </p:spTree>
    <p:extLst>
      <p:ext uri="{BB962C8B-B14F-4D97-AF65-F5344CB8AC3E}">
        <p14:creationId xmlns:p14="http://schemas.microsoft.com/office/powerpoint/2010/main" val="39918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934700" cy="6659476"/>
          </a:xfrm>
        </p:spPr>
      </p:pic>
    </p:spTree>
    <p:extLst>
      <p:ext uri="{BB962C8B-B14F-4D97-AF65-F5344CB8AC3E}">
        <p14:creationId xmlns:p14="http://schemas.microsoft.com/office/powerpoint/2010/main" val="11645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314242" y="4194008"/>
            <a:ext cx="2801806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4529474" y="447158"/>
            <a:ext cx="6240126" cy="5835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4914899" y="99613"/>
            <a:ext cx="5295901" cy="9417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3867150" y="2206625"/>
            <a:ext cx="7004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4276790" y="421413"/>
            <a:ext cx="5921310" cy="16850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b="1" dirty="0" err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</a:t>
            </a:r>
            <a:r>
              <a:rPr lang="en-US" sz="30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0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0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161822"/>
            <a:ext cx="8006354" cy="1648177"/>
            <a:chOff x="674228" y="4831187"/>
            <a:chExt cx="5343799" cy="924418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902277" y="4831187"/>
              <a:ext cx="5115750" cy="834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ề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nhà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xem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lại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và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chuẩn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bị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vật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liệu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dụng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cụ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cần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thiết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để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mô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hình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các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biển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báo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giao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thông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có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hình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dạng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khác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</a:rPr>
                <a:t>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Times New Roman" panose="020206030504050203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7312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ển báo giao thông - Những điều chúng ta chưa biết 00_00_12-00_01_4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" y="200024"/>
            <a:ext cx="11362524" cy="6391275"/>
          </a:xfrm>
        </p:spPr>
      </p:pic>
    </p:spTree>
    <p:extLst>
      <p:ext uri="{BB962C8B-B14F-4D97-AF65-F5344CB8AC3E}">
        <p14:creationId xmlns:p14="http://schemas.microsoft.com/office/powerpoint/2010/main" val="24667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92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sp>
        <p:nvSpPr>
          <p:cNvPr id="44" name="Google Shape;961;p9">
            <a:extLst>
              <a:ext uri="{FF2B5EF4-FFF2-40B4-BE49-F238E27FC236}">
                <a16:creationId xmlns:a16="http://schemas.microsoft.com/office/drawing/2014/main" id="{B274EA3C-C8BD-4243-A5F2-B3637A36D9DB}"/>
              </a:ext>
            </a:extLst>
          </p:cNvPr>
          <p:cNvSpPr/>
          <p:nvPr/>
        </p:nvSpPr>
        <p:spPr>
          <a:xfrm>
            <a:off x="3100582" y="6533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885549" y="1453906"/>
            <a:ext cx="10420902" cy="21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LÀM BIỂN BÁO GIAO THÔNG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4266699" y="5400264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- 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07184" y="460018"/>
            <a:ext cx="5362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defTabSz="1219170">
              <a:buClr>
                <a:srgbClr val="000000"/>
              </a:buClr>
              <a:buAutoNum type="arabicPeriod"/>
            </a:pPr>
            <a:r>
              <a:rPr lang="vi-VN" sz="2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</a:p>
          <a:p>
            <a:pPr marL="514350" lvl="0" indent="-514350" defTabSz="1219170">
              <a:buClr>
                <a:srgbClr val="000000"/>
              </a:buClr>
              <a:buAutoNum type="arabicPeriod"/>
            </a:pPr>
            <a:r>
              <a:rPr lang="vi-VN" sz="2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đã nắm bắt được hết những kĩ hiệu kĩ thuật chưa</a:t>
            </a:r>
            <a:r>
              <a:rPr lang="vi-VN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698</Words>
  <Application>Microsoft Office PowerPoint</Application>
  <PresentationFormat>Widescreen</PresentationFormat>
  <Paragraphs>74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等线 Light</vt:lpstr>
      <vt:lpstr>Arial</vt:lpstr>
      <vt:lpstr>Arvo</vt:lpstr>
      <vt:lpstr>Calibri</vt:lpstr>
      <vt:lpstr>Cambria</vt:lpstr>
      <vt:lpstr>Century Gothic</vt:lpstr>
      <vt:lpstr>Spartan</vt:lpstr>
      <vt:lpstr>Tahoma</vt:lpstr>
      <vt:lpstr>Times New Roman</vt:lpstr>
      <vt:lpstr>思源黑体 CN Bold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</cp:lastModifiedBy>
  <cp:revision>60</cp:revision>
  <dcterms:created xsi:type="dcterms:W3CDTF">2023-01-16T10:59:35Z</dcterms:created>
  <dcterms:modified xsi:type="dcterms:W3CDTF">2023-06-11T13:40:52Z</dcterms:modified>
</cp:coreProperties>
</file>