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6" r:id="rId4"/>
    <p:sldMasterId id="2147483688" r:id="rId5"/>
    <p:sldMasterId id="2147483702" r:id="rId6"/>
    <p:sldMasterId id="2147483716" r:id="rId7"/>
    <p:sldMasterId id="2147483728" r:id="rId8"/>
    <p:sldMasterId id="2147483741" r:id="rId9"/>
    <p:sldMasterId id="2147483755" r:id="rId10"/>
    <p:sldMasterId id="2147483769" r:id="rId11"/>
    <p:sldMasterId id="2147483781" r:id="rId12"/>
    <p:sldMasterId id="2147483793" r:id="rId13"/>
  </p:sldMasterIdLst>
  <p:notesMasterIdLst>
    <p:notesMasterId r:id="rId46"/>
  </p:notesMasterIdLst>
  <p:sldIdLst>
    <p:sldId id="337" r:id="rId14"/>
    <p:sldId id="317" r:id="rId15"/>
    <p:sldId id="308" r:id="rId16"/>
    <p:sldId id="319" r:id="rId17"/>
    <p:sldId id="353" r:id="rId18"/>
    <p:sldId id="320" r:id="rId19"/>
    <p:sldId id="321" r:id="rId20"/>
    <p:sldId id="323" r:id="rId21"/>
    <p:sldId id="324" r:id="rId22"/>
    <p:sldId id="344" r:id="rId23"/>
    <p:sldId id="325" r:id="rId24"/>
    <p:sldId id="326" r:id="rId25"/>
    <p:sldId id="328" r:id="rId26"/>
    <p:sldId id="331" r:id="rId27"/>
    <p:sldId id="332" r:id="rId28"/>
    <p:sldId id="333" r:id="rId29"/>
    <p:sldId id="334" r:id="rId30"/>
    <p:sldId id="335" r:id="rId31"/>
    <p:sldId id="347" r:id="rId32"/>
    <p:sldId id="348" r:id="rId33"/>
    <p:sldId id="304" r:id="rId34"/>
    <p:sldId id="358" r:id="rId35"/>
    <p:sldId id="359" r:id="rId36"/>
    <p:sldId id="341" r:id="rId37"/>
    <p:sldId id="314" r:id="rId38"/>
    <p:sldId id="354" r:id="rId39"/>
    <p:sldId id="351" r:id="rId40"/>
    <p:sldId id="356" r:id="rId41"/>
    <p:sldId id="357" r:id="rId42"/>
    <p:sldId id="346" r:id="rId43"/>
    <p:sldId id="350" r:id="rId44"/>
    <p:sldId id="28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0" autoAdjust="0"/>
    <p:restoredTop sz="94660"/>
  </p:normalViewPr>
  <p:slideViewPr>
    <p:cSldViewPr snapToGrid="0">
      <p:cViewPr>
        <p:scale>
          <a:sx n="75" d="100"/>
          <a:sy n="75" d="100"/>
        </p:scale>
        <p:origin x="-486" y="-84"/>
      </p:cViewPr>
      <p:guideLst>
        <p:guide orient="horz" pos="21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295648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t>‹#›</a:t>
            </a:fld>
            <a:endParaRPr lang="en-US">
              <a:solidFill>
                <a:srgbClr val="000000"/>
              </a:solidFill>
            </a:endParaRPr>
          </a:p>
        </p:txBody>
      </p:sp>
    </p:spTree>
  </p:cSld>
  <p:clrMapOvr>
    <a:masterClrMapping/>
  </p:clrMapOvr>
  <p:transition>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A34F2A2-70FE-43C1-9778-B47825B074C3}" type="slidenum">
              <a:rPr lang="en-US" smtClean="0">
                <a:solidFill>
                  <a:srgbClr val="000000"/>
                </a:solidFill>
              </a:rPr>
              <a:t>‹#›</a:t>
            </a:fld>
            <a:endParaRPr lang="en-US">
              <a:solidFill>
                <a:srgbClr val="000000"/>
              </a:solidFill>
            </a:endParaRPr>
          </a:p>
        </p:txBody>
      </p:sp>
    </p:spTree>
  </p:cSld>
  <p:clrMapOvr>
    <a:masterClrMapping/>
  </p:clrMapOvr>
  <p:transition>
    <p:wedg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04AA86E-91FE-481D-AF63-77F475C8362A}" type="slidenum">
              <a:rPr lang="en-US">
                <a:solidFill>
                  <a:srgbClr val="000000"/>
                </a:solidFill>
              </a:r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5"/>
            <a:ext cx="105156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500" indent="0">
              <a:buNone/>
              <a:defRPr sz="2500"/>
            </a:lvl2pPr>
            <a:lvl3pPr marL="1142365" indent="0">
              <a:buNone/>
              <a:defRPr sz="2200"/>
            </a:lvl3pPr>
            <a:lvl4pPr marL="1713865" indent="0">
              <a:buNone/>
              <a:defRPr sz="2000"/>
            </a:lvl4pPr>
            <a:lvl5pPr marL="2285365" indent="0">
              <a:buNone/>
              <a:defRPr sz="2000"/>
            </a:lvl5pPr>
            <a:lvl6pPr marL="2856230" indent="0">
              <a:buNone/>
              <a:defRPr sz="2000"/>
            </a:lvl6pPr>
            <a:lvl7pPr marL="3427730" indent="0">
              <a:buNone/>
              <a:defRPr sz="2000"/>
            </a:lvl7pPr>
            <a:lvl8pPr marL="3999230" indent="0">
              <a:buNone/>
              <a:defRPr sz="2000"/>
            </a:lvl8pPr>
            <a:lvl9pPr marL="4570095"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611E5DD-ADD8-4D09-891E-4FDB9387395D}" type="slidenum">
              <a:rPr lang="en-US">
                <a:solidFill>
                  <a:srgbClr val="000000"/>
                </a:solidFill>
              </a:r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7"/>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7"/>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F84AE0-2428-4BEC-BB1A-1CAD463BA91E}" type="slidenum">
              <a:rPr lang="en-US">
                <a:solidFill>
                  <a:srgbClr val="000000"/>
                </a:solidFill>
              </a:r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21" y="1681163"/>
            <a:ext cx="5158316" cy="823912"/>
          </a:xfrm>
        </p:spPr>
        <p:txBody>
          <a:bodyPr anchor="b"/>
          <a:lstStyle>
            <a:lvl1pPr marL="0" indent="0">
              <a:buNone/>
              <a:defRPr sz="3000" b="1"/>
            </a:lvl1pPr>
            <a:lvl2pPr marL="571500" indent="0">
              <a:buNone/>
              <a:defRPr sz="2500" b="1"/>
            </a:lvl2pPr>
            <a:lvl3pPr marL="1142365" indent="0">
              <a:buNone/>
              <a:defRPr sz="2200" b="1"/>
            </a:lvl3pPr>
            <a:lvl4pPr marL="1713865" indent="0">
              <a:buNone/>
              <a:defRPr sz="2000" b="1"/>
            </a:lvl4pPr>
            <a:lvl5pPr marL="2285365" indent="0">
              <a:buNone/>
              <a:defRPr sz="2000" b="1"/>
            </a:lvl5pPr>
            <a:lvl6pPr marL="2856230" indent="0">
              <a:buNone/>
              <a:defRPr sz="2000" b="1"/>
            </a:lvl6pPr>
            <a:lvl7pPr marL="3427730" indent="0">
              <a:buNone/>
              <a:defRPr sz="2000" b="1"/>
            </a:lvl7pPr>
            <a:lvl8pPr marL="3999230" indent="0">
              <a:buNone/>
              <a:defRPr sz="2000" b="1"/>
            </a:lvl8pPr>
            <a:lvl9pPr marL="4570095"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840321"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8" cy="823912"/>
          </a:xfrm>
        </p:spPr>
        <p:txBody>
          <a:bodyPr anchor="b"/>
          <a:lstStyle>
            <a:lvl1pPr marL="0" indent="0">
              <a:buNone/>
              <a:defRPr sz="3000" b="1"/>
            </a:lvl1pPr>
            <a:lvl2pPr marL="571500" indent="0">
              <a:buNone/>
              <a:defRPr sz="2500" b="1"/>
            </a:lvl2pPr>
            <a:lvl3pPr marL="1142365" indent="0">
              <a:buNone/>
              <a:defRPr sz="2200" b="1"/>
            </a:lvl3pPr>
            <a:lvl4pPr marL="1713865" indent="0">
              <a:buNone/>
              <a:defRPr sz="2000" b="1"/>
            </a:lvl4pPr>
            <a:lvl5pPr marL="2285365" indent="0">
              <a:buNone/>
              <a:defRPr sz="2000" b="1"/>
            </a:lvl5pPr>
            <a:lvl6pPr marL="2856230" indent="0">
              <a:buNone/>
              <a:defRPr sz="2000" b="1"/>
            </a:lvl6pPr>
            <a:lvl7pPr marL="3427730" indent="0">
              <a:buNone/>
              <a:defRPr sz="2000" b="1"/>
            </a:lvl7pPr>
            <a:lvl8pPr marL="3999230" indent="0">
              <a:buNone/>
              <a:defRPr sz="2000" b="1"/>
            </a:lvl8pPr>
            <a:lvl9pPr marL="4570095"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D96699FF-709D-4C86-A53D-7B25816AA9E1}" type="slidenum">
              <a:rPr lang="en-US">
                <a:solidFill>
                  <a:srgbClr val="000000"/>
                </a:solidFill>
              </a:r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33369F0-0FA9-43E0-9CF4-FD12D8E35EF4}" type="slidenum">
              <a:rPr lang="en-US">
                <a:solidFill>
                  <a:srgbClr val="000000"/>
                </a:solidFill>
              </a:r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C3B7C57-3CA3-4A5A-95AD-F4FF0BC2C03D}" type="slidenum">
              <a:rPr lang="en-US">
                <a:solidFill>
                  <a:srgbClr val="000000"/>
                </a:solidFill>
              </a:r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457199"/>
            <a:ext cx="3932767"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5183718"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3" y="2057403"/>
            <a:ext cx="3932767" cy="3811588"/>
          </a:xfrm>
        </p:spPr>
        <p:txBody>
          <a:bodyPr/>
          <a:lstStyle>
            <a:lvl1pPr marL="0" indent="0">
              <a:buNone/>
              <a:defRPr sz="2000"/>
            </a:lvl1pPr>
            <a:lvl2pPr marL="571500" indent="0">
              <a:buNone/>
              <a:defRPr sz="1700"/>
            </a:lvl2pPr>
            <a:lvl3pPr marL="1142365" indent="0">
              <a:buNone/>
              <a:defRPr sz="1500"/>
            </a:lvl3pPr>
            <a:lvl4pPr marL="1713865" indent="0">
              <a:buNone/>
              <a:defRPr sz="1200"/>
            </a:lvl4pPr>
            <a:lvl5pPr marL="2285365" indent="0">
              <a:buNone/>
              <a:defRPr sz="1200"/>
            </a:lvl5pPr>
            <a:lvl6pPr marL="2856230" indent="0">
              <a:buNone/>
              <a:defRPr sz="1200"/>
            </a:lvl6pPr>
            <a:lvl7pPr marL="3427730" indent="0">
              <a:buNone/>
              <a:defRPr sz="1200"/>
            </a:lvl7pPr>
            <a:lvl8pPr marL="3999230" indent="0">
              <a:buNone/>
              <a:defRPr sz="1200"/>
            </a:lvl8pPr>
            <a:lvl9pPr marL="4570095"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C8B4CA4-67F4-40EF-A52D-8BFC193DAE26}" type="slidenum">
              <a:rPr lang="en-US">
                <a:solidFill>
                  <a:srgbClr val="000000"/>
                </a:solidFill>
              </a:r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457199"/>
            <a:ext cx="3932767"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5183718" y="987428"/>
            <a:ext cx="6172200" cy="4873626"/>
          </a:xfrm>
        </p:spPr>
        <p:txBody>
          <a:bodyPr/>
          <a:lstStyle>
            <a:lvl1pPr marL="0" indent="0">
              <a:buNone/>
              <a:defRPr sz="4000"/>
            </a:lvl1pPr>
            <a:lvl2pPr marL="571500" indent="0">
              <a:buNone/>
              <a:defRPr sz="3500"/>
            </a:lvl2pPr>
            <a:lvl3pPr marL="1142365" indent="0">
              <a:buNone/>
              <a:defRPr sz="3000"/>
            </a:lvl3pPr>
            <a:lvl4pPr marL="1713865" indent="0">
              <a:buNone/>
              <a:defRPr sz="2500"/>
            </a:lvl4pPr>
            <a:lvl5pPr marL="2285365" indent="0">
              <a:buNone/>
              <a:defRPr sz="2500"/>
            </a:lvl5pPr>
            <a:lvl6pPr marL="2856230" indent="0">
              <a:buNone/>
              <a:defRPr sz="2500"/>
            </a:lvl6pPr>
            <a:lvl7pPr marL="3427730" indent="0">
              <a:buNone/>
              <a:defRPr sz="2500"/>
            </a:lvl7pPr>
            <a:lvl8pPr marL="3999230" indent="0">
              <a:buNone/>
              <a:defRPr sz="2500"/>
            </a:lvl8pPr>
            <a:lvl9pPr marL="4570095" indent="0">
              <a:buNone/>
              <a:defRPr sz="2500"/>
            </a:lvl9pPr>
          </a:lstStyle>
          <a:p>
            <a:pPr lvl="0"/>
            <a:endParaRPr lang="en-US" noProof="0" smtClean="0"/>
          </a:p>
        </p:txBody>
      </p:sp>
      <p:sp>
        <p:nvSpPr>
          <p:cNvPr id="4" name="Text Placeholder 3"/>
          <p:cNvSpPr>
            <a:spLocks noGrp="1"/>
          </p:cNvSpPr>
          <p:nvPr>
            <p:ph type="body" sz="half" idx="2"/>
          </p:nvPr>
        </p:nvSpPr>
        <p:spPr>
          <a:xfrm>
            <a:off x="840323" y="2057403"/>
            <a:ext cx="3932767" cy="3811588"/>
          </a:xfrm>
        </p:spPr>
        <p:txBody>
          <a:bodyPr/>
          <a:lstStyle>
            <a:lvl1pPr marL="0" indent="0">
              <a:buNone/>
              <a:defRPr sz="2000"/>
            </a:lvl1pPr>
            <a:lvl2pPr marL="571500" indent="0">
              <a:buNone/>
              <a:defRPr sz="1700"/>
            </a:lvl2pPr>
            <a:lvl3pPr marL="1142365" indent="0">
              <a:buNone/>
              <a:defRPr sz="1500"/>
            </a:lvl3pPr>
            <a:lvl4pPr marL="1713865" indent="0">
              <a:buNone/>
              <a:defRPr sz="1200"/>
            </a:lvl4pPr>
            <a:lvl5pPr marL="2285365" indent="0">
              <a:buNone/>
              <a:defRPr sz="1200"/>
            </a:lvl5pPr>
            <a:lvl6pPr marL="2856230" indent="0">
              <a:buNone/>
              <a:defRPr sz="1200"/>
            </a:lvl6pPr>
            <a:lvl7pPr marL="3427730" indent="0">
              <a:buNone/>
              <a:defRPr sz="1200"/>
            </a:lvl7pPr>
            <a:lvl8pPr marL="3999230" indent="0">
              <a:buNone/>
              <a:defRPr sz="1200"/>
            </a:lvl8pPr>
            <a:lvl9pPr marL="4570095"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8B8536E-3CD6-467B-917D-40E160FF7CD4}" type="slidenum">
              <a:rPr lang="en-US">
                <a:solidFill>
                  <a:srgbClr val="000000"/>
                </a:solidFill>
              </a:r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F16DAB-9770-44D2-9B71-EC50974756AF}" type="slidenum">
              <a:rPr lang="en-US">
                <a:solidFill>
                  <a:srgbClr val="000000"/>
                </a:solidFill>
              </a:r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6E1047A-326F-4F6F-95CB-2CACDBBA9A85}" type="slidenum">
              <a:rPr lang="en-US">
                <a:solidFill>
                  <a:srgbClr val="000000"/>
                </a:solidFill>
              </a:r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0E5BCB9-3795-41CE-B8B9-675605E77B6E}" type="slidenum">
              <a:rPr lang="en-US" smtClean="0">
                <a:solidFill>
                  <a:srgbClr val="000000"/>
                </a:solidFill>
              </a:rPr>
              <a:t>‹#›</a:t>
            </a:fld>
            <a:endParaRPr lang="en-US">
              <a:solidFill>
                <a:srgbClr val="000000"/>
              </a:solidFill>
            </a:endParaRPr>
          </a:p>
        </p:txBody>
      </p:sp>
    </p:spTree>
  </p:cSld>
  <p:clrMapOvr>
    <a:masterClrMapping/>
  </p:clrMapOvr>
  <p:transition>
    <p:wedg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144796E2-B6C0-4817-B69A-D0E693398E33}" type="slidenum">
              <a:rPr lang="en-US">
                <a:solidFill>
                  <a:srgbClr val="000000"/>
                </a:solidFill>
              </a:r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7"/>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3"/>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4"/>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AF869BB1-2F85-4FA5-B393-4B8D5D3571A8}" type="slidenum">
              <a:rPr lang="en-US">
                <a:solidFill>
                  <a:srgbClr val="000000"/>
                </a:solidFill>
              </a:r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13"/>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4"/>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4"/>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3"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3"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8" y="182038"/>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8"/>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D251887-5753-457C-9598-7222B9C18E79}" type="slidenum">
              <a:rPr lang="en-US" smtClean="0">
                <a:solidFill>
                  <a:srgbClr val="000000"/>
                </a:solidFill>
              </a:rPr>
              <a:t>‹#›</a:t>
            </a:fld>
            <a:endParaRPr lang="en-US">
              <a:solidFill>
                <a:srgbClr val="000000"/>
              </a:solidFill>
            </a:endParaRPr>
          </a:p>
        </p:txBody>
      </p:sp>
    </p:spTree>
  </p:cSld>
  <p:clrMapOvr>
    <a:masterClrMapping/>
  </p:clrMapOvr>
  <p:transition>
    <p:wedg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3365" indent="0" algn="ctr">
              <a:buNone/>
              <a:defRPr>
                <a:solidFill>
                  <a:schemeClr val="tx1">
                    <a:tint val="75000"/>
                  </a:schemeClr>
                </a:solidFill>
              </a:defRPr>
            </a:lvl6pPr>
            <a:lvl7pPr marL="1828165" indent="0" algn="ctr">
              <a:buNone/>
              <a:defRPr>
                <a:solidFill>
                  <a:schemeClr val="tx1">
                    <a:tint val="75000"/>
                  </a:schemeClr>
                </a:solidFill>
              </a:defRPr>
            </a:lvl7pPr>
            <a:lvl8pPr marL="2132965" indent="0" algn="ctr">
              <a:buNone/>
              <a:defRPr>
                <a:solidFill>
                  <a:schemeClr val="tx1">
                    <a:tint val="75000"/>
                  </a:schemeClr>
                </a:solidFill>
              </a:defRPr>
            </a:lvl8pPr>
            <a:lvl9pPr marL="243776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800" indent="0">
              <a:buNone/>
              <a:defRPr sz="1200">
                <a:solidFill>
                  <a:schemeClr val="tx1">
                    <a:tint val="75000"/>
                  </a:schemeClr>
                </a:solidFill>
              </a:defRPr>
            </a:lvl2pPr>
            <a:lvl3pPr marL="609600" indent="0">
              <a:buNone/>
              <a:defRPr sz="1100">
                <a:solidFill>
                  <a:schemeClr val="tx1">
                    <a:tint val="75000"/>
                  </a:schemeClr>
                </a:solidFill>
              </a:defRPr>
            </a:lvl3pPr>
            <a:lvl4pPr marL="914400" indent="0">
              <a:buNone/>
              <a:defRPr sz="900">
                <a:solidFill>
                  <a:schemeClr val="tx1">
                    <a:tint val="75000"/>
                  </a:schemeClr>
                </a:solidFill>
              </a:defRPr>
            </a:lvl4pPr>
            <a:lvl5pPr marL="1219200" indent="0">
              <a:buNone/>
              <a:defRPr sz="900">
                <a:solidFill>
                  <a:schemeClr val="tx1">
                    <a:tint val="75000"/>
                  </a:schemeClr>
                </a:solidFill>
              </a:defRPr>
            </a:lvl5pPr>
            <a:lvl6pPr marL="1523365" indent="0">
              <a:buNone/>
              <a:defRPr sz="900">
                <a:solidFill>
                  <a:schemeClr val="tx1">
                    <a:tint val="75000"/>
                  </a:schemeClr>
                </a:solidFill>
              </a:defRPr>
            </a:lvl6pPr>
            <a:lvl7pPr marL="1828165" indent="0">
              <a:buNone/>
              <a:defRPr sz="900">
                <a:solidFill>
                  <a:schemeClr val="tx1">
                    <a:tint val="75000"/>
                  </a:schemeClr>
                </a:solidFill>
              </a:defRPr>
            </a:lvl7pPr>
            <a:lvl8pPr marL="2132965" indent="0">
              <a:buNone/>
              <a:defRPr sz="900">
                <a:solidFill>
                  <a:schemeClr val="tx1">
                    <a:tint val="75000"/>
                  </a:schemeClr>
                </a:solidFill>
              </a:defRPr>
            </a:lvl8pPr>
            <a:lvl9pPr marL="2437765"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5" y="1023409"/>
            <a:ext cx="2693459" cy="426508"/>
          </a:xfrm>
        </p:spPr>
        <p:txBody>
          <a:bodyPr anchor="b"/>
          <a:lstStyle>
            <a:lvl1pPr marL="0" indent="0">
              <a:buNone/>
              <a:defRPr sz="1600" b="1"/>
            </a:lvl1pPr>
            <a:lvl2pPr marL="304800" indent="0">
              <a:buNone/>
              <a:defRPr sz="1300" b="1"/>
            </a:lvl2pPr>
            <a:lvl3pPr marL="609600" indent="0">
              <a:buNone/>
              <a:defRPr sz="1200" b="1"/>
            </a:lvl3pPr>
            <a:lvl4pPr marL="914400" indent="0">
              <a:buNone/>
              <a:defRPr sz="1100" b="1"/>
            </a:lvl4pPr>
            <a:lvl5pPr marL="1219200" indent="0">
              <a:buNone/>
              <a:defRPr sz="1100" b="1"/>
            </a:lvl5pPr>
            <a:lvl6pPr marL="1523365" indent="0">
              <a:buNone/>
              <a:defRPr sz="1100" b="1"/>
            </a:lvl6pPr>
            <a:lvl7pPr marL="1828165" indent="0">
              <a:buNone/>
              <a:defRPr sz="1100" b="1"/>
            </a:lvl7pPr>
            <a:lvl8pPr marL="2132965" indent="0">
              <a:buNone/>
              <a:defRPr sz="1100" b="1"/>
            </a:lvl8pPr>
            <a:lvl9pPr marL="2437765"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5"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800" indent="0">
              <a:buNone/>
              <a:defRPr sz="1300" b="1"/>
            </a:lvl2pPr>
            <a:lvl3pPr marL="609600" indent="0">
              <a:buNone/>
              <a:defRPr sz="1200" b="1"/>
            </a:lvl3pPr>
            <a:lvl4pPr marL="914400" indent="0">
              <a:buNone/>
              <a:defRPr sz="1100" b="1"/>
            </a:lvl4pPr>
            <a:lvl5pPr marL="1219200" indent="0">
              <a:buNone/>
              <a:defRPr sz="1100" b="1"/>
            </a:lvl5pPr>
            <a:lvl6pPr marL="1523365" indent="0">
              <a:buNone/>
              <a:defRPr sz="1100" b="1"/>
            </a:lvl6pPr>
            <a:lvl7pPr marL="1828165" indent="0">
              <a:buNone/>
              <a:defRPr sz="1100" b="1"/>
            </a:lvl7pPr>
            <a:lvl8pPr marL="2132965" indent="0">
              <a:buNone/>
              <a:defRPr sz="1100" b="1"/>
            </a:lvl8pPr>
            <a:lvl9pPr marL="24377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t>‹#›</a:t>
            </a:fld>
            <a:endParaRPr lang="en-US"/>
          </a:p>
        </p:txBody>
      </p:sp>
    </p:spTree>
  </p:cSld>
  <p:clrMapOvr>
    <a:masterClrMapping/>
  </p:clrMapOvr>
  <p:transition>
    <p:wedg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1" y="182039"/>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9"/>
            <a:ext cx="2005542" cy="3127375"/>
          </a:xfrm>
        </p:spPr>
        <p:txBody>
          <a:bodyPr/>
          <a:lstStyle>
            <a:lvl1pPr marL="0" indent="0">
              <a:buNone/>
              <a:defRPr sz="900"/>
            </a:lvl1pPr>
            <a:lvl2pPr marL="304800" indent="0">
              <a:buNone/>
              <a:defRPr sz="800"/>
            </a:lvl2pPr>
            <a:lvl3pPr marL="609600" indent="0">
              <a:buNone/>
              <a:defRPr sz="700"/>
            </a:lvl3pPr>
            <a:lvl4pPr marL="914400" indent="0">
              <a:buNone/>
              <a:defRPr sz="600"/>
            </a:lvl4pPr>
            <a:lvl5pPr marL="1219200" indent="0">
              <a:buNone/>
              <a:defRPr sz="600"/>
            </a:lvl5pPr>
            <a:lvl6pPr marL="1523365" indent="0">
              <a:buNone/>
              <a:defRPr sz="600"/>
            </a:lvl6pPr>
            <a:lvl7pPr marL="1828165" indent="0">
              <a:buNone/>
              <a:defRPr sz="600"/>
            </a:lvl7pPr>
            <a:lvl8pPr marL="2132965" indent="0">
              <a:buNone/>
              <a:defRPr sz="600"/>
            </a:lvl8pPr>
            <a:lvl9pPr marL="243776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5"/>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800" indent="0">
              <a:buNone/>
              <a:defRPr sz="1900"/>
            </a:lvl2pPr>
            <a:lvl3pPr marL="609600" indent="0">
              <a:buNone/>
              <a:defRPr sz="1600"/>
            </a:lvl3pPr>
            <a:lvl4pPr marL="914400" indent="0">
              <a:buNone/>
              <a:defRPr sz="1300"/>
            </a:lvl4pPr>
            <a:lvl5pPr marL="1219200" indent="0">
              <a:buNone/>
              <a:defRPr sz="1300"/>
            </a:lvl5pPr>
            <a:lvl6pPr marL="1523365" indent="0">
              <a:buNone/>
              <a:defRPr sz="1300"/>
            </a:lvl6pPr>
            <a:lvl7pPr marL="1828165" indent="0">
              <a:buNone/>
              <a:defRPr sz="1300"/>
            </a:lvl7pPr>
            <a:lvl8pPr marL="2132965" indent="0">
              <a:buNone/>
              <a:defRPr sz="1300"/>
            </a:lvl8pPr>
            <a:lvl9pPr marL="2437765" indent="0">
              <a:buNone/>
              <a:defRPr sz="1300"/>
            </a:lvl9pPr>
          </a:lstStyle>
          <a:p>
            <a:endParaRPr lang="en-US"/>
          </a:p>
        </p:txBody>
      </p:sp>
      <p:sp>
        <p:nvSpPr>
          <p:cNvPr id="4" name="Text Placeholder 3"/>
          <p:cNvSpPr>
            <a:spLocks noGrp="1"/>
          </p:cNvSpPr>
          <p:nvPr>
            <p:ph type="body" sz="half" idx="2"/>
          </p:nvPr>
        </p:nvSpPr>
        <p:spPr>
          <a:xfrm>
            <a:off x="1194859" y="3578230"/>
            <a:ext cx="3657600" cy="536575"/>
          </a:xfrm>
        </p:spPr>
        <p:txBody>
          <a:bodyPr/>
          <a:lstStyle>
            <a:lvl1pPr marL="0" indent="0">
              <a:buNone/>
              <a:defRPr sz="900"/>
            </a:lvl1pPr>
            <a:lvl2pPr marL="304800" indent="0">
              <a:buNone/>
              <a:defRPr sz="800"/>
            </a:lvl2pPr>
            <a:lvl3pPr marL="609600" indent="0">
              <a:buNone/>
              <a:defRPr sz="700"/>
            </a:lvl3pPr>
            <a:lvl4pPr marL="914400" indent="0">
              <a:buNone/>
              <a:defRPr sz="600"/>
            </a:lvl4pPr>
            <a:lvl5pPr marL="1219200" indent="0">
              <a:buNone/>
              <a:defRPr sz="600"/>
            </a:lvl5pPr>
            <a:lvl6pPr marL="1523365" indent="0">
              <a:buNone/>
              <a:defRPr sz="600"/>
            </a:lvl6pPr>
            <a:lvl7pPr marL="1828165" indent="0">
              <a:buNone/>
              <a:defRPr sz="600"/>
            </a:lvl7pPr>
            <a:lvl8pPr marL="2132965" indent="0">
              <a:buNone/>
              <a:defRPr sz="600"/>
            </a:lvl8pPr>
            <a:lvl9pPr marL="243776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7"/>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7"/>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13"/>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4"/>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4"/>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3"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3"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6A9C87A-23D2-41C9-8638-66AE9803032D}" type="slidenum">
              <a:rPr lang="en-US" smtClean="0"/>
              <a:t>‹#›</a:t>
            </a:fld>
            <a:endParaRPr lang="en-US"/>
          </a:p>
        </p:txBody>
      </p:sp>
    </p:spTree>
  </p:cSld>
  <p:clrMapOvr>
    <a:masterClrMapping/>
  </p:clrMapOvr>
  <p:transition>
    <p:wedg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8" y="182038"/>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8"/>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8"/>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C3DADF-3A0D-40BE-9D58-A2427267C647}" type="slidenum">
              <a:rPr lang="en-US" smtClean="0"/>
              <a:t>‹#›</a:t>
            </a:fld>
            <a:endParaRPr lang="en-US"/>
          </a:p>
        </p:txBody>
      </p:sp>
    </p:spTree>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190CB5-2FFF-4876-A874-849A4C4337B4}" type="slidenum">
              <a:rPr lang="en-US" smtClean="0"/>
              <a:t>‹#›</a:t>
            </a:fld>
            <a:endParaRPr lang="en-US"/>
          </a:p>
        </p:txBody>
      </p:sp>
    </p:spTree>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E18F3C3-0447-4D84-ADAD-5C88439F5D3A}" type="slidenum">
              <a:rPr lang="en-US" smtClean="0"/>
              <a:t>‹#›</a:t>
            </a:fld>
            <a:endParaRPr lang="en-US"/>
          </a:p>
        </p:txBody>
      </p:sp>
    </p:spTree>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27F5508-6C1D-441C-B432-288206720FEE}" type="slidenum">
              <a:rPr lang="en-US" smtClean="0"/>
              <a:t>‹#›</a:t>
            </a:fld>
            <a:endParaRPr lang="en-US"/>
          </a:p>
        </p:txBody>
      </p:sp>
    </p:spTree>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F8B0DB2-C0FF-4266-ABE1-213EB3AF6BC7}" type="slidenum">
              <a:rPr lang="en-US" smtClean="0"/>
              <a:t>‹#›</a:t>
            </a:fld>
            <a:endParaRPr lang="en-US"/>
          </a:p>
        </p:txBody>
      </p:sp>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FE22C93-D738-4D30-8A28-48950D58B8C2}" type="slidenum">
              <a:rPr lang="en-US" smtClean="0">
                <a:solidFill>
                  <a:srgbClr val="000000"/>
                </a:solidFill>
              </a:rPr>
              <a:t>‹#›</a:t>
            </a:fld>
            <a:endParaRPr lang="en-US">
              <a:solidFill>
                <a:srgbClr val="000000"/>
              </a:solidFill>
            </a:endParaRPr>
          </a:p>
        </p:txBody>
      </p:sp>
    </p:spTree>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0"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0"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49B15C5-9661-4D06-A75A-BF1D21731A27}" type="slidenum">
              <a:rPr lang="en-US" smtClean="0"/>
              <a:t>‹#›</a:t>
            </a:fld>
            <a:endParaRPr lang="en-US"/>
          </a:p>
        </p:txBody>
      </p:sp>
    </p:spTree>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0"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20"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8FF450C-D04F-4FF3-872A-B37C4CE38A66}" type="slidenum">
              <a:rPr lang="en-US" smtClean="0"/>
              <a:t>‹#›</a:t>
            </a:fld>
            <a:endParaRPr lang="en-US"/>
          </a:p>
        </p:txBody>
      </p:sp>
    </p:spTree>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DF68DD8-88AD-428C-BBF0-6EBE74D39332}" type="slidenum">
              <a:rPr lang="en-US" smtClean="0"/>
              <a:t>‹#›</a:t>
            </a:fld>
            <a:endParaRPr lang="en-US"/>
          </a:p>
        </p:txBody>
      </p:sp>
    </p:spTree>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A198CD2-F223-49AD-AAB6-C25B4564A3B4}" type="slidenum">
              <a:rPr lang="en-US" smtClean="0"/>
              <a:t>‹#›</a:t>
            </a:fld>
            <a:endParaRPr lang="en-US"/>
          </a:p>
        </p:txBody>
      </p:sp>
    </p:spTree>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1BFE8F5-34E5-4308-AB80-2C1E8E140EDB}" type="slidenum">
              <a:rPr lang="en-US" smtClean="0"/>
              <a:t>‹#›</a:t>
            </a:fld>
            <a:endParaRPr lang="en-US"/>
          </a:p>
        </p:txBody>
      </p:sp>
    </p:spTree>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13"/>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4"/>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4"/>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3"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3"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8"/>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CE2F414-267C-4308-904F-BAE5E05F3EAC}" type="slidenum">
              <a:rPr lang="en-US" smtClean="0">
                <a:solidFill>
                  <a:srgbClr val="000000"/>
                </a:solidFill>
              </a:rPr>
              <a:t>‹#›</a:t>
            </a:fld>
            <a:endParaRPr lang="en-US">
              <a:solidFill>
                <a:srgbClr val="000000"/>
              </a:solidFill>
            </a:endParaRPr>
          </a:p>
        </p:txBody>
      </p:sp>
    </p:spTree>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8" y="182038"/>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8"/>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3" y="196832"/>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panose="020B0604020202020204"/>
              <a:buNone/>
              <a:defRPr sz="4400" b="0" i="0" u="none" strike="noStrike" cap="none">
                <a:solidFill>
                  <a:srgbClr val="A8B1B8"/>
                </a:solidFill>
                <a:latin typeface="Arial" panose="020B0604020202020204"/>
                <a:ea typeface="Arial" panose="020B0604020202020204"/>
                <a:cs typeface="Arial" panose="020B0604020202020204"/>
                <a:sym typeface="Arial" panose="020B0604020202020204"/>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3"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685800" marR="0" lvl="1" indent="-76200" algn="l" rtl="0">
              <a:lnSpc>
                <a:spcPct val="90000"/>
              </a:lnSpc>
              <a:spcBef>
                <a:spcPts val="500"/>
              </a:spcBef>
              <a:buClr>
                <a:schemeClr val="dk1"/>
              </a:buClr>
              <a:buSzPct val="1000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143000" marR="0" lvl="2" indent="-101600" algn="l" rtl="0">
              <a:lnSpc>
                <a:spcPct val="90000"/>
              </a:lnSpc>
              <a:spcBef>
                <a:spcPts val="500"/>
              </a:spcBef>
              <a:buClr>
                <a:schemeClr val="dk1"/>
              </a:buClr>
              <a:buSzPct val="100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600200" marR="0" lvl="3" indent="-114300" algn="l" rtl="0">
              <a:lnSpc>
                <a:spcPct val="90000"/>
              </a:lnSpc>
              <a:spcBef>
                <a:spcPts val="500"/>
              </a:spcBef>
              <a:buClr>
                <a:schemeClr val="dk1"/>
              </a:buClr>
              <a:buSzPct val="1000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057400" marR="0" lvl="4" indent="-114300" algn="l" rtl="0">
              <a:lnSpc>
                <a:spcPct val="90000"/>
              </a:lnSpc>
              <a:spcBef>
                <a:spcPts val="500"/>
              </a:spcBef>
              <a:buClr>
                <a:schemeClr val="dk1"/>
              </a:buClr>
              <a:buSzPct val="1000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514600" marR="0" lvl="5" indent="-114300" algn="l" rtl="0">
              <a:lnSpc>
                <a:spcPct val="90000"/>
              </a:lnSpc>
              <a:spcBef>
                <a:spcPts val="500"/>
              </a:spcBef>
              <a:buClr>
                <a:schemeClr val="dk1"/>
              </a:buClr>
              <a:buSzPct val="1000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971800" marR="0" lvl="6" indent="-114300" algn="l" rtl="0">
              <a:lnSpc>
                <a:spcPct val="90000"/>
              </a:lnSpc>
              <a:spcBef>
                <a:spcPts val="500"/>
              </a:spcBef>
              <a:buClr>
                <a:schemeClr val="dk1"/>
              </a:buClr>
              <a:buSzPct val="1000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429000" marR="0" lvl="7" indent="-114300" algn="l" rtl="0">
              <a:lnSpc>
                <a:spcPct val="90000"/>
              </a:lnSpc>
              <a:spcBef>
                <a:spcPts val="500"/>
              </a:spcBef>
              <a:buClr>
                <a:schemeClr val="dk1"/>
              </a:buClr>
              <a:buSzPct val="1000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3886200" marR="0" lvl="8" indent="-114300" algn="l" rtl="0">
              <a:lnSpc>
                <a:spcPct val="90000"/>
              </a:lnSpc>
              <a:spcBef>
                <a:spcPts val="500"/>
              </a:spcBef>
              <a:buClr>
                <a:schemeClr val="dk1"/>
              </a:buClr>
              <a:buSzPct val="1000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Shape 12"/>
          <p:cNvSpPr txBox="1">
            <a:spLocks noGrp="1"/>
          </p:cNvSpPr>
          <p:nvPr>
            <p:ph type="dt" idx="10"/>
          </p:nvPr>
        </p:nvSpPr>
        <p:spPr bwMode="auto">
          <a:xfrm>
            <a:off x="838200" y="6356354"/>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4"/>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4"/>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73"/>
            <a:ext cx="9144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524000" y="3602047"/>
            <a:ext cx="9144000" cy="1655763"/>
          </a:xfrm>
        </p:spPr>
        <p:txBody>
          <a:bodyPr/>
          <a:lstStyle>
            <a:lvl1pPr marL="0" indent="0" algn="ctr">
              <a:buNone/>
              <a:defRPr sz="3000"/>
            </a:lvl1pPr>
            <a:lvl2pPr marL="571500" indent="0" algn="ctr">
              <a:buNone/>
              <a:defRPr sz="2500"/>
            </a:lvl2pPr>
            <a:lvl3pPr marL="1142365" indent="0" algn="ctr">
              <a:buNone/>
              <a:defRPr sz="2200"/>
            </a:lvl3pPr>
            <a:lvl4pPr marL="1713865" indent="0" algn="ctr">
              <a:buNone/>
              <a:defRPr sz="2000"/>
            </a:lvl4pPr>
            <a:lvl5pPr marL="2285365" indent="0" algn="ctr">
              <a:buNone/>
              <a:defRPr sz="2000"/>
            </a:lvl5pPr>
            <a:lvl6pPr marL="2856230" indent="0" algn="ctr">
              <a:buNone/>
              <a:defRPr sz="2000"/>
            </a:lvl6pPr>
            <a:lvl7pPr marL="3427730" indent="0" algn="ctr">
              <a:buNone/>
              <a:defRPr sz="2000"/>
            </a:lvl7pPr>
            <a:lvl8pPr marL="3999230" indent="0" algn="ctr">
              <a:buNone/>
              <a:defRPr sz="2000"/>
            </a:lvl8pPr>
            <a:lvl9pPr marL="4570095"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37F97A4-42EA-40AB-AEB7-D2AF6448D1BD}" type="slidenum">
              <a:rPr lang="en-US">
                <a:solidFill>
                  <a:srgbClr val="000000"/>
                </a:solidFill>
              </a:r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04AA86E-91FE-481D-AF63-77F475C8362A}" type="slidenum">
              <a:rPr lang="en-US">
                <a:solidFill>
                  <a:srgbClr val="000000"/>
                </a:solidFill>
              </a:r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9"/>
            <a:ext cx="105156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500" indent="0">
              <a:buNone/>
              <a:defRPr sz="2500"/>
            </a:lvl2pPr>
            <a:lvl3pPr marL="1142365" indent="0">
              <a:buNone/>
              <a:defRPr sz="2200"/>
            </a:lvl3pPr>
            <a:lvl4pPr marL="1713865" indent="0">
              <a:buNone/>
              <a:defRPr sz="2000"/>
            </a:lvl4pPr>
            <a:lvl5pPr marL="2285365" indent="0">
              <a:buNone/>
              <a:defRPr sz="2000"/>
            </a:lvl5pPr>
            <a:lvl6pPr marL="2856230" indent="0">
              <a:buNone/>
              <a:defRPr sz="2000"/>
            </a:lvl6pPr>
            <a:lvl7pPr marL="3427730" indent="0">
              <a:buNone/>
              <a:defRPr sz="2000"/>
            </a:lvl7pPr>
            <a:lvl8pPr marL="3999230" indent="0">
              <a:buNone/>
              <a:defRPr sz="2000"/>
            </a:lvl8pPr>
            <a:lvl9pPr marL="4570095"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611E5DD-ADD8-4D09-891E-4FDB9387395D}" type="slidenum">
              <a:rPr lang="en-US">
                <a:solidFill>
                  <a:srgbClr val="000000"/>
                </a:solidFill>
              </a:r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2673E0D-B416-435B-83AA-070D1823138F}" type="slidenum">
              <a:rPr lang="en-US" smtClean="0">
                <a:solidFill>
                  <a:srgbClr val="000000"/>
                </a:solidFill>
              </a:rPr>
              <a:t>‹#›</a:t>
            </a:fld>
            <a:endParaRPr lang="en-US">
              <a:solidFill>
                <a:srgbClr val="000000"/>
              </a:solidFill>
            </a:endParaRPr>
          </a:p>
        </p:txBody>
      </p:sp>
    </p:spTree>
  </p:cSld>
  <p:clrMapOvr>
    <a:masterClrMapping/>
  </p:clrMapOvr>
  <p:transition>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7"/>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7"/>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F84AE0-2428-4BEC-BB1A-1CAD463BA91E}" type="slidenum">
              <a:rPr lang="en-US">
                <a:solidFill>
                  <a:srgbClr val="000000"/>
                </a:solidFill>
              </a:r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21" y="1681163"/>
            <a:ext cx="5158316" cy="823912"/>
          </a:xfrm>
        </p:spPr>
        <p:txBody>
          <a:bodyPr anchor="b"/>
          <a:lstStyle>
            <a:lvl1pPr marL="0" indent="0">
              <a:buNone/>
              <a:defRPr sz="3000" b="1"/>
            </a:lvl1pPr>
            <a:lvl2pPr marL="571500" indent="0">
              <a:buNone/>
              <a:defRPr sz="2500" b="1"/>
            </a:lvl2pPr>
            <a:lvl3pPr marL="1142365" indent="0">
              <a:buNone/>
              <a:defRPr sz="2200" b="1"/>
            </a:lvl3pPr>
            <a:lvl4pPr marL="1713865" indent="0">
              <a:buNone/>
              <a:defRPr sz="2000" b="1"/>
            </a:lvl4pPr>
            <a:lvl5pPr marL="2285365" indent="0">
              <a:buNone/>
              <a:defRPr sz="2000" b="1"/>
            </a:lvl5pPr>
            <a:lvl6pPr marL="2856230" indent="0">
              <a:buNone/>
              <a:defRPr sz="2000" b="1"/>
            </a:lvl6pPr>
            <a:lvl7pPr marL="3427730" indent="0">
              <a:buNone/>
              <a:defRPr sz="2000" b="1"/>
            </a:lvl7pPr>
            <a:lvl8pPr marL="3999230" indent="0">
              <a:buNone/>
              <a:defRPr sz="2000" b="1"/>
            </a:lvl8pPr>
            <a:lvl9pPr marL="4570095"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840321"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8" cy="823912"/>
          </a:xfrm>
        </p:spPr>
        <p:txBody>
          <a:bodyPr anchor="b"/>
          <a:lstStyle>
            <a:lvl1pPr marL="0" indent="0">
              <a:buNone/>
              <a:defRPr sz="3000" b="1"/>
            </a:lvl1pPr>
            <a:lvl2pPr marL="571500" indent="0">
              <a:buNone/>
              <a:defRPr sz="2500" b="1"/>
            </a:lvl2pPr>
            <a:lvl3pPr marL="1142365" indent="0">
              <a:buNone/>
              <a:defRPr sz="2200" b="1"/>
            </a:lvl3pPr>
            <a:lvl4pPr marL="1713865" indent="0">
              <a:buNone/>
              <a:defRPr sz="2000" b="1"/>
            </a:lvl4pPr>
            <a:lvl5pPr marL="2285365" indent="0">
              <a:buNone/>
              <a:defRPr sz="2000" b="1"/>
            </a:lvl5pPr>
            <a:lvl6pPr marL="2856230" indent="0">
              <a:buNone/>
              <a:defRPr sz="2000" b="1"/>
            </a:lvl6pPr>
            <a:lvl7pPr marL="3427730" indent="0">
              <a:buNone/>
              <a:defRPr sz="2000" b="1"/>
            </a:lvl7pPr>
            <a:lvl8pPr marL="3999230" indent="0">
              <a:buNone/>
              <a:defRPr sz="2000" b="1"/>
            </a:lvl8pPr>
            <a:lvl9pPr marL="4570095"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D96699FF-709D-4C86-A53D-7B25816AA9E1}" type="slidenum">
              <a:rPr lang="en-US">
                <a:solidFill>
                  <a:srgbClr val="000000"/>
                </a:solidFill>
              </a:r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33369F0-0FA9-43E0-9CF4-FD12D8E35EF4}" type="slidenum">
              <a:rPr lang="en-US">
                <a:solidFill>
                  <a:srgbClr val="000000"/>
                </a:solidFill>
              </a:r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C3B7C57-3CA3-4A5A-95AD-F4FF0BC2C03D}" type="slidenum">
              <a:rPr lang="en-US">
                <a:solidFill>
                  <a:srgbClr val="000000"/>
                </a:solidFill>
              </a:r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457199"/>
            <a:ext cx="3932767"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5183718"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3" y="2057403"/>
            <a:ext cx="3932767" cy="3811588"/>
          </a:xfrm>
        </p:spPr>
        <p:txBody>
          <a:bodyPr/>
          <a:lstStyle>
            <a:lvl1pPr marL="0" indent="0">
              <a:buNone/>
              <a:defRPr sz="2000"/>
            </a:lvl1pPr>
            <a:lvl2pPr marL="571500" indent="0">
              <a:buNone/>
              <a:defRPr sz="1700"/>
            </a:lvl2pPr>
            <a:lvl3pPr marL="1142365" indent="0">
              <a:buNone/>
              <a:defRPr sz="1500"/>
            </a:lvl3pPr>
            <a:lvl4pPr marL="1713865" indent="0">
              <a:buNone/>
              <a:defRPr sz="1200"/>
            </a:lvl4pPr>
            <a:lvl5pPr marL="2285365" indent="0">
              <a:buNone/>
              <a:defRPr sz="1200"/>
            </a:lvl5pPr>
            <a:lvl6pPr marL="2856230" indent="0">
              <a:buNone/>
              <a:defRPr sz="1200"/>
            </a:lvl6pPr>
            <a:lvl7pPr marL="3427730" indent="0">
              <a:buNone/>
              <a:defRPr sz="1200"/>
            </a:lvl7pPr>
            <a:lvl8pPr marL="3999230" indent="0">
              <a:buNone/>
              <a:defRPr sz="1200"/>
            </a:lvl8pPr>
            <a:lvl9pPr marL="4570095"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C8B4CA4-67F4-40EF-A52D-8BFC193DAE26}" type="slidenum">
              <a:rPr lang="en-US">
                <a:solidFill>
                  <a:srgbClr val="000000"/>
                </a:solidFill>
              </a:r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457199"/>
            <a:ext cx="3932767"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5183718" y="987428"/>
            <a:ext cx="6172200" cy="4873626"/>
          </a:xfrm>
        </p:spPr>
        <p:txBody>
          <a:bodyPr/>
          <a:lstStyle>
            <a:lvl1pPr marL="0" indent="0">
              <a:buNone/>
              <a:defRPr sz="4000"/>
            </a:lvl1pPr>
            <a:lvl2pPr marL="571500" indent="0">
              <a:buNone/>
              <a:defRPr sz="3500"/>
            </a:lvl2pPr>
            <a:lvl3pPr marL="1142365" indent="0">
              <a:buNone/>
              <a:defRPr sz="3000"/>
            </a:lvl3pPr>
            <a:lvl4pPr marL="1713865" indent="0">
              <a:buNone/>
              <a:defRPr sz="2500"/>
            </a:lvl4pPr>
            <a:lvl5pPr marL="2285365" indent="0">
              <a:buNone/>
              <a:defRPr sz="2500"/>
            </a:lvl5pPr>
            <a:lvl6pPr marL="2856230" indent="0">
              <a:buNone/>
              <a:defRPr sz="2500"/>
            </a:lvl6pPr>
            <a:lvl7pPr marL="3427730" indent="0">
              <a:buNone/>
              <a:defRPr sz="2500"/>
            </a:lvl7pPr>
            <a:lvl8pPr marL="3999230" indent="0">
              <a:buNone/>
              <a:defRPr sz="2500"/>
            </a:lvl8pPr>
            <a:lvl9pPr marL="4570095" indent="0">
              <a:buNone/>
              <a:defRPr sz="2500"/>
            </a:lvl9pPr>
          </a:lstStyle>
          <a:p>
            <a:pPr lvl="0"/>
            <a:endParaRPr lang="en-US" noProof="0" smtClean="0"/>
          </a:p>
        </p:txBody>
      </p:sp>
      <p:sp>
        <p:nvSpPr>
          <p:cNvPr id="4" name="Text Placeholder 3"/>
          <p:cNvSpPr>
            <a:spLocks noGrp="1"/>
          </p:cNvSpPr>
          <p:nvPr>
            <p:ph type="body" sz="half" idx="2"/>
          </p:nvPr>
        </p:nvSpPr>
        <p:spPr>
          <a:xfrm>
            <a:off x="840323" y="2057403"/>
            <a:ext cx="3932767" cy="3811588"/>
          </a:xfrm>
        </p:spPr>
        <p:txBody>
          <a:bodyPr/>
          <a:lstStyle>
            <a:lvl1pPr marL="0" indent="0">
              <a:buNone/>
              <a:defRPr sz="2000"/>
            </a:lvl1pPr>
            <a:lvl2pPr marL="571500" indent="0">
              <a:buNone/>
              <a:defRPr sz="1700"/>
            </a:lvl2pPr>
            <a:lvl3pPr marL="1142365" indent="0">
              <a:buNone/>
              <a:defRPr sz="1500"/>
            </a:lvl3pPr>
            <a:lvl4pPr marL="1713865" indent="0">
              <a:buNone/>
              <a:defRPr sz="1200"/>
            </a:lvl4pPr>
            <a:lvl5pPr marL="2285365" indent="0">
              <a:buNone/>
              <a:defRPr sz="1200"/>
            </a:lvl5pPr>
            <a:lvl6pPr marL="2856230" indent="0">
              <a:buNone/>
              <a:defRPr sz="1200"/>
            </a:lvl6pPr>
            <a:lvl7pPr marL="3427730" indent="0">
              <a:buNone/>
              <a:defRPr sz="1200"/>
            </a:lvl7pPr>
            <a:lvl8pPr marL="3999230" indent="0">
              <a:buNone/>
              <a:defRPr sz="1200"/>
            </a:lvl8pPr>
            <a:lvl9pPr marL="4570095"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8B8536E-3CD6-467B-917D-40E160FF7CD4}" type="slidenum">
              <a:rPr lang="en-US">
                <a:solidFill>
                  <a:srgbClr val="000000"/>
                </a:solidFill>
              </a:r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F16DAB-9770-44D2-9B71-EC50974756AF}" type="slidenum">
              <a:rPr lang="en-US">
                <a:solidFill>
                  <a:srgbClr val="000000"/>
                </a:solidFill>
              </a:r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6E1047A-326F-4F6F-95CB-2CACDBBA9A85}" type="slidenum">
              <a:rPr lang="en-US">
                <a:solidFill>
                  <a:srgbClr val="000000"/>
                </a:solidFill>
              </a:r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144796E2-B6C0-4817-B69A-D0E693398E33}" type="slidenum">
              <a:rPr lang="en-US">
                <a:solidFill>
                  <a:srgbClr val="000000"/>
                </a:solidFill>
              </a:r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7"/>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3"/>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8"/>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AF869BB1-2F85-4FA5-B393-4B8D5D3571A8}" type="slidenum">
              <a:rPr lang="en-US">
                <a:solidFill>
                  <a:srgbClr val="000000"/>
                </a:solidFill>
              </a:r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F4C2ADB-6FB3-4126-9D1E-6583792748C2}" type="slidenum">
              <a:rPr lang="en-US" smtClean="0">
                <a:solidFill>
                  <a:srgbClr val="000000"/>
                </a:solidFill>
              </a:rPr>
              <a:t>‹#›</a:t>
            </a:fld>
            <a:endParaRPr lang="en-US">
              <a:solidFill>
                <a:srgbClr val="000000"/>
              </a:solidFill>
            </a:endParaRPr>
          </a:p>
        </p:txBody>
      </p:sp>
    </p:spTree>
  </p:cSld>
  <p:clrMapOvr>
    <a:masterClrMapping/>
  </p:clrMapOvr>
  <p:transition>
    <p:wedg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71"/>
            <a:ext cx="9144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524000" y="3602045"/>
            <a:ext cx="9144000" cy="1655763"/>
          </a:xfrm>
        </p:spPr>
        <p:txBody>
          <a:bodyPr/>
          <a:lstStyle>
            <a:lvl1pPr marL="0" indent="0" algn="ctr">
              <a:buNone/>
              <a:defRPr sz="3000"/>
            </a:lvl1pPr>
            <a:lvl2pPr marL="571500" indent="0" algn="ctr">
              <a:buNone/>
              <a:defRPr sz="2500"/>
            </a:lvl2pPr>
            <a:lvl3pPr marL="1142365" indent="0" algn="ctr">
              <a:buNone/>
              <a:defRPr sz="2200"/>
            </a:lvl3pPr>
            <a:lvl4pPr marL="1713865" indent="0" algn="ctr">
              <a:buNone/>
              <a:defRPr sz="2000"/>
            </a:lvl4pPr>
            <a:lvl5pPr marL="2285365" indent="0" algn="ctr">
              <a:buNone/>
              <a:defRPr sz="2000"/>
            </a:lvl5pPr>
            <a:lvl6pPr marL="2856230" indent="0" algn="ctr">
              <a:buNone/>
              <a:defRPr sz="2000"/>
            </a:lvl6pPr>
            <a:lvl7pPr marL="3427730" indent="0" algn="ctr">
              <a:buNone/>
              <a:defRPr sz="2000"/>
            </a:lvl7pPr>
            <a:lvl8pPr marL="3999230" indent="0" algn="ctr">
              <a:buNone/>
              <a:defRPr sz="2000"/>
            </a:lvl8pPr>
            <a:lvl9pPr marL="4570095"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37F97A4-42EA-40AB-AEB7-D2AF6448D1BD}" type="slidenum">
              <a:rPr lang="en-US">
                <a:solidFill>
                  <a:srgbClr val="000000"/>
                </a:solidFill>
              </a:r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04AA86E-91FE-481D-AF63-77F475C8362A}" type="slidenum">
              <a:rPr lang="en-US">
                <a:solidFill>
                  <a:srgbClr val="000000"/>
                </a:solidFill>
              </a:r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7"/>
            <a:ext cx="105156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500" indent="0">
              <a:buNone/>
              <a:defRPr sz="2500"/>
            </a:lvl2pPr>
            <a:lvl3pPr marL="1142365" indent="0">
              <a:buNone/>
              <a:defRPr sz="2200"/>
            </a:lvl3pPr>
            <a:lvl4pPr marL="1713865" indent="0">
              <a:buNone/>
              <a:defRPr sz="2000"/>
            </a:lvl4pPr>
            <a:lvl5pPr marL="2285365" indent="0">
              <a:buNone/>
              <a:defRPr sz="2000"/>
            </a:lvl5pPr>
            <a:lvl6pPr marL="2856230" indent="0">
              <a:buNone/>
              <a:defRPr sz="2000"/>
            </a:lvl6pPr>
            <a:lvl7pPr marL="3427730" indent="0">
              <a:buNone/>
              <a:defRPr sz="2000"/>
            </a:lvl7pPr>
            <a:lvl8pPr marL="3999230" indent="0">
              <a:buNone/>
              <a:defRPr sz="2000"/>
            </a:lvl8pPr>
            <a:lvl9pPr marL="4570095"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611E5DD-ADD8-4D09-891E-4FDB9387395D}" type="slidenum">
              <a:rPr lang="en-US">
                <a:solidFill>
                  <a:srgbClr val="000000"/>
                </a:solidFill>
              </a:r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F84AE0-2428-4BEC-BB1A-1CAD463BA91E}" type="slidenum">
              <a:rPr lang="en-US">
                <a:solidFill>
                  <a:srgbClr val="000000"/>
                </a:solidFill>
              </a:r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21" y="1681163"/>
            <a:ext cx="5158316" cy="823912"/>
          </a:xfrm>
        </p:spPr>
        <p:txBody>
          <a:bodyPr anchor="b"/>
          <a:lstStyle>
            <a:lvl1pPr marL="0" indent="0">
              <a:buNone/>
              <a:defRPr sz="3000" b="1"/>
            </a:lvl1pPr>
            <a:lvl2pPr marL="571500" indent="0">
              <a:buNone/>
              <a:defRPr sz="2500" b="1"/>
            </a:lvl2pPr>
            <a:lvl3pPr marL="1142365" indent="0">
              <a:buNone/>
              <a:defRPr sz="2200" b="1"/>
            </a:lvl3pPr>
            <a:lvl4pPr marL="1713865" indent="0">
              <a:buNone/>
              <a:defRPr sz="2000" b="1"/>
            </a:lvl4pPr>
            <a:lvl5pPr marL="2285365" indent="0">
              <a:buNone/>
              <a:defRPr sz="2000" b="1"/>
            </a:lvl5pPr>
            <a:lvl6pPr marL="2856230" indent="0">
              <a:buNone/>
              <a:defRPr sz="2000" b="1"/>
            </a:lvl6pPr>
            <a:lvl7pPr marL="3427730" indent="0">
              <a:buNone/>
              <a:defRPr sz="2000" b="1"/>
            </a:lvl7pPr>
            <a:lvl8pPr marL="3999230" indent="0">
              <a:buNone/>
              <a:defRPr sz="2000" b="1"/>
            </a:lvl8pPr>
            <a:lvl9pPr marL="4570095"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840321"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8" cy="823912"/>
          </a:xfrm>
        </p:spPr>
        <p:txBody>
          <a:bodyPr anchor="b"/>
          <a:lstStyle>
            <a:lvl1pPr marL="0" indent="0">
              <a:buNone/>
              <a:defRPr sz="3000" b="1"/>
            </a:lvl1pPr>
            <a:lvl2pPr marL="571500" indent="0">
              <a:buNone/>
              <a:defRPr sz="2500" b="1"/>
            </a:lvl2pPr>
            <a:lvl3pPr marL="1142365" indent="0">
              <a:buNone/>
              <a:defRPr sz="2200" b="1"/>
            </a:lvl3pPr>
            <a:lvl4pPr marL="1713865" indent="0">
              <a:buNone/>
              <a:defRPr sz="2000" b="1"/>
            </a:lvl4pPr>
            <a:lvl5pPr marL="2285365" indent="0">
              <a:buNone/>
              <a:defRPr sz="2000" b="1"/>
            </a:lvl5pPr>
            <a:lvl6pPr marL="2856230" indent="0">
              <a:buNone/>
              <a:defRPr sz="2000" b="1"/>
            </a:lvl6pPr>
            <a:lvl7pPr marL="3427730" indent="0">
              <a:buNone/>
              <a:defRPr sz="2000" b="1"/>
            </a:lvl7pPr>
            <a:lvl8pPr marL="3999230" indent="0">
              <a:buNone/>
              <a:defRPr sz="2000" b="1"/>
            </a:lvl8pPr>
            <a:lvl9pPr marL="4570095"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D96699FF-709D-4C86-A53D-7B25816AA9E1}" type="slidenum">
              <a:rPr lang="en-US">
                <a:solidFill>
                  <a:srgbClr val="000000"/>
                </a:solidFill>
              </a:r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33369F0-0FA9-43E0-9CF4-FD12D8E35EF4}" type="slidenum">
              <a:rPr lang="en-US">
                <a:solidFill>
                  <a:srgbClr val="000000"/>
                </a:solidFill>
              </a:r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C3B7C57-3CA3-4A5A-95AD-F4FF0BC2C03D}" type="slidenum">
              <a:rPr lang="en-US">
                <a:solidFill>
                  <a:srgbClr val="000000"/>
                </a:solidFill>
              </a:r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2" y="457199"/>
            <a:ext cx="3932767"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5183718"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2" y="2057403"/>
            <a:ext cx="3932767" cy="3811588"/>
          </a:xfrm>
        </p:spPr>
        <p:txBody>
          <a:bodyPr/>
          <a:lstStyle>
            <a:lvl1pPr marL="0" indent="0">
              <a:buNone/>
              <a:defRPr sz="2000"/>
            </a:lvl1pPr>
            <a:lvl2pPr marL="571500" indent="0">
              <a:buNone/>
              <a:defRPr sz="1700"/>
            </a:lvl2pPr>
            <a:lvl3pPr marL="1142365" indent="0">
              <a:buNone/>
              <a:defRPr sz="1500"/>
            </a:lvl3pPr>
            <a:lvl4pPr marL="1713865" indent="0">
              <a:buNone/>
              <a:defRPr sz="1200"/>
            </a:lvl4pPr>
            <a:lvl5pPr marL="2285365" indent="0">
              <a:buNone/>
              <a:defRPr sz="1200"/>
            </a:lvl5pPr>
            <a:lvl6pPr marL="2856230" indent="0">
              <a:buNone/>
              <a:defRPr sz="1200"/>
            </a:lvl6pPr>
            <a:lvl7pPr marL="3427730" indent="0">
              <a:buNone/>
              <a:defRPr sz="1200"/>
            </a:lvl7pPr>
            <a:lvl8pPr marL="3999230" indent="0">
              <a:buNone/>
              <a:defRPr sz="1200"/>
            </a:lvl8pPr>
            <a:lvl9pPr marL="4570095"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C8B4CA4-67F4-40EF-A52D-8BFC193DAE26}" type="slidenum">
              <a:rPr lang="en-US">
                <a:solidFill>
                  <a:srgbClr val="000000"/>
                </a:solidFill>
              </a:r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2" y="457199"/>
            <a:ext cx="3932767"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5183718" y="987428"/>
            <a:ext cx="6172200" cy="4873626"/>
          </a:xfrm>
        </p:spPr>
        <p:txBody>
          <a:bodyPr/>
          <a:lstStyle>
            <a:lvl1pPr marL="0" indent="0">
              <a:buNone/>
              <a:defRPr sz="4000"/>
            </a:lvl1pPr>
            <a:lvl2pPr marL="571500" indent="0">
              <a:buNone/>
              <a:defRPr sz="3500"/>
            </a:lvl2pPr>
            <a:lvl3pPr marL="1142365" indent="0">
              <a:buNone/>
              <a:defRPr sz="3000"/>
            </a:lvl3pPr>
            <a:lvl4pPr marL="1713865" indent="0">
              <a:buNone/>
              <a:defRPr sz="2500"/>
            </a:lvl4pPr>
            <a:lvl5pPr marL="2285365" indent="0">
              <a:buNone/>
              <a:defRPr sz="2500"/>
            </a:lvl5pPr>
            <a:lvl6pPr marL="2856230" indent="0">
              <a:buNone/>
              <a:defRPr sz="2500"/>
            </a:lvl6pPr>
            <a:lvl7pPr marL="3427730" indent="0">
              <a:buNone/>
              <a:defRPr sz="2500"/>
            </a:lvl7pPr>
            <a:lvl8pPr marL="3999230" indent="0">
              <a:buNone/>
              <a:defRPr sz="2500"/>
            </a:lvl8pPr>
            <a:lvl9pPr marL="4570095" indent="0">
              <a:buNone/>
              <a:defRPr sz="2500"/>
            </a:lvl9pPr>
          </a:lstStyle>
          <a:p>
            <a:pPr lvl="0"/>
            <a:endParaRPr lang="en-US" noProof="0" smtClean="0"/>
          </a:p>
        </p:txBody>
      </p:sp>
      <p:sp>
        <p:nvSpPr>
          <p:cNvPr id="4" name="Text Placeholder 3"/>
          <p:cNvSpPr>
            <a:spLocks noGrp="1"/>
          </p:cNvSpPr>
          <p:nvPr>
            <p:ph type="body" sz="half" idx="2"/>
          </p:nvPr>
        </p:nvSpPr>
        <p:spPr>
          <a:xfrm>
            <a:off x="840322" y="2057403"/>
            <a:ext cx="3932767" cy="3811588"/>
          </a:xfrm>
        </p:spPr>
        <p:txBody>
          <a:bodyPr/>
          <a:lstStyle>
            <a:lvl1pPr marL="0" indent="0">
              <a:buNone/>
              <a:defRPr sz="2000"/>
            </a:lvl1pPr>
            <a:lvl2pPr marL="571500" indent="0">
              <a:buNone/>
              <a:defRPr sz="1700"/>
            </a:lvl2pPr>
            <a:lvl3pPr marL="1142365" indent="0">
              <a:buNone/>
              <a:defRPr sz="1500"/>
            </a:lvl3pPr>
            <a:lvl4pPr marL="1713865" indent="0">
              <a:buNone/>
              <a:defRPr sz="1200"/>
            </a:lvl4pPr>
            <a:lvl5pPr marL="2285365" indent="0">
              <a:buNone/>
              <a:defRPr sz="1200"/>
            </a:lvl5pPr>
            <a:lvl6pPr marL="2856230" indent="0">
              <a:buNone/>
              <a:defRPr sz="1200"/>
            </a:lvl6pPr>
            <a:lvl7pPr marL="3427730" indent="0">
              <a:buNone/>
              <a:defRPr sz="1200"/>
            </a:lvl7pPr>
            <a:lvl8pPr marL="3999230" indent="0">
              <a:buNone/>
              <a:defRPr sz="1200"/>
            </a:lvl8pPr>
            <a:lvl9pPr marL="4570095"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8B8536E-3CD6-467B-917D-40E160FF7CD4}" type="slidenum">
              <a:rPr lang="en-US">
                <a:solidFill>
                  <a:srgbClr val="000000"/>
                </a:solidFill>
              </a:r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F16DAB-9770-44D2-9B71-EC50974756AF}" type="slidenum">
              <a:rPr lang="en-US">
                <a:solidFill>
                  <a:srgbClr val="000000"/>
                </a:solidFill>
              </a:r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760107C-EEA3-49A9-BD94-89CDCC84805E}" type="slidenum">
              <a:rPr lang="en-US" smtClean="0">
                <a:solidFill>
                  <a:srgbClr val="000000"/>
                </a:solidFill>
              </a:rPr>
              <a:t>‹#›</a:t>
            </a:fld>
            <a:endParaRPr lang="en-US">
              <a:solidFill>
                <a:srgbClr val="000000"/>
              </a:solidFill>
            </a:endParaRPr>
          </a:p>
        </p:txBody>
      </p:sp>
    </p:spTree>
  </p:cSld>
  <p:clrMapOvr>
    <a:masterClrMapping/>
  </p:clrMapOvr>
  <p:transition>
    <p:wedg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6E1047A-326F-4F6F-95CB-2CACDBBA9A85}" type="slidenum">
              <a:rPr lang="en-US">
                <a:solidFill>
                  <a:srgbClr val="000000"/>
                </a:solidFill>
              </a:r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144796E2-B6C0-4817-B69A-D0E693398E33}" type="slidenum">
              <a:rPr lang="en-US">
                <a:solidFill>
                  <a:srgbClr val="000000"/>
                </a:solidFill>
              </a:r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3"/>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6"/>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AF869BB1-2F85-4FA5-B393-4B8D5D3571A8}" type="slidenum">
              <a:rPr lang="en-US">
                <a:solidFill>
                  <a:srgbClr val="000000"/>
                </a:solidFill>
              </a:r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3365" indent="0" algn="ctr">
              <a:buNone/>
              <a:defRPr>
                <a:solidFill>
                  <a:schemeClr val="tx1">
                    <a:tint val="75000"/>
                  </a:schemeClr>
                </a:solidFill>
              </a:defRPr>
            </a:lvl6pPr>
            <a:lvl7pPr marL="1828165" indent="0" algn="ctr">
              <a:buNone/>
              <a:defRPr>
                <a:solidFill>
                  <a:schemeClr val="tx1">
                    <a:tint val="75000"/>
                  </a:schemeClr>
                </a:solidFill>
              </a:defRPr>
            </a:lvl7pPr>
            <a:lvl8pPr marL="2132965" indent="0" algn="ctr">
              <a:buNone/>
              <a:defRPr>
                <a:solidFill>
                  <a:schemeClr val="tx1">
                    <a:tint val="75000"/>
                  </a:schemeClr>
                </a:solidFill>
              </a:defRPr>
            </a:lvl8pPr>
            <a:lvl9pPr marL="243776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8"/>
            <a:ext cx="5181600" cy="1000125"/>
          </a:xfrm>
        </p:spPr>
        <p:txBody>
          <a:bodyPr anchor="b"/>
          <a:lstStyle>
            <a:lvl1pPr marL="0" indent="0">
              <a:buNone/>
              <a:defRPr sz="1300">
                <a:solidFill>
                  <a:schemeClr val="tx1">
                    <a:tint val="75000"/>
                  </a:schemeClr>
                </a:solidFill>
              </a:defRPr>
            </a:lvl1pPr>
            <a:lvl2pPr marL="304800" indent="0">
              <a:buNone/>
              <a:defRPr sz="1200">
                <a:solidFill>
                  <a:schemeClr val="tx1">
                    <a:tint val="75000"/>
                  </a:schemeClr>
                </a:solidFill>
              </a:defRPr>
            </a:lvl2pPr>
            <a:lvl3pPr marL="609600" indent="0">
              <a:buNone/>
              <a:defRPr sz="1100">
                <a:solidFill>
                  <a:schemeClr val="tx1">
                    <a:tint val="75000"/>
                  </a:schemeClr>
                </a:solidFill>
              </a:defRPr>
            </a:lvl3pPr>
            <a:lvl4pPr marL="914400" indent="0">
              <a:buNone/>
              <a:defRPr sz="900">
                <a:solidFill>
                  <a:schemeClr val="tx1">
                    <a:tint val="75000"/>
                  </a:schemeClr>
                </a:solidFill>
              </a:defRPr>
            </a:lvl4pPr>
            <a:lvl5pPr marL="1219200" indent="0">
              <a:buNone/>
              <a:defRPr sz="900">
                <a:solidFill>
                  <a:schemeClr val="tx1">
                    <a:tint val="75000"/>
                  </a:schemeClr>
                </a:solidFill>
              </a:defRPr>
            </a:lvl5pPr>
            <a:lvl6pPr marL="1523365" indent="0">
              <a:buNone/>
              <a:defRPr sz="900">
                <a:solidFill>
                  <a:schemeClr val="tx1">
                    <a:tint val="75000"/>
                  </a:schemeClr>
                </a:solidFill>
              </a:defRPr>
            </a:lvl6pPr>
            <a:lvl7pPr marL="1828165" indent="0">
              <a:buNone/>
              <a:defRPr sz="900">
                <a:solidFill>
                  <a:schemeClr val="tx1">
                    <a:tint val="75000"/>
                  </a:schemeClr>
                </a:solidFill>
              </a:defRPr>
            </a:lvl7pPr>
            <a:lvl8pPr marL="2132965" indent="0">
              <a:buNone/>
              <a:defRPr sz="900">
                <a:solidFill>
                  <a:schemeClr val="tx1">
                    <a:tint val="75000"/>
                  </a:schemeClr>
                </a:solidFill>
              </a:defRPr>
            </a:lvl8pPr>
            <a:lvl9pPr marL="2437765"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6"/>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6"/>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7" y="1023409"/>
            <a:ext cx="2693459" cy="426508"/>
          </a:xfrm>
        </p:spPr>
        <p:txBody>
          <a:bodyPr anchor="b"/>
          <a:lstStyle>
            <a:lvl1pPr marL="0" indent="0">
              <a:buNone/>
              <a:defRPr sz="1600" b="1"/>
            </a:lvl1pPr>
            <a:lvl2pPr marL="304800" indent="0">
              <a:buNone/>
              <a:defRPr sz="1300" b="1"/>
            </a:lvl2pPr>
            <a:lvl3pPr marL="609600" indent="0">
              <a:buNone/>
              <a:defRPr sz="1200" b="1"/>
            </a:lvl3pPr>
            <a:lvl4pPr marL="914400" indent="0">
              <a:buNone/>
              <a:defRPr sz="1100" b="1"/>
            </a:lvl4pPr>
            <a:lvl5pPr marL="1219200" indent="0">
              <a:buNone/>
              <a:defRPr sz="1100" b="1"/>
            </a:lvl5pPr>
            <a:lvl6pPr marL="1523365" indent="0">
              <a:buNone/>
              <a:defRPr sz="1100" b="1"/>
            </a:lvl6pPr>
            <a:lvl7pPr marL="1828165" indent="0">
              <a:buNone/>
              <a:defRPr sz="1100" b="1"/>
            </a:lvl7pPr>
            <a:lvl8pPr marL="2132965" indent="0">
              <a:buNone/>
              <a:defRPr sz="1100" b="1"/>
            </a:lvl8pPr>
            <a:lvl9pPr marL="2437765"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7"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8" y="1023409"/>
            <a:ext cx="2694517" cy="426508"/>
          </a:xfrm>
        </p:spPr>
        <p:txBody>
          <a:bodyPr anchor="b"/>
          <a:lstStyle>
            <a:lvl1pPr marL="0" indent="0">
              <a:buNone/>
              <a:defRPr sz="1600" b="1"/>
            </a:lvl1pPr>
            <a:lvl2pPr marL="304800" indent="0">
              <a:buNone/>
              <a:defRPr sz="1300" b="1"/>
            </a:lvl2pPr>
            <a:lvl3pPr marL="609600" indent="0">
              <a:buNone/>
              <a:defRPr sz="1200" b="1"/>
            </a:lvl3pPr>
            <a:lvl4pPr marL="914400" indent="0">
              <a:buNone/>
              <a:defRPr sz="1100" b="1"/>
            </a:lvl4pPr>
            <a:lvl5pPr marL="1219200" indent="0">
              <a:buNone/>
              <a:defRPr sz="1100" b="1"/>
            </a:lvl5pPr>
            <a:lvl6pPr marL="1523365" indent="0">
              <a:buNone/>
              <a:defRPr sz="1100" b="1"/>
            </a:lvl6pPr>
            <a:lvl7pPr marL="1828165" indent="0">
              <a:buNone/>
              <a:defRPr sz="1100" b="1"/>
            </a:lvl7pPr>
            <a:lvl8pPr marL="2132965" indent="0">
              <a:buNone/>
              <a:defRPr sz="1100" b="1"/>
            </a:lvl8pPr>
            <a:lvl9pPr marL="24377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8"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8FBAD392-AEDB-43A7-B8C2-E8E7C81B4AE9}" type="slidenum">
              <a:rPr lang="en-US" smtClean="0">
                <a:solidFill>
                  <a:srgbClr val="000000"/>
                </a:solidFill>
              </a:rPr>
              <a:t>‹#›</a:t>
            </a:fld>
            <a:endParaRPr lang="en-US">
              <a:solidFill>
                <a:srgbClr val="000000"/>
              </a:solidFill>
            </a:endParaRPr>
          </a:p>
        </p:txBody>
      </p:sp>
    </p:spTree>
  </p:cSld>
  <p:clrMapOvr>
    <a:masterClrMapping/>
  </p:clrMapOvr>
  <p:transition>
    <p:wedg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1" y="182043"/>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43"/>
            <a:ext cx="2005542" cy="3127375"/>
          </a:xfrm>
        </p:spPr>
        <p:txBody>
          <a:bodyPr/>
          <a:lstStyle>
            <a:lvl1pPr marL="0" indent="0">
              <a:buNone/>
              <a:defRPr sz="900"/>
            </a:lvl1pPr>
            <a:lvl2pPr marL="304800" indent="0">
              <a:buNone/>
              <a:defRPr sz="800"/>
            </a:lvl2pPr>
            <a:lvl3pPr marL="609600" indent="0">
              <a:buNone/>
              <a:defRPr sz="700"/>
            </a:lvl3pPr>
            <a:lvl4pPr marL="914400" indent="0">
              <a:buNone/>
              <a:defRPr sz="600"/>
            </a:lvl4pPr>
            <a:lvl5pPr marL="1219200" indent="0">
              <a:buNone/>
              <a:defRPr sz="600"/>
            </a:lvl5pPr>
            <a:lvl6pPr marL="1523365" indent="0">
              <a:buNone/>
              <a:defRPr sz="600"/>
            </a:lvl6pPr>
            <a:lvl7pPr marL="1828165" indent="0">
              <a:buNone/>
              <a:defRPr sz="600"/>
            </a:lvl7pPr>
            <a:lvl8pPr marL="2132965" indent="0">
              <a:buNone/>
              <a:defRPr sz="600"/>
            </a:lvl8pPr>
            <a:lvl9pPr marL="243776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9"/>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800" indent="0">
              <a:buNone/>
              <a:defRPr sz="1900"/>
            </a:lvl2pPr>
            <a:lvl3pPr marL="609600" indent="0">
              <a:buNone/>
              <a:defRPr sz="1600"/>
            </a:lvl3pPr>
            <a:lvl4pPr marL="914400" indent="0">
              <a:buNone/>
              <a:defRPr sz="1300"/>
            </a:lvl4pPr>
            <a:lvl5pPr marL="1219200" indent="0">
              <a:buNone/>
              <a:defRPr sz="1300"/>
            </a:lvl5pPr>
            <a:lvl6pPr marL="1523365" indent="0">
              <a:buNone/>
              <a:defRPr sz="1300"/>
            </a:lvl6pPr>
            <a:lvl7pPr marL="1828165" indent="0">
              <a:buNone/>
              <a:defRPr sz="1300"/>
            </a:lvl7pPr>
            <a:lvl8pPr marL="2132965" indent="0">
              <a:buNone/>
              <a:defRPr sz="1300"/>
            </a:lvl8pPr>
            <a:lvl9pPr marL="2437765" indent="0">
              <a:buNone/>
              <a:defRPr sz="1300"/>
            </a:lvl9pPr>
          </a:lstStyle>
          <a:p>
            <a:endParaRPr lang="en-US"/>
          </a:p>
        </p:txBody>
      </p:sp>
      <p:sp>
        <p:nvSpPr>
          <p:cNvPr id="4" name="Text Placeholder 3"/>
          <p:cNvSpPr>
            <a:spLocks noGrp="1"/>
          </p:cNvSpPr>
          <p:nvPr>
            <p:ph type="body" sz="half" idx="2"/>
          </p:nvPr>
        </p:nvSpPr>
        <p:spPr>
          <a:xfrm>
            <a:off x="1194859" y="3578232"/>
            <a:ext cx="3657600" cy="536575"/>
          </a:xfrm>
        </p:spPr>
        <p:txBody>
          <a:bodyPr/>
          <a:lstStyle>
            <a:lvl1pPr marL="0" indent="0">
              <a:buNone/>
              <a:defRPr sz="900"/>
            </a:lvl1pPr>
            <a:lvl2pPr marL="304800" indent="0">
              <a:buNone/>
              <a:defRPr sz="800"/>
            </a:lvl2pPr>
            <a:lvl3pPr marL="609600" indent="0">
              <a:buNone/>
              <a:defRPr sz="700"/>
            </a:lvl3pPr>
            <a:lvl4pPr marL="914400" indent="0">
              <a:buNone/>
              <a:defRPr sz="600"/>
            </a:lvl4pPr>
            <a:lvl5pPr marL="1219200" indent="0">
              <a:buNone/>
              <a:defRPr sz="600"/>
            </a:lvl5pPr>
            <a:lvl6pPr marL="1523365" indent="0">
              <a:buNone/>
              <a:defRPr sz="600"/>
            </a:lvl6pPr>
            <a:lvl7pPr marL="1828165" indent="0">
              <a:buNone/>
              <a:defRPr sz="600"/>
            </a:lvl7pPr>
            <a:lvl8pPr marL="2132965" indent="0">
              <a:buNone/>
              <a:defRPr sz="600"/>
            </a:lvl8pPr>
            <a:lvl9pPr marL="243776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1"/>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1"/>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panose="020B0604020202020204"/>
            </a:endParaRPr>
          </a:p>
        </p:txBody>
      </p:sp>
      <p:sp>
        <p:nvSpPr>
          <p:cNvPr id="6" name="PlaceHolder 2"/>
          <p:cNvSpPr>
            <a:spLocks noGrp="1"/>
          </p:cNvSpPr>
          <p:nvPr>
            <p:ph type="subTitle"/>
          </p:nvPr>
        </p:nvSpPr>
        <p:spPr>
          <a:xfrm>
            <a:off x="610400" y="1600200"/>
            <a:ext cx="10971200" cy="4525920"/>
          </a:xfrm>
          <a:prstGeom prst="rect">
            <a:avLst/>
          </a:prstGeom>
        </p:spPr>
        <p:txBody>
          <a:bodyPr lIns="0" tIns="0" rIns="0" bIns="0" anchor="ctr">
            <a:noAutofit/>
          </a:bodyPr>
          <a:lstStyle/>
          <a:p>
            <a:pPr algn="ctr">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000" b="0" strike="noStrike" spc="-1">
              <a:solidFill>
                <a:srgbClr val="000000"/>
              </a:solidFill>
              <a:latin typeface="Arial" panose="020B0604020202020204"/>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panose="020B0604020202020204"/>
            </a:endParaRPr>
          </a:p>
        </p:txBody>
      </p:sp>
      <p:sp>
        <p:nvSpPr>
          <p:cNvPr id="8" name="PlaceHolder 2"/>
          <p:cNvSpPr>
            <a:spLocks noGrp="1"/>
          </p:cNvSpPr>
          <p:nvPr>
            <p:ph type="body"/>
          </p:nvPr>
        </p:nvSpPr>
        <p:spPr>
          <a:xfrm>
            <a:off x="610400" y="1600200"/>
            <a:ext cx="10971200" cy="452592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panose="020B0604020202020204"/>
            </a:endParaRPr>
          </a:p>
        </p:txBody>
      </p:sp>
      <p:sp>
        <p:nvSpPr>
          <p:cNvPr id="10" name="PlaceHolder 2"/>
          <p:cNvSpPr>
            <a:spLocks noGrp="1"/>
          </p:cNvSpPr>
          <p:nvPr>
            <p:ph type="body"/>
          </p:nvPr>
        </p:nvSpPr>
        <p:spPr>
          <a:xfrm>
            <a:off x="610400" y="1600200"/>
            <a:ext cx="5353600" cy="452592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11" name="PlaceHolder 3"/>
          <p:cNvSpPr>
            <a:spLocks noGrp="1"/>
          </p:cNvSpPr>
          <p:nvPr>
            <p:ph type="body"/>
          </p:nvPr>
        </p:nvSpPr>
        <p:spPr>
          <a:xfrm>
            <a:off x="6232000" y="1600200"/>
            <a:ext cx="5353600" cy="452592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panose="020B0604020202020204"/>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10400" y="274320"/>
            <a:ext cx="10971200" cy="5299560"/>
          </a:xfrm>
          <a:prstGeom prst="rect">
            <a:avLst/>
          </a:prstGeom>
        </p:spPr>
        <p:txBody>
          <a:bodyPr lIns="0" tIns="0" rIns="0" bIns="0" anchor="ctr">
            <a:noAutofit/>
          </a:bodyPr>
          <a:lstStyle/>
          <a:p>
            <a:pPr algn="ctr">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000" b="0" strike="noStrike" spc="-1">
              <a:solidFill>
                <a:srgbClr val="000000"/>
              </a:solidFill>
              <a:latin typeface="Arial" panose="020B0604020202020204"/>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0"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0"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B527356-D9E6-46E3-9B0B-3A86D74489A6}" type="slidenum">
              <a:rPr lang="en-US" smtClean="0">
                <a:solidFill>
                  <a:srgbClr val="000000"/>
                </a:solidFill>
              </a:rPr>
              <a:t>‹#›</a:t>
            </a:fld>
            <a:endParaRPr lang="en-US">
              <a:solidFill>
                <a:srgbClr val="000000"/>
              </a:solidFill>
            </a:endParaRPr>
          </a:p>
        </p:txBody>
      </p:sp>
    </p:spTree>
  </p:cSld>
  <p:clrMapOvr>
    <a:masterClrMapping/>
  </p:clrMapOvr>
  <p:transition>
    <p:wedg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panose="020B0604020202020204"/>
            </a:endParaRPr>
          </a:p>
        </p:txBody>
      </p:sp>
      <p:sp>
        <p:nvSpPr>
          <p:cNvPr id="15" name="PlaceHolder 2"/>
          <p:cNvSpPr>
            <a:spLocks noGrp="1"/>
          </p:cNvSpPr>
          <p:nvPr>
            <p:ph type="body"/>
          </p:nvPr>
        </p:nvSpPr>
        <p:spPr>
          <a:xfrm>
            <a:off x="610400" y="1600200"/>
            <a:ext cx="53536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16" name="PlaceHolder 3"/>
          <p:cNvSpPr>
            <a:spLocks noGrp="1"/>
          </p:cNvSpPr>
          <p:nvPr>
            <p:ph type="body"/>
          </p:nvPr>
        </p:nvSpPr>
        <p:spPr>
          <a:xfrm>
            <a:off x="6232000" y="1600200"/>
            <a:ext cx="5353600" cy="452592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17" name="PlaceHolder 4"/>
          <p:cNvSpPr>
            <a:spLocks noGrp="1"/>
          </p:cNvSpPr>
          <p:nvPr>
            <p:ph type="body"/>
          </p:nvPr>
        </p:nvSpPr>
        <p:spPr>
          <a:xfrm>
            <a:off x="610400" y="3964320"/>
            <a:ext cx="53536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panose="020B0604020202020204"/>
            </a:endParaRPr>
          </a:p>
        </p:txBody>
      </p:sp>
      <p:sp>
        <p:nvSpPr>
          <p:cNvPr id="19" name="PlaceHolder 2"/>
          <p:cNvSpPr>
            <a:spLocks noGrp="1"/>
          </p:cNvSpPr>
          <p:nvPr>
            <p:ph type="body"/>
          </p:nvPr>
        </p:nvSpPr>
        <p:spPr>
          <a:xfrm>
            <a:off x="610400" y="1600200"/>
            <a:ext cx="5353600" cy="452592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20" name="PlaceHolder 3"/>
          <p:cNvSpPr>
            <a:spLocks noGrp="1"/>
          </p:cNvSpPr>
          <p:nvPr>
            <p:ph type="body"/>
          </p:nvPr>
        </p:nvSpPr>
        <p:spPr>
          <a:xfrm>
            <a:off x="6232000" y="1600200"/>
            <a:ext cx="53536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21" name="PlaceHolder 4"/>
          <p:cNvSpPr>
            <a:spLocks noGrp="1"/>
          </p:cNvSpPr>
          <p:nvPr>
            <p:ph type="body"/>
          </p:nvPr>
        </p:nvSpPr>
        <p:spPr>
          <a:xfrm>
            <a:off x="6232000" y="3964320"/>
            <a:ext cx="53536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panose="020B0604020202020204"/>
            </a:endParaRPr>
          </a:p>
        </p:txBody>
      </p:sp>
      <p:sp>
        <p:nvSpPr>
          <p:cNvPr id="23" name="PlaceHolder 2"/>
          <p:cNvSpPr>
            <a:spLocks noGrp="1"/>
          </p:cNvSpPr>
          <p:nvPr>
            <p:ph type="body"/>
          </p:nvPr>
        </p:nvSpPr>
        <p:spPr>
          <a:xfrm>
            <a:off x="610400" y="1600200"/>
            <a:ext cx="53536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24" name="PlaceHolder 3"/>
          <p:cNvSpPr>
            <a:spLocks noGrp="1"/>
          </p:cNvSpPr>
          <p:nvPr>
            <p:ph type="body"/>
          </p:nvPr>
        </p:nvSpPr>
        <p:spPr>
          <a:xfrm>
            <a:off x="6232000" y="1600200"/>
            <a:ext cx="53536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25" name="PlaceHolder 4"/>
          <p:cNvSpPr>
            <a:spLocks noGrp="1"/>
          </p:cNvSpPr>
          <p:nvPr>
            <p:ph type="body"/>
          </p:nvPr>
        </p:nvSpPr>
        <p:spPr>
          <a:xfrm>
            <a:off x="610400" y="3964320"/>
            <a:ext cx="109712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panose="020B0604020202020204"/>
            </a:endParaRPr>
          </a:p>
        </p:txBody>
      </p:sp>
      <p:sp>
        <p:nvSpPr>
          <p:cNvPr id="27" name="PlaceHolder 2"/>
          <p:cNvSpPr>
            <a:spLocks noGrp="1"/>
          </p:cNvSpPr>
          <p:nvPr>
            <p:ph type="body"/>
          </p:nvPr>
        </p:nvSpPr>
        <p:spPr>
          <a:xfrm>
            <a:off x="610400" y="1600200"/>
            <a:ext cx="109712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28" name="PlaceHolder 3"/>
          <p:cNvSpPr>
            <a:spLocks noGrp="1"/>
          </p:cNvSpPr>
          <p:nvPr>
            <p:ph type="body"/>
          </p:nvPr>
        </p:nvSpPr>
        <p:spPr>
          <a:xfrm>
            <a:off x="610400" y="3964320"/>
            <a:ext cx="109712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panose="020B0604020202020204"/>
            </a:endParaRPr>
          </a:p>
        </p:txBody>
      </p:sp>
      <p:sp>
        <p:nvSpPr>
          <p:cNvPr id="30" name="PlaceHolder 2"/>
          <p:cNvSpPr>
            <a:spLocks noGrp="1"/>
          </p:cNvSpPr>
          <p:nvPr>
            <p:ph type="body"/>
          </p:nvPr>
        </p:nvSpPr>
        <p:spPr>
          <a:xfrm>
            <a:off x="610400" y="1600200"/>
            <a:ext cx="53536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31" name="PlaceHolder 3"/>
          <p:cNvSpPr>
            <a:spLocks noGrp="1"/>
          </p:cNvSpPr>
          <p:nvPr>
            <p:ph type="body"/>
          </p:nvPr>
        </p:nvSpPr>
        <p:spPr>
          <a:xfrm>
            <a:off x="6232000" y="1600200"/>
            <a:ext cx="53536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32" name="PlaceHolder 4"/>
          <p:cNvSpPr>
            <a:spLocks noGrp="1"/>
          </p:cNvSpPr>
          <p:nvPr>
            <p:ph type="body"/>
          </p:nvPr>
        </p:nvSpPr>
        <p:spPr>
          <a:xfrm>
            <a:off x="610400" y="3964320"/>
            <a:ext cx="53536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33" name="PlaceHolder 5"/>
          <p:cNvSpPr>
            <a:spLocks noGrp="1"/>
          </p:cNvSpPr>
          <p:nvPr>
            <p:ph type="body"/>
          </p:nvPr>
        </p:nvSpPr>
        <p:spPr>
          <a:xfrm>
            <a:off x="6232000" y="3964320"/>
            <a:ext cx="53536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5500" b="0" strike="noStrike" spc="-1">
              <a:solidFill>
                <a:srgbClr val="000000"/>
              </a:solidFill>
              <a:latin typeface="Arial" panose="020B0604020202020204"/>
            </a:endParaRPr>
          </a:p>
        </p:txBody>
      </p:sp>
      <p:sp>
        <p:nvSpPr>
          <p:cNvPr id="35" name="PlaceHolder 2"/>
          <p:cNvSpPr>
            <a:spLocks noGrp="1"/>
          </p:cNvSpPr>
          <p:nvPr>
            <p:ph type="body"/>
          </p:nvPr>
        </p:nvSpPr>
        <p:spPr>
          <a:xfrm>
            <a:off x="610400" y="1600200"/>
            <a:ext cx="35324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36" name="PlaceHolder 3"/>
          <p:cNvSpPr>
            <a:spLocks noGrp="1"/>
          </p:cNvSpPr>
          <p:nvPr>
            <p:ph type="body"/>
          </p:nvPr>
        </p:nvSpPr>
        <p:spPr>
          <a:xfrm>
            <a:off x="4320000" y="1600200"/>
            <a:ext cx="35324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37" name="PlaceHolder 4"/>
          <p:cNvSpPr>
            <a:spLocks noGrp="1"/>
          </p:cNvSpPr>
          <p:nvPr>
            <p:ph type="body"/>
          </p:nvPr>
        </p:nvSpPr>
        <p:spPr>
          <a:xfrm>
            <a:off x="8029200" y="1600200"/>
            <a:ext cx="35324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38" name="PlaceHolder 5"/>
          <p:cNvSpPr>
            <a:spLocks noGrp="1"/>
          </p:cNvSpPr>
          <p:nvPr>
            <p:ph type="body"/>
          </p:nvPr>
        </p:nvSpPr>
        <p:spPr>
          <a:xfrm>
            <a:off x="610400" y="3964320"/>
            <a:ext cx="35324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39" name="PlaceHolder 6"/>
          <p:cNvSpPr>
            <a:spLocks noGrp="1"/>
          </p:cNvSpPr>
          <p:nvPr>
            <p:ph type="body"/>
          </p:nvPr>
        </p:nvSpPr>
        <p:spPr>
          <a:xfrm>
            <a:off x="4320000" y="3964320"/>
            <a:ext cx="35324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
        <p:nvSpPr>
          <p:cNvPr id="40" name="PlaceHolder 7"/>
          <p:cNvSpPr>
            <a:spLocks noGrp="1"/>
          </p:cNvSpPr>
          <p:nvPr>
            <p:ph type="body"/>
          </p:nvPr>
        </p:nvSpPr>
        <p:spPr>
          <a:xfrm>
            <a:off x="8029200" y="3964320"/>
            <a:ext cx="3532400" cy="2158560"/>
          </a:xfrm>
          <a:prstGeom prst="rect">
            <a:avLst/>
          </a:prstGeom>
        </p:spPr>
        <p:txBody>
          <a:bodyPr lIns="114120" tIns="57240" rIns="114120" bIns="57240">
            <a:normAutofit fontScale="81000"/>
          </a:bodyPr>
          <a:lstStyle/>
          <a:p>
            <a:endParaRPr lang="en-US" sz="4000" b="0" strike="noStrike" spc="-1">
              <a:solidFill>
                <a:srgbClr val="000000"/>
              </a:solidFill>
              <a:latin typeface="Arial" panose="020B0604020202020204"/>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9"/>
            <a:ext cx="9144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524000" y="3602043"/>
            <a:ext cx="9144000" cy="1655763"/>
          </a:xfrm>
        </p:spPr>
        <p:txBody>
          <a:bodyPr/>
          <a:lstStyle>
            <a:lvl1pPr marL="0" indent="0" algn="ctr">
              <a:buNone/>
              <a:defRPr sz="3000"/>
            </a:lvl1pPr>
            <a:lvl2pPr marL="571500" indent="0" algn="ctr">
              <a:buNone/>
              <a:defRPr sz="2500"/>
            </a:lvl2pPr>
            <a:lvl3pPr marL="1142365" indent="0" algn="ctr">
              <a:buNone/>
              <a:defRPr sz="2200"/>
            </a:lvl3pPr>
            <a:lvl4pPr marL="1713865" indent="0" algn="ctr">
              <a:buNone/>
              <a:defRPr sz="2000"/>
            </a:lvl4pPr>
            <a:lvl5pPr marL="2285365" indent="0" algn="ctr">
              <a:buNone/>
              <a:defRPr sz="2000"/>
            </a:lvl5pPr>
            <a:lvl6pPr marL="2856230" indent="0" algn="ctr">
              <a:buNone/>
              <a:defRPr sz="2000"/>
            </a:lvl6pPr>
            <a:lvl7pPr marL="3427730" indent="0" algn="ctr">
              <a:buNone/>
              <a:defRPr sz="2000"/>
            </a:lvl7pPr>
            <a:lvl8pPr marL="3999230" indent="0" algn="ctr">
              <a:buNone/>
              <a:defRPr sz="2000"/>
            </a:lvl8pPr>
            <a:lvl9pPr marL="4570095"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37F97A4-42EA-40AB-AEB7-D2AF6448D1BD}" type="slidenum">
              <a:rPr lang="en-US">
                <a:solidFill>
                  <a:srgbClr val="000000"/>
                </a:solidFill>
              </a:r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04AA86E-91FE-481D-AF63-77F475C8362A}" type="slidenum">
              <a:rPr lang="en-US">
                <a:solidFill>
                  <a:srgbClr val="000000"/>
                </a:solidFill>
              </a:r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5"/>
            <a:ext cx="105156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500" indent="0">
              <a:buNone/>
              <a:defRPr sz="2500"/>
            </a:lvl2pPr>
            <a:lvl3pPr marL="1142365" indent="0">
              <a:buNone/>
              <a:defRPr sz="2200"/>
            </a:lvl3pPr>
            <a:lvl4pPr marL="1713865" indent="0">
              <a:buNone/>
              <a:defRPr sz="2000"/>
            </a:lvl4pPr>
            <a:lvl5pPr marL="2285365" indent="0">
              <a:buNone/>
              <a:defRPr sz="2000"/>
            </a:lvl5pPr>
            <a:lvl6pPr marL="2856230" indent="0">
              <a:buNone/>
              <a:defRPr sz="2000"/>
            </a:lvl6pPr>
            <a:lvl7pPr marL="3427730" indent="0">
              <a:buNone/>
              <a:defRPr sz="2000"/>
            </a:lvl7pPr>
            <a:lvl8pPr marL="3999230" indent="0">
              <a:buNone/>
              <a:defRPr sz="2000"/>
            </a:lvl8pPr>
            <a:lvl9pPr marL="4570095"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611E5DD-ADD8-4D09-891E-4FDB9387395D}" type="slidenum">
              <a:rPr lang="en-US">
                <a:solidFill>
                  <a:srgbClr val="000000"/>
                </a:solidFill>
              </a:r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7"/>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7"/>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F84AE0-2428-4BEC-BB1A-1CAD463BA91E}" type="slidenum">
              <a:rPr lang="en-US">
                <a:solidFill>
                  <a:srgbClr val="000000"/>
                </a:solidFill>
              </a:r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0"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20"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2B8B2FA-51A6-4DB4-B0C5-A7B09095594C}" type="slidenum">
              <a:rPr lang="en-US" smtClean="0">
                <a:solidFill>
                  <a:srgbClr val="000000"/>
                </a:solidFill>
              </a:rPr>
              <a:t>‹#›</a:t>
            </a:fld>
            <a:endParaRPr lang="en-US">
              <a:solidFill>
                <a:srgbClr val="000000"/>
              </a:solidFill>
            </a:endParaRPr>
          </a:p>
        </p:txBody>
      </p:sp>
    </p:spTree>
  </p:cSld>
  <p:clrMapOvr>
    <a:masterClrMapping/>
  </p:clrMapOvr>
  <p:transition>
    <p:wedg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21" y="1681163"/>
            <a:ext cx="5158316" cy="823912"/>
          </a:xfrm>
        </p:spPr>
        <p:txBody>
          <a:bodyPr anchor="b"/>
          <a:lstStyle>
            <a:lvl1pPr marL="0" indent="0">
              <a:buNone/>
              <a:defRPr sz="3000" b="1"/>
            </a:lvl1pPr>
            <a:lvl2pPr marL="571500" indent="0">
              <a:buNone/>
              <a:defRPr sz="2500" b="1"/>
            </a:lvl2pPr>
            <a:lvl3pPr marL="1142365" indent="0">
              <a:buNone/>
              <a:defRPr sz="2200" b="1"/>
            </a:lvl3pPr>
            <a:lvl4pPr marL="1713865" indent="0">
              <a:buNone/>
              <a:defRPr sz="2000" b="1"/>
            </a:lvl4pPr>
            <a:lvl5pPr marL="2285365" indent="0">
              <a:buNone/>
              <a:defRPr sz="2000" b="1"/>
            </a:lvl5pPr>
            <a:lvl6pPr marL="2856230" indent="0">
              <a:buNone/>
              <a:defRPr sz="2000" b="1"/>
            </a:lvl6pPr>
            <a:lvl7pPr marL="3427730" indent="0">
              <a:buNone/>
              <a:defRPr sz="2000" b="1"/>
            </a:lvl7pPr>
            <a:lvl8pPr marL="3999230" indent="0">
              <a:buNone/>
              <a:defRPr sz="2000" b="1"/>
            </a:lvl8pPr>
            <a:lvl9pPr marL="4570095"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840321"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8" cy="823912"/>
          </a:xfrm>
        </p:spPr>
        <p:txBody>
          <a:bodyPr anchor="b"/>
          <a:lstStyle>
            <a:lvl1pPr marL="0" indent="0">
              <a:buNone/>
              <a:defRPr sz="3000" b="1"/>
            </a:lvl1pPr>
            <a:lvl2pPr marL="571500" indent="0">
              <a:buNone/>
              <a:defRPr sz="2500" b="1"/>
            </a:lvl2pPr>
            <a:lvl3pPr marL="1142365" indent="0">
              <a:buNone/>
              <a:defRPr sz="2200" b="1"/>
            </a:lvl3pPr>
            <a:lvl4pPr marL="1713865" indent="0">
              <a:buNone/>
              <a:defRPr sz="2000" b="1"/>
            </a:lvl4pPr>
            <a:lvl5pPr marL="2285365" indent="0">
              <a:buNone/>
              <a:defRPr sz="2000" b="1"/>
            </a:lvl5pPr>
            <a:lvl6pPr marL="2856230" indent="0">
              <a:buNone/>
              <a:defRPr sz="2000" b="1"/>
            </a:lvl6pPr>
            <a:lvl7pPr marL="3427730" indent="0">
              <a:buNone/>
              <a:defRPr sz="2000" b="1"/>
            </a:lvl7pPr>
            <a:lvl8pPr marL="3999230" indent="0">
              <a:buNone/>
              <a:defRPr sz="2000" b="1"/>
            </a:lvl8pPr>
            <a:lvl9pPr marL="4570095"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D96699FF-709D-4C86-A53D-7B25816AA9E1}" type="slidenum">
              <a:rPr lang="en-US">
                <a:solidFill>
                  <a:srgbClr val="000000"/>
                </a:solidFill>
              </a:r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33369F0-0FA9-43E0-9CF4-FD12D8E35EF4}" type="slidenum">
              <a:rPr lang="en-US">
                <a:solidFill>
                  <a:srgbClr val="000000"/>
                </a:solidFill>
              </a:r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C3B7C57-3CA3-4A5A-95AD-F4FF0BC2C03D}" type="slidenum">
              <a:rPr lang="en-US">
                <a:solidFill>
                  <a:srgbClr val="000000"/>
                </a:solidFill>
              </a:r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457199"/>
            <a:ext cx="3932767"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5183718"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3" y="2057403"/>
            <a:ext cx="3932767" cy="3811588"/>
          </a:xfrm>
        </p:spPr>
        <p:txBody>
          <a:bodyPr/>
          <a:lstStyle>
            <a:lvl1pPr marL="0" indent="0">
              <a:buNone/>
              <a:defRPr sz="2000"/>
            </a:lvl1pPr>
            <a:lvl2pPr marL="571500" indent="0">
              <a:buNone/>
              <a:defRPr sz="1700"/>
            </a:lvl2pPr>
            <a:lvl3pPr marL="1142365" indent="0">
              <a:buNone/>
              <a:defRPr sz="1500"/>
            </a:lvl3pPr>
            <a:lvl4pPr marL="1713865" indent="0">
              <a:buNone/>
              <a:defRPr sz="1200"/>
            </a:lvl4pPr>
            <a:lvl5pPr marL="2285365" indent="0">
              <a:buNone/>
              <a:defRPr sz="1200"/>
            </a:lvl5pPr>
            <a:lvl6pPr marL="2856230" indent="0">
              <a:buNone/>
              <a:defRPr sz="1200"/>
            </a:lvl6pPr>
            <a:lvl7pPr marL="3427730" indent="0">
              <a:buNone/>
              <a:defRPr sz="1200"/>
            </a:lvl7pPr>
            <a:lvl8pPr marL="3999230" indent="0">
              <a:buNone/>
              <a:defRPr sz="1200"/>
            </a:lvl8pPr>
            <a:lvl9pPr marL="4570095"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C8B4CA4-67F4-40EF-A52D-8BFC193DAE26}" type="slidenum">
              <a:rPr lang="en-US">
                <a:solidFill>
                  <a:srgbClr val="000000"/>
                </a:solidFill>
              </a:r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457199"/>
            <a:ext cx="3932767"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5183718" y="987428"/>
            <a:ext cx="6172200" cy="4873626"/>
          </a:xfrm>
        </p:spPr>
        <p:txBody>
          <a:bodyPr/>
          <a:lstStyle>
            <a:lvl1pPr marL="0" indent="0">
              <a:buNone/>
              <a:defRPr sz="4000"/>
            </a:lvl1pPr>
            <a:lvl2pPr marL="571500" indent="0">
              <a:buNone/>
              <a:defRPr sz="3500"/>
            </a:lvl2pPr>
            <a:lvl3pPr marL="1142365" indent="0">
              <a:buNone/>
              <a:defRPr sz="3000"/>
            </a:lvl3pPr>
            <a:lvl4pPr marL="1713865" indent="0">
              <a:buNone/>
              <a:defRPr sz="2500"/>
            </a:lvl4pPr>
            <a:lvl5pPr marL="2285365" indent="0">
              <a:buNone/>
              <a:defRPr sz="2500"/>
            </a:lvl5pPr>
            <a:lvl6pPr marL="2856230" indent="0">
              <a:buNone/>
              <a:defRPr sz="2500"/>
            </a:lvl6pPr>
            <a:lvl7pPr marL="3427730" indent="0">
              <a:buNone/>
              <a:defRPr sz="2500"/>
            </a:lvl7pPr>
            <a:lvl8pPr marL="3999230" indent="0">
              <a:buNone/>
              <a:defRPr sz="2500"/>
            </a:lvl8pPr>
            <a:lvl9pPr marL="4570095" indent="0">
              <a:buNone/>
              <a:defRPr sz="2500"/>
            </a:lvl9pPr>
          </a:lstStyle>
          <a:p>
            <a:pPr lvl="0"/>
            <a:endParaRPr lang="en-US" noProof="0" smtClean="0"/>
          </a:p>
        </p:txBody>
      </p:sp>
      <p:sp>
        <p:nvSpPr>
          <p:cNvPr id="4" name="Text Placeholder 3"/>
          <p:cNvSpPr>
            <a:spLocks noGrp="1"/>
          </p:cNvSpPr>
          <p:nvPr>
            <p:ph type="body" sz="half" idx="2"/>
          </p:nvPr>
        </p:nvSpPr>
        <p:spPr>
          <a:xfrm>
            <a:off x="840323" y="2057403"/>
            <a:ext cx="3932767" cy="3811588"/>
          </a:xfrm>
        </p:spPr>
        <p:txBody>
          <a:bodyPr/>
          <a:lstStyle>
            <a:lvl1pPr marL="0" indent="0">
              <a:buNone/>
              <a:defRPr sz="2000"/>
            </a:lvl1pPr>
            <a:lvl2pPr marL="571500" indent="0">
              <a:buNone/>
              <a:defRPr sz="1700"/>
            </a:lvl2pPr>
            <a:lvl3pPr marL="1142365" indent="0">
              <a:buNone/>
              <a:defRPr sz="1500"/>
            </a:lvl3pPr>
            <a:lvl4pPr marL="1713865" indent="0">
              <a:buNone/>
              <a:defRPr sz="1200"/>
            </a:lvl4pPr>
            <a:lvl5pPr marL="2285365" indent="0">
              <a:buNone/>
              <a:defRPr sz="1200"/>
            </a:lvl5pPr>
            <a:lvl6pPr marL="2856230" indent="0">
              <a:buNone/>
              <a:defRPr sz="1200"/>
            </a:lvl6pPr>
            <a:lvl7pPr marL="3427730" indent="0">
              <a:buNone/>
              <a:defRPr sz="1200"/>
            </a:lvl7pPr>
            <a:lvl8pPr marL="3999230" indent="0">
              <a:buNone/>
              <a:defRPr sz="1200"/>
            </a:lvl8pPr>
            <a:lvl9pPr marL="4570095"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8B8536E-3CD6-467B-917D-40E160FF7CD4}" type="slidenum">
              <a:rPr lang="en-US">
                <a:solidFill>
                  <a:srgbClr val="000000"/>
                </a:solidFill>
              </a:r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F16DAB-9770-44D2-9B71-EC50974756AF}" type="slidenum">
              <a:rPr lang="en-US">
                <a:solidFill>
                  <a:srgbClr val="000000"/>
                </a:solidFill>
              </a:r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6E1047A-326F-4F6F-95CB-2CACDBBA9A85}" type="slidenum">
              <a:rPr lang="en-US">
                <a:solidFill>
                  <a:srgbClr val="000000"/>
                </a:solidFill>
              </a:r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144796E2-B6C0-4817-B69A-D0E693398E33}" type="slidenum">
              <a:rPr lang="en-US">
                <a:solidFill>
                  <a:srgbClr val="000000"/>
                </a:solidFill>
              </a:r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7"/>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3"/>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4"/>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AF869BB1-2F85-4FA5-B393-4B8D5D3571A8}" type="slidenum">
              <a:rPr lang="en-US">
                <a:solidFill>
                  <a:srgbClr val="000000"/>
                </a:solidFill>
              </a:r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9"/>
            <a:ext cx="9144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524000" y="3602043"/>
            <a:ext cx="9144000" cy="1655763"/>
          </a:xfrm>
        </p:spPr>
        <p:txBody>
          <a:bodyPr/>
          <a:lstStyle>
            <a:lvl1pPr marL="0" indent="0" algn="ctr">
              <a:buNone/>
              <a:defRPr sz="3000"/>
            </a:lvl1pPr>
            <a:lvl2pPr marL="571500" indent="0" algn="ctr">
              <a:buNone/>
              <a:defRPr sz="2500"/>
            </a:lvl2pPr>
            <a:lvl3pPr marL="1142365" indent="0" algn="ctr">
              <a:buNone/>
              <a:defRPr sz="2200"/>
            </a:lvl3pPr>
            <a:lvl4pPr marL="1713865" indent="0" algn="ctr">
              <a:buNone/>
              <a:defRPr sz="2000"/>
            </a:lvl4pPr>
            <a:lvl5pPr marL="2285365" indent="0" algn="ctr">
              <a:buNone/>
              <a:defRPr sz="2000"/>
            </a:lvl5pPr>
            <a:lvl6pPr marL="2856230" indent="0" algn="ctr">
              <a:buNone/>
              <a:defRPr sz="2000"/>
            </a:lvl6pPr>
            <a:lvl7pPr marL="3427730" indent="0" algn="ctr">
              <a:buNone/>
              <a:defRPr sz="2000"/>
            </a:lvl7pPr>
            <a:lvl8pPr marL="3999230" indent="0" algn="ctr">
              <a:buNone/>
              <a:defRPr sz="2000"/>
            </a:lvl8pPr>
            <a:lvl9pPr marL="4570095"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37F97A4-42EA-40AB-AEB7-D2AF6448D1BD}" type="slidenum">
              <a:rPr lang="en-US">
                <a:solidFill>
                  <a:srgbClr val="000000"/>
                </a:solidFill>
              </a:r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36.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400" smtClean="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fld id="{FD77D22B-BA01-42B0-A355-66B62724EE0E}" type="slidenum">
              <a:rPr lang="en-US" smtClean="0">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16"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16"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16"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16"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16"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10"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58" tIns="57128" rIns="114258" bIns="57128" numCol="1" anchor="ctr" anchorCtr="0" compatLnSpc="1"/>
          <a:lstStyle/>
          <a:p>
            <a:pPr lvl="0"/>
            <a:r>
              <a:rPr lang="en-US" smtClean="0"/>
              <a:t>Click to edit Master title style</a:t>
            </a:r>
          </a:p>
        </p:txBody>
      </p:sp>
      <p:sp>
        <p:nvSpPr>
          <p:cNvPr id="27651" name="Rectangle 3"/>
          <p:cNvSpPr>
            <a:spLocks noGrp="1" noChangeArrowheads="1"/>
          </p:cNvSpPr>
          <p:nvPr>
            <p:ph type="body" idx="1"/>
          </p:nvPr>
        </p:nvSpPr>
        <p:spPr bwMode="auto">
          <a:xfrm>
            <a:off x="610310" y="1600206"/>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58" tIns="57128" rIns="114258" bIns="57128"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610310" y="6245226"/>
            <a:ext cx="2843389" cy="476250"/>
          </a:xfrm>
          <a:prstGeom prst="rect">
            <a:avLst/>
          </a:prstGeom>
          <a:noFill/>
          <a:ln>
            <a:noFill/>
          </a:ln>
          <a:effectLst/>
        </p:spPr>
        <p:txBody>
          <a:bodyPr vert="horz" wrap="square" lIns="114258" tIns="57128" rIns="114258" bIns="57128" numCol="1" anchor="t" anchorCtr="0" compatLnSpc="1"/>
          <a:lstStyle>
            <a:lvl1pPr algn="l" eaLnBrk="1" hangingPunct="1">
              <a:defRPr sz="1700">
                <a:latin typeface="+mn-lt"/>
              </a:defRPr>
            </a:lvl1pPr>
          </a:lstStyle>
          <a:p>
            <a:pPr defTabSz="914400"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4166310" y="6245226"/>
            <a:ext cx="3859389" cy="476250"/>
          </a:xfrm>
          <a:prstGeom prst="rect">
            <a:avLst/>
          </a:prstGeom>
          <a:noFill/>
          <a:ln>
            <a:noFill/>
          </a:ln>
          <a:effectLst/>
        </p:spPr>
        <p:txBody>
          <a:bodyPr vert="horz" wrap="square" lIns="114258" tIns="57128" rIns="114258" bIns="57128" numCol="1" anchor="t" anchorCtr="0" compatLnSpc="1"/>
          <a:lstStyle>
            <a:lvl1pPr algn="ctr" eaLnBrk="1" hangingPunct="1">
              <a:defRPr sz="1700">
                <a:latin typeface="+mn-lt"/>
              </a:defRPr>
            </a:lvl1pPr>
          </a:lstStyle>
          <a:p>
            <a:pPr defTabSz="914400"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8738310" y="6245226"/>
            <a:ext cx="2843389" cy="476250"/>
          </a:xfrm>
          <a:prstGeom prst="rect">
            <a:avLst/>
          </a:prstGeom>
          <a:noFill/>
          <a:ln>
            <a:noFill/>
          </a:ln>
          <a:effectLst/>
        </p:spPr>
        <p:txBody>
          <a:bodyPr vert="horz" wrap="square" lIns="114258" tIns="57128" rIns="114258" bIns="57128" numCol="1" anchor="t" anchorCtr="0" compatLnSpc="1"/>
          <a:lstStyle>
            <a:lvl1pPr algn="r" eaLnBrk="1" hangingPunct="1">
              <a:defRPr sz="1700">
                <a:latin typeface="Arial" panose="020B0604020202020204" pitchFamily="34" charset="0"/>
              </a:defRPr>
            </a:lvl1pPr>
          </a:lstStyle>
          <a:p>
            <a:pPr defTabSz="914400" fontAlgn="base">
              <a:spcBef>
                <a:spcPct val="0"/>
              </a:spcBef>
              <a:spcAft>
                <a:spcPct val="0"/>
              </a:spcAft>
              <a:defRPr/>
            </a:pPr>
            <a:fld id="{CF2DC397-A049-429C-B7C5-3CE9E29FD614}" type="slidenum">
              <a:rPr lang="en-US">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2365" algn="ctr" rtl="0" fontAlgn="base">
        <a:spcBef>
          <a:spcPct val="0"/>
        </a:spcBef>
        <a:spcAft>
          <a:spcPct val="0"/>
        </a:spcAft>
        <a:defRPr sz="5500">
          <a:solidFill>
            <a:schemeClr val="tx2"/>
          </a:solidFill>
          <a:latin typeface="Arial" panose="020B0604020202020204" pitchFamily="34" charset="0"/>
        </a:defRPr>
      </a:lvl7pPr>
      <a:lvl8pPr marL="1713865" algn="ctr" rtl="0" fontAlgn="base">
        <a:spcBef>
          <a:spcPct val="0"/>
        </a:spcBef>
        <a:spcAft>
          <a:spcPct val="0"/>
        </a:spcAft>
        <a:defRPr sz="5500">
          <a:solidFill>
            <a:schemeClr val="tx2"/>
          </a:solidFill>
          <a:latin typeface="Arial" panose="020B0604020202020204" pitchFamily="34" charset="0"/>
        </a:defRPr>
      </a:lvl8pPr>
      <a:lvl9pPr marL="2285365" algn="ctr" rtl="0" fontAlgn="base">
        <a:spcBef>
          <a:spcPct val="0"/>
        </a:spcBef>
        <a:spcAft>
          <a:spcPct val="0"/>
        </a:spcAft>
        <a:defRPr sz="5500">
          <a:solidFill>
            <a:schemeClr val="tx2"/>
          </a:solidFill>
          <a:latin typeface="Arial" panose="020B0604020202020204" pitchFamily="34" charset="0"/>
        </a:defRPr>
      </a:lvl9pPr>
    </p:titleStyle>
    <p:bodyStyle>
      <a:lvl1pPr marL="426720" indent="-426720"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6845" indent="-283845" algn="l" rtl="0" eaLnBrk="0" fontAlgn="base" hangingPunct="0">
        <a:spcBef>
          <a:spcPct val="20000"/>
        </a:spcBef>
        <a:spcAft>
          <a:spcPct val="0"/>
        </a:spcAft>
        <a:buChar char="•"/>
        <a:defRPr sz="3000" kern="1200">
          <a:solidFill>
            <a:schemeClr val="tx1"/>
          </a:solidFill>
          <a:latin typeface="+mn-lt"/>
          <a:ea typeface="+mn-ea"/>
          <a:cs typeface="+mn-cs"/>
        </a:defRPr>
      </a:lvl3pPr>
      <a:lvl4pPr marL="1998345" indent="-283845" algn="l" rtl="0" eaLnBrk="0" fontAlgn="base" hangingPunct="0">
        <a:spcBef>
          <a:spcPct val="20000"/>
        </a:spcBef>
        <a:spcAft>
          <a:spcPct val="0"/>
        </a:spcAft>
        <a:buChar char="–"/>
        <a:defRPr sz="2500" kern="1200">
          <a:solidFill>
            <a:schemeClr val="tx1"/>
          </a:solidFill>
          <a:latin typeface="+mn-lt"/>
          <a:ea typeface="+mn-ea"/>
          <a:cs typeface="+mn-cs"/>
        </a:defRPr>
      </a:lvl4pPr>
      <a:lvl5pPr marL="2569210" indent="-283845" algn="l" rtl="0" eaLnBrk="0" fontAlgn="base" hangingPunct="0">
        <a:spcBef>
          <a:spcPct val="20000"/>
        </a:spcBef>
        <a:spcAft>
          <a:spcPct val="0"/>
        </a:spcAft>
        <a:buChar char="»"/>
        <a:defRPr sz="2500" kern="1200">
          <a:solidFill>
            <a:schemeClr val="tx1"/>
          </a:solidFill>
          <a:latin typeface="+mn-lt"/>
          <a:ea typeface="+mn-ea"/>
          <a:cs typeface="+mn-cs"/>
        </a:defRPr>
      </a:lvl5pPr>
      <a:lvl6pPr marL="3141980"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3480"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4345"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5845"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365" rtl="0" eaLnBrk="1" latinLnBrk="0" hangingPunct="1">
        <a:defRPr sz="2200" kern="1200">
          <a:solidFill>
            <a:schemeClr val="tx1"/>
          </a:solidFill>
          <a:latin typeface="+mn-lt"/>
          <a:ea typeface="+mn-ea"/>
          <a:cs typeface="+mn-cs"/>
        </a:defRPr>
      </a:lvl1pPr>
      <a:lvl2pPr marL="571500" algn="l" defTabSz="1142365" rtl="0" eaLnBrk="1" latinLnBrk="0" hangingPunct="1">
        <a:defRPr sz="2200" kern="1200">
          <a:solidFill>
            <a:schemeClr val="tx1"/>
          </a:solidFill>
          <a:latin typeface="+mn-lt"/>
          <a:ea typeface="+mn-ea"/>
          <a:cs typeface="+mn-cs"/>
        </a:defRPr>
      </a:lvl2pPr>
      <a:lvl3pPr marL="1142365" algn="l" defTabSz="1142365" rtl="0" eaLnBrk="1" latinLnBrk="0" hangingPunct="1">
        <a:defRPr sz="2200" kern="1200">
          <a:solidFill>
            <a:schemeClr val="tx1"/>
          </a:solidFill>
          <a:latin typeface="+mn-lt"/>
          <a:ea typeface="+mn-ea"/>
          <a:cs typeface="+mn-cs"/>
        </a:defRPr>
      </a:lvl3pPr>
      <a:lvl4pPr marL="1713865" algn="l" defTabSz="1142365" rtl="0" eaLnBrk="1" latinLnBrk="0" hangingPunct="1">
        <a:defRPr sz="2200" kern="1200">
          <a:solidFill>
            <a:schemeClr val="tx1"/>
          </a:solidFill>
          <a:latin typeface="+mn-lt"/>
          <a:ea typeface="+mn-ea"/>
          <a:cs typeface="+mn-cs"/>
        </a:defRPr>
      </a:lvl4pPr>
      <a:lvl5pPr marL="2285365" algn="l" defTabSz="1142365" rtl="0" eaLnBrk="1" latinLnBrk="0" hangingPunct="1">
        <a:defRPr sz="2200" kern="1200">
          <a:solidFill>
            <a:schemeClr val="tx1"/>
          </a:solidFill>
          <a:latin typeface="+mn-lt"/>
          <a:ea typeface="+mn-ea"/>
          <a:cs typeface="+mn-cs"/>
        </a:defRPr>
      </a:lvl5pPr>
      <a:lvl6pPr marL="2856230" algn="l" defTabSz="1142365" rtl="0" eaLnBrk="1" latinLnBrk="0" hangingPunct="1">
        <a:defRPr sz="2200" kern="1200">
          <a:solidFill>
            <a:schemeClr val="tx1"/>
          </a:solidFill>
          <a:latin typeface="+mn-lt"/>
          <a:ea typeface="+mn-ea"/>
          <a:cs typeface="+mn-cs"/>
        </a:defRPr>
      </a:lvl6pPr>
      <a:lvl7pPr marL="3427730" algn="l" defTabSz="1142365" rtl="0" eaLnBrk="1" latinLnBrk="0" hangingPunct="1">
        <a:defRPr sz="2200" kern="1200">
          <a:solidFill>
            <a:schemeClr val="tx1"/>
          </a:solidFill>
          <a:latin typeface="+mn-lt"/>
          <a:ea typeface="+mn-ea"/>
          <a:cs typeface="+mn-cs"/>
        </a:defRPr>
      </a:lvl7pPr>
      <a:lvl8pPr marL="3999230" algn="l" defTabSz="1142365" rtl="0" eaLnBrk="1" latinLnBrk="0" hangingPunct="1">
        <a:defRPr sz="2200" kern="1200">
          <a:solidFill>
            <a:schemeClr val="tx1"/>
          </a:solidFill>
          <a:latin typeface="+mn-lt"/>
          <a:ea typeface="+mn-ea"/>
          <a:cs typeface="+mn-cs"/>
        </a:defRPr>
      </a:lvl8pPr>
      <a:lvl9pPr marL="4570095" algn="l" defTabSz="1142365" rtl="0" eaLnBrk="1" latinLnBrk="0" hangingPunct="1">
        <a:defRPr sz="2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4"/>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1"/>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71"/>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71"/>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13" tIns="45707" rIns="91413" bIns="45707"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13" tIns="45707" rIns="91413" bIns="457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13" tIns="45707" rIns="91413" bIns="45707" rtlCol="0" anchor="ctr"/>
          <a:lstStyle>
            <a:lvl1pPr algn="l">
              <a:defRPr sz="800">
                <a:solidFill>
                  <a:schemeClr val="tx1">
                    <a:tint val="75000"/>
                  </a:schemeClr>
                </a:solidFill>
              </a:defRPr>
            </a:lvl1p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13" tIns="45707" rIns="91413" bIns="45707" rtlCol="0" anchor="ctr"/>
          <a:lstStyle>
            <a:lvl1pPr algn="ctr">
              <a:defRPr sz="800">
                <a:solidFill>
                  <a:schemeClr val="tx1">
                    <a:tint val="75000"/>
                  </a:schemeClr>
                </a:solidFill>
              </a:defRPr>
            </a:lvl1p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13" tIns="45707" rIns="91413" bIns="45707" rtlCol="0" anchor="ctr"/>
          <a:lstStyle>
            <a:lvl1pPr algn="r">
              <a:defRPr sz="800">
                <a:solidFill>
                  <a:schemeClr val="tx1">
                    <a:tint val="75000"/>
                  </a:schemeClr>
                </a:solidFill>
              </a:defRPr>
            </a:lvl1p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609600" rtl="0" eaLnBrk="1" latinLnBrk="0" hangingPunct="1">
        <a:spcBef>
          <a:spcPct val="0"/>
        </a:spcBef>
        <a:buNone/>
        <a:defRPr sz="2900"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4pPr>
      <a:lvl5pPr marL="1370965"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1675765"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6pPr>
      <a:lvl7pPr marL="1980565"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7pPr>
      <a:lvl8pPr marL="2285365"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8pPr>
      <a:lvl9pPr marL="2590165"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3365" algn="l" defTabSz="609600" rtl="0" eaLnBrk="1" latinLnBrk="0" hangingPunct="1">
        <a:defRPr sz="1200" kern="1200">
          <a:solidFill>
            <a:schemeClr val="tx1"/>
          </a:solidFill>
          <a:latin typeface="+mn-lt"/>
          <a:ea typeface="+mn-ea"/>
          <a:cs typeface="+mn-cs"/>
        </a:defRPr>
      </a:lvl6pPr>
      <a:lvl7pPr marL="1828165" algn="l" defTabSz="609600" rtl="0" eaLnBrk="1" latinLnBrk="0" hangingPunct="1">
        <a:defRPr sz="1200" kern="1200">
          <a:solidFill>
            <a:schemeClr val="tx1"/>
          </a:solidFill>
          <a:latin typeface="+mn-lt"/>
          <a:ea typeface="+mn-ea"/>
          <a:cs typeface="+mn-cs"/>
        </a:defRPr>
      </a:lvl7pPr>
      <a:lvl8pPr marL="2132965" algn="l" defTabSz="609600" rtl="0" eaLnBrk="1" latinLnBrk="0" hangingPunct="1">
        <a:defRPr sz="1200" kern="1200">
          <a:solidFill>
            <a:schemeClr val="tx1"/>
          </a:solidFill>
          <a:latin typeface="+mn-lt"/>
          <a:ea typeface="+mn-ea"/>
          <a:cs typeface="+mn-cs"/>
        </a:defRPr>
      </a:lvl8pPr>
      <a:lvl9pPr marL="2437765" algn="l" defTabSz="60960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4"/>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1"/>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71"/>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71"/>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400" smtClean="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fld id="{8F129299-8C71-43CC-99AD-AEDBC557FD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16"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16"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16"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16"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16"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4"/>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1"/>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4/19/2023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71"/>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71"/>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4"/>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42"/>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3687"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11"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58" tIns="57128" rIns="114258" bIns="57128" numCol="1" anchor="ctr" anchorCtr="0" compatLnSpc="1"/>
          <a:lstStyle/>
          <a:p>
            <a:pPr lvl="0"/>
            <a:r>
              <a:rPr lang="en-US" smtClean="0"/>
              <a:t>Click to edit Master title style</a:t>
            </a:r>
          </a:p>
        </p:txBody>
      </p:sp>
      <p:sp>
        <p:nvSpPr>
          <p:cNvPr id="27651" name="Rectangle 3"/>
          <p:cNvSpPr>
            <a:spLocks noGrp="1" noChangeArrowheads="1"/>
          </p:cNvSpPr>
          <p:nvPr>
            <p:ph type="body" idx="1"/>
          </p:nvPr>
        </p:nvSpPr>
        <p:spPr bwMode="auto">
          <a:xfrm>
            <a:off x="610311" y="1600206"/>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58" tIns="57128" rIns="114258" bIns="57128"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610311" y="6245226"/>
            <a:ext cx="2843389" cy="476250"/>
          </a:xfrm>
          <a:prstGeom prst="rect">
            <a:avLst/>
          </a:prstGeom>
          <a:noFill/>
          <a:ln>
            <a:noFill/>
          </a:ln>
          <a:effectLst/>
        </p:spPr>
        <p:txBody>
          <a:bodyPr vert="horz" wrap="square" lIns="114258" tIns="57128" rIns="114258" bIns="57128" numCol="1" anchor="t" anchorCtr="0" compatLnSpc="1"/>
          <a:lstStyle>
            <a:lvl1pPr algn="l" eaLnBrk="1" hangingPunct="1">
              <a:defRPr sz="1700">
                <a:latin typeface="+mn-lt"/>
              </a:defRPr>
            </a:lvl1pPr>
          </a:lstStyle>
          <a:p>
            <a:pPr defTabSz="914400"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4166311" y="6245226"/>
            <a:ext cx="3859389" cy="476250"/>
          </a:xfrm>
          <a:prstGeom prst="rect">
            <a:avLst/>
          </a:prstGeom>
          <a:noFill/>
          <a:ln>
            <a:noFill/>
          </a:ln>
          <a:effectLst/>
        </p:spPr>
        <p:txBody>
          <a:bodyPr vert="horz" wrap="square" lIns="114258" tIns="57128" rIns="114258" bIns="57128" numCol="1" anchor="t" anchorCtr="0" compatLnSpc="1"/>
          <a:lstStyle>
            <a:lvl1pPr algn="ctr" eaLnBrk="1" hangingPunct="1">
              <a:defRPr sz="1700">
                <a:latin typeface="+mn-lt"/>
              </a:defRPr>
            </a:lvl1pPr>
          </a:lstStyle>
          <a:p>
            <a:pPr defTabSz="914400"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8738311" y="6245226"/>
            <a:ext cx="2843389" cy="476250"/>
          </a:xfrm>
          <a:prstGeom prst="rect">
            <a:avLst/>
          </a:prstGeom>
          <a:noFill/>
          <a:ln>
            <a:noFill/>
          </a:ln>
          <a:effectLst/>
        </p:spPr>
        <p:txBody>
          <a:bodyPr vert="horz" wrap="square" lIns="114258" tIns="57128" rIns="114258" bIns="57128" numCol="1" anchor="t" anchorCtr="0" compatLnSpc="1"/>
          <a:lstStyle>
            <a:lvl1pPr algn="r" eaLnBrk="1" hangingPunct="1">
              <a:defRPr sz="1700">
                <a:latin typeface="Arial" panose="020B0604020202020204" pitchFamily="34" charset="0"/>
              </a:defRPr>
            </a:lvl1pPr>
          </a:lstStyle>
          <a:p>
            <a:pPr defTabSz="914400" fontAlgn="base">
              <a:spcBef>
                <a:spcPct val="0"/>
              </a:spcBef>
              <a:spcAft>
                <a:spcPct val="0"/>
              </a:spcAft>
              <a:defRPr/>
            </a:pPr>
            <a:fld id="{CF2DC397-A049-429C-B7C5-3CE9E29FD614}" type="slidenum">
              <a:rPr lang="en-US">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2365" algn="ctr" rtl="0" fontAlgn="base">
        <a:spcBef>
          <a:spcPct val="0"/>
        </a:spcBef>
        <a:spcAft>
          <a:spcPct val="0"/>
        </a:spcAft>
        <a:defRPr sz="5500">
          <a:solidFill>
            <a:schemeClr val="tx2"/>
          </a:solidFill>
          <a:latin typeface="Arial" panose="020B0604020202020204" pitchFamily="34" charset="0"/>
        </a:defRPr>
      </a:lvl7pPr>
      <a:lvl8pPr marL="1713865" algn="ctr" rtl="0" fontAlgn="base">
        <a:spcBef>
          <a:spcPct val="0"/>
        </a:spcBef>
        <a:spcAft>
          <a:spcPct val="0"/>
        </a:spcAft>
        <a:defRPr sz="5500">
          <a:solidFill>
            <a:schemeClr val="tx2"/>
          </a:solidFill>
          <a:latin typeface="Arial" panose="020B0604020202020204" pitchFamily="34" charset="0"/>
        </a:defRPr>
      </a:lvl8pPr>
      <a:lvl9pPr marL="2285365" algn="ctr" rtl="0" fontAlgn="base">
        <a:spcBef>
          <a:spcPct val="0"/>
        </a:spcBef>
        <a:spcAft>
          <a:spcPct val="0"/>
        </a:spcAft>
        <a:defRPr sz="5500">
          <a:solidFill>
            <a:schemeClr val="tx2"/>
          </a:solidFill>
          <a:latin typeface="Arial" panose="020B0604020202020204" pitchFamily="34" charset="0"/>
        </a:defRPr>
      </a:lvl9pPr>
    </p:titleStyle>
    <p:bodyStyle>
      <a:lvl1pPr marL="426720" indent="-426720"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6845" indent="-283845" algn="l" rtl="0" eaLnBrk="0" fontAlgn="base" hangingPunct="0">
        <a:spcBef>
          <a:spcPct val="20000"/>
        </a:spcBef>
        <a:spcAft>
          <a:spcPct val="0"/>
        </a:spcAft>
        <a:buChar char="•"/>
        <a:defRPr sz="3000" kern="1200">
          <a:solidFill>
            <a:schemeClr val="tx1"/>
          </a:solidFill>
          <a:latin typeface="+mn-lt"/>
          <a:ea typeface="+mn-ea"/>
          <a:cs typeface="+mn-cs"/>
        </a:defRPr>
      </a:lvl3pPr>
      <a:lvl4pPr marL="1998345" indent="-283845" algn="l" rtl="0" eaLnBrk="0" fontAlgn="base" hangingPunct="0">
        <a:spcBef>
          <a:spcPct val="20000"/>
        </a:spcBef>
        <a:spcAft>
          <a:spcPct val="0"/>
        </a:spcAft>
        <a:buChar char="–"/>
        <a:defRPr sz="2500" kern="1200">
          <a:solidFill>
            <a:schemeClr val="tx1"/>
          </a:solidFill>
          <a:latin typeface="+mn-lt"/>
          <a:ea typeface="+mn-ea"/>
          <a:cs typeface="+mn-cs"/>
        </a:defRPr>
      </a:lvl4pPr>
      <a:lvl5pPr marL="2569210" indent="-283845" algn="l" rtl="0" eaLnBrk="0" fontAlgn="base" hangingPunct="0">
        <a:spcBef>
          <a:spcPct val="20000"/>
        </a:spcBef>
        <a:spcAft>
          <a:spcPct val="0"/>
        </a:spcAft>
        <a:buChar char="»"/>
        <a:defRPr sz="2500" kern="1200">
          <a:solidFill>
            <a:schemeClr val="tx1"/>
          </a:solidFill>
          <a:latin typeface="+mn-lt"/>
          <a:ea typeface="+mn-ea"/>
          <a:cs typeface="+mn-cs"/>
        </a:defRPr>
      </a:lvl5pPr>
      <a:lvl6pPr marL="3141980"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3480"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4345"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5845"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365" rtl="0" eaLnBrk="1" latinLnBrk="0" hangingPunct="1">
        <a:defRPr sz="2200" kern="1200">
          <a:solidFill>
            <a:schemeClr val="tx1"/>
          </a:solidFill>
          <a:latin typeface="+mn-lt"/>
          <a:ea typeface="+mn-ea"/>
          <a:cs typeface="+mn-cs"/>
        </a:defRPr>
      </a:lvl1pPr>
      <a:lvl2pPr marL="571500" algn="l" defTabSz="1142365" rtl="0" eaLnBrk="1" latinLnBrk="0" hangingPunct="1">
        <a:defRPr sz="2200" kern="1200">
          <a:solidFill>
            <a:schemeClr val="tx1"/>
          </a:solidFill>
          <a:latin typeface="+mn-lt"/>
          <a:ea typeface="+mn-ea"/>
          <a:cs typeface="+mn-cs"/>
        </a:defRPr>
      </a:lvl2pPr>
      <a:lvl3pPr marL="1142365" algn="l" defTabSz="1142365" rtl="0" eaLnBrk="1" latinLnBrk="0" hangingPunct="1">
        <a:defRPr sz="2200" kern="1200">
          <a:solidFill>
            <a:schemeClr val="tx1"/>
          </a:solidFill>
          <a:latin typeface="+mn-lt"/>
          <a:ea typeface="+mn-ea"/>
          <a:cs typeface="+mn-cs"/>
        </a:defRPr>
      </a:lvl3pPr>
      <a:lvl4pPr marL="1713865" algn="l" defTabSz="1142365" rtl="0" eaLnBrk="1" latinLnBrk="0" hangingPunct="1">
        <a:defRPr sz="2200" kern="1200">
          <a:solidFill>
            <a:schemeClr val="tx1"/>
          </a:solidFill>
          <a:latin typeface="+mn-lt"/>
          <a:ea typeface="+mn-ea"/>
          <a:cs typeface="+mn-cs"/>
        </a:defRPr>
      </a:lvl4pPr>
      <a:lvl5pPr marL="2285365" algn="l" defTabSz="1142365" rtl="0" eaLnBrk="1" latinLnBrk="0" hangingPunct="1">
        <a:defRPr sz="2200" kern="1200">
          <a:solidFill>
            <a:schemeClr val="tx1"/>
          </a:solidFill>
          <a:latin typeface="+mn-lt"/>
          <a:ea typeface="+mn-ea"/>
          <a:cs typeface="+mn-cs"/>
        </a:defRPr>
      </a:lvl5pPr>
      <a:lvl6pPr marL="2856230" algn="l" defTabSz="1142365" rtl="0" eaLnBrk="1" latinLnBrk="0" hangingPunct="1">
        <a:defRPr sz="2200" kern="1200">
          <a:solidFill>
            <a:schemeClr val="tx1"/>
          </a:solidFill>
          <a:latin typeface="+mn-lt"/>
          <a:ea typeface="+mn-ea"/>
          <a:cs typeface="+mn-cs"/>
        </a:defRPr>
      </a:lvl6pPr>
      <a:lvl7pPr marL="3427730" algn="l" defTabSz="1142365" rtl="0" eaLnBrk="1" latinLnBrk="0" hangingPunct="1">
        <a:defRPr sz="2200" kern="1200">
          <a:solidFill>
            <a:schemeClr val="tx1"/>
          </a:solidFill>
          <a:latin typeface="+mn-lt"/>
          <a:ea typeface="+mn-ea"/>
          <a:cs typeface="+mn-cs"/>
        </a:defRPr>
      </a:lvl7pPr>
      <a:lvl8pPr marL="3999230" algn="l" defTabSz="1142365" rtl="0" eaLnBrk="1" latinLnBrk="0" hangingPunct="1">
        <a:defRPr sz="2200" kern="1200">
          <a:solidFill>
            <a:schemeClr val="tx1"/>
          </a:solidFill>
          <a:latin typeface="+mn-lt"/>
          <a:ea typeface="+mn-ea"/>
          <a:cs typeface="+mn-cs"/>
        </a:defRPr>
      </a:lvl8pPr>
      <a:lvl9pPr marL="4570095" algn="l" defTabSz="1142365" rtl="0" eaLnBrk="1" latinLnBrk="0" hangingPunct="1">
        <a:defRPr sz="2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11"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58" tIns="57128" rIns="114258" bIns="57128" numCol="1" anchor="ctr" anchorCtr="0" compatLnSpc="1"/>
          <a:lstStyle/>
          <a:p>
            <a:pPr lvl="0"/>
            <a:r>
              <a:rPr lang="en-US" smtClean="0"/>
              <a:t>Click to edit Master title style</a:t>
            </a:r>
          </a:p>
        </p:txBody>
      </p:sp>
      <p:sp>
        <p:nvSpPr>
          <p:cNvPr id="27651" name="Rectangle 3"/>
          <p:cNvSpPr>
            <a:spLocks noGrp="1" noChangeArrowheads="1"/>
          </p:cNvSpPr>
          <p:nvPr>
            <p:ph type="body" idx="1"/>
          </p:nvPr>
        </p:nvSpPr>
        <p:spPr bwMode="auto">
          <a:xfrm>
            <a:off x="610311" y="1600206"/>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58" tIns="57128" rIns="114258" bIns="57128"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610311" y="6245226"/>
            <a:ext cx="2843389" cy="476250"/>
          </a:xfrm>
          <a:prstGeom prst="rect">
            <a:avLst/>
          </a:prstGeom>
          <a:noFill/>
          <a:ln>
            <a:noFill/>
          </a:ln>
          <a:effectLst/>
        </p:spPr>
        <p:txBody>
          <a:bodyPr vert="horz" wrap="square" lIns="114258" tIns="57128" rIns="114258" bIns="57128" numCol="1" anchor="t" anchorCtr="0" compatLnSpc="1"/>
          <a:lstStyle>
            <a:lvl1pPr algn="l" eaLnBrk="1" hangingPunct="1">
              <a:defRPr sz="1700">
                <a:latin typeface="+mn-lt"/>
              </a:defRPr>
            </a:lvl1pPr>
          </a:lstStyle>
          <a:p>
            <a:pPr defTabSz="914400"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4166311" y="6245226"/>
            <a:ext cx="3859389" cy="476250"/>
          </a:xfrm>
          <a:prstGeom prst="rect">
            <a:avLst/>
          </a:prstGeom>
          <a:noFill/>
          <a:ln>
            <a:noFill/>
          </a:ln>
          <a:effectLst/>
        </p:spPr>
        <p:txBody>
          <a:bodyPr vert="horz" wrap="square" lIns="114258" tIns="57128" rIns="114258" bIns="57128" numCol="1" anchor="t" anchorCtr="0" compatLnSpc="1"/>
          <a:lstStyle>
            <a:lvl1pPr algn="ctr" eaLnBrk="1" hangingPunct="1">
              <a:defRPr sz="1700">
                <a:latin typeface="+mn-lt"/>
              </a:defRPr>
            </a:lvl1pPr>
          </a:lstStyle>
          <a:p>
            <a:pPr defTabSz="914400"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8738311" y="6245226"/>
            <a:ext cx="2843389" cy="476250"/>
          </a:xfrm>
          <a:prstGeom prst="rect">
            <a:avLst/>
          </a:prstGeom>
          <a:noFill/>
          <a:ln>
            <a:noFill/>
          </a:ln>
          <a:effectLst/>
        </p:spPr>
        <p:txBody>
          <a:bodyPr vert="horz" wrap="square" lIns="114258" tIns="57128" rIns="114258" bIns="57128" numCol="1" anchor="t" anchorCtr="0" compatLnSpc="1"/>
          <a:lstStyle>
            <a:lvl1pPr algn="r" eaLnBrk="1" hangingPunct="1">
              <a:defRPr sz="1700">
                <a:latin typeface="Arial" panose="020B0604020202020204" pitchFamily="34" charset="0"/>
              </a:defRPr>
            </a:lvl1pPr>
          </a:lstStyle>
          <a:p>
            <a:pPr defTabSz="914400" fontAlgn="base">
              <a:spcBef>
                <a:spcPct val="0"/>
              </a:spcBef>
              <a:spcAft>
                <a:spcPct val="0"/>
              </a:spcAft>
              <a:defRPr/>
            </a:pPr>
            <a:fld id="{CF2DC397-A049-429C-B7C5-3CE9E29FD614}" type="slidenum">
              <a:rPr lang="en-US">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2365" algn="ctr" rtl="0" fontAlgn="base">
        <a:spcBef>
          <a:spcPct val="0"/>
        </a:spcBef>
        <a:spcAft>
          <a:spcPct val="0"/>
        </a:spcAft>
        <a:defRPr sz="5500">
          <a:solidFill>
            <a:schemeClr val="tx2"/>
          </a:solidFill>
          <a:latin typeface="Arial" panose="020B0604020202020204" pitchFamily="34" charset="0"/>
        </a:defRPr>
      </a:lvl7pPr>
      <a:lvl8pPr marL="1713865" algn="ctr" rtl="0" fontAlgn="base">
        <a:spcBef>
          <a:spcPct val="0"/>
        </a:spcBef>
        <a:spcAft>
          <a:spcPct val="0"/>
        </a:spcAft>
        <a:defRPr sz="5500">
          <a:solidFill>
            <a:schemeClr val="tx2"/>
          </a:solidFill>
          <a:latin typeface="Arial" panose="020B0604020202020204" pitchFamily="34" charset="0"/>
        </a:defRPr>
      </a:lvl8pPr>
      <a:lvl9pPr marL="2285365" algn="ctr" rtl="0" fontAlgn="base">
        <a:spcBef>
          <a:spcPct val="0"/>
        </a:spcBef>
        <a:spcAft>
          <a:spcPct val="0"/>
        </a:spcAft>
        <a:defRPr sz="5500">
          <a:solidFill>
            <a:schemeClr val="tx2"/>
          </a:solidFill>
          <a:latin typeface="Arial" panose="020B0604020202020204" pitchFamily="34" charset="0"/>
        </a:defRPr>
      </a:lvl9pPr>
    </p:titleStyle>
    <p:bodyStyle>
      <a:lvl1pPr marL="426720" indent="-426720"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6845" indent="-283845" algn="l" rtl="0" eaLnBrk="0" fontAlgn="base" hangingPunct="0">
        <a:spcBef>
          <a:spcPct val="20000"/>
        </a:spcBef>
        <a:spcAft>
          <a:spcPct val="0"/>
        </a:spcAft>
        <a:buChar char="•"/>
        <a:defRPr sz="3000" kern="1200">
          <a:solidFill>
            <a:schemeClr val="tx1"/>
          </a:solidFill>
          <a:latin typeface="+mn-lt"/>
          <a:ea typeface="+mn-ea"/>
          <a:cs typeface="+mn-cs"/>
        </a:defRPr>
      </a:lvl3pPr>
      <a:lvl4pPr marL="1998345" indent="-283845" algn="l" rtl="0" eaLnBrk="0" fontAlgn="base" hangingPunct="0">
        <a:spcBef>
          <a:spcPct val="20000"/>
        </a:spcBef>
        <a:spcAft>
          <a:spcPct val="0"/>
        </a:spcAft>
        <a:buChar char="–"/>
        <a:defRPr sz="2500" kern="1200">
          <a:solidFill>
            <a:schemeClr val="tx1"/>
          </a:solidFill>
          <a:latin typeface="+mn-lt"/>
          <a:ea typeface="+mn-ea"/>
          <a:cs typeface="+mn-cs"/>
        </a:defRPr>
      </a:lvl4pPr>
      <a:lvl5pPr marL="2569210" indent="-283845" algn="l" rtl="0" eaLnBrk="0" fontAlgn="base" hangingPunct="0">
        <a:spcBef>
          <a:spcPct val="20000"/>
        </a:spcBef>
        <a:spcAft>
          <a:spcPct val="0"/>
        </a:spcAft>
        <a:buChar char="»"/>
        <a:defRPr sz="2500" kern="1200">
          <a:solidFill>
            <a:schemeClr val="tx1"/>
          </a:solidFill>
          <a:latin typeface="+mn-lt"/>
          <a:ea typeface="+mn-ea"/>
          <a:cs typeface="+mn-cs"/>
        </a:defRPr>
      </a:lvl5pPr>
      <a:lvl6pPr marL="3141980"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3480"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4345"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5845"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365" rtl="0" eaLnBrk="1" latinLnBrk="0" hangingPunct="1">
        <a:defRPr sz="2200" kern="1200">
          <a:solidFill>
            <a:schemeClr val="tx1"/>
          </a:solidFill>
          <a:latin typeface="+mn-lt"/>
          <a:ea typeface="+mn-ea"/>
          <a:cs typeface="+mn-cs"/>
        </a:defRPr>
      </a:lvl1pPr>
      <a:lvl2pPr marL="571500" algn="l" defTabSz="1142365" rtl="0" eaLnBrk="1" latinLnBrk="0" hangingPunct="1">
        <a:defRPr sz="2200" kern="1200">
          <a:solidFill>
            <a:schemeClr val="tx1"/>
          </a:solidFill>
          <a:latin typeface="+mn-lt"/>
          <a:ea typeface="+mn-ea"/>
          <a:cs typeface="+mn-cs"/>
        </a:defRPr>
      </a:lvl2pPr>
      <a:lvl3pPr marL="1142365" algn="l" defTabSz="1142365" rtl="0" eaLnBrk="1" latinLnBrk="0" hangingPunct="1">
        <a:defRPr sz="2200" kern="1200">
          <a:solidFill>
            <a:schemeClr val="tx1"/>
          </a:solidFill>
          <a:latin typeface="+mn-lt"/>
          <a:ea typeface="+mn-ea"/>
          <a:cs typeface="+mn-cs"/>
        </a:defRPr>
      </a:lvl3pPr>
      <a:lvl4pPr marL="1713865" algn="l" defTabSz="1142365" rtl="0" eaLnBrk="1" latinLnBrk="0" hangingPunct="1">
        <a:defRPr sz="2200" kern="1200">
          <a:solidFill>
            <a:schemeClr val="tx1"/>
          </a:solidFill>
          <a:latin typeface="+mn-lt"/>
          <a:ea typeface="+mn-ea"/>
          <a:cs typeface="+mn-cs"/>
        </a:defRPr>
      </a:lvl4pPr>
      <a:lvl5pPr marL="2285365" algn="l" defTabSz="1142365" rtl="0" eaLnBrk="1" latinLnBrk="0" hangingPunct="1">
        <a:defRPr sz="2200" kern="1200">
          <a:solidFill>
            <a:schemeClr val="tx1"/>
          </a:solidFill>
          <a:latin typeface="+mn-lt"/>
          <a:ea typeface="+mn-ea"/>
          <a:cs typeface="+mn-cs"/>
        </a:defRPr>
      </a:lvl5pPr>
      <a:lvl6pPr marL="2856230" algn="l" defTabSz="1142365" rtl="0" eaLnBrk="1" latinLnBrk="0" hangingPunct="1">
        <a:defRPr sz="2200" kern="1200">
          <a:solidFill>
            <a:schemeClr val="tx1"/>
          </a:solidFill>
          <a:latin typeface="+mn-lt"/>
          <a:ea typeface="+mn-ea"/>
          <a:cs typeface="+mn-cs"/>
        </a:defRPr>
      </a:lvl6pPr>
      <a:lvl7pPr marL="3427730" algn="l" defTabSz="1142365" rtl="0" eaLnBrk="1" latinLnBrk="0" hangingPunct="1">
        <a:defRPr sz="2200" kern="1200">
          <a:solidFill>
            <a:schemeClr val="tx1"/>
          </a:solidFill>
          <a:latin typeface="+mn-lt"/>
          <a:ea typeface="+mn-ea"/>
          <a:cs typeface="+mn-cs"/>
        </a:defRPr>
      </a:lvl7pPr>
      <a:lvl8pPr marL="3999230" algn="l" defTabSz="1142365" rtl="0" eaLnBrk="1" latinLnBrk="0" hangingPunct="1">
        <a:defRPr sz="2200" kern="1200">
          <a:solidFill>
            <a:schemeClr val="tx1"/>
          </a:solidFill>
          <a:latin typeface="+mn-lt"/>
          <a:ea typeface="+mn-ea"/>
          <a:cs typeface="+mn-cs"/>
        </a:defRPr>
      </a:lvl8pPr>
      <a:lvl9pPr marL="4570095" algn="l" defTabSz="1142365"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13" tIns="45707" rIns="91413" bIns="45707" rtlCol="0" anchor="ctr">
            <a:normAutofit/>
          </a:bodyPr>
          <a:lstStyle/>
          <a:p>
            <a:r>
              <a:rPr lang="en-US"/>
              <a:t>Click to edit Master title style</a:t>
            </a:r>
          </a:p>
        </p:txBody>
      </p:sp>
      <p:sp>
        <p:nvSpPr>
          <p:cNvPr id="3" name="Text Placeholder 2"/>
          <p:cNvSpPr>
            <a:spLocks noGrp="1"/>
          </p:cNvSpPr>
          <p:nvPr>
            <p:ph type="body" idx="1"/>
          </p:nvPr>
        </p:nvSpPr>
        <p:spPr>
          <a:xfrm>
            <a:off x="304800" y="1066806"/>
            <a:ext cx="5486400" cy="3017309"/>
          </a:xfrm>
          <a:prstGeom prst="rect">
            <a:avLst/>
          </a:prstGeom>
        </p:spPr>
        <p:txBody>
          <a:bodyPr vert="horz" lIns="91413" tIns="45707" rIns="91413" bIns="457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6"/>
            <a:ext cx="1422400" cy="243417"/>
          </a:xfrm>
          <a:prstGeom prst="rect">
            <a:avLst/>
          </a:prstGeom>
        </p:spPr>
        <p:txBody>
          <a:bodyPr vert="horz" lIns="91413" tIns="45707" rIns="91413" bIns="45707" rtlCol="0" anchor="ctr"/>
          <a:lstStyle>
            <a:lvl1pPr algn="l">
              <a:defRPr sz="800">
                <a:solidFill>
                  <a:schemeClr val="tx1">
                    <a:tint val="75000"/>
                  </a:schemeClr>
                </a:solidFill>
              </a:defRPr>
            </a:lvl1pPr>
          </a:lstStyle>
          <a:p>
            <a:pPr defTabSz="60960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t>4/19/2023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76"/>
            <a:ext cx="1930400" cy="243417"/>
          </a:xfrm>
          <a:prstGeom prst="rect">
            <a:avLst/>
          </a:prstGeom>
        </p:spPr>
        <p:txBody>
          <a:bodyPr vert="horz" lIns="91413" tIns="45707" rIns="91413" bIns="45707" rtlCol="0" anchor="ctr"/>
          <a:lstStyle>
            <a:lvl1pPr algn="ctr">
              <a:defRPr sz="800">
                <a:solidFill>
                  <a:schemeClr val="tx1">
                    <a:tint val="75000"/>
                  </a:schemeClr>
                </a:solidFill>
              </a:defRPr>
            </a:lvl1pPr>
          </a:lstStyle>
          <a:p>
            <a:pPr defTabSz="60960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76"/>
            <a:ext cx="1422400" cy="243417"/>
          </a:xfrm>
          <a:prstGeom prst="rect">
            <a:avLst/>
          </a:prstGeom>
        </p:spPr>
        <p:txBody>
          <a:bodyPr vert="horz" lIns="91413" tIns="45707" rIns="91413" bIns="45707" rtlCol="0" anchor="ctr"/>
          <a:lstStyle>
            <a:lvl1pPr algn="r">
              <a:defRPr sz="800">
                <a:solidFill>
                  <a:schemeClr val="tx1">
                    <a:tint val="75000"/>
                  </a:schemeClr>
                </a:solidFill>
              </a:defRPr>
            </a:lvl1pPr>
          </a:lstStyle>
          <a:p>
            <a:pPr defTabSz="60960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t>‹#›</a:t>
            </a:fld>
            <a:endParaRPr lang="en-US">
              <a:solidFill>
                <a:prstClr val="black">
                  <a:tint val="75000"/>
                </a:prstClr>
              </a:solidFill>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00" rtl="0" eaLnBrk="1" latinLnBrk="0" hangingPunct="1">
        <a:spcBef>
          <a:spcPct val="0"/>
        </a:spcBef>
        <a:buNone/>
        <a:defRPr sz="2900"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4pPr>
      <a:lvl5pPr marL="1370965"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1675765"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6pPr>
      <a:lvl7pPr marL="1980565"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7pPr>
      <a:lvl8pPr marL="2285365"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8pPr>
      <a:lvl9pPr marL="2590165" indent="-152400" algn="l" defTabSz="609600"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3365" algn="l" defTabSz="609600" rtl="0" eaLnBrk="1" latinLnBrk="0" hangingPunct="1">
        <a:defRPr sz="1200" kern="1200">
          <a:solidFill>
            <a:schemeClr val="tx1"/>
          </a:solidFill>
          <a:latin typeface="+mn-lt"/>
          <a:ea typeface="+mn-ea"/>
          <a:cs typeface="+mn-cs"/>
        </a:defRPr>
      </a:lvl6pPr>
      <a:lvl7pPr marL="1828165" algn="l" defTabSz="609600" rtl="0" eaLnBrk="1" latinLnBrk="0" hangingPunct="1">
        <a:defRPr sz="1200" kern="1200">
          <a:solidFill>
            <a:schemeClr val="tx1"/>
          </a:solidFill>
          <a:latin typeface="+mn-lt"/>
          <a:ea typeface="+mn-ea"/>
          <a:cs typeface="+mn-cs"/>
        </a:defRPr>
      </a:lvl7pPr>
      <a:lvl8pPr marL="2132965" algn="l" defTabSz="609600" rtl="0" eaLnBrk="1" latinLnBrk="0" hangingPunct="1">
        <a:defRPr sz="1200" kern="1200">
          <a:solidFill>
            <a:schemeClr val="tx1"/>
          </a:solidFill>
          <a:latin typeface="+mn-lt"/>
          <a:ea typeface="+mn-ea"/>
          <a:cs typeface="+mn-cs"/>
        </a:defRPr>
      </a:lvl8pPr>
      <a:lvl9pPr marL="2437765" algn="l" defTabSz="60960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10400" y="274320"/>
            <a:ext cx="10971200" cy="1143000"/>
          </a:xfrm>
          <a:prstGeom prst="rect">
            <a:avLst/>
          </a:prstGeom>
        </p:spPr>
        <p:txBody>
          <a:bodyPr lIns="114120" tIns="57240" rIns="114120" bIns="57240" anchor="ctr">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5500" b="0" strike="noStrike" spc="-1">
                <a:solidFill>
                  <a:srgbClr val="000000"/>
                </a:solidFill>
                <a:latin typeface="Arial" panose="020B0604020202020204"/>
              </a:rPr>
              <a:t>Click to edit the title text format</a:t>
            </a:r>
          </a:p>
        </p:txBody>
      </p:sp>
      <p:sp>
        <p:nvSpPr>
          <p:cNvPr id="6" name="PlaceHolder 2"/>
          <p:cNvSpPr>
            <a:spLocks noGrp="1"/>
          </p:cNvSpPr>
          <p:nvPr>
            <p:ph type="body"/>
          </p:nvPr>
        </p:nvSpPr>
        <p:spPr>
          <a:xfrm>
            <a:off x="610400" y="1600200"/>
            <a:ext cx="10971200" cy="4525920"/>
          </a:xfrm>
          <a:prstGeom prst="rect">
            <a:avLst/>
          </a:prstGeom>
        </p:spPr>
        <p:txBody>
          <a:bodyPr lIns="114120" tIns="57240" rIns="114120" bIns="57240">
            <a:normAutofit fontScale="81000"/>
          </a:bodyPr>
          <a:lstStyle/>
          <a:p>
            <a:pPr marL="426720" indent="-426720">
              <a:spcBef>
                <a:spcPts val="1000"/>
              </a:spcBef>
              <a:buClr>
                <a:srgbClr val="000000"/>
              </a:buClr>
              <a:buFont typeface="Arial" panose="020B0604020202020204"/>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panose="020B0604020202020204"/>
              </a:rPr>
              <a:t>Click to edit the outline text format</a:t>
            </a:r>
          </a:p>
          <a:p>
            <a:pPr marL="927100" lvl="1" indent="-355600">
              <a:spcBef>
                <a:spcPts val="1000"/>
              </a:spcBef>
              <a:buClr>
                <a:srgbClr val="000000"/>
              </a:buClr>
              <a:buFont typeface="Arial" panose="020B0604020202020204"/>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panose="020B0604020202020204"/>
              </a:rPr>
              <a:t>Second Outline Level</a:t>
            </a:r>
          </a:p>
          <a:p>
            <a:pPr marL="1426845" lvl="2" indent="-283845">
              <a:spcBef>
                <a:spcPts val="1000"/>
              </a:spcBef>
              <a:buClr>
                <a:srgbClr val="000000"/>
              </a:buClr>
              <a:buFont typeface="Arial" panose="020B0604020202020204"/>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panose="020B0604020202020204"/>
              </a:rPr>
              <a:t>Third Outline Level</a:t>
            </a:r>
          </a:p>
          <a:p>
            <a:pPr marL="1998345" lvl="3" indent="-283845">
              <a:spcBef>
                <a:spcPts val="1000"/>
              </a:spcBef>
              <a:buClr>
                <a:srgbClr val="000000"/>
              </a:buClr>
              <a:buFont typeface="Arial" panose="020B0604020202020204"/>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panose="020B0604020202020204"/>
              </a:rPr>
              <a:t>Fourth Outline Level</a:t>
            </a:r>
          </a:p>
          <a:p>
            <a:pPr marL="2569845" lvl="4" indent="-283845">
              <a:spcBef>
                <a:spcPts val="1000"/>
              </a:spcBef>
              <a:buClr>
                <a:srgbClr val="000000"/>
              </a:buClr>
              <a:buFont typeface="Arial" panose="020B0604020202020204"/>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panose="020B0604020202020204"/>
              </a:rPr>
              <a:t>Fifth Outline Level</a:t>
            </a:r>
          </a:p>
          <a:p>
            <a:pPr marL="2569845" lvl="5" indent="-283845">
              <a:spcBef>
                <a:spcPts val="1000"/>
              </a:spcBef>
              <a:buClr>
                <a:srgbClr val="000000"/>
              </a:buClr>
              <a:buFont typeface="Arial" panose="020B0604020202020204"/>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panose="020B0604020202020204"/>
              </a:rPr>
              <a:t>Sixth Outline Level</a:t>
            </a:r>
          </a:p>
          <a:p>
            <a:pPr marL="2569845" lvl="6" indent="-283845">
              <a:spcBef>
                <a:spcPts val="1000"/>
              </a:spcBef>
              <a:buClr>
                <a:srgbClr val="000000"/>
              </a:buClr>
              <a:buFont typeface="Arial" panose="020B0604020202020204"/>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0" strike="noStrike" spc="-1">
                <a:solidFill>
                  <a:srgbClr val="000000"/>
                </a:solidFill>
                <a:latin typeface="Arial" panose="020B0604020202020204"/>
              </a:rPr>
              <a:t>Seventh Outline Level</a:t>
            </a:r>
          </a:p>
        </p:txBody>
      </p:sp>
      <p:sp>
        <p:nvSpPr>
          <p:cNvPr id="2" name="PlaceHolder 3"/>
          <p:cNvSpPr>
            <a:spLocks noGrp="1"/>
          </p:cNvSpPr>
          <p:nvPr>
            <p:ph type="dt"/>
          </p:nvPr>
        </p:nvSpPr>
        <p:spPr>
          <a:xfrm>
            <a:off x="610400" y="6244920"/>
            <a:ext cx="2843200" cy="476280"/>
          </a:xfrm>
          <a:prstGeom prst="rect">
            <a:avLst/>
          </a:prstGeom>
        </p:spPr>
        <p:txBody>
          <a:bodyPr lIns="114120" tIns="57240" rIns="114120" bIns="57240">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pc="-1">
              <a:solidFill>
                <a:srgbClr val="000000"/>
              </a:solidFill>
              <a:latin typeface="Times New Roman" panose="02020603050405020304"/>
            </a:endParaRPr>
          </a:p>
        </p:txBody>
      </p:sp>
      <p:sp>
        <p:nvSpPr>
          <p:cNvPr id="3" name="PlaceHolder 4"/>
          <p:cNvSpPr>
            <a:spLocks noGrp="1"/>
          </p:cNvSpPr>
          <p:nvPr>
            <p:ph type="ftr"/>
          </p:nvPr>
        </p:nvSpPr>
        <p:spPr>
          <a:xfrm>
            <a:off x="4166400" y="6244920"/>
            <a:ext cx="3859200" cy="476280"/>
          </a:xfrm>
          <a:prstGeom prst="rect">
            <a:avLst/>
          </a:prstGeom>
        </p:spPr>
        <p:txBody>
          <a:bodyPr lIns="114120" tIns="57240" rIns="114120" bIns="57240">
            <a:no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pc="-1">
              <a:solidFill>
                <a:srgbClr val="000000"/>
              </a:solidFill>
              <a:latin typeface="Times New Roman" panose="02020603050405020304"/>
            </a:endParaRPr>
          </a:p>
        </p:txBody>
      </p:sp>
      <p:sp>
        <p:nvSpPr>
          <p:cNvPr id="4" name="PlaceHolder 5"/>
          <p:cNvSpPr>
            <a:spLocks noGrp="1"/>
          </p:cNvSpPr>
          <p:nvPr>
            <p:ph type="sldNum"/>
          </p:nvPr>
        </p:nvSpPr>
        <p:spPr>
          <a:xfrm>
            <a:off x="8738400" y="6244920"/>
            <a:ext cx="2843200" cy="476280"/>
          </a:xfrm>
          <a:prstGeom prst="rect">
            <a:avLst/>
          </a:prstGeom>
        </p:spPr>
        <p:txBody>
          <a:bodyPr lIns="114120" tIns="57240" rIns="114120" bIns="57240">
            <a:no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9F50DB13-2734-42D1-B6BA-4A3B72CB00B1}" type="slidenum">
              <a:rPr lang="en-US" sz="1700" spc="-1">
                <a:solidFill>
                  <a:srgbClr val="000000"/>
                </a:solidFill>
              </a:rPr>
              <a:t>‹#›</a:t>
            </a:fld>
            <a:endParaRPr lang="en-US" sz="1700" spc="-1">
              <a:solidFill>
                <a:srgbClr val="000000"/>
              </a:solidFill>
              <a:latin typeface="Times New Roman" panose="02020603050405020304"/>
            </a:endParaRP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10"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58" tIns="57128" rIns="114258" bIns="57128" numCol="1" anchor="ctr" anchorCtr="0" compatLnSpc="1"/>
          <a:lstStyle/>
          <a:p>
            <a:pPr lvl="0"/>
            <a:r>
              <a:rPr lang="en-US" smtClean="0"/>
              <a:t>Click to edit Master title style</a:t>
            </a:r>
          </a:p>
        </p:txBody>
      </p:sp>
      <p:sp>
        <p:nvSpPr>
          <p:cNvPr id="27651" name="Rectangle 3"/>
          <p:cNvSpPr>
            <a:spLocks noGrp="1" noChangeArrowheads="1"/>
          </p:cNvSpPr>
          <p:nvPr>
            <p:ph type="body" idx="1"/>
          </p:nvPr>
        </p:nvSpPr>
        <p:spPr bwMode="auto">
          <a:xfrm>
            <a:off x="610310" y="1600206"/>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58" tIns="57128" rIns="114258" bIns="57128"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610310" y="6245226"/>
            <a:ext cx="2843389" cy="476250"/>
          </a:xfrm>
          <a:prstGeom prst="rect">
            <a:avLst/>
          </a:prstGeom>
          <a:noFill/>
          <a:ln>
            <a:noFill/>
          </a:ln>
          <a:effectLst/>
        </p:spPr>
        <p:txBody>
          <a:bodyPr vert="horz" wrap="square" lIns="114258" tIns="57128" rIns="114258" bIns="57128" numCol="1" anchor="t" anchorCtr="0" compatLnSpc="1"/>
          <a:lstStyle>
            <a:lvl1pPr algn="l" eaLnBrk="1" hangingPunct="1">
              <a:defRPr sz="1700">
                <a:latin typeface="+mn-lt"/>
              </a:defRPr>
            </a:lvl1pPr>
          </a:lstStyle>
          <a:p>
            <a:pPr defTabSz="914400"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4166310" y="6245226"/>
            <a:ext cx="3859389" cy="476250"/>
          </a:xfrm>
          <a:prstGeom prst="rect">
            <a:avLst/>
          </a:prstGeom>
          <a:noFill/>
          <a:ln>
            <a:noFill/>
          </a:ln>
          <a:effectLst/>
        </p:spPr>
        <p:txBody>
          <a:bodyPr vert="horz" wrap="square" lIns="114258" tIns="57128" rIns="114258" bIns="57128" numCol="1" anchor="t" anchorCtr="0" compatLnSpc="1"/>
          <a:lstStyle>
            <a:lvl1pPr algn="ctr" eaLnBrk="1" hangingPunct="1">
              <a:defRPr sz="1700">
                <a:latin typeface="+mn-lt"/>
              </a:defRPr>
            </a:lvl1pPr>
          </a:lstStyle>
          <a:p>
            <a:pPr defTabSz="914400"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8738310" y="6245226"/>
            <a:ext cx="2843389" cy="476250"/>
          </a:xfrm>
          <a:prstGeom prst="rect">
            <a:avLst/>
          </a:prstGeom>
          <a:noFill/>
          <a:ln>
            <a:noFill/>
          </a:ln>
          <a:effectLst/>
        </p:spPr>
        <p:txBody>
          <a:bodyPr vert="horz" wrap="square" lIns="114258" tIns="57128" rIns="114258" bIns="57128" numCol="1" anchor="t" anchorCtr="0" compatLnSpc="1"/>
          <a:lstStyle>
            <a:lvl1pPr algn="r" eaLnBrk="1" hangingPunct="1">
              <a:defRPr sz="1700">
                <a:latin typeface="Arial" panose="020B0604020202020204" pitchFamily="34" charset="0"/>
              </a:defRPr>
            </a:lvl1pPr>
          </a:lstStyle>
          <a:p>
            <a:pPr defTabSz="914400" fontAlgn="base">
              <a:spcBef>
                <a:spcPct val="0"/>
              </a:spcBef>
              <a:spcAft>
                <a:spcPct val="0"/>
              </a:spcAft>
              <a:defRPr/>
            </a:pPr>
            <a:fld id="{CF2DC397-A049-429C-B7C5-3CE9E29FD614}" type="slidenum">
              <a:rPr lang="en-US">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2365" algn="ctr" rtl="0" fontAlgn="base">
        <a:spcBef>
          <a:spcPct val="0"/>
        </a:spcBef>
        <a:spcAft>
          <a:spcPct val="0"/>
        </a:spcAft>
        <a:defRPr sz="5500">
          <a:solidFill>
            <a:schemeClr val="tx2"/>
          </a:solidFill>
          <a:latin typeface="Arial" panose="020B0604020202020204" pitchFamily="34" charset="0"/>
        </a:defRPr>
      </a:lvl7pPr>
      <a:lvl8pPr marL="1713865" algn="ctr" rtl="0" fontAlgn="base">
        <a:spcBef>
          <a:spcPct val="0"/>
        </a:spcBef>
        <a:spcAft>
          <a:spcPct val="0"/>
        </a:spcAft>
        <a:defRPr sz="5500">
          <a:solidFill>
            <a:schemeClr val="tx2"/>
          </a:solidFill>
          <a:latin typeface="Arial" panose="020B0604020202020204" pitchFamily="34" charset="0"/>
        </a:defRPr>
      </a:lvl8pPr>
      <a:lvl9pPr marL="2285365" algn="ctr" rtl="0" fontAlgn="base">
        <a:spcBef>
          <a:spcPct val="0"/>
        </a:spcBef>
        <a:spcAft>
          <a:spcPct val="0"/>
        </a:spcAft>
        <a:defRPr sz="5500">
          <a:solidFill>
            <a:schemeClr val="tx2"/>
          </a:solidFill>
          <a:latin typeface="Arial" panose="020B0604020202020204" pitchFamily="34" charset="0"/>
        </a:defRPr>
      </a:lvl9pPr>
    </p:titleStyle>
    <p:bodyStyle>
      <a:lvl1pPr marL="426720" indent="-426720"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6845" indent="-283845" algn="l" rtl="0" eaLnBrk="0" fontAlgn="base" hangingPunct="0">
        <a:spcBef>
          <a:spcPct val="20000"/>
        </a:spcBef>
        <a:spcAft>
          <a:spcPct val="0"/>
        </a:spcAft>
        <a:buChar char="•"/>
        <a:defRPr sz="3000" kern="1200">
          <a:solidFill>
            <a:schemeClr val="tx1"/>
          </a:solidFill>
          <a:latin typeface="+mn-lt"/>
          <a:ea typeface="+mn-ea"/>
          <a:cs typeface="+mn-cs"/>
        </a:defRPr>
      </a:lvl3pPr>
      <a:lvl4pPr marL="1998345" indent="-283845" algn="l" rtl="0" eaLnBrk="0" fontAlgn="base" hangingPunct="0">
        <a:spcBef>
          <a:spcPct val="20000"/>
        </a:spcBef>
        <a:spcAft>
          <a:spcPct val="0"/>
        </a:spcAft>
        <a:buChar char="–"/>
        <a:defRPr sz="2500" kern="1200">
          <a:solidFill>
            <a:schemeClr val="tx1"/>
          </a:solidFill>
          <a:latin typeface="+mn-lt"/>
          <a:ea typeface="+mn-ea"/>
          <a:cs typeface="+mn-cs"/>
        </a:defRPr>
      </a:lvl4pPr>
      <a:lvl5pPr marL="2569210" indent="-283845" algn="l" rtl="0" eaLnBrk="0" fontAlgn="base" hangingPunct="0">
        <a:spcBef>
          <a:spcPct val="20000"/>
        </a:spcBef>
        <a:spcAft>
          <a:spcPct val="0"/>
        </a:spcAft>
        <a:buChar char="»"/>
        <a:defRPr sz="2500" kern="1200">
          <a:solidFill>
            <a:schemeClr val="tx1"/>
          </a:solidFill>
          <a:latin typeface="+mn-lt"/>
          <a:ea typeface="+mn-ea"/>
          <a:cs typeface="+mn-cs"/>
        </a:defRPr>
      </a:lvl5pPr>
      <a:lvl6pPr marL="3141980"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3480"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4345"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5845" indent="-285750" algn="l" defTabSz="1142365"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365" rtl="0" eaLnBrk="1" latinLnBrk="0" hangingPunct="1">
        <a:defRPr sz="2200" kern="1200">
          <a:solidFill>
            <a:schemeClr val="tx1"/>
          </a:solidFill>
          <a:latin typeface="+mn-lt"/>
          <a:ea typeface="+mn-ea"/>
          <a:cs typeface="+mn-cs"/>
        </a:defRPr>
      </a:lvl1pPr>
      <a:lvl2pPr marL="571500" algn="l" defTabSz="1142365" rtl="0" eaLnBrk="1" latinLnBrk="0" hangingPunct="1">
        <a:defRPr sz="2200" kern="1200">
          <a:solidFill>
            <a:schemeClr val="tx1"/>
          </a:solidFill>
          <a:latin typeface="+mn-lt"/>
          <a:ea typeface="+mn-ea"/>
          <a:cs typeface="+mn-cs"/>
        </a:defRPr>
      </a:lvl2pPr>
      <a:lvl3pPr marL="1142365" algn="l" defTabSz="1142365" rtl="0" eaLnBrk="1" latinLnBrk="0" hangingPunct="1">
        <a:defRPr sz="2200" kern="1200">
          <a:solidFill>
            <a:schemeClr val="tx1"/>
          </a:solidFill>
          <a:latin typeface="+mn-lt"/>
          <a:ea typeface="+mn-ea"/>
          <a:cs typeface="+mn-cs"/>
        </a:defRPr>
      </a:lvl3pPr>
      <a:lvl4pPr marL="1713865" algn="l" defTabSz="1142365" rtl="0" eaLnBrk="1" latinLnBrk="0" hangingPunct="1">
        <a:defRPr sz="2200" kern="1200">
          <a:solidFill>
            <a:schemeClr val="tx1"/>
          </a:solidFill>
          <a:latin typeface="+mn-lt"/>
          <a:ea typeface="+mn-ea"/>
          <a:cs typeface="+mn-cs"/>
        </a:defRPr>
      </a:lvl4pPr>
      <a:lvl5pPr marL="2285365" algn="l" defTabSz="1142365" rtl="0" eaLnBrk="1" latinLnBrk="0" hangingPunct="1">
        <a:defRPr sz="2200" kern="1200">
          <a:solidFill>
            <a:schemeClr val="tx1"/>
          </a:solidFill>
          <a:latin typeface="+mn-lt"/>
          <a:ea typeface="+mn-ea"/>
          <a:cs typeface="+mn-cs"/>
        </a:defRPr>
      </a:lvl5pPr>
      <a:lvl6pPr marL="2856230" algn="l" defTabSz="1142365" rtl="0" eaLnBrk="1" latinLnBrk="0" hangingPunct="1">
        <a:defRPr sz="2200" kern="1200">
          <a:solidFill>
            <a:schemeClr val="tx1"/>
          </a:solidFill>
          <a:latin typeface="+mn-lt"/>
          <a:ea typeface="+mn-ea"/>
          <a:cs typeface="+mn-cs"/>
        </a:defRPr>
      </a:lvl6pPr>
      <a:lvl7pPr marL="3427730" algn="l" defTabSz="1142365" rtl="0" eaLnBrk="1" latinLnBrk="0" hangingPunct="1">
        <a:defRPr sz="2200" kern="1200">
          <a:solidFill>
            <a:schemeClr val="tx1"/>
          </a:solidFill>
          <a:latin typeface="+mn-lt"/>
          <a:ea typeface="+mn-ea"/>
          <a:cs typeface="+mn-cs"/>
        </a:defRPr>
      </a:lvl7pPr>
      <a:lvl8pPr marL="3999230" algn="l" defTabSz="1142365" rtl="0" eaLnBrk="1" latinLnBrk="0" hangingPunct="1">
        <a:defRPr sz="2200" kern="1200">
          <a:solidFill>
            <a:schemeClr val="tx1"/>
          </a:solidFill>
          <a:latin typeface="+mn-lt"/>
          <a:ea typeface="+mn-ea"/>
          <a:cs typeface="+mn-cs"/>
        </a:defRPr>
      </a:lvl8pPr>
      <a:lvl9pPr marL="4570095" algn="l" defTabSz="1142365"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4.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0.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6.xml"/><Relationship Id="rId7" Type="http://schemas.openxmlformats.org/officeDocument/2006/relationships/image" Target="../media/image30.jpe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36.xml"/><Relationship Id="rId7" Type="http://schemas.openxmlformats.org/officeDocument/2006/relationships/image" Target="../media/image2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20.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slideLayout" Target="../slideLayouts/slideLayout69.xml"/><Relationship Id="rId7" Type="http://schemas.openxmlformats.org/officeDocument/2006/relationships/image" Target="../media/image36.emf"/><Relationship Id="rId12" Type="http://schemas.openxmlformats.org/officeDocument/2006/relationships/image" Target="../media/image4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emf"/><Relationship Id="rId4" Type="http://schemas.openxmlformats.org/officeDocument/2006/relationships/image" Target="../media/image33.png"/><Relationship Id="rId9" Type="http://schemas.openxmlformats.org/officeDocument/2006/relationships/image" Target="../media/image38.emf"/><Relationship Id="rId1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31.xml"/><Relationship Id="rId7" Type="http://schemas.openxmlformats.org/officeDocument/2006/relationships/image" Target="../media/image4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0.xml"/><Relationship Id="rId7" Type="http://schemas.openxmlformats.org/officeDocument/2006/relationships/image" Target="../media/image4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9.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31.xml"/><Relationship Id="rId7" Type="http://schemas.openxmlformats.org/officeDocument/2006/relationships/image" Target="../media/image5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5" Type="http://schemas.openxmlformats.org/officeDocument/2006/relationships/image" Target="../media/image49.jpeg"/><Relationship Id="rId10" Type="http://schemas.openxmlformats.org/officeDocument/2006/relationships/image" Target="../media/image8.png"/><Relationship Id="rId4" Type="http://schemas.openxmlformats.org/officeDocument/2006/relationships/image" Target="../media/image48.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3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5.png"/><Relationship Id="rId5" Type="http://schemas.openxmlformats.org/officeDocument/2006/relationships/image" Target="../media/image64.GIF"/><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9.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5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microsoft.com/office/2007/relationships/media" Target="../media/media4.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8" descr="000o"/>
          <p:cNvPicPr/>
          <p:nvPr/>
        </p:nvPicPr>
        <p:blipFill>
          <a:blip r:embed="rId4"/>
          <a:stretch>
            <a:fillRect/>
          </a:stretch>
        </p:blipFill>
        <p:spPr>
          <a:xfrm>
            <a:off x="-44000" y="-4680"/>
            <a:ext cx="12236000" cy="101520"/>
          </a:xfrm>
          <a:prstGeom prst="rect">
            <a:avLst/>
          </a:prstGeom>
          <a:ln w="0">
            <a:noFill/>
          </a:ln>
        </p:spPr>
      </p:pic>
      <p:pic>
        <p:nvPicPr>
          <p:cNvPr id="50" name="Picture 9" descr="000o"/>
          <p:cNvPicPr/>
          <p:nvPr/>
        </p:nvPicPr>
        <p:blipFill>
          <a:blip r:embed="rId4"/>
          <a:stretch>
            <a:fillRect/>
          </a:stretch>
        </p:blipFill>
        <p:spPr>
          <a:xfrm>
            <a:off x="-44000" y="6753240"/>
            <a:ext cx="12216400" cy="101520"/>
          </a:xfrm>
          <a:prstGeom prst="rect">
            <a:avLst/>
          </a:prstGeom>
          <a:ln w="0">
            <a:noFill/>
          </a:ln>
        </p:spPr>
      </p:pic>
      <p:pic>
        <p:nvPicPr>
          <p:cNvPr id="51" name="Picture 10" descr="000o"/>
          <p:cNvPicPr/>
          <p:nvPr/>
        </p:nvPicPr>
        <p:blipFill>
          <a:blip r:embed="rId4"/>
          <a:stretch>
            <a:fillRect/>
          </a:stretch>
        </p:blipFill>
        <p:spPr>
          <a:xfrm rot="16200000">
            <a:off x="-3328580" y="3371720"/>
            <a:ext cx="6707160" cy="137600"/>
          </a:xfrm>
          <a:prstGeom prst="rect">
            <a:avLst/>
          </a:prstGeom>
          <a:ln w="0">
            <a:noFill/>
          </a:ln>
        </p:spPr>
      </p:pic>
      <p:pic>
        <p:nvPicPr>
          <p:cNvPr id="52" name="Picture 11" descr="000o"/>
          <p:cNvPicPr/>
          <p:nvPr/>
        </p:nvPicPr>
        <p:blipFill>
          <a:blip r:embed="rId4"/>
          <a:stretch>
            <a:fillRect/>
          </a:stretch>
        </p:blipFill>
        <p:spPr>
          <a:xfrm rot="16200000">
            <a:off x="8769420" y="3371720"/>
            <a:ext cx="6707160" cy="137600"/>
          </a:xfrm>
          <a:prstGeom prst="rect">
            <a:avLst/>
          </a:prstGeom>
          <a:ln w="0">
            <a:noFill/>
          </a:ln>
        </p:spPr>
      </p:pic>
      <p:pic>
        <p:nvPicPr>
          <p:cNvPr id="53" name="Picture 4" descr="Phòng Giáo Dục Và Đào Tạo quận Thanh Xuân"/>
          <p:cNvPicPr/>
          <p:nvPr/>
        </p:nvPicPr>
        <p:blipFill>
          <a:blip r:embed="rId5">
            <a:lum contrast="20000"/>
          </a:blip>
          <a:srcRect l="40892" t="17908" r="42036" b="58302"/>
          <a:stretch>
            <a:fillRect/>
          </a:stretch>
        </p:blipFill>
        <p:spPr>
          <a:xfrm>
            <a:off x="6969200" y="324000"/>
            <a:ext cx="4127600" cy="3000240"/>
          </a:xfrm>
          <a:prstGeom prst="rect">
            <a:avLst/>
          </a:prstGeom>
          <a:ln w="0">
            <a:noFill/>
          </a:ln>
        </p:spPr>
      </p:pic>
      <p:sp>
        <p:nvSpPr>
          <p:cNvPr id="54" name="Rectangle 5"/>
          <p:cNvSpPr/>
          <p:nvPr/>
        </p:nvSpPr>
        <p:spPr>
          <a:xfrm>
            <a:off x="6492800" y="5429160"/>
            <a:ext cx="5318400" cy="1038928"/>
          </a:xfrm>
          <a:prstGeom prst="rect">
            <a:avLst/>
          </a:prstGeom>
          <a:noFill/>
          <a:ln w="0">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spc="-1" dirty="0" smtClean="0">
                <a:solidFill>
                  <a:srgbClr val="C00000"/>
                </a:solidFill>
                <a:latin typeface="Constantia" panose="02030602050306030303"/>
              </a:rPr>
              <a:t>GV: </a:t>
            </a:r>
            <a:r>
              <a:rPr lang="en-US" sz="3600" b="1" spc="-1" dirty="0" err="1" smtClean="0">
                <a:solidFill>
                  <a:srgbClr val="C00000"/>
                </a:solidFill>
                <a:latin typeface="Constantia" panose="02030602050306030303"/>
              </a:rPr>
              <a:t>Lê</a:t>
            </a:r>
            <a:r>
              <a:rPr lang="en-US" sz="3600" b="1" spc="-1" dirty="0" smtClean="0">
                <a:solidFill>
                  <a:srgbClr val="C00000"/>
                </a:solidFill>
                <a:latin typeface="Constantia" panose="02030602050306030303"/>
              </a:rPr>
              <a:t> </a:t>
            </a:r>
            <a:r>
              <a:rPr lang="en-US" sz="3600" b="1" spc="-1" dirty="0" err="1" smtClean="0">
                <a:solidFill>
                  <a:srgbClr val="C00000"/>
                </a:solidFill>
                <a:latin typeface="Constantia" panose="02030602050306030303"/>
              </a:rPr>
              <a:t>Thị</a:t>
            </a:r>
            <a:r>
              <a:rPr lang="en-US" sz="3600" b="1" spc="-1" dirty="0" smtClean="0">
                <a:solidFill>
                  <a:srgbClr val="C00000"/>
                </a:solidFill>
                <a:latin typeface="Constantia" panose="02030602050306030303"/>
              </a:rPr>
              <a:t> Mai </a:t>
            </a:r>
            <a:r>
              <a:rPr lang="en-US" sz="3600" b="1" spc="-1" dirty="0" err="1" smtClean="0">
                <a:solidFill>
                  <a:srgbClr val="C00000"/>
                </a:solidFill>
                <a:latin typeface="Constantia" panose="02030602050306030303"/>
              </a:rPr>
              <a:t>Hạnh</a:t>
            </a:r>
            <a:endParaRPr lang="en-US" sz="3600" spc="-1" dirty="0">
              <a:solidFill>
                <a:srgbClr val="000000"/>
              </a:solidFill>
              <a:latin typeface="Times New Roman" panose="02020603050405020304"/>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spc="-1" dirty="0" err="1" smtClean="0">
                <a:solidFill>
                  <a:srgbClr val="1713CB"/>
                </a:solidFill>
                <a:latin typeface="Times New Roman" panose="02020603050405020304" pitchFamily="18" charset="0"/>
                <a:cs typeface="Times New Roman" panose="02020603050405020304" pitchFamily="18" charset="0"/>
              </a:rPr>
              <a:t>Lớp</a:t>
            </a:r>
            <a:r>
              <a:rPr lang="en-US" sz="2400" b="1" spc="-1" dirty="0" smtClean="0">
                <a:solidFill>
                  <a:srgbClr val="1713CB"/>
                </a:solidFill>
                <a:latin typeface="Times New Roman" panose="02020603050405020304" pitchFamily="18" charset="0"/>
                <a:cs typeface="Times New Roman" panose="02020603050405020304" pitchFamily="18" charset="0"/>
              </a:rPr>
              <a:t> 3A – TH </a:t>
            </a:r>
            <a:r>
              <a:rPr lang="en-US" sz="2400" b="1" spc="-1" dirty="0" err="1" smtClean="0">
                <a:solidFill>
                  <a:srgbClr val="1713CB"/>
                </a:solidFill>
                <a:latin typeface="Times New Roman" panose="02020603050405020304" pitchFamily="18" charset="0"/>
                <a:cs typeface="Times New Roman" panose="02020603050405020304" pitchFamily="18" charset="0"/>
              </a:rPr>
              <a:t>Đặng</a:t>
            </a:r>
            <a:r>
              <a:rPr lang="en-US" sz="2400" b="1" spc="-1" dirty="0" smtClean="0">
                <a:solidFill>
                  <a:srgbClr val="1713CB"/>
                </a:solidFill>
                <a:latin typeface="Times New Roman" panose="02020603050405020304" pitchFamily="18" charset="0"/>
                <a:cs typeface="Times New Roman" panose="02020603050405020304" pitchFamily="18" charset="0"/>
              </a:rPr>
              <a:t> </a:t>
            </a:r>
            <a:r>
              <a:rPr lang="en-US" sz="2400" b="1" spc="-1" dirty="0" err="1" smtClean="0">
                <a:solidFill>
                  <a:srgbClr val="1713CB"/>
                </a:solidFill>
                <a:latin typeface="Times New Roman" panose="02020603050405020304" pitchFamily="18" charset="0"/>
                <a:cs typeface="Times New Roman" panose="02020603050405020304" pitchFamily="18" charset="0"/>
              </a:rPr>
              <a:t>Cương</a:t>
            </a:r>
            <a:endParaRPr lang="en-US" sz="2400" spc="-1" dirty="0">
              <a:solidFill>
                <a:srgbClr val="000000"/>
              </a:solidFill>
              <a:latin typeface="Times New Roman" panose="02020603050405020304" pitchFamily="18" charset="0"/>
              <a:cs typeface="Times New Roman" panose="02020603050405020304" pitchFamily="18" charset="0"/>
            </a:endParaRPr>
          </a:p>
        </p:txBody>
      </p:sp>
      <p:pic>
        <p:nvPicPr>
          <p:cNvPr id="55" name="Picture 4" descr="pcp_download_120"/>
          <p:cNvPicPr/>
          <p:nvPr/>
        </p:nvPicPr>
        <p:blipFill>
          <a:blip r:embed="rId6"/>
          <a:stretch>
            <a:fillRect/>
          </a:stretch>
        </p:blipFill>
        <p:spPr>
          <a:xfrm>
            <a:off x="8794800" y="4071960"/>
            <a:ext cx="658000" cy="1214280"/>
          </a:xfrm>
          <a:prstGeom prst="rect">
            <a:avLst/>
          </a:prstGeom>
          <a:ln w="0">
            <a:noFill/>
          </a:ln>
        </p:spPr>
      </p:pic>
      <p:sp>
        <p:nvSpPr>
          <p:cNvPr id="56" name="Rectangle 5"/>
          <p:cNvSpPr/>
          <p:nvPr/>
        </p:nvSpPr>
        <p:spPr>
          <a:xfrm>
            <a:off x="6969200" y="3286080"/>
            <a:ext cx="4365600" cy="602280"/>
          </a:xfrm>
          <a:prstGeom prst="rect">
            <a:avLst/>
          </a:prstGeom>
          <a:noFill/>
          <a:ln w="0">
            <a:noFill/>
          </a:ln>
        </p:spPr>
        <p:style>
          <a:lnRef idx="0">
            <a:scrgbClr r="0" g="0" b="0"/>
          </a:lnRef>
          <a:fillRef idx="0">
            <a:scrgbClr r="0" g="0" b="0"/>
          </a:fillRef>
          <a:effectRef idx="0">
            <a:scrgbClr r="0" g="0" b="0"/>
          </a:effectRef>
          <a:fontRef idx="minor"/>
        </p:style>
        <p:txBody>
          <a:bodyPr lIns="114120" tIns="57240" rIns="114120" bIns="5724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spc="-1" dirty="0" smtClean="0">
                <a:solidFill>
                  <a:srgbClr val="1713CB"/>
                </a:solidFill>
                <a:latin typeface="Times New Roman" panose="02020603050405020304"/>
                <a:ea typeface="Times New Roman" panose="02020603050405020304"/>
              </a:rPr>
              <a:t>CHỦ </a:t>
            </a:r>
            <a:r>
              <a:rPr lang="en-US" sz="3200" b="1" spc="-1" dirty="0">
                <a:solidFill>
                  <a:srgbClr val="1713CB"/>
                </a:solidFill>
                <a:latin typeface="Times New Roman" panose="02020603050405020304"/>
                <a:ea typeface="Times New Roman" panose="02020603050405020304"/>
              </a:rPr>
              <a:t>ĐỀ </a:t>
            </a:r>
            <a:r>
              <a:rPr lang="en-US" sz="3200" b="1" spc="-1" dirty="0" smtClean="0">
                <a:solidFill>
                  <a:srgbClr val="1713CB"/>
                </a:solidFill>
                <a:latin typeface="Times New Roman" panose="02020603050405020304"/>
                <a:ea typeface="Times New Roman" panose="02020603050405020304"/>
              </a:rPr>
              <a:t>8</a:t>
            </a:r>
            <a:r>
              <a:rPr lang="en-US" sz="3200" b="1" spc="-1" dirty="0">
                <a:solidFill>
                  <a:srgbClr val="1713CB"/>
                </a:solidFill>
                <a:latin typeface="Times New Roman" panose="02020603050405020304"/>
                <a:ea typeface="Times New Roman" panose="02020603050405020304"/>
              </a:rPr>
              <a:t> </a:t>
            </a:r>
            <a:r>
              <a:rPr lang="en-US" sz="3200" b="1" spc="-1" dirty="0" smtClean="0">
                <a:solidFill>
                  <a:srgbClr val="1713CB"/>
                </a:solidFill>
                <a:latin typeface="Times New Roman" panose="02020603050405020304"/>
                <a:ea typeface="Times New Roman" panose="02020603050405020304"/>
              </a:rPr>
              <a:t>- TIẾT </a:t>
            </a:r>
            <a:r>
              <a:rPr lang="en-US" sz="3200" b="1" spc="-1" dirty="0">
                <a:solidFill>
                  <a:srgbClr val="1713CB"/>
                </a:solidFill>
                <a:latin typeface="Times New Roman" panose="02020603050405020304"/>
                <a:ea typeface="Times New Roman" panose="02020603050405020304"/>
              </a:rPr>
              <a:t>3 </a:t>
            </a:r>
            <a:r>
              <a:rPr lang="en-US" sz="3200" b="1" spc="-1" dirty="0" smtClean="0">
                <a:solidFill>
                  <a:srgbClr val="1713CB"/>
                </a:solidFill>
                <a:latin typeface="Times New Roman" panose="02020603050405020304"/>
                <a:ea typeface="Times New Roman" panose="02020603050405020304"/>
              </a:rPr>
              <a:t> </a:t>
            </a:r>
            <a:endParaRPr lang="en-US" sz="3200" spc="-1" dirty="0">
              <a:solidFill>
                <a:srgbClr val="000000"/>
              </a:solidFill>
              <a:latin typeface="Times New Roman" panose="02020603050405020304"/>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934" y="96840"/>
            <a:ext cx="5944266" cy="6577391"/>
          </a:xfrm>
          <a:prstGeom prst="rect">
            <a:avLst/>
          </a:prstGeom>
        </p:spPr>
      </p:pic>
      <p:pic>
        <p:nvPicPr>
          <p:cNvPr id="12" name="NHAC NEN TRO CHOI PAP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2800" y="564382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2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250029" y="834220"/>
            <a:ext cx="2980303" cy="729430"/>
          </a:xfrm>
          <a:prstGeom prst="rect">
            <a:avLst/>
          </a:prstGeom>
        </p:spPr>
        <p:txBody>
          <a:bodyPr wrap="none">
            <a:spAutoFit/>
          </a:bodyPr>
          <a:lstStyle/>
          <a:p>
            <a:pPr>
              <a:lnSpc>
                <a:spcPct val="115000"/>
              </a:lnSpc>
              <a:spcAft>
                <a:spcPts val="800"/>
              </a:spcAft>
            </a:pP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Luyện</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thanh</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C:\Users\ADMIN\Desktop\TOG DU LIEU LAM PAPOI\cac mau luyen thah w va mp3\MAU LT DRMFS-SFMRD\z2778187262102_b2dd834773ce62f0bfeee2721fe2acab.jpg"/>
          <p:cNvPicPr/>
          <p:nvPr/>
        </p:nvPicPr>
        <p:blipFill>
          <a:blip r:embed="rId3">
            <a:extLst>
              <a:ext uri="{28A0092B-C50C-407E-A947-70E740481C1C}">
                <a14:useLocalDpi xmlns:a14="http://schemas.microsoft.com/office/drawing/2010/main" val="0"/>
              </a:ext>
            </a:extLst>
          </a:blip>
          <a:srcRect/>
          <a:stretch>
            <a:fillRect/>
          </a:stretch>
        </p:blipFill>
        <p:spPr bwMode="auto">
          <a:xfrm>
            <a:off x="0" y="1893850"/>
            <a:ext cx="12090399" cy="2098601"/>
          </a:xfrm>
          <a:prstGeom prst="rect">
            <a:avLst/>
          </a:prstGeom>
          <a:noFill/>
          <a:ln>
            <a:noFill/>
          </a:ln>
        </p:spPr>
      </p:pic>
      <p:sp>
        <p:nvSpPr>
          <p:cNvPr id="5" name="Rectangle 4"/>
          <p:cNvSpPr/>
          <p:nvPr/>
        </p:nvSpPr>
        <p:spPr>
          <a:xfrm>
            <a:off x="1671929" y="3621905"/>
            <a:ext cx="3021981" cy="461665"/>
          </a:xfrm>
          <a:prstGeom prst="rect">
            <a:avLst/>
          </a:prstGeom>
        </p:spPr>
        <p:txBody>
          <a:bodyPr wrap="none">
            <a:spAutoFit/>
          </a:bodyPr>
          <a:lstStyle/>
          <a:p>
            <a:pPr>
              <a:defRPr/>
            </a:pPr>
            <a:r>
              <a:rPr lang="en-US" sz="2400" dirty="0" err="1" smtClean="0">
                <a:solidFill>
                  <a:srgbClr val="0070C0"/>
                </a:solidFill>
                <a:latin typeface="Times New Roman" panose="02020603050405020304" pitchFamily="18" charset="0"/>
                <a:cs typeface="Times New Roman" panose="02020603050405020304" pitchFamily="18" charset="0"/>
              </a:rPr>
              <a:t>Mi</a:t>
            </a:r>
            <a:r>
              <a:rPr lang="en-US" sz="2400"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02409" y="3624820"/>
            <a:ext cx="3090911" cy="461665"/>
          </a:xfrm>
          <a:prstGeom prst="rect">
            <a:avLst/>
          </a:prstGeom>
        </p:spPr>
        <p:txBody>
          <a:bodyPr wrap="none">
            <a:spAutoFit/>
          </a:bodyPr>
          <a:lstStyle/>
          <a:p>
            <a:pPr>
              <a:defRPr/>
            </a:pPr>
            <a:r>
              <a:rPr lang="en-US" sz="2400" dirty="0" smtClean="0">
                <a:solidFill>
                  <a:srgbClr val="0070C0"/>
                </a:solidFill>
                <a:latin typeface="Times New Roman" panose="02020603050405020304" pitchFamily="18" charset="0"/>
                <a:cs typeface="Times New Roman" panose="02020603050405020304" pitchFamily="18" charset="0"/>
              </a:rPr>
              <a:t>Ma……………………</a:t>
            </a:r>
            <a:endParaRPr lang="en-US" sz="24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221" y="2835467"/>
            <a:ext cx="11940988" cy="1544002"/>
          </a:xfrm>
          <a:prstGeom prst="rect">
            <a:avLst/>
          </a:prstGeom>
        </p:spPr>
      </p:pic>
      <p:sp>
        <p:nvSpPr>
          <p:cNvPr id="13" name="Rectangle 12"/>
          <p:cNvSpPr/>
          <p:nvPr/>
        </p:nvSpPr>
        <p:spPr>
          <a:xfrm>
            <a:off x="368114" y="2016299"/>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68114" y="52145"/>
            <a:ext cx="169950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hát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17482" y="848488"/>
            <a:ext cx="26228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b="1" dirty="0">
                <a:solidFill>
                  <a:srgbClr val="0070C0"/>
                </a:solidFill>
                <a:latin typeface="Times New Roman" panose="02020603050405020304" pitchFamily="18" charset="0"/>
                <a:cs typeface="Times New Roman" panose="02020603050405020304" pitchFamily="18" charset="0"/>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Dạy</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hát</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từng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câu</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425662" y="825379"/>
            <a:ext cx="1274708" cy="646331"/>
          </a:xfrm>
          <a:prstGeom prst="rect">
            <a:avLst/>
          </a:prstGeom>
        </p:spPr>
        <p:txBody>
          <a:bodyPr wrap="none">
            <a:spAutoFit/>
          </a:bodyPr>
          <a:lstStyle/>
          <a:p>
            <a:pPr>
              <a:defRPr/>
            </a:pPr>
            <a:r>
              <a:rPr lang="en-US" sz="3600" dirty="0" err="1" smtClean="0">
                <a:solidFill>
                  <a:srgbClr val="002060"/>
                </a:solidFill>
                <a:latin typeface="Times New Roman" panose="02020603050405020304" pitchFamily="18" charset="0"/>
                <a:cs typeface="Times New Roman" panose="02020603050405020304" pitchFamily="18" charset="0"/>
              </a:rPr>
              <a:t>Câu</a:t>
            </a:r>
            <a:r>
              <a:rPr lang="en-US" sz="3600" dirty="0" smtClean="0">
                <a:solidFill>
                  <a:srgbClr val="002060"/>
                </a:solidFill>
                <a:latin typeface="Times New Roman" panose="02020603050405020304" pitchFamily="18" charset="0"/>
                <a:cs typeface="Times New Roman" panose="02020603050405020304" pitchFamily="18" charset="0"/>
              </a:rPr>
              <a:t> 2</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9964"/>
            <a:ext cx="12192000" cy="358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425662" y="637121"/>
            <a:ext cx="1274708" cy="646331"/>
          </a:xfrm>
          <a:prstGeom prst="rect">
            <a:avLst/>
          </a:prstGeom>
        </p:spPr>
        <p:txBody>
          <a:bodyPr wrap="none">
            <a:spAutoFit/>
          </a:bodyPr>
          <a:lstStyle/>
          <a:p>
            <a:pPr>
              <a:defRPr/>
            </a:pPr>
            <a:r>
              <a:rPr lang="en-US" sz="3600" dirty="0" err="1" smtClean="0">
                <a:solidFill>
                  <a:srgbClr val="002060"/>
                </a:solidFill>
                <a:latin typeface="Times New Roman" panose="02020603050405020304" pitchFamily="18" charset="0"/>
                <a:cs typeface="Times New Roman" panose="02020603050405020304" pitchFamily="18" charset="0"/>
              </a:rPr>
              <a:t>Câu</a:t>
            </a:r>
            <a:r>
              <a:rPr lang="en-US" sz="3600" dirty="0" smtClean="0">
                <a:solidFill>
                  <a:srgbClr val="002060"/>
                </a:solidFill>
                <a:latin typeface="Times New Roman" panose="02020603050405020304" pitchFamily="18" charset="0"/>
                <a:cs typeface="Times New Roman" panose="02020603050405020304" pitchFamily="18" charset="0"/>
              </a:rPr>
              <a:t> 3</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6" y="1485154"/>
            <a:ext cx="12166506" cy="4081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533241" y="206815"/>
            <a:ext cx="3076483" cy="646331"/>
          </a:xfrm>
          <a:prstGeom prst="rect">
            <a:avLst/>
          </a:prstGeom>
        </p:spPr>
        <p:txBody>
          <a:bodyPr wrap="none">
            <a:spAutoFit/>
          </a:bodyPr>
          <a:lstStyle/>
          <a:p>
            <a:pPr>
              <a:defRPr/>
            </a:pPr>
            <a:r>
              <a:rPr lang="en-US" sz="3600" dirty="0" err="1" smtClean="0">
                <a:solidFill>
                  <a:srgbClr val="002060"/>
                </a:solidFill>
                <a:latin typeface="Times New Roman" panose="02020603050405020304" pitchFamily="18" charset="0"/>
                <a:cs typeface="Times New Roman" panose="02020603050405020304" pitchFamily="18" charset="0"/>
              </a:rPr>
              <a:t>Nối</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câu</a:t>
            </a:r>
            <a:r>
              <a:rPr lang="en-US" sz="3600" dirty="0" smtClean="0">
                <a:solidFill>
                  <a:srgbClr val="002060"/>
                </a:solidFill>
                <a:latin typeface="Times New Roman" panose="02020603050405020304" pitchFamily="18" charset="0"/>
                <a:cs typeface="Times New Roman" panose="02020603050405020304" pitchFamily="18" charset="0"/>
              </a:rPr>
              <a:t> 1+ 2+3</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853143"/>
            <a:ext cx="12191999" cy="5883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425662" y="637121"/>
            <a:ext cx="1274708" cy="646331"/>
          </a:xfrm>
          <a:prstGeom prst="rect">
            <a:avLst/>
          </a:prstGeom>
        </p:spPr>
        <p:txBody>
          <a:bodyPr wrap="none">
            <a:spAutoFit/>
          </a:bodyPr>
          <a:lstStyle/>
          <a:p>
            <a:pPr>
              <a:defRPr/>
            </a:pPr>
            <a:r>
              <a:rPr lang="en-US" sz="3600" dirty="0" err="1" smtClean="0">
                <a:solidFill>
                  <a:srgbClr val="002060"/>
                </a:solidFill>
                <a:latin typeface="Times New Roman" panose="02020603050405020304" pitchFamily="18" charset="0"/>
                <a:cs typeface="Times New Roman" panose="02020603050405020304" pitchFamily="18" charset="0"/>
              </a:rPr>
              <a:t>Câu</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4</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21225"/>
            <a:ext cx="12192000" cy="366558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425662" y="313955"/>
            <a:ext cx="1274708" cy="646331"/>
          </a:xfrm>
          <a:prstGeom prst="rect">
            <a:avLst/>
          </a:prstGeom>
        </p:spPr>
        <p:txBody>
          <a:bodyPr wrap="none">
            <a:spAutoFit/>
          </a:bodyPr>
          <a:lstStyle/>
          <a:p>
            <a:pPr>
              <a:defRPr/>
            </a:pPr>
            <a:r>
              <a:rPr lang="en-US" sz="3600" dirty="0" err="1" smtClean="0">
                <a:solidFill>
                  <a:srgbClr val="002060"/>
                </a:solidFill>
                <a:latin typeface="Times New Roman" panose="02020603050405020304" pitchFamily="18" charset="0"/>
                <a:cs typeface="Times New Roman" panose="02020603050405020304" pitchFamily="18" charset="0"/>
              </a:rPr>
              <a:t>Câu</a:t>
            </a:r>
            <a:r>
              <a:rPr lang="en-US" sz="3600" dirty="0" smtClean="0">
                <a:solidFill>
                  <a:srgbClr val="002060"/>
                </a:solidFill>
                <a:latin typeface="Times New Roman" panose="02020603050405020304" pitchFamily="18" charset="0"/>
                <a:cs typeface="Times New Roman" panose="02020603050405020304" pitchFamily="18" charset="0"/>
              </a:rPr>
              <a:t> 5</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398494"/>
            <a:ext cx="12191999" cy="497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425662" y="313955"/>
            <a:ext cx="2470548" cy="646331"/>
          </a:xfrm>
          <a:prstGeom prst="rect">
            <a:avLst/>
          </a:prstGeom>
        </p:spPr>
        <p:txBody>
          <a:bodyPr wrap="none">
            <a:spAutoFit/>
          </a:bodyPr>
          <a:lstStyle/>
          <a:p>
            <a:pPr>
              <a:defRPr/>
            </a:pPr>
            <a:r>
              <a:rPr lang="en-US" sz="3600" dirty="0" err="1" smtClean="0">
                <a:solidFill>
                  <a:srgbClr val="002060"/>
                </a:solidFill>
                <a:latin typeface="Times New Roman" panose="02020603050405020304" pitchFamily="18" charset="0"/>
                <a:cs typeface="Times New Roman" panose="02020603050405020304" pitchFamily="18" charset="0"/>
              </a:rPr>
              <a:t>Nối</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câu</a:t>
            </a:r>
            <a:r>
              <a:rPr lang="en-US" sz="3600" dirty="0" smtClean="0">
                <a:solidFill>
                  <a:srgbClr val="002060"/>
                </a:solidFill>
                <a:latin typeface="Times New Roman" panose="02020603050405020304" pitchFamily="18" charset="0"/>
                <a:cs typeface="Times New Roman" panose="02020603050405020304" pitchFamily="18" charset="0"/>
              </a:rPr>
              <a:t> 4+5</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8" y="1143000"/>
            <a:ext cx="12205447" cy="570155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51517" y="38639"/>
            <a:ext cx="1146220" cy="954081"/>
          </a:xfrm>
          <a:prstGeom prst="rect">
            <a:avLst/>
          </a:prstGeom>
        </p:spPr>
        <p:txBody>
          <a:bodyPr wrap="square" lIns="91413" tIns="45707" rIns="91413" bIns="45707">
            <a:spAutoFit/>
          </a:bodyPr>
          <a:lstStyle/>
          <a:p>
            <a:pPr defTabSz="914400">
              <a:defRPr/>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Hát</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cả</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bài</a:t>
            </a:r>
            <a:endParaRPr lang="en-US" sz="3600" b="1" dirty="0">
              <a:solidFill>
                <a:srgbClr val="FF0000"/>
              </a:solidFill>
              <a:latin typeface="Arial" panose="020B0604020202020204"/>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7737" y="4"/>
            <a:ext cx="11123054" cy="6849053"/>
          </a:xfrm>
          <a:prstGeom prst="rect">
            <a:avLst/>
          </a:prstGeom>
        </p:spPr>
      </p:pic>
      <p:pic>
        <p:nvPicPr>
          <p:cNvPr id="2" name="Piano HE VE VUI QUA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03500" y="0"/>
            <a:ext cx="355600" cy="355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13100" t="27011" r="13057" b="27011"/>
          <a:stretch>
            <a:fillRect/>
          </a:stretch>
        </p:blipFill>
        <p:spPr bwMode="auto">
          <a:xfrm>
            <a:off x="478020" y="392114"/>
            <a:ext cx="1128183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8"/>
          <p:cNvSpPr>
            <a:spLocks noChangeArrowheads="1"/>
          </p:cNvSpPr>
          <p:nvPr/>
        </p:nvSpPr>
        <p:spPr bwMode="auto">
          <a:xfrm>
            <a:off x="1756347" y="2514605"/>
            <a:ext cx="8358296" cy="177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58" tIns="57128" rIns="114258" bIns="57128">
            <a:spAutoFit/>
          </a:bodyPr>
          <a:lstStyle/>
          <a:p>
            <a:pPr algn="ctr" defTabSz="914400" fontAlgn="base">
              <a:spcBef>
                <a:spcPct val="0"/>
              </a:spcBef>
              <a:spcAft>
                <a:spcPct val="0"/>
              </a:spcAft>
            </a:pPr>
            <a:r>
              <a:rPr lang="en-US" sz="5400" b="1" dirty="0">
                <a:solidFill>
                  <a:srgbClr val="FF0000"/>
                </a:solidFill>
                <a:latin typeface="Cambria" panose="02040503050406030204" pitchFamily="18" charset="0"/>
                <a:cs typeface="Times New Roman" panose="02020603050405020304" pitchFamily="18" charset="0"/>
              </a:rPr>
              <a:t>HOẠT ĐỘNG </a:t>
            </a:r>
          </a:p>
          <a:p>
            <a:pPr algn="ctr" defTabSz="914400" fontAlgn="base">
              <a:spcBef>
                <a:spcPct val="0"/>
              </a:spcBef>
              <a:spcAft>
                <a:spcPct val="0"/>
              </a:spcAft>
            </a:pPr>
            <a:r>
              <a:rPr lang="en-US" sz="5400" b="1" dirty="0">
                <a:solidFill>
                  <a:srgbClr val="FF0000"/>
                </a:solidFill>
                <a:latin typeface="Cambria" panose="02040503050406030204" pitchFamily="18" charset="0"/>
                <a:cs typeface="Times New Roman" panose="02020603050405020304" pitchFamily="18" charset="0"/>
              </a:rPr>
              <a:t>LUYỆN TẬP – THỰC HÀNH</a:t>
            </a:r>
          </a:p>
        </p:txBody>
      </p:sp>
      <p:grpSp>
        <p:nvGrpSpPr>
          <p:cNvPr id="5" name="Group 4"/>
          <p:cNvGrpSpPr/>
          <p:nvPr/>
        </p:nvGrpSpPr>
        <p:grpSpPr bwMode="auto">
          <a:xfrm>
            <a:off x="5892566" y="406403"/>
            <a:ext cx="6299434" cy="6232525"/>
            <a:chOff x="5542642" y="220716"/>
            <a:chExt cx="5430158" cy="6232620"/>
          </a:xfrm>
        </p:grpSpPr>
        <p:pic>
          <p:nvPicPr>
            <p:cNvPr id="3080" name="Picture 2"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86763" t="26207" r="6552" b="27815"/>
            <a:stretch>
              <a:fillRect/>
            </a:stretch>
          </p:blipFill>
          <p:spPr bwMode="auto">
            <a:xfrm>
              <a:off x="5542642" y="220716"/>
              <a:ext cx="879938" cy="60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68039" y="220716"/>
              <a:ext cx="4804761" cy="6232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ndParaRPr>
            </a:p>
          </p:txBody>
        </p:sp>
      </p:grpSp>
      <p:grpSp>
        <p:nvGrpSpPr>
          <p:cNvPr id="7" name="Group 6"/>
          <p:cNvGrpSpPr/>
          <p:nvPr/>
        </p:nvGrpSpPr>
        <p:grpSpPr bwMode="auto">
          <a:xfrm>
            <a:off x="-21164" y="392114"/>
            <a:ext cx="5956659" cy="6051550"/>
            <a:chOff x="-19050" y="220716"/>
            <a:chExt cx="5561692" cy="6051735"/>
          </a:xfrm>
        </p:grpSpPr>
        <p:pic>
          <p:nvPicPr>
            <p:cNvPr id="3078" name="Picture 3"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7010" t="26207" r="87650" b="27815"/>
            <a:stretch>
              <a:fillRect/>
            </a:stretch>
          </p:blipFill>
          <p:spPr bwMode="auto">
            <a:xfrm>
              <a:off x="4839726" y="220716"/>
              <a:ext cx="702916" cy="60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050" y="476311"/>
              <a:ext cx="4982183" cy="5616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ndParaRPr>
            </a:p>
          </p:txBody>
        </p:sp>
      </p:grpSp>
      <p:pic>
        <p:nvPicPr>
          <p:cNvPr id="10" name="Nhạc hiệu.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5088" y="-186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00796 -4.07407E-6 L 0.43793 0.00301 " pathEditMode="relative" rAng="0" ptsTypes="AA">
                                      <p:cBhvr>
                                        <p:cTn id="6" dur="2000" fill="hold"/>
                                        <p:tgtEl>
                                          <p:spTgt spid="5"/>
                                        </p:tgtEl>
                                        <p:attrNameLst>
                                          <p:attrName>ppt_x</p:attrName>
                                          <p:attrName>ppt_y</p:attrName>
                                        </p:attrNameLst>
                                      </p:cBhvr>
                                      <p:rCtr x="21499" y="139"/>
                                    </p:animMotion>
                                  </p:childTnLst>
                                </p:cTn>
                              </p:par>
                              <p:par>
                                <p:cTn id="7" presetID="35" presetClass="path" presetSubtype="0" accel="50000" decel="50000" fill="hold" nodeType="withEffect">
                                  <p:stCondLst>
                                    <p:cond delay="0"/>
                                  </p:stCondLst>
                                  <p:childTnLst>
                                    <p:animMotion origin="layout" path="M -0.00173 3.7037E-7 L -0.45544 -0.00486 " pathEditMode="relative" rAng="0" ptsTypes="AA">
                                      <p:cBhvr>
                                        <p:cTn id="8" dur="2000" fill="hold"/>
                                        <p:tgtEl>
                                          <p:spTgt spid="7"/>
                                        </p:tgtEl>
                                        <p:attrNameLst>
                                          <p:attrName>ppt_x</p:attrName>
                                          <p:attrName>ppt_y</p:attrName>
                                        </p:attrNameLst>
                                      </p:cBhvr>
                                      <p:rCtr x="-22685" y="-255"/>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2"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13100" t="27011" r="13057" b="27011"/>
          <a:stretch>
            <a:fillRect/>
          </a:stretch>
        </p:blipFill>
        <p:spPr bwMode="auto">
          <a:xfrm>
            <a:off x="478020" y="392114"/>
            <a:ext cx="1128183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8"/>
          <p:cNvSpPr>
            <a:spLocks noChangeArrowheads="1"/>
          </p:cNvSpPr>
          <p:nvPr/>
        </p:nvSpPr>
        <p:spPr bwMode="auto">
          <a:xfrm>
            <a:off x="1767986" y="2514609"/>
            <a:ext cx="8335017" cy="113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58" tIns="57128" rIns="114258" bIns="57128">
            <a:spAutoFit/>
          </a:bodyPr>
          <a:lstStyle/>
          <a:p>
            <a:pPr algn="ctr" defTabSz="914400" fontAlgn="base">
              <a:spcBef>
                <a:spcPct val="0"/>
              </a:spcBef>
              <a:spcAft>
                <a:spcPct val="0"/>
              </a:spcAft>
            </a:pPr>
            <a:r>
              <a:rPr lang="en-US" sz="6600" b="1" dirty="0">
                <a:solidFill>
                  <a:srgbClr val="FF0000"/>
                </a:solidFill>
                <a:latin typeface="Cambria" panose="02040503050406030204" pitchFamily="18" charset="0"/>
                <a:cs typeface="Times New Roman" panose="02020603050405020304" pitchFamily="18" charset="0"/>
              </a:rPr>
              <a:t>HOẠT ĐỘNG MỞ ĐẦU</a:t>
            </a:r>
          </a:p>
        </p:txBody>
      </p:sp>
      <p:grpSp>
        <p:nvGrpSpPr>
          <p:cNvPr id="5" name="Group 4"/>
          <p:cNvGrpSpPr/>
          <p:nvPr/>
        </p:nvGrpSpPr>
        <p:grpSpPr bwMode="auto">
          <a:xfrm>
            <a:off x="5896595" y="360210"/>
            <a:ext cx="6106579" cy="6232525"/>
            <a:chOff x="5542642" y="220716"/>
            <a:chExt cx="5430158" cy="6232620"/>
          </a:xfrm>
        </p:grpSpPr>
        <p:pic>
          <p:nvPicPr>
            <p:cNvPr id="3080" name="Picture 2"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86763" t="26207" r="6552" b="27815"/>
            <a:stretch>
              <a:fillRect/>
            </a:stretch>
          </p:blipFill>
          <p:spPr bwMode="auto">
            <a:xfrm>
              <a:off x="5542642" y="220716"/>
              <a:ext cx="879938" cy="60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68039" y="220716"/>
              <a:ext cx="4804761" cy="6232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ndParaRPr>
            </a:p>
          </p:txBody>
        </p:sp>
      </p:grpSp>
      <p:grpSp>
        <p:nvGrpSpPr>
          <p:cNvPr id="7" name="Group 6"/>
          <p:cNvGrpSpPr/>
          <p:nvPr/>
        </p:nvGrpSpPr>
        <p:grpSpPr bwMode="auto">
          <a:xfrm>
            <a:off x="-21162" y="392114"/>
            <a:ext cx="6316941" cy="6051550"/>
            <a:chOff x="-19050" y="220716"/>
            <a:chExt cx="5561692" cy="6051735"/>
          </a:xfrm>
        </p:grpSpPr>
        <p:pic>
          <p:nvPicPr>
            <p:cNvPr id="3078" name="Picture 3"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7010" t="26207" r="87650" b="27815"/>
            <a:stretch>
              <a:fillRect/>
            </a:stretch>
          </p:blipFill>
          <p:spPr bwMode="auto">
            <a:xfrm>
              <a:off x="4839726" y="220716"/>
              <a:ext cx="702916" cy="60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050" y="476311"/>
              <a:ext cx="4982183" cy="5616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ndParaRPr>
            </a:p>
          </p:txBody>
        </p:sp>
      </p:grpSp>
      <p:pic>
        <p:nvPicPr>
          <p:cNvPr id="10" name="Nhạc hiệu.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5088" y="-186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00796 -4.07407E-6 L 0.43793 0.00301 " pathEditMode="relative" rAng="0" ptsTypes="AA">
                                      <p:cBhvr>
                                        <p:cTn id="6" dur="2000" fill="hold"/>
                                        <p:tgtEl>
                                          <p:spTgt spid="5"/>
                                        </p:tgtEl>
                                        <p:attrNameLst>
                                          <p:attrName>ppt_x</p:attrName>
                                          <p:attrName>ppt_y</p:attrName>
                                        </p:attrNameLst>
                                      </p:cBhvr>
                                      <p:rCtr x="21499" y="139"/>
                                    </p:animMotion>
                                  </p:childTnLst>
                                </p:cTn>
                              </p:par>
                              <p:par>
                                <p:cTn id="7" presetID="35" presetClass="path" presetSubtype="0" accel="50000" decel="50000" fill="hold" nodeType="withEffect">
                                  <p:stCondLst>
                                    <p:cond delay="0"/>
                                  </p:stCondLst>
                                  <p:childTnLst>
                                    <p:animMotion origin="layout" path="M -0.00173 3.7037E-7 L -0.45544 -0.00486 " pathEditMode="relative" rAng="0" ptsTypes="AA">
                                      <p:cBhvr>
                                        <p:cTn id="8" dur="2000" fill="hold"/>
                                        <p:tgtEl>
                                          <p:spTgt spid="7"/>
                                        </p:tgtEl>
                                        <p:attrNameLst>
                                          <p:attrName>ppt_x</p:attrName>
                                          <p:attrName>ppt_y</p:attrName>
                                        </p:attrNameLst>
                                      </p:cBhvr>
                                      <p:rCtr x="-22685" y="-255"/>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2"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51517" y="38639"/>
            <a:ext cx="1146220" cy="5447619"/>
          </a:xfrm>
          <a:prstGeom prst="rect">
            <a:avLst/>
          </a:prstGeom>
        </p:spPr>
        <p:txBody>
          <a:bodyPr wrap="square" lIns="91413" tIns="45707" rIns="91413" bIns="45707">
            <a:spAutoFit/>
          </a:bodyPr>
          <a:lstStyle/>
          <a:p>
            <a:pPr defTabSz="914400">
              <a:lnSpc>
                <a:spcPct val="150000"/>
              </a:lnSpc>
              <a:defRPr/>
            </a:pP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Hát</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với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nhạc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đệm</a:t>
            </a:r>
            <a:r>
              <a:rPr lang="en-US" sz="2800" b="1" dirty="0" smtClean="0">
                <a:solidFill>
                  <a:srgbClr val="FF0000"/>
                </a:solidFill>
                <a:latin typeface="Times New Roman" panose="02020603050405020304" pitchFamily="18" charset="0"/>
                <a:ea typeface="Calibri" panose="020F0502020204030204" pitchFamily="34" charset="0"/>
              </a:rPr>
              <a:t> </a:t>
            </a:r>
          </a:p>
          <a:p>
            <a:pPr defTabSz="914400">
              <a:lnSpc>
                <a:spcPct val="150000"/>
              </a:lnSpc>
              <a:defRPr/>
            </a:pP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Bằng</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các</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hình</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thức</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hát</a:t>
            </a:r>
            <a:r>
              <a:rPr lang="en-US" sz="2400" dirty="0" smtClean="0">
                <a:solidFill>
                  <a:srgbClr val="0070C0"/>
                </a:solidFill>
                <a:latin typeface="Times New Roman" panose="02020603050405020304" pitchFamily="18" charset="0"/>
                <a:ea typeface="Calibri" panose="020F0502020204030204" pitchFamily="34" charset="0"/>
              </a:rPr>
              <a:t>)</a:t>
            </a:r>
            <a:endParaRPr lang="en-US" sz="2400" dirty="0">
              <a:solidFill>
                <a:srgbClr val="0070C0"/>
              </a:solidFill>
              <a:latin typeface="Arial" panose="020B0604020202020204"/>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7737" y="4"/>
            <a:ext cx="11123054" cy="6849053"/>
          </a:xfrm>
          <a:prstGeom prst="rect">
            <a:avLst/>
          </a:prstGeom>
        </p:spPr>
      </p:pic>
      <p:pic>
        <p:nvPicPr>
          <p:cNvPr id="4"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87774" y="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131" y="-1"/>
            <a:ext cx="10929870" cy="6822193"/>
          </a:xfrm>
          <a:prstGeom prst="rect">
            <a:avLst/>
          </a:prstGeom>
        </p:spPr>
      </p:pic>
      <p:sp>
        <p:nvSpPr>
          <p:cNvPr id="4" name="Rectangle 3"/>
          <p:cNvSpPr/>
          <p:nvPr/>
        </p:nvSpPr>
        <p:spPr>
          <a:xfrm>
            <a:off x="38639" y="73527"/>
            <a:ext cx="1223491" cy="4616622"/>
          </a:xfrm>
          <a:prstGeom prst="rect">
            <a:avLst/>
          </a:prstGeom>
        </p:spPr>
        <p:txBody>
          <a:bodyPr wrap="square" lIns="91413" tIns="45707" rIns="91413" bIns="45707">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rPr>
              <a:t>- </a:t>
            </a:r>
            <a:r>
              <a:rPr kumimoji="0" 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rPr>
              <a:t>Hát</a:t>
            </a: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rPr>
              <a:t> </a:t>
            </a:r>
            <a:r>
              <a:rPr kumimoji="0" 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rPr>
              <a:t>kết</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Calibri" panose="020F0502020204030204" pitchFamily="34" charset="0"/>
              </a:rPr>
              <a:t>hợp</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rPr>
              <a:t> </a:t>
            </a:r>
          </a:p>
          <a:p>
            <a:pPr marL="0" marR="0" lvl="0" indent="0" defTabSz="914400" eaLnBrk="1" fontAlgn="auto" latinLnBrk="0" hangingPunct="1">
              <a:lnSpc>
                <a:spcPct val="150000"/>
              </a:lnSpc>
              <a:spcBef>
                <a:spcPts val="0"/>
              </a:spcBef>
              <a:spcAft>
                <a:spcPts val="0"/>
              </a:spcAft>
              <a:buClrTx/>
              <a:buSzTx/>
              <a:buFontTx/>
              <a:buNone/>
              <a:defRPr/>
            </a:pP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Calibri" panose="020F0502020204030204" pitchFamily="34" charset="0"/>
              </a:rPr>
              <a:t>gõ</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Calibri" panose="020F0502020204030204" pitchFamily="34" charset="0"/>
              </a:rPr>
              <a:t>đệm</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rPr>
              <a:t> </a:t>
            </a:r>
            <a:r>
              <a:rPr kumimoji="0" lang="en-US" sz="2800" b="1" i="0" u="none" strike="noStrike" kern="0" cap="none" spc="0" normalizeH="0" noProof="0" dirty="0" err="1" smtClean="0">
                <a:ln>
                  <a:noFill/>
                </a:ln>
                <a:solidFill>
                  <a:srgbClr val="FF0000"/>
                </a:solidFill>
                <a:effectLst/>
                <a:uLnTx/>
                <a:uFillTx/>
                <a:latin typeface="Times New Roman" panose="02020603050405020304" pitchFamily="18" charset="0"/>
                <a:ea typeface="Calibri" panose="020F0502020204030204" pitchFamily="34" charset="0"/>
              </a:rPr>
              <a:t>theo</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rPr>
              <a:t> </a:t>
            </a:r>
            <a:r>
              <a:rPr lang="en-US" sz="2800" b="1" kern="0" dirty="0" err="1" smtClean="0">
                <a:solidFill>
                  <a:srgbClr val="FF0000"/>
                </a:solidFill>
                <a:latin typeface="Times New Roman" panose="02020603050405020304" pitchFamily="18" charset="0"/>
                <a:ea typeface="Calibri" panose="020F0502020204030204" pitchFamily="34" charset="0"/>
              </a:rPr>
              <a:t>nhịp</a:t>
            </a:r>
            <a:endParaRPr kumimoji="0" lang="en-US" sz="3600" b="1" i="0" u="none" strike="noStrike" kern="0" cap="none" spc="0" normalizeH="0" baseline="0" noProof="0" dirty="0">
              <a:ln>
                <a:noFill/>
              </a:ln>
              <a:solidFill>
                <a:srgbClr val="FF0000"/>
              </a:solidFill>
              <a:effectLst/>
              <a:uLnTx/>
              <a:uFillTx/>
            </a:endParaRPr>
          </a:p>
        </p:txBody>
      </p:sp>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4216759" y="1384218"/>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2192629" y="2232077"/>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9801897" y="1406856"/>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9090342" y="1409004"/>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6114247" y="1384550"/>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8838128" y="222831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7529849" y="2242096"/>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6776436" y="2247434"/>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4140559" y="2256280"/>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2116429" y="305972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8563378" y="305972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6545690" y="305972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3471931" y="3072170"/>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9954297" y="305972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2192629" y="3907873"/>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3165432" y="389113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8525815" y="3957252"/>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6776436" y="3912451"/>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4949156" y="3915320"/>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2125015" y="5655117"/>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9649497" y="4806413"/>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6852636" y="4806413"/>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4796756" y="4788662"/>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2040229" y="4788662"/>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9950765" y="3915320"/>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2138969" y="6591664"/>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9791166" y="5665706"/>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6820440" y="5655117"/>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3976665" y="5696612"/>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7401062" y="6511187"/>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6528521" y="650777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4993161" y="6522254"/>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10317499" y="6514045"/>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9590917" y="6533537"/>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HE VE VUI QUA BEAT">
            <a:hlinkClick r:id="" action="ppaction://media"/>
          </p:cNvPr>
          <p:cNvPicPr>
            <a:picLocks noChangeAspect="1"/>
          </p:cNvPicPr>
          <p:nvPr>
            <a:audioFile r:link="rId1"/>
            <p:extLst>
              <p:ext uri="{DAA4B4D4-6D71-4841-9C94-3DE7FCFB9230}">
                <p14:media xmlns:p14="http://schemas.microsoft.com/office/powerpoint/2010/main" r:embed="rId2">
                  <p14:trim end="39554.8372"/>
                </p14:media>
              </p:ext>
            </p:extLst>
          </p:nvPr>
        </p:nvPicPr>
        <p:blipFill>
          <a:blip r:embed="rId8"/>
          <a:stretch>
            <a:fillRect/>
          </a:stretch>
        </p:blipFill>
        <p:spPr>
          <a:xfrm>
            <a:off x="11754677" y="-6629"/>
            <a:ext cx="450576" cy="331306"/>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4" fill="hold"/>
                                        <p:tgtEl>
                                          <p:spTgt spid="76"/>
                                        </p:tgtEl>
                                      </p:cBhvr>
                                    </p:cmd>
                                  </p:childTnLst>
                                </p:cTn>
                              </p:par>
                            </p:childTnLst>
                          </p:cTn>
                        </p:par>
                      </p:childTnLst>
                    </p:cTn>
                  </p:par>
                </p:childTnLst>
              </p:cTn>
              <p:nextCondLst>
                <p:cond evt="onClick" delay="0">
                  <p:tgtEl>
                    <p:spTgt spid="76"/>
                  </p:tgtEl>
                </p:cond>
              </p:nextCondLst>
            </p:seq>
            <p:audio>
              <p:cMediaNode vol="80000">
                <p:cTn id="7" fill="hold" display="0">
                  <p:stCondLst>
                    <p:cond delay="indefinite"/>
                  </p:stCondLst>
                  <p:endCondLst>
                    <p:cond evt="onStopAudio" delay="0">
                      <p:tgtEl>
                        <p:sldTgt/>
                      </p:tgtEl>
                    </p:cond>
                  </p:endCondLst>
                </p:cTn>
                <p:tgtEl>
                  <p:spTgt spid="7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131" y="-1"/>
            <a:ext cx="10929870" cy="6822193"/>
          </a:xfrm>
          <a:prstGeom prst="rect">
            <a:avLst/>
          </a:prstGeom>
        </p:spPr>
      </p:pic>
      <p:sp>
        <p:nvSpPr>
          <p:cNvPr id="4" name="Rectangle 3"/>
          <p:cNvSpPr/>
          <p:nvPr/>
        </p:nvSpPr>
        <p:spPr>
          <a:xfrm>
            <a:off x="38639" y="73527"/>
            <a:ext cx="1223491" cy="4538717"/>
          </a:xfrm>
          <a:prstGeom prst="rect">
            <a:avLst/>
          </a:prstGeom>
        </p:spPr>
        <p:txBody>
          <a:bodyPr wrap="square" lIns="91413" tIns="45707" rIns="91413" bIns="45707">
            <a:spAutoFit/>
          </a:bodyPr>
          <a:lstStyle/>
          <a:p>
            <a:pPr defTabSz="914400">
              <a:lnSpc>
                <a:spcPct val="150000"/>
              </a:lnSpc>
              <a:defRPr/>
            </a:pPr>
            <a:r>
              <a:rPr lang="en-US" sz="2800" b="1" kern="0" dirty="0" smtClean="0">
                <a:solidFill>
                  <a:srgbClr val="FF0000"/>
                </a:solidFill>
                <a:latin typeface="Times New Roman" panose="02020603050405020304" pitchFamily="18" charset="0"/>
                <a:ea typeface="Calibri" panose="020F0502020204030204" pitchFamily="34" charset="0"/>
              </a:rPr>
              <a:t>- </a:t>
            </a:r>
            <a:r>
              <a:rPr lang="en-US" sz="2800" b="1" kern="0" dirty="0" err="1" smtClean="0">
                <a:solidFill>
                  <a:srgbClr val="FF0000"/>
                </a:solidFill>
                <a:latin typeface="Times New Roman" panose="02020603050405020304" pitchFamily="18" charset="0"/>
                <a:ea typeface="Calibri" panose="020F0502020204030204" pitchFamily="34" charset="0"/>
              </a:rPr>
              <a:t>Hát</a:t>
            </a:r>
            <a:r>
              <a:rPr lang="en-US" sz="2800" b="1" kern="0" dirty="0" smtClean="0">
                <a:solidFill>
                  <a:srgbClr val="FF0000"/>
                </a:solidFill>
                <a:latin typeface="Times New Roman" panose="02020603050405020304" pitchFamily="18" charset="0"/>
                <a:ea typeface="Calibri" panose="020F0502020204030204" pitchFamily="34" charset="0"/>
              </a:rPr>
              <a:t> </a:t>
            </a:r>
            <a:r>
              <a:rPr lang="en-US" sz="2800" b="1" kern="0" dirty="0" err="1" smtClean="0">
                <a:solidFill>
                  <a:srgbClr val="FF0000"/>
                </a:solidFill>
                <a:latin typeface="Times New Roman" panose="02020603050405020304" pitchFamily="18" charset="0"/>
                <a:ea typeface="Calibri" panose="020F0502020204030204" pitchFamily="34" charset="0"/>
              </a:rPr>
              <a:t>kết</a:t>
            </a:r>
            <a:r>
              <a:rPr lang="en-US" sz="2800" b="1" kern="0" dirty="0" smtClean="0">
                <a:solidFill>
                  <a:srgbClr val="FF0000"/>
                </a:solidFill>
                <a:latin typeface="Times New Roman" panose="02020603050405020304" pitchFamily="18" charset="0"/>
                <a:ea typeface="Calibri" panose="020F0502020204030204" pitchFamily="34" charset="0"/>
              </a:rPr>
              <a:t> </a:t>
            </a:r>
            <a:r>
              <a:rPr lang="en-US" sz="2800" b="1" kern="0" dirty="0" err="1" smtClean="0">
                <a:solidFill>
                  <a:srgbClr val="FF0000"/>
                </a:solidFill>
                <a:latin typeface="Times New Roman" panose="02020603050405020304" pitchFamily="18" charset="0"/>
                <a:ea typeface="Calibri" panose="020F0502020204030204" pitchFamily="34" charset="0"/>
              </a:rPr>
              <a:t>hợp</a:t>
            </a:r>
            <a:r>
              <a:rPr lang="en-US" sz="2800" b="1" kern="0" dirty="0" smtClean="0">
                <a:solidFill>
                  <a:srgbClr val="FF0000"/>
                </a:solidFill>
                <a:latin typeface="Times New Roman" panose="02020603050405020304" pitchFamily="18" charset="0"/>
                <a:ea typeface="Calibri" panose="020F0502020204030204" pitchFamily="34" charset="0"/>
              </a:rPr>
              <a:t> </a:t>
            </a:r>
          </a:p>
          <a:p>
            <a:pPr defTabSz="914400">
              <a:lnSpc>
                <a:spcPct val="150000"/>
              </a:lnSpc>
              <a:defRPr/>
            </a:pPr>
            <a:r>
              <a:rPr lang="en-US" sz="2800" b="1" kern="0" dirty="0" err="1" smtClean="0">
                <a:solidFill>
                  <a:srgbClr val="FF0000"/>
                </a:solidFill>
                <a:latin typeface="Times New Roman" panose="02020603050405020304" pitchFamily="18" charset="0"/>
                <a:ea typeface="Calibri" panose="020F0502020204030204" pitchFamily="34" charset="0"/>
              </a:rPr>
              <a:t>gõ</a:t>
            </a:r>
            <a:r>
              <a:rPr lang="en-US" sz="2800" b="1" kern="0" dirty="0" smtClean="0">
                <a:solidFill>
                  <a:srgbClr val="FF0000"/>
                </a:solidFill>
                <a:latin typeface="Times New Roman" panose="02020603050405020304" pitchFamily="18" charset="0"/>
                <a:ea typeface="Calibri" panose="020F0502020204030204" pitchFamily="34" charset="0"/>
              </a:rPr>
              <a:t> </a:t>
            </a:r>
            <a:r>
              <a:rPr lang="en-US" sz="2800" b="1" kern="0" dirty="0" err="1" smtClean="0">
                <a:solidFill>
                  <a:srgbClr val="FF0000"/>
                </a:solidFill>
                <a:latin typeface="Times New Roman" panose="02020603050405020304" pitchFamily="18" charset="0"/>
                <a:ea typeface="Calibri" panose="020F0502020204030204" pitchFamily="34" charset="0"/>
              </a:rPr>
              <a:t>đệm</a:t>
            </a:r>
            <a:r>
              <a:rPr lang="en-US" sz="2800" b="1" kern="0" dirty="0" smtClean="0">
                <a:solidFill>
                  <a:srgbClr val="FF0000"/>
                </a:solidFill>
                <a:latin typeface="Times New Roman" panose="02020603050405020304" pitchFamily="18" charset="0"/>
                <a:ea typeface="Calibri" panose="020F0502020204030204" pitchFamily="34" charset="0"/>
              </a:rPr>
              <a:t> </a:t>
            </a:r>
            <a:r>
              <a:rPr lang="en-US" sz="2800" b="1" kern="0" dirty="0" err="1" smtClean="0">
                <a:solidFill>
                  <a:srgbClr val="FF0000"/>
                </a:solidFill>
                <a:latin typeface="Times New Roman" panose="02020603050405020304" pitchFamily="18" charset="0"/>
                <a:ea typeface="Calibri" panose="020F0502020204030204" pitchFamily="34" charset="0"/>
              </a:rPr>
              <a:t>theo</a:t>
            </a:r>
            <a:r>
              <a:rPr lang="en-US" sz="2800" b="1" kern="0" dirty="0" smtClean="0">
                <a:solidFill>
                  <a:srgbClr val="FF0000"/>
                </a:solidFill>
                <a:latin typeface="Times New Roman" panose="02020603050405020304" pitchFamily="18" charset="0"/>
                <a:ea typeface="Calibri" panose="020F0502020204030204" pitchFamily="34" charset="0"/>
              </a:rPr>
              <a:t> </a:t>
            </a:r>
            <a:r>
              <a:rPr lang="en-US" sz="2800" b="1" kern="0" dirty="0" err="1" smtClean="0">
                <a:solidFill>
                  <a:srgbClr val="FF0000"/>
                </a:solidFill>
                <a:latin typeface="Times New Roman" panose="02020603050405020304" pitchFamily="18" charset="0"/>
                <a:ea typeface="Calibri" panose="020F0502020204030204" pitchFamily="34" charset="0"/>
              </a:rPr>
              <a:t>phách</a:t>
            </a:r>
            <a:endParaRPr lang="en-US" sz="3600" b="1" kern="0" dirty="0">
              <a:solidFill>
                <a:srgbClr val="FF0000"/>
              </a:solidFill>
            </a:endParaRPr>
          </a:p>
        </p:txBody>
      </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99" y="1371600"/>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4216759" y="1384218"/>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38068" y="1397357"/>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6969" y="1420127"/>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1623" y="1391962"/>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2192629" y="2232077"/>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9801897" y="1406856"/>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9090342" y="1409004"/>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6114247" y="1384550"/>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8665" y="2232336"/>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1966" y="2237934"/>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61020" y="2232077"/>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3092" y="2237934"/>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56761" y="1412342"/>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8838128" y="222831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7529849" y="2242096"/>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V="1">
            <a:off x="6776436" y="2247434"/>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4140559" y="2256280"/>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2116429" y="305972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8563378" y="305972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6545690" y="305972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3471931" y="3072170"/>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9954297" y="305972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2192629" y="3907873"/>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V="1">
            <a:off x="3165432" y="389113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8525815" y="3957252"/>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6776436" y="3912451"/>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4949156" y="3915320"/>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2125015" y="5655117"/>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9649497" y="4806413"/>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6852636" y="4806413"/>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4796756" y="4788662"/>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2040229" y="4788662"/>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9950765" y="3915320"/>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2138969" y="6591664"/>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9791166" y="5665706"/>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6820440" y="5655117"/>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3976665" y="5696612"/>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7401062" y="6511187"/>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6528521" y="6507779"/>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4993161" y="6522254"/>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10317499" y="6514045"/>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9590917" y="6533537"/>
            <a:ext cx="152400" cy="221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6570" y="3090644"/>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389" y="3067033"/>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3092" y="3090644"/>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2293" y="3915115"/>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4200" y="3048000"/>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92366" y="4792050"/>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1686" y="3905519"/>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8665" y="4788921"/>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8282" y="5621567"/>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9107" y="4788662"/>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0305" y="5681401"/>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1561" y="5648959"/>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2860" y="3927692"/>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9107" y="3927692"/>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3050" y="3927692"/>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87237" y="3927692"/>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5787" y="5639054"/>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0011" y="6533537"/>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7761" y="6591664"/>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0767" y="6540147"/>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3821" y="6522513"/>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4943" y="6498702"/>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5343" y="6472944"/>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1779" y="2235278"/>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4364" y="3059729"/>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4470" y="4788661"/>
            <a:ext cx="177533" cy="2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HE VE VUI QUA BEAT">
            <a:hlinkClick r:id="" action="ppaction://media"/>
          </p:cNvPr>
          <p:cNvPicPr>
            <a:picLocks noChangeAspect="1"/>
          </p:cNvPicPr>
          <p:nvPr>
            <a:audioFile r:link="rId1"/>
            <p:extLst>
              <p:ext uri="{DAA4B4D4-6D71-4841-9C94-3DE7FCFB9230}">
                <p14:media xmlns:p14="http://schemas.microsoft.com/office/powerpoint/2010/main" r:embed="rId2">
                  <p14:trim end="39554.8372"/>
                </p14:media>
              </p:ext>
            </p:extLst>
          </p:nvPr>
        </p:nvPicPr>
        <p:blipFill>
          <a:blip r:embed="rId10"/>
          <a:stretch>
            <a:fillRect/>
          </a:stretch>
        </p:blipFill>
        <p:spPr>
          <a:xfrm>
            <a:off x="11754677" y="-6629"/>
            <a:ext cx="450576" cy="331306"/>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4" fill="hold"/>
                                        <p:tgtEl>
                                          <p:spTgt spid="79"/>
                                        </p:tgtEl>
                                      </p:cBhvr>
                                    </p:cmd>
                                  </p:childTnLst>
                                </p:cTn>
                              </p:par>
                            </p:childTnLst>
                          </p:cTn>
                        </p:par>
                      </p:childTnLst>
                    </p:cTn>
                  </p:par>
                </p:childTnLst>
              </p:cTn>
              <p:nextCondLst>
                <p:cond evt="onClick" delay="0">
                  <p:tgtEl>
                    <p:spTgt spid="79"/>
                  </p:tgtEl>
                </p:cond>
              </p:nextCondLst>
            </p:seq>
            <p:audio>
              <p:cMediaNode vol="80000">
                <p:cTn id="7" fill="hold" display="0">
                  <p:stCondLst>
                    <p:cond delay="indefinite"/>
                  </p:stCondLst>
                  <p:endCondLst>
                    <p:cond evt="onStopAudio" delay="0">
                      <p:tgtEl>
                        <p:sldTgt/>
                      </p:tgtEl>
                    </p:cond>
                  </p:endCondLst>
                </p:cTn>
                <p:tgtEl>
                  <p:spTgt spid="7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740635" y="37218"/>
            <a:ext cx="6282447" cy="738637"/>
          </a:xfrm>
          <a:prstGeom prst="rect">
            <a:avLst/>
          </a:prstGeom>
        </p:spPr>
        <p:txBody>
          <a:bodyPr wrap="square" lIns="91413" tIns="45707" rIns="91413" bIns="45707">
            <a:spAutoFit/>
          </a:bodyPr>
          <a:lstStyle/>
          <a:p>
            <a:pPr algn="ctr" defTabSz="914400">
              <a:lnSpc>
                <a:spcPct val="150000"/>
              </a:lnSpc>
              <a:defRPr/>
            </a:pPr>
            <a:r>
              <a:rPr lang="en-US" sz="32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32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gõ</a:t>
            </a:r>
            <a:r>
              <a:rPr lang="en-US" sz="32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đệm</a:t>
            </a:r>
            <a:r>
              <a:rPr lang="en-US" sz="32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kern="0" dirty="0" smtClean="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611458" y="669664"/>
            <a:ext cx="11273883" cy="6001643"/>
          </a:xfrm>
          <a:prstGeom prst="rect">
            <a:avLst/>
          </a:prstGeom>
        </p:spPr>
        <p:txBody>
          <a:bodyPr wrap="square">
            <a:spAutoFit/>
          </a:bodyPr>
          <a:lstStyle/>
          <a:p>
            <a:pPr>
              <a:lnSpc>
                <a:spcPct val="200000"/>
              </a:lnSpc>
            </a:pPr>
            <a:r>
              <a:rPr lang="en-US" sz="2400" dirty="0" smtClean="0">
                <a:solidFill>
                  <a:srgbClr val="0070C0"/>
                </a:solidFill>
                <a:latin typeface="Times New Roman" panose="02020603050405020304" pitchFamily="18" charset="0"/>
                <a:cs typeface="Times New Roman" panose="02020603050405020304" pitchFamily="18" charset="0"/>
              </a:rPr>
              <a:t>Câu 1: </a:t>
            </a:r>
            <a:r>
              <a:rPr lang="vi-VN" sz="2400" dirty="0" smtClean="0">
                <a:solidFill>
                  <a:srgbClr val="0070C0"/>
                </a:solidFill>
                <a:latin typeface="Times New Roman" panose="02020603050405020304" pitchFamily="18" charset="0"/>
                <a:cs typeface="Times New Roman" panose="02020603050405020304" pitchFamily="18" charset="0"/>
              </a:rPr>
              <a:t>Hè </a:t>
            </a:r>
            <a:r>
              <a:rPr lang="vi-VN" sz="2400" dirty="0">
                <a:solidFill>
                  <a:srgbClr val="0070C0"/>
                </a:solidFill>
                <a:latin typeface="Times New Roman" panose="02020603050405020304" pitchFamily="18" charset="0"/>
                <a:cs typeface="Times New Roman" panose="02020603050405020304" pitchFamily="18" charset="0"/>
              </a:rPr>
              <a:t>lại đến khi phố phường đỏ thắm hoa phượng</a:t>
            </a:r>
            <a:r>
              <a:rPr lang="vi-VN" sz="2400" dirty="0" smtClean="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latin typeface="Times New Roman" panose="02020603050405020304" pitchFamily="18" charset="0"/>
                <a:cs typeface="Times New Roman" panose="02020603050405020304" pitchFamily="18" charset="0"/>
              </a:rPr>
              <a:t/>
            </a:r>
            <a:br>
              <a:rPr lang="vi-VN" sz="2400" dirty="0">
                <a:solidFill>
                  <a:srgbClr val="0070C0"/>
                </a:solidFill>
                <a:latin typeface="Times New Roman" panose="02020603050405020304" pitchFamily="18" charset="0"/>
                <a:cs typeface="Times New Roman" panose="02020603050405020304" pitchFamily="18" charset="0"/>
              </a:rPr>
            </a:br>
            <a:r>
              <a:rPr lang="en-US" sz="2400" dirty="0" smtClean="0">
                <a:solidFill>
                  <a:srgbClr val="0070C0"/>
                </a:solidFill>
                <a:latin typeface="Times New Roman" panose="02020603050405020304" pitchFamily="18" charset="0"/>
                <a:cs typeface="Times New Roman" panose="02020603050405020304" pitchFamily="18" charset="0"/>
              </a:rPr>
              <a:t>Câu 2: </a:t>
            </a:r>
            <a:r>
              <a:rPr lang="vi-VN" sz="2400" dirty="0" smtClean="0">
                <a:solidFill>
                  <a:srgbClr val="0070C0"/>
                </a:solidFill>
                <a:latin typeface="Times New Roman" panose="02020603050405020304" pitchFamily="18" charset="0"/>
                <a:cs typeface="Times New Roman" panose="02020603050405020304" pitchFamily="18" charset="0"/>
              </a:rPr>
              <a:t>Hè </a:t>
            </a:r>
            <a:r>
              <a:rPr lang="vi-VN" sz="2400" dirty="0">
                <a:solidFill>
                  <a:srgbClr val="0070C0"/>
                </a:solidFill>
                <a:latin typeface="Times New Roman" panose="02020603050405020304" pitchFamily="18" charset="0"/>
                <a:cs typeface="Times New Roman" panose="02020603050405020304" pitchFamily="18" charset="0"/>
              </a:rPr>
              <a:t>lại đến khi tiếng ve rộn ràng hát ca</a:t>
            </a:r>
            <a:r>
              <a:rPr lang="vi-VN" sz="2400" dirty="0" smtClean="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latin typeface="Times New Roman" panose="02020603050405020304" pitchFamily="18" charset="0"/>
                <a:cs typeface="Times New Roman" panose="02020603050405020304" pitchFamily="18" charset="0"/>
              </a:rPr>
              <a:t/>
            </a:r>
            <a:br>
              <a:rPr lang="vi-VN" sz="2400" dirty="0">
                <a:solidFill>
                  <a:srgbClr val="0070C0"/>
                </a:solidFill>
                <a:latin typeface="Times New Roman" panose="02020603050405020304" pitchFamily="18" charset="0"/>
                <a:cs typeface="Times New Roman" panose="02020603050405020304" pitchFamily="18" charset="0"/>
              </a:rPr>
            </a:br>
            <a:r>
              <a:rPr lang="en-US" sz="2400" dirty="0" smtClean="0">
                <a:solidFill>
                  <a:srgbClr val="0070C0"/>
                </a:solidFill>
                <a:latin typeface="Times New Roman" panose="02020603050405020304" pitchFamily="18" charset="0"/>
                <a:cs typeface="Times New Roman" panose="02020603050405020304" pitchFamily="18" charset="0"/>
              </a:rPr>
              <a:t>Câu 3: </a:t>
            </a:r>
            <a:r>
              <a:rPr lang="vi-VN" sz="2400" dirty="0" smtClean="0">
                <a:solidFill>
                  <a:srgbClr val="0070C0"/>
                </a:solidFill>
                <a:latin typeface="Times New Roman" panose="02020603050405020304" pitchFamily="18" charset="0"/>
                <a:cs typeface="Times New Roman" panose="02020603050405020304" pitchFamily="18" charset="0"/>
              </a:rPr>
              <a:t>Tạm </a:t>
            </a:r>
            <a:r>
              <a:rPr lang="vi-VN" sz="2400" dirty="0">
                <a:solidFill>
                  <a:srgbClr val="0070C0"/>
                </a:solidFill>
                <a:latin typeface="Times New Roman" panose="02020603050405020304" pitchFamily="18" charset="0"/>
                <a:cs typeface="Times New Roman" panose="02020603050405020304" pitchFamily="18" charset="0"/>
              </a:rPr>
              <a:t>biệt sách bút thân yêu, tạm biệt mái trường mến </a:t>
            </a:r>
            <a:r>
              <a:rPr lang="vi-VN" sz="2400" dirty="0" smtClean="0">
                <a:solidFill>
                  <a:srgbClr val="0070C0"/>
                </a:solidFill>
                <a:latin typeface="Times New Roman" panose="02020603050405020304" pitchFamily="18" charset="0"/>
                <a:cs typeface="Times New Roman" panose="02020603050405020304" pitchFamily="18" charset="0"/>
              </a:rPr>
              <a:t>thương</a:t>
            </a:r>
            <a:r>
              <a:rPr lang="en-US" sz="2400" dirty="0" smtClean="0">
                <a:solidFill>
                  <a:srgbClr val="0070C0"/>
                </a:solidFill>
                <a:latin typeface="Times New Roman" panose="02020603050405020304" pitchFamily="18" charset="0"/>
                <a:cs typeface="Times New Roman" panose="02020603050405020304" pitchFamily="18" charset="0"/>
              </a:rPr>
              <a:t>. </a:t>
            </a:r>
            <a:r>
              <a:rPr lang="vi-VN" sz="2400" dirty="0" smtClean="0">
                <a:solidFill>
                  <a:srgbClr val="0070C0"/>
                </a:solidFill>
                <a:latin typeface="Times New Roman" panose="02020603050405020304" pitchFamily="18" charset="0"/>
                <a:cs typeface="Times New Roman" panose="02020603050405020304" pitchFamily="18" charset="0"/>
              </a:rPr>
              <a:t>Chúng </a:t>
            </a:r>
            <a:r>
              <a:rPr lang="vi-VN" sz="2400" dirty="0">
                <a:solidFill>
                  <a:srgbClr val="0070C0"/>
                </a:solidFill>
                <a:latin typeface="Times New Roman" panose="02020603050405020304" pitchFamily="18" charset="0"/>
                <a:cs typeface="Times New Roman" panose="02020603050405020304" pitchFamily="18" charset="0"/>
              </a:rPr>
              <a:t>em chào đón hè đã về</a:t>
            </a:r>
            <a:r>
              <a:rPr lang="vi-VN" sz="2400" dirty="0" smtClean="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latin typeface="Times New Roman" panose="02020603050405020304" pitchFamily="18" charset="0"/>
                <a:cs typeface="Times New Roman" panose="02020603050405020304" pitchFamily="18" charset="0"/>
              </a:rPr>
              <a:t/>
            </a:r>
            <a:br>
              <a:rPr lang="vi-VN" sz="2400" dirty="0">
                <a:solidFill>
                  <a:srgbClr val="0070C0"/>
                </a:solidFill>
                <a:latin typeface="Times New Roman" panose="02020603050405020304" pitchFamily="18" charset="0"/>
                <a:cs typeface="Times New Roman" panose="02020603050405020304" pitchFamily="18" charset="0"/>
              </a:rPr>
            </a:br>
            <a:r>
              <a:rPr lang="en-US" sz="2400" dirty="0" err="1" smtClean="0">
                <a:solidFill>
                  <a:srgbClr val="0070C0"/>
                </a:solidFill>
                <a:latin typeface="Times New Roman" panose="02020603050405020304" pitchFamily="18" charset="0"/>
                <a:cs typeface="Times New Roman" panose="02020603050405020304" pitchFamily="18" charset="0"/>
              </a:rPr>
              <a:t>Câu</a:t>
            </a:r>
            <a:r>
              <a:rPr lang="en-US" sz="2400" dirty="0" smtClean="0">
                <a:solidFill>
                  <a:srgbClr val="0070C0"/>
                </a:solidFill>
                <a:latin typeface="Times New Roman" panose="02020603050405020304" pitchFamily="18" charset="0"/>
                <a:cs typeface="Times New Roman" panose="02020603050405020304" pitchFamily="18" charset="0"/>
              </a:rPr>
              <a:t> 4: </a:t>
            </a:r>
            <a:r>
              <a:rPr lang="vi-VN" sz="2400" dirty="0" smtClean="0">
                <a:solidFill>
                  <a:srgbClr val="0070C0"/>
                </a:solidFill>
                <a:latin typeface="Times New Roman" panose="02020603050405020304" pitchFamily="18" charset="0"/>
                <a:cs typeface="Times New Roman" panose="02020603050405020304" pitchFamily="18" charset="0"/>
              </a:rPr>
              <a:t>Nào </a:t>
            </a:r>
            <a:r>
              <a:rPr lang="vi-VN" sz="2400" dirty="0">
                <a:solidFill>
                  <a:srgbClr val="0070C0"/>
                </a:solidFill>
                <a:latin typeface="Times New Roman" panose="02020603050405020304" pitchFamily="18" charset="0"/>
                <a:cs typeface="Times New Roman" panose="02020603050405020304" pitchFamily="18" charset="0"/>
              </a:rPr>
              <a:t>bạn </a:t>
            </a:r>
            <a:r>
              <a:rPr lang="vi-VN" sz="2400" dirty="0" smtClean="0">
                <a:solidFill>
                  <a:srgbClr val="0070C0"/>
                </a:solidFill>
                <a:latin typeface="Times New Roman" panose="02020603050405020304" pitchFamily="18" charset="0"/>
                <a:cs typeface="Times New Roman" panose="02020603050405020304" pitchFamily="18" charset="0"/>
              </a:rPr>
              <a:t>hỡi </a:t>
            </a:r>
            <a:r>
              <a:rPr lang="vi-VN" sz="2400" dirty="0">
                <a:solidFill>
                  <a:srgbClr val="0070C0"/>
                </a:solidFill>
                <a:latin typeface="Times New Roman" panose="02020603050405020304" pitchFamily="18" charset="0"/>
                <a:cs typeface="Times New Roman" panose="02020603050405020304" pitchFamily="18" charset="0"/>
              </a:rPr>
              <a:t>hãy vui lên, trại hè đang đón </a:t>
            </a:r>
            <a:r>
              <a:rPr lang="vi-VN" sz="2400" dirty="0" smtClean="0">
                <a:solidFill>
                  <a:srgbClr val="0070C0"/>
                </a:solidFill>
                <a:latin typeface="Times New Roman" panose="02020603050405020304" pitchFamily="18" charset="0"/>
                <a:cs typeface="Times New Roman" panose="02020603050405020304" pitchFamily="18" charset="0"/>
              </a:rPr>
              <a:t>chờ.</a:t>
            </a:r>
            <a:r>
              <a:rPr lang="en-US" sz="2400" dirty="0" smtClean="0">
                <a:solidFill>
                  <a:srgbClr val="0070C0"/>
                </a:solidFill>
                <a:latin typeface="Times New Roman" panose="02020603050405020304" pitchFamily="18" charset="0"/>
                <a:cs typeface="Times New Roman" panose="02020603050405020304" pitchFamily="18" charset="0"/>
              </a:rPr>
              <a:t> </a:t>
            </a:r>
            <a:r>
              <a:rPr lang="vi-VN" sz="2400" dirty="0" smtClean="0">
                <a:solidFill>
                  <a:srgbClr val="0070C0"/>
                </a:solidFill>
                <a:latin typeface="Times New Roman" panose="02020603050405020304" pitchFamily="18" charset="0"/>
                <a:cs typeface="Times New Roman" panose="02020603050405020304" pitchFamily="18" charset="0"/>
              </a:rPr>
              <a:t>Cùng </a:t>
            </a:r>
            <a:r>
              <a:rPr lang="vi-VN" sz="2400" dirty="0">
                <a:solidFill>
                  <a:srgbClr val="0070C0"/>
                </a:solidFill>
                <a:latin typeface="Times New Roman" panose="02020603050405020304" pitchFamily="18" charset="0"/>
                <a:cs typeface="Times New Roman" panose="02020603050405020304" pitchFamily="18" charset="0"/>
              </a:rPr>
              <a:t>hoà mình với thiên nhiên và cùng nhau làm nghìn việc tốt.</a:t>
            </a:r>
            <a:br>
              <a:rPr lang="vi-VN" sz="2400" dirty="0">
                <a:solidFill>
                  <a:srgbClr val="0070C0"/>
                </a:solidFill>
                <a:latin typeface="Times New Roman" panose="02020603050405020304" pitchFamily="18" charset="0"/>
                <a:cs typeface="Times New Roman" panose="02020603050405020304" pitchFamily="18" charset="0"/>
              </a:rPr>
            </a:br>
            <a:r>
              <a:rPr lang="en-US" sz="2400" dirty="0" err="1" smtClean="0">
                <a:solidFill>
                  <a:srgbClr val="0070C0"/>
                </a:solidFill>
                <a:latin typeface="Times New Roman" panose="02020603050405020304" pitchFamily="18" charset="0"/>
                <a:cs typeface="Times New Roman" panose="02020603050405020304" pitchFamily="18" charset="0"/>
              </a:rPr>
              <a:t>Câu</a:t>
            </a:r>
            <a:r>
              <a:rPr lang="en-US" sz="2400" dirty="0" smtClean="0">
                <a:solidFill>
                  <a:srgbClr val="0070C0"/>
                </a:solidFill>
                <a:latin typeface="Times New Roman" panose="02020603050405020304" pitchFamily="18" charset="0"/>
                <a:cs typeface="Times New Roman" panose="02020603050405020304" pitchFamily="18" charset="0"/>
              </a:rPr>
              <a:t> 5: </a:t>
            </a:r>
            <a:r>
              <a:rPr lang="vi-VN" sz="2400" dirty="0" smtClean="0">
                <a:solidFill>
                  <a:srgbClr val="0070C0"/>
                </a:solidFill>
                <a:latin typeface="Times New Roman" panose="02020603050405020304" pitchFamily="18" charset="0"/>
                <a:cs typeface="Times New Roman" panose="02020603050405020304" pitchFamily="18" charset="0"/>
              </a:rPr>
              <a:t>Nào </a:t>
            </a:r>
            <a:r>
              <a:rPr lang="vi-VN" sz="2400" dirty="0">
                <a:solidFill>
                  <a:srgbClr val="0070C0"/>
                </a:solidFill>
                <a:latin typeface="Times New Roman" panose="02020603050405020304" pitchFamily="18" charset="0"/>
                <a:cs typeface="Times New Roman" panose="02020603050405020304" pitchFamily="18" charset="0"/>
              </a:rPr>
              <a:t>bạn cất tiếng ca, cùng ngân nga theo tiếng </a:t>
            </a:r>
            <a:r>
              <a:rPr lang="vi-VN" sz="2400" dirty="0" smtClean="0">
                <a:solidFill>
                  <a:srgbClr val="0070C0"/>
                </a:solidFill>
                <a:latin typeface="Times New Roman" panose="02020603050405020304" pitchFamily="18" charset="0"/>
                <a:cs typeface="Times New Roman" panose="02020603050405020304" pitchFamily="18" charset="0"/>
              </a:rPr>
              <a:t>đàn.</a:t>
            </a:r>
            <a:r>
              <a:rPr lang="en-US" sz="2400" dirty="0" smtClean="0">
                <a:solidFill>
                  <a:srgbClr val="0070C0"/>
                </a:solidFill>
                <a:latin typeface="Times New Roman" panose="02020603050405020304" pitchFamily="18" charset="0"/>
                <a:cs typeface="Times New Roman" panose="02020603050405020304" pitchFamily="18" charset="0"/>
              </a:rPr>
              <a:t> </a:t>
            </a:r>
            <a:r>
              <a:rPr lang="vi-VN" sz="2400" dirty="0" smtClean="0">
                <a:solidFill>
                  <a:srgbClr val="0070C0"/>
                </a:solidFill>
                <a:latin typeface="Times New Roman" panose="02020603050405020304" pitchFamily="18" charset="0"/>
                <a:cs typeface="Times New Roman" panose="02020603050405020304" pitchFamily="18" charset="0"/>
              </a:rPr>
              <a:t>Hoà </a:t>
            </a:r>
            <a:r>
              <a:rPr lang="vi-VN" sz="2400" dirty="0">
                <a:solidFill>
                  <a:srgbClr val="0070C0"/>
                </a:solidFill>
                <a:latin typeface="Times New Roman" panose="02020603050405020304" pitchFamily="18" charset="0"/>
                <a:cs typeface="Times New Roman" panose="02020603050405020304" pitchFamily="18" charset="0"/>
              </a:rPr>
              <a:t>cùng tiếng ve râm </a:t>
            </a:r>
            <a:r>
              <a:rPr lang="vi-VN" sz="2400" dirty="0" smtClean="0">
                <a:solidFill>
                  <a:srgbClr val="0070C0"/>
                </a:solidFill>
                <a:latin typeface="Times New Roman" panose="02020603050405020304" pitchFamily="18" charset="0"/>
                <a:cs typeface="Times New Roman" panose="02020603050405020304" pitchFamily="18" charset="0"/>
              </a:rPr>
              <a:t>ran.</a:t>
            </a:r>
            <a:r>
              <a:rPr lang="en-US" sz="2400" dirty="0" smtClean="0">
                <a:solidFill>
                  <a:srgbClr val="0070C0"/>
                </a:solidFill>
                <a:latin typeface="Times New Roman" panose="02020603050405020304" pitchFamily="18" charset="0"/>
                <a:cs typeface="Times New Roman" panose="02020603050405020304" pitchFamily="18" charset="0"/>
              </a:rPr>
              <a:t> </a:t>
            </a:r>
            <a:r>
              <a:rPr lang="vi-VN" sz="2400" dirty="0" smtClean="0">
                <a:solidFill>
                  <a:srgbClr val="0070C0"/>
                </a:solidFill>
                <a:latin typeface="Times New Roman" panose="02020603050405020304" pitchFamily="18" charset="0"/>
                <a:cs typeface="Times New Roman" panose="02020603050405020304" pitchFamily="18" charset="0"/>
              </a:rPr>
              <a:t>Bạn ơi</a:t>
            </a:r>
            <a:r>
              <a:rPr lang="en-US" sz="2400" dirty="0" smtClean="0">
                <a:solidFill>
                  <a:srgbClr val="0070C0"/>
                </a:solidFill>
                <a:latin typeface="Times New Roman" panose="02020603050405020304" pitchFamily="18" charset="0"/>
                <a:cs typeface="Times New Roman" panose="02020603050405020304" pitchFamily="18" charset="0"/>
              </a:rPr>
              <a:t>…………</a:t>
            </a:r>
            <a:r>
              <a:rPr lang="vi-VN" sz="2400" dirty="0" smtClean="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hè về vui quá</a:t>
            </a:r>
            <a:r>
              <a:rPr lang="vi-VN" sz="2400"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1163" y="5727700"/>
            <a:ext cx="5048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513" y="13208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455" y="13208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768" y="13335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4881" y="2821744"/>
            <a:ext cx="4921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975" y="2014538"/>
            <a:ext cx="52766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4013" y="2009774"/>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25" y="2009774"/>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858" y="2035174"/>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6128" y="1286670"/>
            <a:ext cx="506413"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3254" y="35052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741" y="35052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3813" y="35052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3513" y="1321594"/>
            <a:ext cx="560387"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9713" y="2034380"/>
            <a:ext cx="56038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6103" y="2751137"/>
            <a:ext cx="537538"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64525" y="2820590"/>
            <a:ext cx="514520" cy="54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5306" y="2790031"/>
            <a:ext cx="53657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3613" y="2882899"/>
            <a:ext cx="56038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9718" y="4216400"/>
            <a:ext cx="53657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5222" y="4216400"/>
            <a:ext cx="53657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82606" y="4248150"/>
            <a:ext cx="512763"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28651" y="4261643"/>
            <a:ext cx="4572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4300" y="4959348"/>
            <a:ext cx="4572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42614" y="2803485"/>
            <a:ext cx="4572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40244" y="5746750"/>
            <a:ext cx="56038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3555" y="4245768"/>
            <a:ext cx="53657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74338" y="4228305"/>
            <a:ext cx="53657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0331" y="4961730"/>
            <a:ext cx="495521" cy="52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7122" y="5651500"/>
            <a:ext cx="53657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84445" y="5653483"/>
            <a:ext cx="53657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42614" y="5775957"/>
            <a:ext cx="4572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72520" y="5739445"/>
            <a:ext cx="512763"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085" y="64389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2866" y="64389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354" y="64389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2227" y="64262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351" y="64262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931" y="6426200"/>
            <a:ext cx="56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54677" y="-6629"/>
            <a:ext cx="450576" cy="331306"/>
          </a:xfrm>
          <a:prstGeom prst="rect">
            <a:avLst/>
          </a:prstGeom>
        </p:spPr>
      </p:pic>
    </p:spTree>
    <p:extLst>
      <p:ext uri="{BB962C8B-B14F-4D97-AF65-F5344CB8AC3E}">
        <p14:creationId xmlns:p14="http://schemas.microsoft.com/office/powerpoint/2010/main" val="3099249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89" fill="hold"/>
                                        <p:tgtEl>
                                          <p:spTgt spid="43"/>
                                        </p:tgtEl>
                                      </p:cBhvr>
                                    </p:cmd>
                                  </p:childTnLst>
                                </p:cTn>
                              </p:par>
                            </p:childTnLst>
                          </p:cTn>
                        </p:par>
                      </p:childTnLst>
                    </p:cTn>
                  </p:par>
                </p:childTnLst>
              </p:cTn>
              <p:nextCondLst>
                <p:cond evt="onClick" delay="0">
                  <p:tgtEl>
                    <p:spTgt spid="43"/>
                  </p:tgtEl>
                </p:cond>
              </p:nextCondLst>
            </p:seq>
            <p:audio>
              <p:cMediaNode vol="80000">
                <p:cTn id="7" fill="hold" display="0">
                  <p:stCondLst>
                    <p:cond delay="indefinite"/>
                  </p:stCondLst>
                  <p:endCondLst>
                    <p:cond evt="onStopAudio" delay="0">
                      <p:tgtEl>
                        <p:sldTgt/>
                      </p:tgtEl>
                    </p:cond>
                  </p:endCondLst>
                </p:cTn>
                <p:tgtEl>
                  <p:spTgt spid="4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13100" t="27011" r="13057" b="27011"/>
          <a:stretch>
            <a:fillRect/>
          </a:stretch>
        </p:blipFill>
        <p:spPr bwMode="auto">
          <a:xfrm>
            <a:off x="478020" y="392114"/>
            <a:ext cx="1128183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8"/>
          <p:cNvSpPr>
            <a:spLocks noChangeArrowheads="1"/>
          </p:cNvSpPr>
          <p:nvPr/>
        </p:nvSpPr>
        <p:spPr bwMode="auto">
          <a:xfrm>
            <a:off x="1637472" y="2514605"/>
            <a:ext cx="8596053" cy="177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58" tIns="57128" rIns="114258" bIns="57128">
            <a:spAutoFit/>
          </a:bodyPr>
          <a:lstStyle/>
          <a:p>
            <a:pPr algn="ctr" defTabSz="914400" fontAlgn="base">
              <a:spcBef>
                <a:spcPct val="0"/>
              </a:spcBef>
              <a:spcAft>
                <a:spcPct val="0"/>
              </a:spcAft>
            </a:pPr>
            <a:r>
              <a:rPr lang="en-US" sz="5400" b="1" dirty="0">
                <a:solidFill>
                  <a:srgbClr val="FF0000"/>
                </a:solidFill>
                <a:latin typeface="Cambria" panose="02040503050406030204" pitchFamily="18" charset="0"/>
                <a:cs typeface="Times New Roman" panose="02020603050405020304" pitchFamily="18" charset="0"/>
              </a:rPr>
              <a:t>HOẠT ĐỘNG </a:t>
            </a:r>
          </a:p>
          <a:p>
            <a:pPr algn="ctr" defTabSz="914400" fontAlgn="base">
              <a:spcBef>
                <a:spcPct val="0"/>
              </a:spcBef>
              <a:spcAft>
                <a:spcPct val="0"/>
              </a:spcAft>
            </a:pPr>
            <a:r>
              <a:rPr lang="en-US" sz="5400" b="1" dirty="0">
                <a:solidFill>
                  <a:srgbClr val="FF0000"/>
                </a:solidFill>
                <a:latin typeface="Cambria" panose="02040503050406030204" pitchFamily="18" charset="0"/>
                <a:cs typeface="Times New Roman" panose="02020603050405020304" pitchFamily="18" charset="0"/>
              </a:rPr>
              <a:t>VẬN DỤNG – TRẢI NGHIỆM</a:t>
            </a:r>
          </a:p>
        </p:txBody>
      </p:sp>
      <p:grpSp>
        <p:nvGrpSpPr>
          <p:cNvPr id="5" name="Group 4"/>
          <p:cNvGrpSpPr/>
          <p:nvPr/>
        </p:nvGrpSpPr>
        <p:grpSpPr bwMode="auto">
          <a:xfrm>
            <a:off x="6274192" y="406403"/>
            <a:ext cx="5819070" cy="6232525"/>
            <a:chOff x="5542642" y="220716"/>
            <a:chExt cx="5430158" cy="6232620"/>
          </a:xfrm>
        </p:grpSpPr>
        <p:pic>
          <p:nvPicPr>
            <p:cNvPr id="3080" name="Picture 2"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86763" t="26207" r="6552" b="27815"/>
            <a:stretch>
              <a:fillRect/>
            </a:stretch>
          </p:blipFill>
          <p:spPr bwMode="auto">
            <a:xfrm>
              <a:off x="5542642" y="220716"/>
              <a:ext cx="879938" cy="60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68039" y="220716"/>
              <a:ext cx="4804761" cy="6232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ndParaRPr>
            </a:p>
          </p:txBody>
        </p:sp>
      </p:grpSp>
      <p:grpSp>
        <p:nvGrpSpPr>
          <p:cNvPr id="7" name="Group 6"/>
          <p:cNvGrpSpPr/>
          <p:nvPr/>
        </p:nvGrpSpPr>
        <p:grpSpPr bwMode="auto">
          <a:xfrm>
            <a:off x="-21163" y="392114"/>
            <a:ext cx="6450098" cy="6051550"/>
            <a:chOff x="-19050" y="220716"/>
            <a:chExt cx="5340390" cy="6051735"/>
          </a:xfrm>
        </p:grpSpPr>
        <p:pic>
          <p:nvPicPr>
            <p:cNvPr id="3078" name="Picture 3"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7010" t="26207" r="87650" b="27815"/>
            <a:stretch>
              <a:fillRect/>
            </a:stretch>
          </p:blipFill>
          <p:spPr bwMode="auto">
            <a:xfrm>
              <a:off x="4839726" y="220716"/>
              <a:ext cx="481614" cy="60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050" y="476311"/>
              <a:ext cx="4982183" cy="5616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ndParaRPr>
            </a:p>
          </p:txBody>
        </p:sp>
      </p:grpSp>
      <p:pic>
        <p:nvPicPr>
          <p:cNvPr id="10" name="Nhạc hiệu.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5088" y="-186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00796 -4.07407E-6 L 0.43793 0.00301 " pathEditMode="relative" rAng="0" ptsTypes="AA">
                                      <p:cBhvr>
                                        <p:cTn id="6" dur="2000" fill="hold"/>
                                        <p:tgtEl>
                                          <p:spTgt spid="5"/>
                                        </p:tgtEl>
                                        <p:attrNameLst>
                                          <p:attrName>ppt_x</p:attrName>
                                          <p:attrName>ppt_y</p:attrName>
                                        </p:attrNameLst>
                                      </p:cBhvr>
                                      <p:rCtr x="21499" y="139"/>
                                    </p:animMotion>
                                  </p:childTnLst>
                                </p:cTn>
                              </p:par>
                              <p:par>
                                <p:cTn id="7" presetID="35" presetClass="path" presetSubtype="0" accel="50000" decel="50000" fill="hold" nodeType="withEffect">
                                  <p:stCondLst>
                                    <p:cond delay="0"/>
                                  </p:stCondLst>
                                  <p:childTnLst>
                                    <p:animMotion origin="layout" path="M -0.00173 3.7037E-7 L -0.45544 -0.00486 " pathEditMode="relative" rAng="0" ptsTypes="AA">
                                      <p:cBhvr>
                                        <p:cTn id="8" dur="2000" fill="hold"/>
                                        <p:tgtEl>
                                          <p:spTgt spid="7"/>
                                        </p:tgtEl>
                                        <p:attrNameLst>
                                          <p:attrName>ppt_x</p:attrName>
                                          <p:attrName>ppt_y</p:attrName>
                                        </p:attrNameLst>
                                      </p:cBhvr>
                                      <p:rCtr x="-22685" y="-255"/>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2"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89" y="215018"/>
            <a:ext cx="4902057" cy="1761893"/>
          </a:xfrm>
          <a:prstGeom prst="rect">
            <a:avLst/>
          </a:prstGeom>
        </p:spPr>
      </p:pic>
      <p:pic>
        <p:nvPicPr>
          <p:cNvPr id="10"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18266"/>
            <a:ext cx="609600" cy="60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21" y="6099387"/>
            <a:ext cx="604556" cy="680557"/>
          </a:xfrm>
          <a:prstGeom prst="rect">
            <a:avLst/>
          </a:prstGeom>
        </p:spPr>
      </p:pic>
      <p:sp>
        <p:nvSpPr>
          <p:cNvPr id="8" name="Rectangle 7"/>
          <p:cNvSpPr/>
          <p:nvPr/>
        </p:nvSpPr>
        <p:spPr>
          <a:xfrm>
            <a:off x="556235" y="215018"/>
            <a:ext cx="6282447" cy="735965"/>
          </a:xfrm>
          <a:prstGeom prst="rect">
            <a:avLst/>
          </a:prstGeom>
        </p:spPr>
        <p:txBody>
          <a:bodyPr wrap="square" lIns="91413" tIns="45707" rIns="91413" bIns="45707">
            <a:spAutoFit/>
          </a:bodyPr>
          <a:lstStyle/>
          <a:p>
            <a:pPr defTabSz="914400">
              <a:lnSpc>
                <a:spcPct val="150000"/>
              </a:lnSpc>
              <a:defRPr/>
            </a:pP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ận</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phụ</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họa</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kern="0" dirty="0" smtClean="0">
              <a:solidFill>
                <a:srgbClr val="FF000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198512"/>
            <a:ext cx="12192000" cy="291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488192" y="886420"/>
            <a:ext cx="2189111" cy="553972"/>
          </a:xfrm>
          <a:prstGeom prst="rect">
            <a:avLst/>
          </a:prstGeom>
        </p:spPr>
        <p:txBody>
          <a:bodyPr wrap="square" lIns="91413" tIns="45707" rIns="91413" bIns="45707">
            <a:spAutoFit/>
          </a:bodyPr>
          <a:lstStyle/>
          <a:p>
            <a:pPr lvl="0" defTabSz="609600">
              <a:lnSpc>
                <a:spcPct val="150000"/>
              </a:lnSpc>
            </a:pPr>
            <a:r>
              <a:rPr lang="en-US" sz="2000" dirty="0" err="1" smtClean="0">
                <a:solidFill>
                  <a:srgbClr val="0070C0"/>
                </a:solidFill>
                <a:latin typeface="Times New Roman" panose="02020603050405020304" pitchFamily="18" charset="0"/>
                <a:cs typeface="Times New Roman" panose="02020603050405020304" pitchFamily="18" charset="0"/>
              </a:rPr>
              <a:t>Xem</a:t>
            </a:r>
            <a:r>
              <a:rPr lang="en-US" sz="2000" dirty="0" smtClean="0">
                <a:solidFill>
                  <a:srgbClr val="0070C0"/>
                </a:solidFill>
                <a:latin typeface="Times New Roman" panose="02020603050405020304" pitchFamily="18" charset="0"/>
                <a:cs typeface="Times New Roman" panose="02020603050405020304" pitchFamily="18" charset="0"/>
              </a:rPr>
              <a:t> video </a:t>
            </a:r>
            <a:r>
              <a:rPr lang="en-US" sz="2000" dirty="0" err="1" smtClean="0">
                <a:solidFill>
                  <a:srgbClr val="0070C0"/>
                </a:solidFill>
                <a:latin typeface="Times New Roman" panose="02020603050405020304" pitchFamily="18" charset="0"/>
                <a:cs typeface="Times New Roman" panose="02020603050405020304" pitchFamily="18" charset="0"/>
              </a:rPr>
              <a:t>mẫu</a:t>
            </a:r>
            <a:endParaRPr lang="en-US" sz="2000" b="1" i="1" dirty="0">
              <a:solidFill>
                <a:srgbClr val="0070C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6235" y="2053736"/>
            <a:ext cx="9208392" cy="643890"/>
          </a:xfrm>
          <a:prstGeom prst="rect">
            <a:avLst/>
          </a:prstGeom>
        </p:spPr>
        <p:txBody>
          <a:bodyPr wrap="square" lIns="91413" tIns="45707" rIns="91413" bIns="45707">
            <a:spAutoFit/>
          </a:bodyPr>
          <a:lstStyle/>
          <a:p>
            <a:pPr defTabSz="609600">
              <a:lnSpc>
                <a:spcPct val="150000"/>
              </a:lnSpc>
            </a:pP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Em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thích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Hè</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vui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bằng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thức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a:t>
            </a:r>
            <a:endParaRPr lang="en-US" sz="2400" b="1" i="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2589" fill="hold"/>
                                        <p:tgtEl>
                                          <p:spTgt spid="10"/>
                                        </p:tgtEl>
                                      </p:cBhvr>
                                    </p:cmd>
                                  </p:childTnLst>
                                </p:cTn>
                              </p:par>
                            </p:childTnLst>
                          </p:cTn>
                        </p:par>
                      </p:childTnLst>
                    </p:cTn>
                  </p:par>
                </p:childTnLst>
              </p:cTn>
              <p:nextCondLst>
                <p:cond evt="onClick" delay="0">
                  <p:tgtEl>
                    <p:spTgt spid="10"/>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89" y="215018"/>
            <a:ext cx="4902057" cy="176189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21" y="6099387"/>
            <a:ext cx="604556" cy="680557"/>
          </a:xfrm>
          <a:prstGeom prst="rect">
            <a:avLst/>
          </a:prstGeom>
        </p:spPr>
      </p:pic>
      <p:sp>
        <p:nvSpPr>
          <p:cNvPr id="8" name="Rectangle 7"/>
          <p:cNvSpPr/>
          <p:nvPr/>
        </p:nvSpPr>
        <p:spPr>
          <a:xfrm>
            <a:off x="556235" y="215018"/>
            <a:ext cx="9208392" cy="1307511"/>
          </a:xfrm>
          <a:prstGeom prst="rect">
            <a:avLst/>
          </a:prstGeom>
        </p:spPr>
        <p:txBody>
          <a:bodyPr wrap="square" lIns="91413" tIns="45707" rIns="91413" bIns="45707">
            <a:spAutoFit/>
          </a:bodyPr>
          <a:lstStyle/>
          <a:p>
            <a:pPr defTabSz="914400">
              <a:lnSpc>
                <a:spcPct val="150000"/>
              </a:lnSpc>
              <a:defRPr/>
            </a:pP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các</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hình</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thức</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tự</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chọn</a:t>
            </a:r>
            <a:endParaRPr lang="en-US" sz="2800" b="1" kern="0" dirty="0" smtClean="0">
              <a:solidFill>
                <a:srgbClr val="FF0000"/>
              </a:solidFill>
              <a:latin typeface="Times New Roman" panose="02020603050405020304" pitchFamily="18" charset="0"/>
              <a:cs typeface="Times New Roman" panose="02020603050405020304" pitchFamily="18" charset="0"/>
            </a:endParaRPr>
          </a:p>
          <a:p>
            <a:pPr defTabSz="914400">
              <a:lnSpc>
                <a:spcPct val="150000"/>
              </a:lnSpc>
              <a:defRPr/>
            </a:pPr>
            <a:r>
              <a:rPr lang="en-US" sz="28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endParaRPr lang="en-US" sz="28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198512"/>
            <a:ext cx="12192000" cy="291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38179" y="2260613"/>
            <a:ext cx="9208392" cy="498636"/>
          </a:xfrm>
          <a:prstGeom prst="rect">
            <a:avLst/>
          </a:prstGeom>
        </p:spPr>
        <p:txBody>
          <a:bodyPr wrap="square" lIns="91413" tIns="45707" rIns="91413" bIns="45707">
            <a:spAutoFit/>
          </a:bodyPr>
          <a:lstStyle/>
          <a:p>
            <a:pPr defTabSz="609600">
              <a:lnSpc>
                <a:spcPct val="150000"/>
              </a:lnSpc>
            </a:pP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Em</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cảm</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nhận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thế</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nào</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về</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bài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hát</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Hè</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về</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vui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quá</a:t>
            </a:r>
            <a:r>
              <a:rPr lang="en-US" sz="2000" dirty="0" smtClean="0">
                <a:solidFill>
                  <a:srgbClr val="0070C0"/>
                </a:solidFill>
                <a:latin typeface="Times New Roman" panose="02020603050405020304" pitchFamily="18" charset="0"/>
                <a:cs typeface="Times New Roman" panose="02020603050405020304" pitchFamily="18" charset="0"/>
              </a:rPr>
              <a:t>?</a:t>
            </a:r>
            <a:endParaRPr lang="en-US" sz="2000" b="1" i="1" dirty="0">
              <a:solidFill>
                <a:srgbClr val="0070C0"/>
              </a:solidFill>
              <a:latin typeface="Times New Roman" panose="02020603050405020304" pitchFamily="18" charset="0"/>
              <a:cs typeface="Times New Roman" panose="02020603050405020304" pitchFamily="18" charset="0"/>
            </a:endParaRPr>
          </a:p>
        </p:txBody>
      </p:sp>
      <p:pic>
        <p:nvPicPr>
          <p:cNvPr id="11" name="HE VE VUI QUA BEAT">
            <a:hlinkClick r:id="" action="ppaction://media"/>
          </p:cNvPr>
          <p:cNvPicPr>
            <a:picLocks noChangeAspect="1"/>
          </p:cNvPicPr>
          <p:nvPr>
            <a:audioFile r:link="rId1"/>
            <p:extLst>
              <p:ext uri="{DAA4B4D4-6D71-4841-9C94-3DE7FCFB9230}">
                <p14:media xmlns:p14="http://schemas.microsoft.com/office/powerpoint/2010/main" r:embed="rId2">
                  <p14:trim end="39554.8372"/>
                </p14:media>
              </p:ext>
            </p:extLst>
          </p:nvPr>
        </p:nvPicPr>
        <p:blipFill>
          <a:blip r:embed="rId8"/>
          <a:stretch>
            <a:fillRect/>
          </a:stretch>
        </p:blipFill>
        <p:spPr>
          <a:xfrm>
            <a:off x="11754677" y="-6629"/>
            <a:ext cx="450576" cy="331306"/>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3034" fill="hold"/>
                                        <p:tgtEl>
                                          <p:spTgt spid="11"/>
                                        </p:tgtEl>
                                      </p:cBhvr>
                                    </p:cmd>
                                  </p:childTnLst>
                                </p:cTn>
                              </p:par>
                            </p:childTnLst>
                          </p:cTn>
                        </p:par>
                      </p:childTnLst>
                    </p:cTn>
                  </p:par>
                </p:childTnLst>
              </p:cTn>
              <p:nextCondLst>
                <p:cond evt="onClick" delay="0">
                  <p:tgtEl>
                    <p:spTgt spid="11"/>
                  </p:tgtEl>
                </p:cond>
              </p:nextCondLst>
            </p:seq>
            <p:audio>
              <p:cMediaNode vol="80000">
                <p:cTn id="15" fill="hold" display="0">
                  <p:stCondLst>
                    <p:cond delay="indefinite"/>
                  </p:stCondLst>
                  <p:endCondLst>
                    <p:cond evt="onStopAudio" delay="0">
                      <p:tgtEl>
                        <p:sldTgt/>
                      </p:tgtEl>
                    </p:cond>
                  </p:endCondLst>
                </p:cTn>
                <p:tgtEl>
                  <p:spTgt spid="11"/>
                </p:tgtEl>
              </p:cMediaNode>
            </p:audio>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034" y="4346917"/>
            <a:ext cx="5326966" cy="2421878"/>
          </a:xfrm>
          <a:prstGeom prst="rect">
            <a:avLst/>
          </a:prstGeom>
        </p:spPr>
      </p:pic>
      <p:sp>
        <p:nvSpPr>
          <p:cNvPr id="10" name="Rectangle: Rounded Corners 12"/>
          <p:cNvSpPr/>
          <p:nvPr/>
        </p:nvSpPr>
        <p:spPr>
          <a:xfrm>
            <a:off x="1264024" y="2124636"/>
            <a:ext cx="9856694" cy="1264023"/>
          </a:xfrm>
          <a:prstGeom prst="roundRect">
            <a:avLst>
              <a:gd name="adj" fmla="val 6370"/>
            </a:avLst>
          </a:prstGeom>
        </p:spPr>
        <p:style>
          <a:lnRef idx="1">
            <a:schemeClr val="accent2"/>
          </a:lnRef>
          <a:fillRef idx="2">
            <a:schemeClr val="accent2"/>
          </a:fillRef>
          <a:effectRef idx="1">
            <a:schemeClr val="accent2"/>
          </a:effectRef>
          <a:fontRef idx="minor">
            <a:schemeClr val="dk1"/>
          </a:fontRef>
        </p:style>
        <p:txBody>
          <a:bodyPr lIns="60948" tIns="30474" rIns="60948" bIns="30474" rtlCol="0" anchor="ctr"/>
          <a:lstStyle/>
          <a:p>
            <a:pPr>
              <a:lnSpc>
                <a:spcPct val="115000"/>
              </a:lnSpc>
              <a:spcAft>
                <a:spcPts val="1000"/>
              </a:spcAft>
              <a:tabLst>
                <a:tab pos="2207260" algn="l"/>
              </a:tabLst>
            </a:pP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Nội</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dung</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của</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bài</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hát</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a:t>
            </a: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Lời</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ca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trong</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bài</a:t>
            </a: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miêu</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tả</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mùa</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hè</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đến</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với</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những</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cảnh</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đẹp</a:t>
            </a: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nào</a:t>
            </a: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Mùa</a:t>
            </a: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hè</a:t>
            </a: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đã</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mang</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đến</a:t>
            </a: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cho</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các</a:t>
            </a: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bạn</a:t>
            </a: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nhỏ</a:t>
            </a: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những</a:t>
            </a:r>
            <a:r>
              <a:rPr lang="fr-FR" sz="2400" dirty="0" smtClean="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niềm</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a:solidFill>
                  <a:srgbClr val="0070C0"/>
                </a:solidFill>
                <a:latin typeface="Times New Roman" panose="02020603050405020304" pitchFamily="18" charset="0"/>
                <a:ea typeface="Calibri" panose="020F0502020204030204"/>
                <a:cs typeface="Times New Roman" panose="02020603050405020304" pitchFamily="18" charset="0"/>
              </a:rPr>
              <a:t>vui</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 </a:t>
            </a:r>
            <a:r>
              <a:rPr lang="fr-FR" sz="2400" dirty="0" err="1" smtClean="0">
                <a:solidFill>
                  <a:srgbClr val="0070C0"/>
                </a:solidFill>
                <a:latin typeface="Times New Roman" panose="02020603050405020304" pitchFamily="18" charset="0"/>
                <a:ea typeface="Calibri" panose="020F0502020204030204"/>
                <a:cs typeface="Times New Roman" panose="02020603050405020304" pitchFamily="18" charset="0"/>
              </a:rPr>
              <a:t>gì</a:t>
            </a:r>
            <a:r>
              <a:rPr lang="fr-FR" sz="2400" dirty="0">
                <a:solidFill>
                  <a:srgbClr val="0070C0"/>
                </a:solidFill>
                <a:latin typeface="Times New Roman" panose="02020603050405020304" pitchFamily="18" charset="0"/>
                <a:ea typeface="Calibri" panose="020F0502020204030204"/>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a:cs typeface="Times New Roman" panose="02020603050405020304" pitchFamily="18" charset="0"/>
            </a:endParaRPr>
          </a:p>
        </p:txBody>
      </p:sp>
      <p:sp>
        <p:nvSpPr>
          <p:cNvPr id="11" name="Rectangle: Rounded Corners 12"/>
          <p:cNvSpPr/>
          <p:nvPr/>
        </p:nvSpPr>
        <p:spPr>
          <a:xfrm>
            <a:off x="1264024" y="661203"/>
            <a:ext cx="9856694" cy="1154150"/>
          </a:xfrm>
          <a:prstGeom prst="roundRect">
            <a:avLst>
              <a:gd name="adj" fmla="val 6370"/>
            </a:avLst>
          </a:prstGeom>
        </p:spPr>
        <p:style>
          <a:lnRef idx="1">
            <a:schemeClr val="accent2"/>
          </a:lnRef>
          <a:fillRef idx="2">
            <a:schemeClr val="accent2"/>
          </a:fillRef>
          <a:effectRef idx="1">
            <a:schemeClr val="accent2"/>
          </a:effectRef>
          <a:fontRef idx="minor">
            <a:schemeClr val="dk1"/>
          </a:fontRef>
        </p:style>
        <p:txBody>
          <a:bodyPr lIns="60948" tIns="30474" rIns="60948" bIns="30474" rtlCol="0" anchor="ctr"/>
          <a:lstStyle/>
          <a:p>
            <a:pPr defTabSz="609600">
              <a:lnSpc>
                <a:spcPct val="150000"/>
              </a:lnSpc>
            </a:pP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em</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vừa</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được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học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bài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hát</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gì</a:t>
            </a:r>
            <a:r>
              <a:rPr lang="en-US" sz="2400" dirty="0" smtClean="0">
                <a:solidFill>
                  <a:srgbClr val="0070C0"/>
                </a:solidFill>
                <a:latin typeface="Times New Roman" panose="02020603050405020304" pitchFamily="18" charset="0"/>
                <a:cs typeface="Times New Roman" panose="02020603050405020304" pitchFamily="18" charset="0"/>
              </a:rPr>
              <a:t>? Ai </a:t>
            </a:r>
            <a:r>
              <a:rPr lang="en-US" sz="2400" dirty="0" err="1" smtClean="0">
                <a:solidFill>
                  <a:srgbClr val="0070C0"/>
                </a:solidFill>
                <a:latin typeface="Times New Roman" panose="02020603050405020304" pitchFamily="18" charset="0"/>
                <a:cs typeface="Times New Roman" panose="02020603050405020304" pitchFamily="18" charset="0"/>
              </a:rPr>
              <a:t>là</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giả</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bài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hát</a:t>
            </a:r>
            <a:r>
              <a:rPr lang="en-US" sz="2400" dirty="0" smtClean="0">
                <a:solidFill>
                  <a:srgbClr val="0070C0"/>
                </a:solidFill>
                <a:latin typeface="Times New Roman" panose="02020603050405020304" pitchFamily="18" charset="0"/>
                <a:cs typeface="Times New Roman" panose="02020603050405020304" pitchFamily="18" charset="0"/>
              </a:rPr>
              <a:t>?</a:t>
            </a:r>
            <a:endParaRPr lang="en-US" sz="2400" b="1" i="1" dirty="0">
              <a:solidFill>
                <a:srgbClr val="0070C0"/>
              </a:solidFill>
              <a:latin typeface="Times New Roman" panose="02020603050405020304" pitchFamily="18" charset="0"/>
              <a:cs typeface="Times New Roman" panose="02020603050405020304" pitchFamily="18" charset="0"/>
            </a:endParaRPr>
          </a:p>
        </p:txBody>
      </p:sp>
      <p:sp>
        <p:nvSpPr>
          <p:cNvPr id="12" name="Rectangle: Rounded Corners 12"/>
          <p:cNvSpPr/>
          <p:nvPr/>
        </p:nvSpPr>
        <p:spPr>
          <a:xfrm>
            <a:off x="1264024" y="3576918"/>
            <a:ext cx="9856694" cy="1187193"/>
          </a:xfrm>
          <a:prstGeom prst="roundRect">
            <a:avLst>
              <a:gd name="adj" fmla="val 6370"/>
            </a:avLst>
          </a:prstGeom>
        </p:spPr>
        <p:style>
          <a:lnRef idx="1">
            <a:schemeClr val="accent2"/>
          </a:lnRef>
          <a:fillRef idx="2">
            <a:schemeClr val="accent2"/>
          </a:fillRef>
          <a:effectRef idx="1">
            <a:schemeClr val="accent2"/>
          </a:effectRef>
          <a:fontRef idx="minor">
            <a:schemeClr val="dk1"/>
          </a:fontRef>
        </p:style>
        <p:txBody>
          <a:bodyPr lIns="60948" tIns="30474" rIns="60948" bIns="30474" rtlCol="0" anchor="ctr"/>
          <a:lstStyle/>
          <a:p>
            <a:pPr defTabSz="609600">
              <a:lnSpc>
                <a:spcPct val="150000"/>
              </a:lnSpc>
            </a:pP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Bài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hát</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muốn</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giáo</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dục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em</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điều</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gì</a:t>
            </a:r>
            <a:r>
              <a:rPr lang="en-US" sz="2400" dirty="0" smtClean="0">
                <a:solidFill>
                  <a:srgbClr val="0070C0"/>
                </a:solidFill>
                <a:latin typeface="Times New Roman" panose="02020603050405020304" pitchFamily="18" charset="0"/>
                <a:cs typeface="Times New Roman" panose="02020603050405020304" pitchFamily="18" charset="0"/>
              </a:rPr>
              <a:t>?</a:t>
            </a:r>
            <a:endParaRPr lang="en-US" sz="2400" b="1" i="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088" y="3979572"/>
            <a:ext cx="4005329" cy="2878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hiêu sinh lớp múa ballet cho bé từ 3-6 tuổi - TP Hồ Chí Minh - Quận 11 -  Tuyển sinh - VnExpress Rao Vặ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6" y="3938336"/>
            <a:ext cx="3875512" cy="290663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LỚP HỌC BÓNG ĐÁ TRẺ EM Ở TPHCM – Trung tâm bóng đá Nam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endParaRPr>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3995" y="3979572"/>
            <a:ext cx="4036542" cy="283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6" y="599516"/>
            <a:ext cx="4229122" cy="338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36181" y="599516"/>
            <a:ext cx="3647014" cy="334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8151" y="599516"/>
            <a:ext cx="4312386" cy="333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006600" y="76454"/>
            <a:ext cx="8877300" cy="523194"/>
          </a:xfrm>
          <a:prstGeom prst="rect">
            <a:avLst/>
          </a:prstGeom>
        </p:spPr>
        <p:txBody>
          <a:bodyPr wrap="square" lIns="91413" tIns="45707" rIns="91413" bIns="45707">
            <a:spAutoFit/>
          </a:bodyPr>
          <a:lstStyle/>
          <a:p>
            <a:pPr defTabSz="914400">
              <a:defRPr/>
            </a:pP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Tham</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gia</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các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hoạt</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động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vui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chơi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bổ</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ích</a:t>
            </a:r>
            <a:r>
              <a:rPr lang="en-US" sz="2800" b="1" dirty="0" smtClean="0">
                <a:solidFill>
                  <a:srgbClr val="FF0000"/>
                </a:solidFill>
                <a:latin typeface="Times New Roman" panose="02020603050405020304" pitchFamily="18" charset="0"/>
                <a:ea typeface="Calibri" panose="020F0502020204030204" pitchFamily="34" charset="0"/>
              </a:rPr>
              <a:t> an </a:t>
            </a:r>
            <a:r>
              <a:rPr lang="en-US" sz="2800" b="1" dirty="0" err="1" smtClean="0">
                <a:solidFill>
                  <a:srgbClr val="FF0000"/>
                </a:solidFill>
                <a:latin typeface="Times New Roman" panose="02020603050405020304" pitchFamily="18" charset="0"/>
                <a:ea typeface="Calibri" panose="020F0502020204030204" pitchFamily="34" charset="0"/>
              </a:rPr>
              <a:t>toàn</a:t>
            </a:r>
            <a:r>
              <a:rPr lang="en-US" sz="2800" b="1" dirty="0" smtClean="0">
                <a:solidFill>
                  <a:srgbClr val="FF0000"/>
                </a:solidFill>
                <a:latin typeface="Times New Roman" panose="02020603050405020304" pitchFamily="18" charset="0"/>
                <a:ea typeface="Calibri" panose="020F0502020204030204" pitchFamily="34" charset="0"/>
              </a:rPr>
              <a:t> </a:t>
            </a:r>
            <a:endParaRPr lang="en-US" sz="2800" b="1" dirty="0">
              <a:solidFill>
                <a:srgbClr val="FF0000"/>
              </a:solidFill>
              <a:latin typeface="Arial" panose="020B0604020202020204"/>
            </a:endParaRPr>
          </a:p>
        </p:txBody>
      </p:sp>
      <p:pic>
        <p:nvPicPr>
          <p:cNvPr id="12" name="NHAC NEN TRO CHOI PAP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0895" y="565842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2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LỚP HỌC BÓNG ĐÁ TRẺ EM Ở TPHCM – Trung tâm bóng đá Nam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endParaRPr>
          </a:p>
        </p:txBody>
      </p:sp>
      <p:sp>
        <p:nvSpPr>
          <p:cNvPr id="11" name="Rectangle 10"/>
          <p:cNvSpPr/>
          <p:nvPr/>
        </p:nvSpPr>
        <p:spPr>
          <a:xfrm>
            <a:off x="2006600" y="76454"/>
            <a:ext cx="8877300" cy="523194"/>
          </a:xfrm>
          <a:prstGeom prst="rect">
            <a:avLst/>
          </a:prstGeom>
        </p:spPr>
        <p:txBody>
          <a:bodyPr wrap="square" lIns="91413" tIns="45707" rIns="91413" bIns="45707">
            <a:spAutoFit/>
          </a:bodyPr>
          <a:lstStyle/>
          <a:p>
            <a:pPr defTabSz="914400">
              <a:defRPr/>
            </a:pP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Tham</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gia</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các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hoạt</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động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vui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chơi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bổ</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ích</a:t>
            </a:r>
            <a:r>
              <a:rPr lang="en-US" sz="2800" b="1" dirty="0" smtClean="0">
                <a:solidFill>
                  <a:srgbClr val="FF0000"/>
                </a:solidFill>
                <a:latin typeface="Times New Roman" panose="02020603050405020304" pitchFamily="18" charset="0"/>
                <a:ea typeface="Calibri" panose="020F0502020204030204" pitchFamily="34" charset="0"/>
              </a:rPr>
              <a:t> an </a:t>
            </a:r>
            <a:r>
              <a:rPr lang="en-US" sz="2800" b="1" dirty="0" err="1" smtClean="0">
                <a:solidFill>
                  <a:srgbClr val="FF0000"/>
                </a:solidFill>
                <a:latin typeface="Times New Roman" panose="02020603050405020304" pitchFamily="18" charset="0"/>
                <a:ea typeface="Calibri" panose="020F0502020204030204" pitchFamily="34" charset="0"/>
              </a:rPr>
              <a:t>toàn</a:t>
            </a:r>
            <a:r>
              <a:rPr lang="en-US" sz="2800" b="1" dirty="0" smtClean="0">
                <a:solidFill>
                  <a:srgbClr val="FF0000"/>
                </a:solidFill>
                <a:latin typeface="Times New Roman" panose="02020603050405020304" pitchFamily="18" charset="0"/>
                <a:ea typeface="Calibri" panose="020F0502020204030204" pitchFamily="34" charset="0"/>
              </a:rPr>
              <a:t> </a:t>
            </a:r>
            <a:endParaRPr lang="en-US" sz="2800" b="1" dirty="0">
              <a:solidFill>
                <a:srgbClr val="FF0000"/>
              </a:solidFill>
              <a:latin typeface="Arial" panose="020B0604020202020204"/>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3873868"/>
            <a:ext cx="4443413" cy="295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6813" y="3873867"/>
            <a:ext cx="3405187" cy="295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53" y="599648"/>
            <a:ext cx="4236747" cy="3274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6801" y="599648"/>
            <a:ext cx="350520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901649"/>
            <a:ext cx="4343400" cy="295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400" y="599648"/>
            <a:ext cx="43434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
            <a:ext cx="9978887" cy="392264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70" y="0"/>
            <a:ext cx="6183731" cy="6858000"/>
          </a:xfrm>
          <a:prstGeom prst="rect">
            <a:avLst/>
          </a:prstGeom>
        </p:spPr>
      </p:pic>
      <p:pic>
        <p:nvPicPr>
          <p:cNvPr id="2" name="Nghe và vỗ tay theo nhịp bài hát Mùa hoa phượng nở (Theo SGK CTGDPT 2018 - NXBGD)">
            <a:hlinkClick r:id="" action="ppaction://media"/>
          </p:cNvPr>
          <p:cNvPicPr>
            <a:picLocks noChangeAspect="1"/>
          </p:cNvPicPr>
          <p:nvPr>
            <a:audioFile r:link="rId1"/>
            <p:extLst>
              <p:ext uri="{DAA4B4D4-6D71-4841-9C94-3DE7FCFB9230}">
                <p14:media xmlns:p14="http://schemas.microsoft.com/office/powerpoint/2010/main" r:embed="rId2">
                  <p14:trim st="1454.9589" end="131431.2788"/>
                </p14:media>
              </p:ext>
            </p:extLst>
          </p:nvPr>
        </p:nvPicPr>
        <p:blipFill>
          <a:blip r:embed="rId7"/>
          <a:stretch>
            <a:fillRect/>
          </a:stretch>
        </p:blipFill>
        <p:spPr>
          <a:xfrm>
            <a:off x="1632572" y="3922645"/>
            <a:ext cx="609600" cy="609600"/>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175" y="502276"/>
            <a:ext cx="640657" cy="51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HE VE VUI QUA BEAT">
            <a:hlinkClick r:id="" action="ppaction://media"/>
          </p:cNvPr>
          <p:cNvPicPr>
            <a:picLocks noChangeAspect="1"/>
          </p:cNvPicPr>
          <p:nvPr>
            <a:audioFile r:link="rId1"/>
            <p:extLst>
              <p:ext uri="{DAA4B4D4-6D71-4841-9C94-3DE7FCFB9230}">
                <p14:media xmlns:p14="http://schemas.microsoft.com/office/powerpoint/2010/main" r:embed="rId2">
                  <p14:trim end="39554.8372"/>
                </p14:media>
              </p:ext>
            </p:extLst>
          </p:nvPr>
        </p:nvPicPr>
        <p:blipFill>
          <a:blip r:embed="rId6"/>
          <a:stretch>
            <a:fillRect/>
          </a:stretch>
        </p:blipFill>
        <p:spPr>
          <a:xfrm>
            <a:off x="11754677" y="-6629"/>
            <a:ext cx="450576" cy="33130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4861932" y="1567328"/>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2" y="2032453"/>
            <a:ext cx="3758730" cy="4711111"/>
          </a:xfrm>
          <a:prstGeom prst="rect">
            <a:avLst/>
          </a:prstGeom>
        </p:spPr>
      </p:pic>
      <p:pic>
        <p:nvPicPr>
          <p:cNvPr id="12" name="NHAC NEN TRO CHOI PAP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2800" y="564382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2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13100" t="27011" r="13057" b="27011"/>
          <a:stretch>
            <a:fillRect/>
          </a:stretch>
        </p:blipFill>
        <p:spPr bwMode="auto">
          <a:xfrm>
            <a:off x="-103354" y="392114"/>
            <a:ext cx="12074961"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8"/>
          <p:cNvSpPr>
            <a:spLocks noChangeArrowheads="1"/>
          </p:cNvSpPr>
          <p:nvPr/>
        </p:nvSpPr>
        <p:spPr bwMode="auto">
          <a:xfrm>
            <a:off x="524992" y="2514610"/>
            <a:ext cx="10821018" cy="19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58" tIns="57128" rIns="114258" bIns="57128">
            <a:spAutoFit/>
          </a:bodyPr>
          <a:lstStyle/>
          <a:p>
            <a:pPr algn="ctr" defTabSz="914400" fontAlgn="base">
              <a:spcBef>
                <a:spcPct val="0"/>
              </a:spcBef>
              <a:spcAft>
                <a:spcPct val="0"/>
              </a:spcAft>
            </a:pPr>
            <a:r>
              <a:rPr lang="en-US" sz="6000" b="1" dirty="0">
                <a:solidFill>
                  <a:srgbClr val="FF0000"/>
                </a:solidFill>
                <a:latin typeface="Cambria" panose="02040503050406030204" pitchFamily="18" charset="0"/>
                <a:cs typeface="Times New Roman" panose="02020603050405020304" pitchFamily="18" charset="0"/>
              </a:rPr>
              <a:t>HOẠT ĐỘNG </a:t>
            </a:r>
          </a:p>
          <a:p>
            <a:pPr algn="ctr" defTabSz="914400" fontAlgn="base">
              <a:spcBef>
                <a:spcPct val="0"/>
              </a:spcBef>
              <a:spcAft>
                <a:spcPct val="0"/>
              </a:spcAft>
            </a:pPr>
            <a:r>
              <a:rPr lang="en-US" sz="6000" b="1" dirty="0">
                <a:solidFill>
                  <a:srgbClr val="FF0000"/>
                </a:solidFill>
                <a:latin typeface="Cambria" panose="02040503050406030204" pitchFamily="18" charset="0"/>
                <a:cs typeface="Times New Roman" panose="02020603050405020304" pitchFamily="18" charset="0"/>
              </a:rPr>
              <a:t>HÌNH THÀNH KIẾN THỨC MỚI</a:t>
            </a:r>
          </a:p>
        </p:txBody>
      </p:sp>
      <p:grpSp>
        <p:nvGrpSpPr>
          <p:cNvPr id="5" name="Group 4"/>
          <p:cNvGrpSpPr/>
          <p:nvPr/>
        </p:nvGrpSpPr>
        <p:grpSpPr bwMode="auto">
          <a:xfrm>
            <a:off x="5934125" y="406403"/>
            <a:ext cx="6618162" cy="6232525"/>
            <a:chOff x="5542642" y="220716"/>
            <a:chExt cx="5430158" cy="6232620"/>
          </a:xfrm>
        </p:grpSpPr>
        <p:pic>
          <p:nvPicPr>
            <p:cNvPr id="3080" name="Picture 2"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86763" t="26207" r="6552" b="27815"/>
            <a:stretch>
              <a:fillRect/>
            </a:stretch>
          </p:blipFill>
          <p:spPr bwMode="auto">
            <a:xfrm>
              <a:off x="5542642" y="220716"/>
              <a:ext cx="879938" cy="60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68039" y="220716"/>
              <a:ext cx="4804761" cy="6232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ndParaRPr>
            </a:p>
          </p:txBody>
        </p:sp>
      </p:grpSp>
      <p:grpSp>
        <p:nvGrpSpPr>
          <p:cNvPr id="7" name="Group 6"/>
          <p:cNvGrpSpPr/>
          <p:nvPr/>
        </p:nvGrpSpPr>
        <p:grpSpPr bwMode="auto">
          <a:xfrm>
            <a:off x="-21162" y="392114"/>
            <a:ext cx="6168746" cy="6051550"/>
            <a:chOff x="-19050" y="220716"/>
            <a:chExt cx="5561692" cy="6051735"/>
          </a:xfrm>
        </p:grpSpPr>
        <p:pic>
          <p:nvPicPr>
            <p:cNvPr id="3078" name="Picture 3" descr="C:\Users\Administrator\Downloads\—Pngtree—scroll horizontally_808122.png"/>
            <p:cNvPicPr>
              <a:picLocks noChangeAspect="1" noChangeArrowheads="1"/>
            </p:cNvPicPr>
            <p:nvPr/>
          </p:nvPicPr>
          <p:blipFill>
            <a:blip r:embed="rId4">
              <a:extLst>
                <a:ext uri="{28A0092B-C50C-407E-A947-70E740481C1C}">
                  <a14:useLocalDpi xmlns:a14="http://schemas.microsoft.com/office/drawing/2010/main" val="0"/>
                </a:ext>
              </a:extLst>
            </a:blip>
            <a:srcRect l="7010" t="26207" r="87650" b="27815"/>
            <a:stretch>
              <a:fillRect/>
            </a:stretch>
          </p:blipFill>
          <p:spPr bwMode="auto">
            <a:xfrm>
              <a:off x="4839726" y="220716"/>
              <a:ext cx="702916" cy="60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050" y="476311"/>
              <a:ext cx="4982183" cy="5616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endParaRPr>
            </a:p>
          </p:txBody>
        </p:sp>
      </p:grpSp>
      <p:pic>
        <p:nvPicPr>
          <p:cNvPr id="10" name="Nhạc hiệu.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5088" y="-186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00796 -4.07407E-6 L 0.43793 0.00301 " pathEditMode="relative" rAng="0" ptsTypes="AA">
                                      <p:cBhvr>
                                        <p:cTn id="6" dur="2000" fill="hold"/>
                                        <p:tgtEl>
                                          <p:spTgt spid="5"/>
                                        </p:tgtEl>
                                        <p:attrNameLst>
                                          <p:attrName>ppt_x</p:attrName>
                                          <p:attrName>ppt_y</p:attrName>
                                        </p:attrNameLst>
                                      </p:cBhvr>
                                      <p:rCtr x="21499" y="139"/>
                                    </p:animMotion>
                                  </p:childTnLst>
                                </p:cTn>
                              </p:par>
                              <p:par>
                                <p:cTn id="7" presetID="35" presetClass="path" presetSubtype="0" accel="50000" decel="50000" fill="hold" nodeType="withEffect">
                                  <p:stCondLst>
                                    <p:cond delay="0"/>
                                  </p:stCondLst>
                                  <p:childTnLst>
                                    <p:animMotion origin="layout" path="M -0.00173 3.7037E-7 L -0.45544 -0.00486 " pathEditMode="relative" rAng="0" ptsTypes="AA">
                                      <p:cBhvr>
                                        <p:cTn id="8" dur="2000" fill="hold"/>
                                        <p:tgtEl>
                                          <p:spTgt spid="7"/>
                                        </p:tgtEl>
                                        <p:attrNameLst>
                                          <p:attrName>ppt_x</p:attrName>
                                          <p:attrName>ppt_y</p:attrName>
                                        </p:attrNameLst>
                                      </p:cBhvr>
                                      <p:rCtr x="-22685" y="-255"/>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2"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Rounded Corners 12"/>
          <p:cNvSpPr/>
          <p:nvPr/>
        </p:nvSpPr>
        <p:spPr>
          <a:xfrm>
            <a:off x="1635627" y="2692615"/>
            <a:ext cx="8834907" cy="1106653"/>
          </a:xfrm>
          <a:prstGeom prst="roundRect">
            <a:avLst>
              <a:gd name="adj" fmla="val 6370"/>
            </a:avLst>
          </a:prstGeom>
        </p:spPr>
        <p:style>
          <a:lnRef idx="1">
            <a:schemeClr val="accent2"/>
          </a:lnRef>
          <a:fillRef idx="2">
            <a:schemeClr val="accent2"/>
          </a:fillRef>
          <a:effectRef idx="1">
            <a:schemeClr val="accent2"/>
          </a:effectRef>
          <a:fontRef idx="minor">
            <a:schemeClr val="dk1"/>
          </a:fontRef>
        </p:style>
        <p:txBody>
          <a:bodyPr lIns="60948" tIns="30474" rIns="60948" bIns="30474" rtlCol="0" anchor="ctr"/>
          <a:lstStyle/>
          <a:p>
            <a:pPr lvl="0">
              <a:lnSpc>
                <a:spcPct val="115000"/>
              </a:lnSpc>
              <a:spcAft>
                <a:spcPts val="1000"/>
              </a:spcAft>
            </a:pPr>
            <a:r>
              <a:rPr lang="en-US" sz="2800" dirty="0" err="1">
                <a:solidFill>
                  <a:srgbClr val="0070C0"/>
                </a:solidFill>
                <a:latin typeface="Times New Roman" panose="02020603050405020304"/>
                <a:ea typeface="Calibri" panose="020F0502020204030204"/>
                <a:cs typeface="Times New Roman" panose="02020603050405020304"/>
              </a:rPr>
              <a:t>Tiết</a:t>
            </a:r>
            <a:r>
              <a:rPr lang="en-US" sz="2800" dirty="0">
                <a:solidFill>
                  <a:srgbClr val="0070C0"/>
                </a:solidFill>
                <a:latin typeface="Times New Roman" panose="02020603050405020304"/>
                <a:ea typeface="Calibri" panose="020F0502020204030204"/>
                <a:cs typeface="Times New Roman" panose="02020603050405020304"/>
              </a:rPr>
              <a:t> 2: </a:t>
            </a:r>
            <a:r>
              <a:rPr lang="en-US" sz="2800" dirty="0" smtClean="0">
                <a:solidFill>
                  <a:srgbClr val="FF0000"/>
                </a:solidFill>
                <a:latin typeface="Times New Roman" panose="02020603050405020304"/>
                <a:ea typeface="Calibri" panose="020F0502020204030204"/>
                <a:cs typeface="Times New Roman" panose="02020603050405020304"/>
              </a:rPr>
              <a:t>- </a:t>
            </a:r>
            <a:r>
              <a:rPr lang="fr-FR" sz="2800" dirty="0" err="1" smtClean="0">
                <a:solidFill>
                  <a:srgbClr val="FF0000"/>
                </a:solidFill>
                <a:latin typeface="Times New Roman" panose="02020603050405020304"/>
                <a:ea typeface="Times New Roman" panose="02020603050405020304"/>
                <a:cs typeface="Times New Roman" panose="02020603050405020304"/>
              </a:rPr>
              <a:t>Nhạc</a:t>
            </a:r>
            <a:r>
              <a:rPr lang="fr-FR" sz="2800" dirty="0" smtClean="0">
                <a:solidFill>
                  <a:srgbClr val="FF0000"/>
                </a:solidFill>
                <a:latin typeface="Times New Roman" panose="02020603050405020304"/>
                <a:ea typeface="Times New Roman" panose="02020603050405020304"/>
                <a:cs typeface="Times New Roman" panose="02020603050405020304"/>
              </a:rPr>
              <a:t> </a:t>
            </a:r>
            <a:r>
              <a:rPr lang="fr-FR" sz="2800" dirty="0" err="1">
                <a:solidFill>
                  <a:srgbClr val="FF0000"/>
                </a:solidFill>
                <a:latin typeface="Times New Roman" panose="02020603050405020304"/>
                <a:ea typeface="Times New Roman" panose="02020603050405020304"/>
                <a:cs typeface="Times New Roman" panose="02020603050405020304"/>
              </a:rPr>
              <a:t>cụ</a:t>
            </a:r>
            <a:r>
              <a:rPr lang="fr-FR" sz="2800" dirty="0">
                <a:solidFill>
                  <a:srgbClr val="FF0000"/>
                </a:solidFill>
                <a:latin typeface="Times New Roman" panose="02020603050405020304"/>
                <a:ea typeface="Times New Roman" panose="02020603050405020304"/>
                <a:cs typeface="Times New Roman" panose="02020603050405020304"/>
              </a:rPr>
              <a:t>: </a:t>
            </a:r>
            <a:r>
              <a:rPr lang="fr-FR" sz="2800" dirty="0" err="1">
                <a:solidFill>
                  <a:srgbClr val="FF0000"/>
                </a:solidFill>
                <a:latin typeface="Times New Roman" panose="02020603050405020304"/>
                <a:ea typeface="Times New Roman" panose="02020603050405020304"/>
                <a:cs typeface="Times New Roman" panose="02020603050405020304"/>
              </a:rPr>
              <a:t>Thể</a:t>
            </a:r>
            <a:r>
              <a:rPr lang="fr-FR" sz="2800" dirty="0">
                <a:solidFill>
                  <a:srgbClr val="FF0000"/>
                </a:solidFill>
                <a:latin typeface="Times New Roman" panose="02020603050405020304"/>
                <a:ea typeface="Times New Roman" panose="02020603050405020304"/>
                <a:cs typeface="Times New Roman" panose="02020603050405020304"/>
              </a:rPr>
              <a:t> </a:t>
            </a:r>
            <a:r>
              <a:rPr lang="fr-FR" sz="2800" dirty="0" err="1">
                <a:solidFill>
                  <a:srgbClr val="FF0000"/>
                </a:solidFill>
                <a:latin typeface="Times New Roman" panose="02020603050405020304"/>
                <a:ea typeface="Times New Roman" panose="02020603050405020304"/>
                <a:cs typeface="Times New Roman" panose="02020603050405020304"/>
              </a:rPr>
              <a:t>hiện</a:t>
            </a:r>
            <a:r>
              <a:rPr lang="fr-FR" sz="2800" dirty="0">
                <a:solidFill>
                  <a:srgbClr val="FF0000"/>
                </a:solidFill>
                <a:latin typeface="Times New Roman" panose="02020603050405020304"/>
                <a:ea typeface="Times New Roman" panose="02020603050405020304"/>
                <a:cs typeface="Times New Roman" panose="02020603050405020304"/>
              </a:rPr>
              <a:t> </a:t>
            </a:r>
            <a:r>
              <a:rPr lang="fr-FR" sz="2800" dirty="0" err="1">
                <a:solidFill>
                  <a:srgbClr val="FF0000"/>
                </a:solidFill>
                <a:latin typeface="Times New Roman" panose="02020603050405020304"/>
                <a:ea typeface="Times New Roman" panose="02020603050405020304"/>
                <a:cs typeface="Times New Roman" panose="02020603050405020304"/>
              </a:rPr>
              <a:t>các</a:t>
            </a:r>
            <a:r>
              <a:rPr lang="fr-FR" sz="2800" dirty="0">
                <a:solidFill>
                  <a:srgbClr val="FF0000"/>
                </a:solidFill>
                <a:latin typeface="Times New Roman" panose="02020603050405020304"/>
                <a:ea typeface="Times New Roman" panose="02020603050405020304"/>
                <a:cs typeface="Times New Roman" panose="02020603050405020304"/>
              </a:rPr>
              <a:t> </a:t>
            </a:r>
            <a:r>
              <a:rPr lang="fr-FR" sz="2800" dirty="0" err="1">
                <a:solidFill>
                  <a:srgbClr val="FF0000"/>
                </a:solidFill>
                <a:latin typeface="Times New Roman" panose="02020603050405020304"/>
                <a:ea typeface="Times New Roman" panose="02020603050405020304"/>
                <a:cs typeface="Times New Roman" panose="02020603050405020304"/>
              </a:rPr>
              <a:t>hình</a:t>
            </a:r>
            <a:r>
              <a:rPr lang="fr-FR" sz="2800" dirty="0">
                <a:solidFill>
                  <a:srgbClr val="FF0000"/>
                </a:solidFill>
                <a:latin typeface="Times New Roman" panose="02020603050405020304"/>
                <a:ea typeface="Times New Roman" panose="02020603050405020304"/>
                <a:cs typeface="Times New Roman" panose="02020603050405020304"/>
              </a:rPr>
              <a:t> </a:t>
            </a:r>
            <a:r>
              <a:rPr lang="fr-FR" sz="2800" dirty="0" err="1">
                <a:solidFill>
                  <a:srgbClr val="FF0000"/>
                </a:solidFill>
                <a:latin typeface="Times New Roman" panose="02020603050405020304"/>
                <a:ea typeface="Times New Roman" panose="02020603050405020304"/>
                <a:cs typeface="Times New Roman" panose="02020603050405020304"/>
              </a:rPr>
              <a:t>tiết</a:t>
            </a:r>
            <a:r>
              <a:rPr lang="fr-FR" sz="2800" dirty="0">
                <a:solidFill>
                  <a:srgbClr val="FF0000"/>
                </a:solidFill>
                <a:latin typeface="Times New Roman" panose="02020603050405020304"/>
                <a:ea typeface="Times New Roman" panose="02020603050405020304"/>
                <a:cs typeface="Times New Roman" panose="02020603050405020304"/>
              </a:rPr>
              <a:t> </a:t>
            </a:r>
            <a:r>
              <a:rPr lang="fr-FR" sz="2800" dirty="0" err="1">
                <a:solidFill>
                  <a:srgbClr val="FF0000"/>
                </a:solidFill>
                <a:latin typeface="Times New Roman" panose="02020603050405020304"/>
                <a:ea typeface="Times New Roman" panose="02020603050405020304"/>
                <a:cs typeface="Times New Roman" panose="02020603050405020304"/>
              </a:rPr>
              <a:t>tấu</a:t>
            </a:r>
            <a:r>
              <a:rPr lang="fr-FR" sz="2800" dirty="0">
                <a:solidFill>
                  <a:srgbClr val="FF0000"/>
                </a:solidFill>
                <a:latin typeface="Times New Roman" panose="02020603050405020304"/>
                <a:ea typeface="Times New Roman" panose="02020603050405020304"/>
                <a:cs typeface="Times New Roman" panose="02020603050405020304"/>
              </a:rPr>
              <a:t> </a:t>
            </a:r>
            <a:r>
              <a:rPr lang="fr-FR" sz="2800" dirty="0" err="1">
                <a:solidFill>
                  <a:srgbClr val="FF0000"/>
                </a:solidFill>
                <a:latin typeface="Times New Roman" panose="02020603050405020304"/>
                <a:ea typeface="Times New Roman" panose="02020603050405020304"/>
                <a:cs typeface="Times New Roman" panose="02020603050405020304"/>
              </a:rPr>
              <a:t>bằng</a:t>
            </a:r>
            <a:r>
              <a:rPr lang="fr-FR" sz="2800" dirty="0">
                <a:solidFill>
                  <a:srgbClr val="FF0000"/>
                </a:solidFill>
                <a:latin typeface="Times New Roman" panose="02020603050405020304"/>
                <a:ea typeface="Times New Roman" panose="02020603050405020304"/>
                <a:cs typeface="Times New Roman" panose="02020603050405020304"/>
              </a:rPr>
              <a:t> </a:t>
            </a:r>
            <a:r>
              <a:rPr lang="fr-FR" sz="2800" dirty="0" err="1">
                <a:solidFill>
                  <a:srgbClr val="FF0000"/>
                </a:solidFill>
                <a:latin typeface="Times New Roman" panose="02020603050405020304"/>
                <a:ea typeface="Times New Roman" panose="02020603050405020304"/>
                <a:cs typeface="Times New Roman" panose="02020603050405020304"/>
              </a:rPr>
              <a:t>nhạc</a:t>
            </a:r>
            <a:r>
              <a:rPr lang="fr-FR" sz="2800" dirty="0">
                <a:solidFill>
                  <a:srgbClr val="FF0000"/>
                </a:solidFill>
                <a:latin typeface="Times New Roman" panose="02020603050405020304"/>
                <a:ea typeface="Times New Roman" panose="02020603050405020304"/>
                <a:cs typeface="Times New Roman" panose="02020603050405020304"/>
              </a:rPr>
              <a:t> </a:t>
            </a:r>
            <a:r>
              <a:rPr lang="fr-FR" sz="2800" dirty="0" err="1">
                <a:solidFill>
                  <a:srgbClr val="FF0000"/>
                </a:solidFill>
                <a:latin typeface="Times New Roman" panose="02020603050405020304"/>
                <a:ea typeface="Times New Roman" panose="02020603050405020304"/>
                <a:cs typeface="Times New Roman" panose="02020603050405020304"/>
              </a:rPr>
              <a:t>cụ</a:t>
            </a:r>
            <a:r>
              <a:rPr lang="fr-FR" sz="2800" dirty="0">
                <a:solidFill>
                  <a:srgbClr val="FF0000"/>
                </a:solidFill>
                <a:latin typeface="Times New Roman" panose="02020603050405020304"/>
                <a:ea typeface="Times New Roman" panose="02020603050405020304"/>
                <a:cs typeface="Times New Roman" panose="02020603050405020304"/>
              </a:rPr>
              <a:t> </a:t>
            </a:r>
            <a:r>
              <a:rPr lang="fr-FR" sz="2800" dirty="0" err="1">
                <a:solidFill>
                  <a:srgbClr val="FF0000"/>
                </a:solidFill>
                <a:latin typeface="Times New Roman" panose="02020603050405020304"/>
                <a:ea typeface="Times New Roman" panose="02020603050405020304"/>
                <a:cs typeface="Times New Roman" panose="02020603050405020304"/>
              </a:rPr>
              <a:t>gõ</a:t>
            </a:r>
            <a:r>
              <a:rPr lang="fr-FR" sz="2800" dirty="0">
                <a:solidFill>
                  <a:srgbClr val="FF0000"/>
                </a:solidFill>
                <a:latin typeface="Times New Roman" panose="02020603050405020304"/>
                <a:ea typeface="Times New Roman" panose="02020603050405020304"/>
                <a:cs typeface="Times New Roman" panose="02020603050405020304"/>
              </a:rPr>
              <a:t>. </a:t>
            </a:r>
            <a:endParaRPr lang="fr-FR" sz="2800" dirty="0" smtClean="0">
              <a:solidFill>
                <a:srgbClr val="FF0000"/>
              </a:solidFill>
              <a:latin typeface="Times New Roman" panose="02020603050405020304"/>
              <a:ea typeface="Times New Roman" panose="02020603050405020304"/>
              <a:cs typeface="Times New Roman" panose="02020603050405020304"/>
            </a:endParaRPr>
          </a:p>
          <a:p>
            <a:pPr lvl="0">
              <a:lnSpc>
                <a:spcPct val="115000"/>
              </a:lnSpc>
              <a:spcAft>
                <a:spcPts val="1000"/>
              </a:spcAft>
            </a:pPr>
            <a:r>
              <a:rPr lang="fr-FR" sz="2800" dirty="0">
                <a:solidFill>
                  <a:srgbClr val="FF0000"/>
                </a:solidFill>
                <a:latin typeface="Times New Roman" panose="02020603050405020304"/>
                <a:ea typeface="Times New Roman" panose="02020603050405020304"/>
                <a:cs typeface="Times New Roman" panose="02020603050405020304"/>
              </a:rPr>
              <a:t> </a:t>
            </a:r>
            <a:r>
              <a:rPr lang="fr-FR" sz="2800" dirty="0" smtClean="0">
                <a:solidFill>
                  <a:srgbClr val="FF0000"/>
                </a:solidFill>
                <a:latin typeface="Times New Roman" panose="02020603050405020304"/>
                <a:ea typeface="Times New Roman" panose="02020603050405020304"/>
                <a:cs typeface="Times New Roman" panose="02020603050405020304"/>
              </a:rPr>
              <a:t>          - </a:t>
            </a:r>
            <a:r>
              <a:rPr lang="en-US" sz="2800" dirty="0" err="1" smtClean="0">
                <a:solidFill>
                  <a:srgbClr val="FF0000"/>
                </a:solidFill>
                <a:latin typeface="Times New Roman" panose="02020603050405020304"/>
                <a:ea typeface="Times New Roman" panose="02020603050405020304"/>
                <a:cs typeface="Times New Roman" panose="02020603050405020304"/>
              </a:rPr>
              <a:t>Ôn</a:t>
            </a:r>
            <a:r>
              <a:rPr lang="en-US" sz="2800" dirty="0" smtClean="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bài</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hát</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Hè</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về</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vui</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quá</a:t>
            </a:r>
            <a:endParaRPr lang="en-US" sz="2000" dirty="0">
              <a:solidFill>
                <a:srgbClr val="FF0000"/>
              </a:solidFill>
              <a:ea typeface="Calibri" panose="020F0502020204030204"/>
              <a:cs typeface="Times New Roman" panose="02020603050405020304"/>
            </a:endParaRPr>
          </a:p>
        </p:txBody>
      </p:sp>
      <p:sp>
        <p:nvSpPr>
          <p:cNvPr id="11" name="Rectangle: Rounded Corners 12"/>
          <p:cNvSpPr/>
          <p:nvPr/>
        </p:nvSpPr>
        <p:spPr>
          <a:xfrm>
            <a:off x="1661384" y="1365900"/>
            <a:ext cx="8744755" cy="1093965"/>
          </a:xfrm>
          <a:prstGeom prst="roundRect">
            <a:avLst>
              <a:gd name="adj" fmla="val 6370"/>
            </a:avLst>
          </a:prstGeom>
        </p:spPr>
        <p:style>
          <a:lnRef idx="1">
            <a:schemeClr val="accent2"/>
          </a:lnRef>
          <a:fillRef idx="2">
            <a:schemeClr val="accent2"/>
          </a:fillRef>
          <a:effectRef idx="1">
            <a:schemeClr val="accent2"/>
          </a:effectRef>
          <a:fontRef idx="minor">
            <a:schemeClr val="dk1"/>
          </a:fontRef>
        </p:style>
        <p:txBody>
          <a:bodyPr lIns="60948" tIns="30474" rIns="60948" bIns="30474" rtlCol="0" anchor="ctr"/>
          <a:lstStyle/>
          <a:p>
            <a:pPr>
              <a:lnSpc>
                <a:spcPct val="115000"/>
              </a:lnSpc>
              <a:spcAft>
                <a:spcPts val="1000"/>
              </a:spcAft>
              <a:tabLst>
                <a:tab pos="1247775" algn="l"/>
              </a:tabLst>
            </a:pPr>
            <a:r>
              <a:rPr lang="en-US" sz="2800" dirty="0" err="1">
                <a:solidFill>
                  <a:srgbClr val="0070C0"/>
                </a:solidFill>
                <a:latin typeface="Times New Roman" panose="02020603050405020304"/>
                <a:ea typeface="Calibri" panose="020F0502020204030204"/>
                <a:cs typeface="Times New Roman" panose="02020603050405020304"/>
              </a:rPr>
              <a:t>Tiết</a:t>
            </a:r>
            <a:r>
              <a:rPr lang="en-US" sz="2800" dirty="0">
                <a:solidFill>
                  <a:srgbClr val="0070C0"/>
                </a:solidFill>
                <a:latin typeface="Times New Roman" panose="02020603050405020304"/>
                <a:ea typeface="Calibri" panose="020F0502020204030204"/>
                <a:cs typeface="Times New Roman" panose="02020603050405020304"/>
              </a:rPr>
              <a:t> 1: </a:t>
            </a:r>
            <a:r>
              <a:rPr lang="en-US" sz="2800" dirty="0" smtClean="0">
                <a:solidFill>
                  <a:srgbClr val="FF0000"/>
                </a:solidFill>
                <a:latin typeface="Times New Roman" panose="02020603050405020304"/>
                <a:ea typeface="Calibri" panose="020F0502020204030204"/>
                <a:cs typeface="Times New Roman" panose="02020603050405020304"/>
              </a:rPr>
              <a:t>- </a:t>
            </a:r>
            <a:r>
              <a:rPr lang="en-US" sz="2800" dirty="0" err="1" smtClean="0">
                <a:solidFill>
                  <a:srgbClr val="FF0000"/>
                </a:solidFill>
                <a:latin typeface="Times New Roman" panose="02020603050405020304"/>
                <a:ea typeface="Calibri" panose="020F0502020204030204"/>
                <a:cs typeface="Times New Roman" panose="02020603050405020304"/>
              </a:rPr>
              <a:t>Học</a:t>
            </a:r>
            <a:r>
              <a:rPr lang="en-US" sz="2800" dirty="0" smtClean="0">
                <a:solidFill>
                  <a:srgbClr val="FF0000"/>
                </a:solidFill>
                <a:latin typeface="Times New Roman" panose="02020603050405020304"/>
                <a:ea typeface="Calibri" panose="020F0502020204030204"/>
                <a:cs typeface="Times New Roman" panose="02020603050405020304"/>
              </a:rPr>
              <a:t> </a:t>
            </a:r>
            <a:r>
              <a:rPr lang="en-US" sz="2800" dirty="0" err="1">
                <a:solidFill>
                  <a:srgbClr val="FF0000"/>
                </a:solidFill>
                <a:latin typeface="Times New Roman" panose="02020603050405020304"/>
                <a:ea typeface="Calibri" panose="020F0502020204030204"/>
                <a:cs typeface="Times New Roman" panose="02020603050405020304"/>
              </a:rPr>
              <a:t>bài</a:t>
            </a:r>
            <a:r>
              <a:rPr lang="en-US" sz="2800" dirty="0">
                <a:solidFill>
                  <a:srgbClr val="FF0000"/>
                </a:solidFill>
                <a:latin typeface="Times New Roman" panose="02020603050405020304"/>
                <a:ea typeface="Calibri" panose="020F0502020204030204"/>
                <a:cs typeface="Times New Roman" panose="02020603050405020304"/>
              </a:rPr>
              <a:t> </a:t>
            </a:r>
            <a:r>
              <a:rPr lang="en-US" sz="2800" dirty="0" err="1">
                <a:solidFill>
                  <a:srgbClr val="FF0000"/>
                </a:solidFill>
                <a:latin typeface="Times New Roman" panose="02020603050405020304"/>
                <a:ea typeface="Calibri" panose="020F0502020204030204"/>
                <a:cs typeface="Times New Roman" panose="02020603050405020304"/>
              </a:rPr>
              <a:t>hát</a:t>
            </a:r>
            <a:r>
              <a:rPr lang="en-US" sz="2800" dirty="0">
                <a:solidFill>
                  <a:srgbClr val="FF0000"/>
                </a:solidFill>
                <a:latin typeface="Times New Roman" panose="02020603050405020304"/>
                <a:ea typeface="Calibri" panose="020F0502020204030204"/>
                <a:cs typeface="Times New Roman" panose="02020603050405020304"/>
              </a:rPr>
              <a:t>: </a:t>
            </a:r>
            <a:r>
              <a:rPr lang="en-US" sz="2800" dirty="0" err="1">
                <a:solidFill>
                  <a:srgbClr val="FF0000"/>
                </a:solidFill>
                <a:latin typeface="Times New Roman" panose="02020603050405020304"/>
                <a:ea typeface="Calibri" panose="020F0502020204030204"/>
                <a:cs typeface="Times New Roman" panose="02020603050405020304"/>
              </a:rPr>
              <a:t>Hè</a:t>
            </a:r>
            <a:r>
              <a:rPr lang="en-US" sz="2800" dirty="0">
                <a:solidFill>
                  <a:srgbClr val="FF0000"/>
                </a:solidFill>
                <a:latin typeface="Times New Roman" panose="02020603050405020304"/>
                <a:ea typeface="Calibri" panose="020F0502020204030204"/>
                <a:cs typeface="Times New Roman" panose="02020603050405020304"/>
              </a:rPr>
              <a:t> </a:t>
            </a:r>
            <a:r>
              <a:rPr lang="en-US" sz="2800" dirty="0" err="1">
                <a:solidFill>
                  <a:srgbClr val="FF0000"/>
                </a:solidFill>
                <a:latin typeface="Times New Roman" panose="02020603050405020304"/>
                <a:ea typeface="Calibri" panose="020F0502020204030204"/>
                <a:cs typeface="Times New Roman" panose="02020603050405020304"/>
              </a:rPr>
              <a:t>về</a:t>
            </a:r>
            <a:r>
              <a:rPr lang="en-US" sz="2800" dirty="0">
                <a:solidFill>
                  <a:srgbClr val="FF0000"/>
                </a:solidFill>
                <a:latin typeface="Times New Roman" panose="02020603050405020304"/>
                <a:ea typeface="Calibri" panose="020F0502020204030204"/>
                <a:cs typeface="Times New Roman" panose="02020603050405020304"/>
              </a:rPr>
              <a:t> </a:t>
            </a:r>
            <a:r>
              <a:rPr lang="en-US" sz="2800" dirty="0" err="1">
                <a:solidFill>
                  <a:srgbClr val="FF0000"/>
                </a:solidFill>
                <a:latin typeface="Times New Roman" panose="02020603050405020304"/>
                <a:ea typeface="Calibri" panose="020F0502020204030204"/>
                <a:cs typeface="Times New Roman" panose="02020603050405020304"/>
              </a:rPr>
              <a:t>vui</a:t>
            </a:r>
            <a:r>
              <a:rPr lang="en-US" sz="2800" dirty="0">
                <a:solidFill>
                  <a:srgbClr val="FF0000"/>
                </a:solidFill>
                <a:latin typeface="Times New Roman" panose="02020603050405020304"/>
                <a:ea typeface="Calibri" panose="020F0502020204030204"/>
                <a:cs typeface="Times New Roman" panose="02020603050405020304"/>
              </a:rPr>
              <a:t> </a:t>
            </a:r>
            <a:r>
              <a:rPr lang="en-US" sz="2800" dirty="0" err="1" smtClean="0">
                <a:solidFill>
                  <a:srgbClr val="FF0000"/>
                </a:solidFill>
                <a:latin typeface="Times New Roman" panose="02020603050405020304"/>
                <a:ea typeface="Calibri" panose="020F0502020204030204"/>
                <a:cs typeface="Times New Roman" panose="02020603050405020304"/>
              </a:rPr>
              <a:t>quá</a:t>
            </a:r>
            <a:endParaRPr lang="en-US" sz="2000" dirty="0">
              <a:solidFill>
                <a:srgbClr val="FF0000"/>
              </a:solidFill>
              <a:ea typeface="Calibri" panose="020F0502020204030204"/>
              <a:cs typeface="Times New Roman" panose="02020603050405020304"/>
            </a:endParaRPr>
          </a:p>
        </p:txBody>
      </p:sp>
      <p:sp>
        <p:nvSpPr>
          <p:cNvPr id="12" name="Rectangle: Rounded Corners 12"/>
          <p:cNvSpPr/>
          <p:nvPr/>
        </p:nvSpPr>
        <p:spPr>
          <a:xfrm>
            <a:off x="1700020" y="3983647"/>
            <a:ext cx="8783393" cy="1077750"/>
          </a:xfrm>
          <a:prstGeom prst="roundRect">
            <a:avLst>
              <a:gd name="adj" fmla="val 6370"/>
            </a:avLst>
          </a:prstGeom>
          <a:ln>
            <a:solidFill>
              <a:schemeClr val="accent1"/>
            </a:solidFill>
          </a:ln>
        </p:spPr>
        <p:style>
          <a:lnRef idx="1">
            <a:schemeClr val="accent2"/>
          </a:lnRef>
          <a:fillRef idx="2">
            <a:schemeClr val="accent2"/>
          </a:fillRef>
          <a:effectRef idx="1">
            <a:schemeClr val="accent2"/>
          </a:effectRef>
          <a:fontRef idx="minor">
            <a:schemeClr val="dk1"/>
          </a:fontRef>
        </p:style>
        <p:txBody>
          <a:bodyPr lIns="60948" tIns="30474" rIns="60948" bIns="30474" rtlCol="0" anchor="ctr"/>
          <a:lstStyle/>
          <a:p>
            <a:pPr lvl="0">
              <a:lnSpc>
                <a:spcPct val="115000"/>
              </a:lnSpc>
              <a:spcAft>
                <a:spcPts val="1000"/>
              </a:spcAft>
            </a:pPr>
            <a:r>
              <a:rPr lang="en-US" sz="2800" dirty="0" err="1">
                <a:solidFill>
                  <a:srgbClr val="0070C0"/>
                </a:solidFill>
                <a:latin typeface="Times New Roman" panose="02020603050405020304"/>
                <a:ea typeface="Calibri" panose="020F0502020204030204"/>
                <a:cs typeface="Times New Roman" panose="02020603050405020304"/>
              </a:rPr>
              <a:t>Tiết</a:t>
            </a:r>
            <a:r>
              <a:rPr lang="en-US" sz="2800" dirty="0">
                <a:solidFill>
                  <a:srgbClr val="0070C0"/>
                </a:solidFill>
                <a:latin typeface="Times New Roman" panose="02020603050405020304"/>
                <a:ea typeface="Calibri" panose="020F0502020204030204"/>
                <a:cs typeface="Times New Roman" panose="02020603050405020304"/>
              </a:rPr>
              <a:t> 3: </a:t>
            </a:r>
            <a:r>
              <a:rPr lang="en-US" sz="2800" dirty="0" smtClean="0">
                <a:solidFill>
                  <a:srgbClr val="FF0000"/>
                </a:solidFill>
                <a:latin typeface="Times New Roman" panose="02020603050405020304"/>
                <a:ea typeface="Calibri" panose="020F0502020204030204"/>
                <a:cs typeface="Times New Roman" panose="02020603050405020304"/>
              </a:rPr>
              <a:t>- </a:t>
            </a:r>
            <a:r>
              <a:rPr lang="en-US" sz="2800" dirty="0" err="1" smtClean="0">
                <a:solidFill>
                  <a:srgbClr val="FF0000"/>
                </a:solidFill>
                <a:latin typeface="Times New Roman" panose="02020603050405020304"/>
                <a:ea typeface="Times New Roman" panose="02020603050405020304"/>
                <a:cs typeface="Times New Roman" panose="02020603050405020304"/>
              </a:rPr>
              <a:t>Thường</a:t>
            </a:r>
            <a:r>
              <a:rPr lang="en-US" sz="2800" dirty="0" smtClean="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thức</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Âm</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nhạc</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Cá</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heo</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với</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Âm</a:t>
            </a:r>
            <a:r>
              <a:rPr lang="en-US" sz="2800" dirty="0">
                <a:solidFill>
                  <a:srgbClr val="FF0000"/>
                </a:solidFill>
                <a:latin typeface="Times New Roman" panose="02020603050405020304"/>
                <a:ea typeface="Times New Roman" panose="02020603050405020304"/>
                <a:cs typeface="Times New Roman" panose="02020603050405020304"/>
              </a:rPr>
              <a:t> </a:t>
            </a:r>
            <a:r>
              <a:rPr lang="en-US" sz="2800" dirty="0" err="1">
                <a:solidFill>
                  <a:srgbClr val="FF0000"/>
                </a:solidFill>
                <a:latin typeface="Times New Roman" panose="02020603050405020304"/>
                <a:ea typeface="Times New Roman" panose="02020603050405020304"/>
                <a:cs typeface="Times New Roman" panose="02020603050405020304"/>
              </a:rPr>
              <a:t>nhạc</a:t>
            </a:r>
            <a:r>
              <a:rPr lang="en-US" sz="2800" dirty="0">
                <a:solidFill>
                  <a:srgbClr val="FF0000"/>
                </a:solidFill>
                <a:latin typeface="Times New Roman" panose="02020603050405020304"/>
                <a:ea typeface="Times New Roman" panose="02020603050405020304"/>
                <a:cs typeface="Times New Roman" panose="02020603050405020304"/>
              </a:rPr>
              <a:t>. </a:t>
            </a:r>
            <a:endParaRPr lang="en-US" sz="2000" dirty="0">
              <a:solidFill>
                <a:srgbClr val="FF0000"/>
              </a:solidFill>
              <a:ea typeface="Calibri" panose="020F0502020204030204"/>
              <a:cs typeface="Times New Roman" panose="02020603050405020304"/>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017" y="1687"/>
            <a:ext cx="6877318" cy="115984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40291"/>
            <a:ext cx="2233566" cy="151770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57402" y="5054085"/>
            <a:ext cx="2034598" cy="1812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337620" y="2595003"/>
            <a:ext cx="8642191" cy="587827"/>
          </a:xfrm>
          <a:prstGeom prst="rect">
            <a:avLst/>
          </a:prstGeom>
        </p:spPr>
        <p:txBody>
          <a:bodyPr wrap="square" lIns="91413" tIns="45707" rIns="91413" bIns="45707">
            <a:spAutoFit/>
          </a:bodyPr>
          <a:lstStyle/>
          <a:p>
            <a:pPr algn="ctr" defTabSz="914400">
              <a:lnSpc>
                <a:spcPct val="115000"/>
              </a:lnSpc>
            </a:pP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31:  </a:t>
            </a:r>
            <a:r>
              <a:rPr lang="vi-VN" sz="2800" dirty="0">
                <a:solidFill>
                  <a:srgbClr val="FF0000"/>
                </a:solidFill>
                <a:latin typeface="Times New Roman" panose="02020603050405020304"/>
                <a:ea typeface="Calibri" panose="020F0502020204030204" pitchFamily="34" charset="0"/>
                <a:cs typeface="Times New Roman" panose="02020603050405020304" pitchFamily="18" charset="0"/>
              </a:rPr>
              <a:t>HỌC HÁT BÀI</a:t>
            </a:r>
            <a:r>
              <a:rPr lang="en-US" sz="2800" dirty="0">
                <a:solidFill>
                  <a:srgbClr val="FF0000"/>
                </a:solidFill>
                <a:latin typeface="Calibri" panose="020F0502020204030204"/>
                <a:ea typeface="Calibri" panose="020F0502020204030204" pitchFamily="34"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HÈ VỀ VUI QUÁ</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7844577" y="3179116"/>
            <a:ext cx="3255965" cy="410855"/>
          </a:xfrm>
          <a:prstGeom prst="rect">
            <a:avLst/>
          </a:prstGeom>
        </p:spPr>
        <p:txBody>
          <a:bodyPr wrap="none" lIns="91413" tIns="45707" rIns="91413" bIns="45707">
            <a:spAutoFit/>
          </a:bodyPr>
          <a:lstStyle/>
          <a:p>
            <a:pPr algn="ctr" defTabSz="914400">
              <a:lnSpc>
                <a:spcPct val="115000"/>
              </a:lnSpc>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Nhạc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Ngọc</a:t>
            </a:r>
            <a:r>
              <a:rPr lang="en-US"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Oanh</a:t>
            </a:r>
            <a:endPar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055" y="1177703"/>
            <a:ext cx="1518421" cy="83049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1396" y="1353184"/>
            <a:ext cx="566216" cy="4795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0978" y="1083512"/>
            <a:ext cx="4510746" cy="115984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97792" y="3778150"/>
            <a:ext cx="2034598" cy="181235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57" y="4054261"/>
            <a:ext cx="2233566" cy="151770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3863" y="35811"/>
            <a:ext cx="7978139" cy="6822193"/>
          </a:xfrm>
          <a:prstGeom prst="rect">
            <a:avLst/>
          </a:prstGeom>
        </p:spPr>
      </p:pic>
      <p:sp>
        <p:nvSpPr>
          <p:cNvPr id="5" name="Rectangle 4"/>
          <p:cNvSpPr/>
          <p:nvPr/>
        </p:nvSpPr>
        <p:spPr>
          <a:xfrm>
            <a:off x="128367" y="395925"/>
            <a:ext cx="4289089" cy="517065"/>
          </a:xfrm>
          <a:prstGeom prst="rect">
            <a:avLst/>
          </a:prstGeom>
        </p:spPr>
        <p:txBody>
          <a:bodyPr wrap="square">
            <a:spAutoFit/>
          </a:bodyPr>
          <a:lstStyle/>
          <a:p>
            <a:pPr algn="just">
              <a:lnSpc>
                <a:spcPct val="115000"/>
              </a:lnSpc>
              <a:spcAft>
                <a:spcPts val="800"/>
              </a:spcAft>
            </a:pPr>
            <a:r>
              <a:rPr lang="pt-BR" sz="2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-Giới </a:t>
            </a:r>
            <a:r>
              <a:rPr lang="pt-BR"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thiệu </a:t>
            </a:r>
            <a:r>
              <a:rPr lang="pt-BR" sz="2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65181" y="1089489"/>
            <a:ext cx="3428027" cy="800219"/>
          </a:xfrm>
          <a:prstGeom prst="rect">
            <a:avLst/>
          </a:prstGeom>
        </p:spPr>
        <p:txBody>
          <a:bodyPr wrap="square">
            <a:spAutoFit/>
          </a:bodyPr>
          <a:lstStyle/>
          <a:p>
            <a:pPr algn="just">
              <a:lnSpc>
                <a:spcPct val="115000"/>
              </a:lnSpc>
              <a:spcAft>
                <a:spcPts val="800"/>
              </a:spcAft>
            </a:pP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hát</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Hè</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vui</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quá</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Ngọc</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Oanh</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92765" y="2400933"/>
            <a:ext cx="4121096" cy="2569934"/>
          </a:xfrm>
          <a:prstGeom prst="rect">
            <a:avLst/>
          </a:prstGeom>
        </p:spPr>
        <p:txBody>
          <a:bodyPr wrap="square">
            <a:spAutoFit/>
          </a:bodyPr>
          <a:lstStyle/>
          <a:p>
            <a:pPr algn="just">
              <a:lnSpc>
                <a:spcPct val="115000"/>
              </a:lnSpc>
              <a:spcAft>
                <a:spcPts val="800"/>
              </a:spcAft>
            </a:pP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 hát</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 1 kỳ nghỉ hè sôi động của các em học sinh tạm biệt sách bút thân yêu, tạm biệt mái trường mến thương để cùng hòa mình với thiên nhiên với cánh phượng đỏ thắm, tiếng ve rộn ràng với trại hè đang đón chờ tạo lên 1 kỳ nghỉ hè </a:t>
            </a:r>
            <a:r>
              <a:rPr lang="en-US"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thú.</a:t>
            </a:r>
          </a:p>
        </p:txBody>
      </p:sp>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734102" y="-12879"/>
            <a:ext cx="2672472" cy="523194"/>
          </a:xfrm>
          <a:prstGeom prst="rect">
            <a:avLst/>
          </a:prstGeom>
        </p:spPr>
        <p:txBody>
          <a:bodyPr wrap="none" lIns="91413" tIns="45707" rIns="91413" bIns="45707">
            <a:spAutoFit/>
          </a:bodyPr>
          <a:lstStyle/>
          <a:p>
            <a:pPr defTabSz="914400">
              <a:defRPr/>
            </a:pP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Nghe</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hát</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mẫu</a:t>
            </a:r>
            <a:r>
              <a:rPr lang="en-US" sz="2800" b="1" dirty="0" smtClean="0">
                <a:solidFill>
                  <a:srgbClr val="FF0000"/>
                </a:solidFill>
                <a:latin typeface="Times New Roman" panose="02020603050405020304" pitchFamily="18" charset="0"/>
                <a:ea typeface="Calibri" panose="020F0502020204030204" pitchFamily="34" charset="0"/>
              </a:rPr>
              <a:t>:</a:t>
            </a:r>
            <a:endParaRPr lang="en-US" sz="2000" dirty="0">
              <a:latin typeface="Arial" panose="020B0604020202020204"/>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102" y="596721"/>
            <a:ext cx="10805376" cy="6225472"/>
          </a:xfrm>
          <a:prstGeom prst="rect">
            <a:avLst/>
          </a:prstGeom>
        </p:spPr>
      </p:pic>
      <p:pic>
        <p:nvPicPr>
          <p:cNvPr id="8" name="HE VE VUI QUA BEAT">
            <a:hlinkClick r:id="" action="ppaction://media"/>
          </p:cNvPr>
          <p:cNvPicPr>
            <a:picLocks noChangeAspect="1"/>
          </p:cNvPicPr>
          <p:nvPr>
            <a:audioFile r:link="rId1"/>
            <p:extLst>
              <p:ext uri="{DAA4B4D4-6D71-4841-9C94-3DE7FCFB9230}">
                <p14:media xmlns:p14="http://schemas.microsoft.com/office/powerpoint/2010/main" r:embed="rId2">
                  <p14:trim end="39333.858"/>
                </p14:media>
              </p:ext>
            </p:extLst>
          </p:nvPr>
        </p:nvPicPr>
        <p:blipFill>
          <a:blip r:embed="rId5"/>
          <a:stretch>
            <a:fillRect/>
          </a:stretch>
        </p:blipFill>
        <p:spPr>
          <a:xfrm>
            <a:off x="11924274" y="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51517" y="38640"/>
            <a:ext cx="1146220" cy="954081"/>
          </a:xfrm>
          <a:prstGeom prst="rect">
            <a:avLst/>
          </a:prstGeom>
        </p:spPr>
        <p:txBody>
          <a:bodyPr wrap="square" lIns="91413" tIns="45707" rIns="91413" bIns="45707">
            <a:spAutoFit/>
          </a:bodyPr>
          <a:lstStyle/>
          <a:p>
            <a:pPr defTabSz="914400">
              <a:defRPr/>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lời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ca</a:t>
            </a:r>
            <a:endParaRPr lang="en-US" sz="3600" b="1" dirty="0">
              <a:solidFill>
                <a:srgbClr val="FF0000"/>
              </a:solidFill>
              <a:latin typeface="Arial" panose="020B0604020202020204"/>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737" y="4"/>
            <a:ext cx="11123054" cy="6849053"/>
          </a:xfrm>
          <a:prstGeom prst="rect">
            <a:avLst/>
          </a:prstGeom>
        </p:spPr>
      </p:pic>
      <p:cxnSp>
        <p:nvCxnSpPr>
          <p:cNvPr id="12" name="Straight Connector 11"/>
          <p:cNvCxnSpPr/>
          <p:nvPr/>
        </p:nvCxnSpPr>
        <p:spPr>
          <a:xfrm flipH="1">
            <a:off x="10287003" y="6172200"/>
            <a:ext cx="457199" cy="3048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flipH="1">
            <a:off x="10075259" y="1066800"/>
            <a:ext cx="305870" cy="35837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H="1">
            <a:off x="7425018" y="1878106"/>
            <a:ext cx="381002" cy="304800"/>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flipH="1">
            <a:off x="2957852" y="3581400"/>
            <a:ext cx="394950" cy="312220"/>
          </a:xfrm>
          <a:prstGeom prst="line">
            <a:avLst/>
          </a:prstGeom>
        </p:spPr>
        <p:style>
          <a:lnRef idx="3">
            <a:schemeClr val="accent6"/>
          </a:lnRef>
          <a:fillRef idx="0">
            <a:schemeClr val="accent6"/>
          </a:fillRef>
          <a:effectRef idx="2">
            <a:schemeClr val="accent6"/>
          </a:effectRef>
          <a:fontRef idx="minor">
            <a:schemeClr val="tx1"/>
          </a:fontRef>
        </p:style>
      </p:cxnSp>
      <p:cxnSp>
        <p:nvCxnSpPr>
          <p:cNvPr id="21" name="Straight Connector 20"/>
          <p:cNvCxnSpPr/>
          <p:nvPr/>
        </p:nvCxnSpPr>
        <p:spPr>
          <a:xfrm flipH="1">
            <a:off x="9975491" y="4459941"/>
            <a:ext cx="387709" cy="334190"/>
          </a:xfrm>
          <a:prstGeom prst="line">
            <a:avLst/>
          </a:prstGeom>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456</Words>
  <Application>Microsoft Office PowerPoint</Application>
  <PresentationFormat>Custom</PresentationFormat>
  <Paragraphs>55</Paragraphs>
  <Slides>32</Slides>
  <Notes>2</Notes>
  <HiddenSlides>0</HiddenSlides>
  <MMClips>17</MMClips>
  <ScaleCrop>false</ScaleCrop>
  <HeadingPairs>
    <vt:vector size="4" baseType="variant">
      <vt:variant>
        <vt:lpstr>Theme</vt:lpstr>
      </vt:variant>
      <vt:variant>
        <vt:i4>13</vt:i4>
      </vt:variant>
      <vt:variant>
        <vt:lpstr>Slide Titles</vt:lpstr>
      </vt:variant>
      <vt:variant>
        <vt:i4>32</vt:i4>
      </vt:variant>
    </vt:vector>
  </HeadingPairs>
  <TitlesOfParts>
    <vt:vector size="45" baseType="lpstr">
      <vt:lpstr>Textured</vt:lpstr>
      <vt:lpstr>1_Textured</vt:lpstr>
      <vt:lpstr>3_Office Theme</vt:lpstr>
      <vt:lpstr>2_Office Theme</vt:lpstr>
      <vt:lpstr>Default Design</vt:lpstr>
      <vt:lpstr>1_Default Design</vt:lpstr>
      <vt:lpstr>4_Office Theme</vt:lpstr>
      <vt:lpstr>Office Theme</vt:lpstr>
      <vt:lpstr>2_Default Design</vt:lpstr>
      <vt:lpstr>3_Default Design</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122</cp:revision>
  <dcterms:created xsi:type="dcterms:W3CDTF">2022-07-19T08:03:00Z</dcterms:created>
  <dcterms:modified xsi:type="dcterms:W3CDTF">2023-04-19T13:50:17Z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50764401EA054774A4B96C9F091B0033</vt:lpwstr>
  </property>
  <property fmtid="{D5CDD505-2E9C-101B-9397-08002B2CF9AE}" pid="3" name="KSOProductBuildVer">
    <vt:lpwstr>1033-11.2.0.11516</vt:lpwstr>
  </property>
</Properties>
</file>